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707" r:id="rId3"/>
  </p:sldMasterIdLst>
  <p:notesMasterIdLst>
    <p:notesMasterId r:id="rId166"/>
  </p:notesMasterIdLst>
  <p:handoutMasterIdLst>
    <p:handoutMasterId r:id="rId167"/>
  </p:handoutMasterIdLst>
  <p:sldIdLst>
    <p:sldId id="778" r:id="rId4"/>
    <p:sldId id="751" r:id="rId5"/>
    <p:sldId id="636" r:id="rId6"/>
    <p:sldId id="258" r:id="rId7"/>
    <p:sldId id="523" r:id="rId8"/>
    <p:sldId id="783" r:id="rId9"/>
    <p:sldId id="814" r:id="rId10"/>
    <p:sldId id="784" r:id="rId11"/>
    <p:sldId id="530" r:id="rId12"/>
    <p:sldId id="531" r:id="rId13"/>
    <p:sldId id="532" r:id="rId14"/>
    <p:sldId id="776" r:id="rId15"/>
    <p:sldId id="538" r:id="rId16"/>
    <p:sldId id="789" r:id="rId17"/>
    <p:sldId id="790" r:id="rId18"/>
    <p:sldId id="791" r:id="rId19"/>
    <p:sldId id="792" r:id="rId20"/>
    <p:sldId id="793" r:id="rId21"/>
    <p:sldId id="262" r:id="rId22"/>
    <p:sldId id="263" r:id="rId23"/>
    <p:sldId id="322" r:id="rId24"/>
    <p:sldId id="264" r:id="rId25"/>
    <p:sldId id="325" r:id="rId26"/>
    <p:sldId id="642" r:id="rId27"/>
    <p:sldId id="300" r:id="rId28"/>
    <p:sldId id="643" r:id="rId29"/>
    <p:sldId id="303" r:id="rId30"/>
    <p:sldId id="304" r:id="rId31"/>
    <p:sldId id="908" r:id="rId32"/>
    <p:sldId id="817" r:id="rId33"/>
    <p:sldId id="794" r:id="rId34"/>
    <p:sldId id="824" r:id="rId35"/>
    <p:sldId id="926" r:id="rId36"/>
    <p:sldId id="826" r:id="rId37"/>
    <p:sldId id="909" r:id="rId38"/>
    <p:sldId id="910" r:id="rId39"/>
    <p:sldId id="327" r:id="rId40"/>
    <p:sldId id="328" r:id="rId41"/>
    <p:sldId id="828" r:id="rId42"/>
    <p:sldId id="443" r:id="rId43"/>
    <p:sldId id="829" r:id="rId44"/>
    <p:sldId id="646" r:id="rId45"/>
    <p:sldId id="323" r:id="rId46"/>
    <p:sldId id="928" r:id="rId47"/>
    <p:sldId id="830" r:id="rId48"/>
    <p:sldId id="831" r:id="rId49"/>
    <p:sldId id="462" r:id="rId50"/>
    <p:sldId id="463" r:id="rId51"/>
    <p:sldId id="833" r:id="rId52"/>
    <p:sldId id="446" r:id="rId53"/>
    <p:sldId id="834" r:id="rId54"/>
    <p:sldId id="448" r:id="rId55"/>
    <p:sldId id="440" r:id="rId56"/>
    <p:sldId id="449" r:id="rId57"/>
    <p:sldId id="330" r:id="rId58"/>
    <p:sldId id="450" r:id="rId59"/>
    <p:sldId id="818" r:id="rId60"/>
    <p:sldId id="451" r:id="rId61"/>
    <p:sldId id="329" r:id="rId62"/>
    <p:sldId id="453" r:id="rId63"/>
    <p:sldId id="331" r:id="rId64"/>
    <p:sldId id="927" r:id="rId65"/>
    <p:sldId id="680" r:id="rId66"/>
    <p:sldId id="681" r:id="rId67"/>
    <p:sldId id="687" r:id="rId68"/>
    <p:sldId id="835" r:id="rId69"/>
    <p:sldId id="822" r:id="rId70"/>
    <p:sldId id="836" r:id="rId71"/>
    <p:sldId id="688" r:id="rId72"/>
    <p:sldId id="689" r:id="rId73"/>
    <p:sldId id="335" r:id="rId74"/>
    <p:sldId id="820" r:id="rId75"/>
    <p:sldId id="821" r:id="rId76"/>
    <p:sldId id="360" r:id="rId77"/>
    <p:sldId id="359" r:id="rId78"/>
    <p:sldId id="785" r:id="rId79"/>
    <p:sldId id="361" r:id="rId80"/>
    <p:sldId id="364" r:id="rId81"/>
    <p:sldId id="365" r:id="rId82"/>
    <p:sldId id="362" r:id="rId83"/>
    <p:sldId id="919" r:id="rId84"/>
    <p:sldId id="367" r:id="rId85"/>
    <p:sldId id="366" r:id="rId86"/>
    <p:sldId id="381" r:id="rId87"/>
    <p:sldId id="368" r:id="rId88"/>
    <p:sldId id="379" r:id="rId89"/>
    <p:sldId id="380" r:id="rId90"/>
    <p:sldId id="378" r:id="rId91"/>
    <p:sldId id="383" r:id="rId92"/>
    <p:sldId id="823" r:id="rId93"/>
    <p:sldId id="382" r:id="rId94"/>
    <p:sldId id="370" r:id="rId95"/>
    <p:sldId id="372" r:id="rId96"/>
    <p:sldId id="373" r:id="rId97"/>
    <p:sldId id="374" r:id="rId98"/>
    <p:sldId id="375" r:id="rId99"/>
    <p:sldId id="376" r:id="rId100"/>
    <p:sldId id="377" r:id="rId101"/>
    <p:sldId id="924" r:id="rId102"/>
    <p:sldId id="925" r:id="rId103"/>
    <p:sldId id="837" r:id="rId104"/>
    <p:sldId id="840" r:id="rId105"/>
    <p:sldId id="838" r:id="rId106"/>
    <p:sldId id="904" r:id="rId107"/>
    <p:sldId id="293" r:id="rId108"/>
    <p:sldId id="903" r:id="rId109"/>
    <p:sldId id="345" r:id="rId110"/>
    <p:sldId id="905" r:id="rId111"/>
    <p:sldId id="308" r:id="rId112"/>
    <p:sldId id="902" r:id="rId113"/>
    <p:sldId id="350" r:id="rId114"/>
    <p:sldId id="324" r:id="rId115"/>
    <p:sldId id="906" r:id="rId116"/>
    <p:sldId id="326" r:id="rId117"/>
    <p:sldId id="907" r:id="rId118"/>
    <p:sldId id="313" r:id="rId119"/>
    <p:sldId id="694" r:id="rId120"/>
    <p:sldId id="309" r:id="rId121"/>
    <p:sldId id="389" r:id="rId122"/>
    <p:sldId id="795" r:id="rId123"/>
    <p:sldId id="517" r:id="rId124"/>
    <p:sldId id="518" r:id="rId125"/>
    <p:sldId id="520" r:id="rId126"/>
    <p:sldId id="671" r:id="rId127"/>
    <p:sldId id="672" r:id="rId128"/>
    <p:sldId id="777" r:id="rId129"/>
    <p:sldId id="936" r:id="rId130"/>
    <p:sldId id="273" r:id="rId131"/>
    <p:sldId id="929" r:id="rId132"/>
    <p:sldId id="259" r:id="rId133"/>
    <p:sldId id="260" r:id="rId134"/>
    <p:sldId id="261" r:id="rId135"/>
    <p:sldId id="930" r:id="rId136"/>
    <p:sldId id="931" r:id="rId137"/>
    <p:sldId id="932" r:id="rId138"/>
    <p:sldId id="265" r:id="rId139"/>
    <p:sldId id="266" r:id="rId140"/>
    <p:sldId id="267" r:id="rId141"/>
    <p:sldId id="392" r:id="rId142"/>
    <p:sldId id="268" r:id="rId143"/>
    <p:sldId id="269" r:id="rId144"/>
    <p:sldId id="337" r:id="rId145"/>
    <p:sldId id="341" r:id="rId146"/>
    <p:sldId id="342" r:id="rId147"/>
    <p:sldId id="343" r:id="rId148"/>
    <p:sldId id="338" r:id="rId149"/>
    <p:sldId id="339" r:id="rId150"/>
    <p:sldId id="346" r:id="rId151"/>
    <p:sldId id="347" r:id="rId152"/>
    <p:sldId id="344" r:id="rId153"/>
    <p:sldId id="933" r:id="rId154"/>
    <p:sldId id="348" r:id="rId155"/>
    <p:sldId id="934" r:id="rId156"/>
    <p:sldId id="349" r:id="rId157"/>
    <p:sldId id="353" r:id="rId158"/>
    <p:sldId id="935" r:id="rId159"/>
    <p:sldId id="351" r:id="rId160"/>
    <p:sldId id="352" r:id="rId161"/>
    <p:sldId id="843" r:id="rId162"/>
    <p:sldId id="354" r:id="rId163"/>
    <p:sldId id="400" r:id="rId164"/>
    <p:sldId id="456" r:id="rId16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22"/>
  </p:normalViewPr>
  <p:slideViewPr>
    <p:cSldViewPr snapToGrid="0">
      <p:cViewPr varScale="1">
        <p:scale>
          <a:sx n="121" d="100"/>
          <a:sy n="121" d="100"/>
        </p:scale>
        <p:origin x="896" y="168"/>
      </p:cViewPr>
      <p:guideLst>
        <p:guide orient="horz" pos="2160"/>
        <p:guide pos="2880"/>
      </p:guideLst>
    </p:cSldViewPr>
  </p:slideViewPr>
  <p:notesTextViewPr>
    <p:cViewPr>
      <p:scale>
        <a:sx n="100" d="100"/>
        <a:sy n="100" d="100"/>
      </p:scale>
      <p:origin x="0" y="0"/>
    </p:cViewPr>
  </p:notesTextViewPr>
  <p:sorterViewPr>
    <p:cViewPr>
      <p:scale>
        <a:sx n="122" d="100"/>
        <a:sy n="122" d="100"/>
      </p:scale>
      <p:origin x="0" y="1432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theme" Target="theme/theme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tableStyles" Target="tableStyles.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a:extLst>
              <a:ext uri="{FF2B5EF4-FFF2-40B4-BE49-F238E27FC236}">
                <a16:creationId xmlns:a16="http://schemas.microsoft.com/office/drawing/2014/main" id="{99071959-D012-BD4F-8F1A-0CC463E7C17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ea typeface="ＭＳ Ｐゴシック" charset="0"/>
                <a:cs typeface="ＭＳ Ｐゴシック" charset="0"/>
              </a:defRPr>
            </a:lvl1pPr>
          </a:lstStyle>
          <a:p>
            <a:pPr>
              <a:defRPr/>
            </a:pPr>
            <a:endParaRPr lang="en-US"/>
          </a:p>
        </p:txBody>
      </p:sp>
      <p:sp>
        <p:nvSpPr>
          <p:cNvPr id="622595" name="Rectangle 3">
            <a:extLst>
              <a:ext uri="{FF2B5EF4-FFF2-40B4-BE49-F238E27FC236}">
                <a16:creationId xmlns:a16="http://schemas.microsoft.com/office/drawing/2014/main" id="{861717C8-2BF8-B045-BF8C-C23407A45311}"/>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ea typeface="ＭＳ Ｐゴシック" charset="0"/>
                <a:cs typeface="ＭＳ Ｐゴシック" charset="0"/>
              </a:defRPr>
            </a:lvl1pPr>
          </a:lstStyle>
          <a:p>
            <a:pPr>
              <a:defRPr/>
            </a:pPr>
            <a:endParaRPr lang="en-US"/>
          </a:p>
        </p:txBody>
      </p:sp>
      <p:sp>
        <p:nvSpPr>
          <p:cNvPr id="622596" name="Rectangle 4">
            <a:extLst>
              <a:ext uri="{FF2B5EF4-FFF2-40B4-BE49-F238E27FC236}">
                <a16:creationId xmlns:a16="http://schemas.microsoft.com/office/drawing/2014/main" id="{E11A0778-586A-D74B-8DEC-9C56CF224A29}"/>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ea typeface="ＭＳ Ｐゴシック" charset="0"/>
                <a:cs typeface="ＭＳ Ｐゴシック" charset="0"/>
              </a:defRPr>
            </a:lvl1pPr>
          </a:lstStyle>
          <a:p>
            <a:pPr>
              <a:defRPr/>
            </a:pPr>
            <a:endParaRPr lang="en-US"/>
          </a:p>
        </p:txBody>
      </p:sp>
      <p:sp>
        <p:nvSpPr>
          <p:cNvPr id="622597" name="Rectangle 5">
            <a:extLst>
              <a:ext uri="{FF2B5EF4-FFF2-40B4-BE49-F238E27FC236}">
                <a16:creationId xmlns:a16="http://schemas.microsoft.com/office/drawing/2014/main" id="{862DE663-0705-644C-B3D2-7E32D8D078F5}"/>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anose="02020603050405020304" pitchFamily="18" charset="0"/>
              </a:defRPr>
            </a:lvl1pPr>
          </a:lstStyle>
          <a:p>
            <a:fld id="{26B67775-FF2C-8A48-97BA-E8B16B28E5C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9F53CD-3967-0840-BB53-9E53DBBE019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2DCF4729-F0D6-7D48-B216-EBB1C8007361}"/>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ea typeface="ＭＳ Ｐゴシック" charset="0"/>
                <a:cs typeface="ＭＳ Ｐゴシック" charset="0"/>
              </a:defRPr>
            </a:lvl1pPr>
          </a:lstStyle>
          <a:p>
            <a:pPr>
              <a:defRPr/>
            </a:pPr>
            <a:endParaRPr lang="en-US"/>
          </a:p>
        </p:txBody>
      </p:sp>
      <p:sp>
        <p:nvSpPr>
          <p:cNvPr id="39940" name="Rectangle 4">
            <a:extLst>
              <a:ext uri="{FF2B5EF4-FFF2-40B4-BE49-F238E27FC236}">
                <a16:creationId xmlns:a16="http://schemas.microsoft.com/office/drawing/2014/main" id="{4C26867C-324B-0E41-8D17-3D82A605830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5A60F1DE-260A-F444-9538-8544D7B1A455}"/>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A69D916-5CD4-7240-924E-52B71FD902DD}"/>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D204AD48-FE27-DC4F-8064-641477128286}"/>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anose="02020603050405020304" pitchFamily="18" charset="0"/>
              </a:defRPr>
            </a:lvl1pPr>
          </a:lstStyle>
          <a:p>
            <a:fld id="{7209CA45-AC0B-A64E-A757-1DAAB259212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9CA45-AC0B-A64E-A757-1DAAB2592123}" type="slidenum">
              <a:rPr lang="en-US" altLang="en-US" smtClean="0"/>
              <a:pPr/>
              <a:t>5</a:t>
            </a:fld>
            <a:endParaRPr lang="en-US" altLang="en-US"/>
          </a:p>
        </p:txBody>
      </p:sp>
    </p:spTree>
    <p:extLst>
      <p:ext uri="{BB962C8B-B14F-4D97-AF65-F5344CB8AC3E}">
        <p14:creationId xmlns:p14="http://schemas.microsoft.com/office/powerpoint/2010/main" val="408406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8AC1D7EA-3862-CD4E-86F2-DDF48D9397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10E7E6-E96E-3646-9B9D-9D5D3785CF6D}" type="slidenum">
              <a:rPr lang="en-US" altLang="en-US" sz="1300">
                <a:latin typeface="Times New Roman" panose="02020603050405020304" pitchFamily="18" charset="0"/>
              </a:rPr>
              <a:pPr/>
              <a:t>64</a:t>
            </a:fld>
            <a:endParaRPr lang="en-US" altLang="en-US" sz="1300">
              <a:latin typeface="Times New Roman" panose="02020603050405020304" pitchFamily="18" charset="0"/>
            </a:endParaRPr>
          </a:p>
        </p:txBody>
      </p:sp>
      <p:sp>
        <p:nvSpPr>
          <p:cNvPr id="91138" name="Rectangle 2">
            <a:extLst>
              <a:ext uri="{FF2B5EF4-FFF2-40B4-BE49-F238E27FC236}">
                <a16:creationId xmlns:a16="http://schemas.microsoft.com/office/drawing/2014/main" id="{46CDC3E6-D7ED-A44E-AFC7-EEE486F16B3A}"/>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8ECC0765-E447-234A-A665-6E9A047C5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39D7E61F-21FE-C544-9BE9-D342AC8796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ＭＳ Ｐゴシック" panose="020B0600070205080204" pitchFamily="34" charset="-128"/>
              </a:defRPr>
            </a:lvl1pPr>
            <a:lvl2pPr marL="742950" indent="-285750" defTabSz="965200">
              <a:defRPr sz="2400">
                <a:solidFill>
                  <a:schemeClr val="tx1"/>
                </a:solidFill>
                <a:latin typeface="Arial" panose="020B0604020202020204" pitchFamily="34" charset="0"/>
                <a:ea typeface="ＭＳ Ｐゴシック" panose="020B0600070205080204" pitchFamily="34" charset="-128"/>
              </a:defRPr>
            </a:lvl2pPr>
            <a:lvl3pPr marL="1143000" indent="-228600" defTabSz="965200">
              <a:defRPr sz="2400">
                <a:solidFill>
                  <a:schemeClr val="tx1"/>
                </a:solidFill>
                <a:latin typeface="Arial" panose="020B0604020202020204" pitchFamily="34" charset="0"/>
                <a:ea typeface="ＭＳ Ｐゴシック" panose="020B0600070205080204" pitchFamily="34" charset="-128"/>
              </a:defRPr>
            </a:lvl3pPr>
            <a:lvl4pPr marL="1600200" indent="-228600" defTabSz="965200">
              <a:defRPr sz="2400">
                <a:solidFill>
                  <a:schemeClr val="tx1"/>
                </a:solidFill>
                <a:latin typeface="Arial" panose="020B0604020202020204" pitchFamily="34" charset="0"/>
                <a:ea typeface="ＭＳ Ｐゴシック" panose="020B0600070205080204" pitchFamily="34" charset="-128"/>
              </a:defRPr>
            </a:lvl4pPr>
            <a:lvl5pPr marL="2057400" indent="-228600" defTabSz="965200">
              <a:defRPr sz="24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537C57-0CAE-7B42-8413-8EAA187B2491}" type="slidenum">
              <a:rPr lang="en-US" altLang="en-US" sz="1200">
                <a:solidFill>
                  <a:srgbClr val="000000"/>
                </a:solidFill>
                <a:latin typeface="Times New Roman" panose="02020603050405020304" pitchFamily="18" charset="0"/>
              </a:rPr>
              <a:pPr/>
              <a:t>66</a:t>
            </a:fld>
            <a:endParaRPr lang="en-US" altLang="en-US" sz="1200">
              <a:solidFill>
                <a:srgbClr val="000000"/>
              </a:solidFill>
              <a:latin typeface="Times New Roman" panose="02020603050405020304" pitchFamily="18" charset="0"/>
            </a:endParaRPr>
          </a:p>
        </p:txBody>
      </p:sp>
      <p:sp>
        <p:nvSpPr>
          <p:cNvPr id="93186" name="Rectangle 2">
            <a:extLst>
              <a:ext uri="{FF2B5EF4-FFF2-40B4-BE49-F238E27FC236}">
                <a16:creationId xmlns:a16="http://schemas.microsoft.com/office/drawing/2014/main" id="{8C0BBB10-BF27-D646-87C7-7B91AF05807E}"/>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57736A1E-849A-EE4E-9C82-96BC9FB24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4694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39D7E61F-21FE-C544-9BE9-D342AC8796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ＭＳ Ｐゴシック" panose="020B0600070205080204" pitchFamily="34" charset="-128"/>
              </a:defRPr>
            </a:lvl1pPr>
            <a:lvl2pPr marL="742950" indent="-285750" defTabSz="965200">
              <a:defRPr sz="2400">
                <a:solidFill>
                  <a:schemeClr val="tx1"/>
                </a:solidFill>
                <a:latin typeface="Arial" panose="020B0604020202020204" pitchFamily="34" charset="0"/>
                <a:ea typeface="ＭＳ Ｐゴシック" panose="020B0600070205080204" pitchFamily="34" charset="-128"/>
              </a:defRPr>
            </a:lvl2pPr>
            <a:lvl3pPr marL="1143000" indent="-228600" defTabSz="965200">
              <a:defRPr sz="2400">
                <a:solidFill>
                  <a:schemeClr val="tx1"/>
                </a:solidFill>
                <a:latin typeface="Arial" panose="020B0604020202020204" pitchFamily="34" charset="0"/>
                <a:ea typeface="ＭＳ Ｐゴシック" panose="020B0600070205080204" pitchFamily="34" charset="-128"/>
              </a:defRPr>
            </a:lvl3pPr>
            <a:lvl4pPr marL="1600200" indent="-228600" defTabSz="965200">
              <a:defRPr sz="2400">
                <a:solidFill>
                  <a:schemeClr val="tx1"/>
                </a:solidFill>
                <a:latin typeface="Arial" panose="020B0604020202020204" pitchFamily="34" charset="0"/>
                <a:ea typeface="ＭＳ Ｐゴシック" panose="020B0600070205080204" pitchFamily="34" charset="-128"/>
              </a:defRPr>
            </a:lvl4pPr>
            <a:lvl5pPr marL="2057400" indent="-228600" defTabSz="965200">
              <a:defRPr sz="24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537C57-0CAE-7B42-8413-8EAA187B2491}" type="slidenum">
              <a:rPr lang="en-US" altLang="en-US" sz="1200">
                <a:solidFill>
                  <a:srgbClr val="000000"/>
                </a:solidFill>
                <a:latin typeface="Times New Roman" panose="02020603050405020304" pitchFamily="18" charset="0"/>
              </a:rPr>
              <a:pPr/>
              <a:t>67</a:t>
            </a:fld>
            <a:endParaRPr lang="en-US" altLang="en-US" sz="1200">
              <a:solidFill>
                <a:srgbClr val="000000"/>
              </a:solidFill>
              <a:latin typeface="Times New Roman" panose="02020603050405020304" pitchFamily="18" charset="0"/>
            </a:endParaRPr>
          </a:p>
        </p:txBody>
      </p:sp>
      <p:sp>
        <p:nvSpPr>
          <p:cNvPr id="93186" name="Rectangle 2">
            <a:extLst>
              <a:ext uri="{FF2B5EF4-FFF2-40B4-BE49-F238E27FC236}">
                <a16:creationId xmlns:a16="http://schemas.microsoft.com/office/drawing/2014/main" id="{8C0BBB10-BF27-D646-87C7-7B91AF05807E}"/>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57736A1E-849A-EE4E-9C82-96BC9FB24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5897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Times New Roman" charset="0"/>
                <a:ea typeface="ＭＳ Ｐゴシック" charset="-128"/>
              </a:defRPr>
            </a:lvl1pPr>
            <a:lvl2pPr marL="742950" indent="-285750" defTabSz="969963">
              <a:defRPr sz="2400">
                <a:solidFill>
                  <a:schemeClr val="tx1"/>
                </a:solidFill>
                <a:latin typeface="Times New Roman" charset="0"/>
                <a:ea typeface="ＭＳ Ｐゴシック" charset="-128"/>
              </a:defRPr>
            </a:lvl2pPr>
            <a:lvl3pPr marL="1143000" indent="-228600" defTabSz="969963">
              <a:defRPr sz="2400">
                <a:solidFill>
                  <a:schemeClr val="tx1"/>
                </a:solidFill>
                <a:latin typeface="Times New Roman" charset="0"/>
                <a:ea typeface="ＭＳ Ｐゴシック" charset="-128"/>
              </a:defRPr>
            </a:lvl3pPr>
            <a:lvl4pPr marL="1600200" indent="-228600" defTabSz="969963">
              <a:defRPr sz="2400">
                <a:solidFill>
                  <a:schemeClr val="tx1"/>
                </a:solidFill>
                <a:latin typeface="Times New Roman" charset="0"/>
                <a:ea typeface="ＭＳ Ｐゴシック" charset="-128"/>
              </a:defRPr>
            </a:lvl4pPr>
            <a:lvl5pPr marL="2057400" indent="-228600" defTabSz="969963">
              <a:defRPr sz="2400">
                <a:solidFill>
                  <a:schemeClr val="tx1"/>
                </a:solidFill>
                <a:latin typeface="Times New Roman" charset="0"/>
                <a:ea typeface="ＭＳ Ｐゴシック" charset="-128"/>
              </a:defRPr>
            </a:lvl5pPr>
            <a:lvl6pPr marL="2514600" indent="-228600" defTabSz="96996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996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996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9963" eaLnBrk="0" fontAlgn="base" hangingPunct="0">
              <a:spcBef>
                <a:spcPct val="0"/>
              </a:spcBef>
              <a:spcAft>
                <a:spcPct val="0"/>
              </a:spcAft>
              <a:defRPr sz="2400">
                <a:solidFill>
                  <a:schemeClr val="tx1"/>
                </a:solidFill>
                <a:latin typeface="Times New Roman" charset="0"/>
                <a:ea typeface="ＭＳ Ｐゴシック" charset="-128"/>
              </a:defRPr>
            </a:lvl9pPr>
          </a:lstStyle>
          <a:p>
            <a:fld id="{3A7CA3E1-433E-EA45-BC30-FF9B91BEAF7B}" type="slidenum">
              <a:rPr lang="en-US" altLang="en-US" sz="1900"/>
              <a:pPr/>
              <a:t>86</a:t>
            </a:fld>
            <a:endParaRPr lang="en-US" altLang="en-US" sz="1900"/>
          </a:p>
        </p:txBody>
      </p:sp>
    </p:spTree>
    <p:extLst>
      <p:ext uri="{BB962C8B-B14F-4D97-AF65-F5344CB8AC3E}">
        <p14:creationId xmlns:p14="http://schemas.microsoft.com/office/powerpoint/2010/main" val="223485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3FF6C674-F684-9244-B75A-DFB57906869A}" type="slidenum">
              <a:rPr lang="en-US" altLang="en-US"/>
              <a:pPr>
                <a:spcBef>
                  <a:spcPct val="0"/>
                </a:spcBef>
              </a:pPr>
              <a:t>93</a:t>
            </a:fld>
            <a:endParaRPr lang="en-US" altLang="en-US"/>
          </a:p>
        </p:txBody>
      </p:sp>
      <p:sp>
        <p:nvSpPr>
          <p:cNvPr id="40962"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extLst>
            <a:ext uri="{AF507438-7753-43e0-B8FC-AC1667EBCBE1}"/>
          </a:extLst>
        </p:spPr>
        <p:txBody>
          <a:bodyPr/>
          <a:lstStyle/>
          <a:p>
            <a:pPr>
              <a:defRPr/>
            </a:pPr>
            <a:endParaRPr lang="en-US">
              <a:cs typeface="+mn-cs"/>
            </a:endParaRPr>
          </a:p>
        </p:txBody>
      </p:sp>
    </p:spTree>
    <p:extLst>
      <p:ext uri="{BB962C8B-B14F-4D97-AF65-F5344CB8AC3E}">
        <p14:creationId xmlns:p14="http://schemas.microsoft.com/office/powerpoint/2010/main" val="192675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6E140F67-18DA-2645-9185-F17B0D8D8841}" type="slidenum">
              <a:rPr lang="en-US" altLang="en-US"/>
              <a:pPr>
                <a:spcBef>
                  <a:spcPct val="0"/>
                </a:spcBef>
              </a:pPr>
              <a:t>94</a:t>
            </a:fld>
            <a:endParaRPr lang="en-US" altLang="en-US"/>
          </a:p>
        </p:txBody>
      </p:sp>
      <p:sp>
        <p:nvSpPr>
          <p:cNvPr id="43010"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extLst>
            <a:ext uri="{AF507438-7753-43e0-B8FC-AC1667EBCBE1}"/>
          </a:extLst>
        </p:spPr>
        <p:txBody>
          <a:bodyPr/>
          <a:lstStyle/>
          <a:p>
            <a:pPr>
              <a:defRPr/>
            </a:pPr>
            <a:endParaRPr lang="en-US">
              <a:cs typeface="+mn-cs"/>
            </a:endParaRPr>
          </a:p>
        </p:txBody>
      </p:sp>
    </p:spTree>
    <p:extLst>
      <p:ext uri="{BB962C8B-B14F-4D97-AF65-F5344CB8AC3E}">
        <p14:creationId xmlns:p14="http://schemas.microsoft.com/office/powerpoint/2010/main" val="355392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226F7E3E-59DC-F740-96E7-0722BE07F74A}" type="slidenum">
              <a:rPr lang="en-US" altLang="en-US"/>
              <a:pPr>
                <a:spcBef>
                  <a:spcPct val="0"/>
                </a:spcBef>
              </a:pPr>
              <a:t>95</a:t>
            </a:fld>
            <a:endParaRPr lang="en-US" altLang="en-US"/>
          </a:p>
        </p:txBody>
      </p:sp>
      <p:sp>
        <p:nvSpPr>
          <p:cNvPr id="45058"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extLst>
            <a:ext uri="{AF507438-7753-43e0-B8FC-AC1667EBCBE1}"/>
          </a:extLst>
        </p:spPr>
        <p:txBody>
          <a:bodyPr/>
          <a:lstStyle/>
          <a:p>
            <a:pPr>
              <a:defRPr/>
            </a:pPr>
            <a:endParaRPr lang="en-US">
              <a:cs typeface="+mn-cs"/>
            </a:endParaRPr>
          </a:p>
        </p:txBody>
      </p:sp>
    </p:spTree>
    <p:extLst>
      <p:ext uri="{BB962C8B-B14F-4D97-AF65-F5344CB8AC3E}">
        <p14:creationId xmlns:p14="http://schemas.microsoft.com/office/powerpoint/2010/main" val="172997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AA13CA1F-3FA0-B049-80BD-EBEC653DFCDB}" type="slidenum">
              <a:rPr lang="en-US" altLang="en-US"/>
              <a:pPr>
                <a:spcBef>
                  <a:spcPct val="0"/>
                </a:spcBef>
              </a:pPr>
              <a:t>96</a:t>
            </a:fld>
            <a:endParaRPr lang="en-US" altLang="en-US"/>
          </a:p>
        </p:txBody>
      </p:sp>
      <p:sp>
        <p:nvSpPr>
          <p:cNvPr id="47106"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AF507438-7753-43e0-B8FC-AC1667EBCBE1}"/>
          </a:extLst>
        </p:spPr>
        <p:txBody>
          <a:bodyPr/>
          <a:lstStyle/>
          <a:p>
            <a:pPr>
              <a:defRPr/>
            </a:pPr>
            <a:endParaRPr lang="en-US">
              <a:cs typeface="+mn-cs"/>
            </a:endParaRPr>
          </a:p>
        </p:txBody>
      </p:sp>
    </p:spTree>
    <p:extLst>
      <p:ext uri="{BB962C8B-B14F-4D97-AF65-F5344CB8AC3E}">
        <p14:creationId xmlns:p14="http://schemas.microsoft.com/office/powerpoint/2010/main" val="7434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CB95063E-453D-FF4D-A0D8-59791FBFA523}" type="slidenum">
              <a:rPr lang="en-US" altLang="en-US"/>
              <a:pPr>
                <a:spcBef>
                  <a:spcPct val="0"/>
                </a:spcBef>
              </a:pPr>
              <a:t>97</a:t>
            </a:fld>
            <a:endParaRPr lang="en-US" altLang="en-US"/>
          </a:p>
        </p:txBody>
      </p:sp>
      <p:sp>
        <p:nvSpPr>
          <p:cNvPr id="49154"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extLst>
            <a:ext uri="{AF507438-7753-43e0-B8FC-AC1667EBCBE1}"/>
          </a:extLst>
        </p:spPr>
        <p:txBody>
          <a:bodyPr/>
          <a:lstStyle/>
          <a:p>
            <a:pPr>
              <a:defRPr/>
            </a:pPr>
            <a:endParaRPr lang="en-US">
              <a:cs typeface="+mn-cs"/>
            </a:endParaRPr>
          </a:p>
        </p:txBody>
      </p:sp>
    </p:spTree>
    <p:extLst>
      <p:ext uri="{BB962C8B-B14F-4D97-AF65-F5344CB8AC3E}">
        <p14:creationId xmlns:p14="http://schemas.microsoft.com/office/powerpoint/2010/main" val="253124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05E0D299-A88A-1A4B-854E-72CC60B4032E}" type="slidenum">
              <a:rPr lang="en-US" altLang="en-US"/>
              <a:pPr>
                <a:spcBef>
                  <a:spcPct val="0"/>
                </a:spcBef>
              </a:pPr>
              <a:t>98</a:t>
            </a:fld>
            <a:endParaRPr lang="en-US" altLang="en-US"/>
          </a:p>
        </p:txBody>
      </p:sp>
      <p:sp>
        <p:nvSpPr>
          <p:cNvPr id="51202"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extLst>
            <a:ext uri="{AF507438-7753-43e0-B8FC-AC1667EBCBE1}"/>
          </a:extLst>
        </p:spPr>
        <p:txBody>
          <a:bodyPr/>
          <a:lstStyle/>
          <a:p>
            <a:pPr>
              <a:defRPr/>
            </a:pPr>
            <a:endParaRPr lang="en-US">
              <a:cs typeface="+mn-cs"/>
            </a:endParaRPr>
          </a:p>
        </p:txBody>
      </p:sp>
    </p:spTree>
    <p:extLst>
      <p:ext uri="{BB962C8B-B14F-4D97-AF65-F5344CB8AC3E}">
        <p14:creationId xmlns:p14="http://schemas.microsoft.com/office/powerpoint/2010/main" val="288500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22703976-52F7-5145-99AC-8E2C1CE4A3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FA17C4-9F53-2648-9C51-179B6C327CFF}" type="slidenum">
              <a:rPr lang="en-US" altLang="en-US" sz="1300">
                <a:latin typeface="Times New Roman" panose="02020603050405020304" pitchFamily="18" charset="0"/>
              </a:rPr>
              <a:pPr/>
              <a:t>14</a:t>
            </a:fld>
            <a:endParaRPr lang="en-US" altLang="en-US" sz="1300">
              <a:latin typeface="Times New Roman" panose="02020603050405020304" pitchFamily="18" charset="0"/>
            </a:endParaRPr>
          </a:p>
        </p:txBody>
      </p:sp>
      <p:sp>
        <p:nvSpPr>
          <p:cNvPr id="67586" name="Rectangle 2">
            <a:extLst>
              <a:ext uri="{FF2B5EF4-FFF2-40B4-BE49-F238E27FC236}">
                <a16:creationId xmlns:a16="http://schemas.microsoft.com/office/drawing/2014/main" id="{04CA2FBB-381F-F141-A616-9429224CA992}"/>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3C9EC694-000A-3D44-8D28-3AB0AF25ED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88B04A08-B790-C549-8AD8-592E1425E5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8A6165-18CB-6E4D-93C3-AC0DBCB100E3}" type="slidenum">
              <a:rPr lang="en-US" altLang="en-US" sz="1300">
                <a:latin typeface="Times New Roman" panose="02020603050405020304" pitchFamily="18" charset="0"/>
              </a:rPr>
              <a:pPr/>
              <a:t>118</a:t>
            </a:fld>
            <a:endParaRPr lang="en-US" altLang="en-US" sz="1300">
              <a:latin typeface="Times New Roman" panose="02020603050405020304" pitchFamily="18" charset="0"/>
            </a:endParaRPr>
          </a:p>
        </p:txBody>
      </p:sp>
      <p:sp>
        <p:nvSpPr>
          <p:cNvPr id="110594" name="Rectangle 2">
            <a:extLst>
              <a:ext uri="{FF2B5EF4-FFF2-40B4-BE49-F238E27FC236}">
                <a16:creationId xmlns:a16="http://schemas.microsoft.com/office/drawing/2014/main" id="{AA7BF8F4-2CE4-9D4E-B5D7-026B1763059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C804142E-FECA-7446-8D54-22FE1CC626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The source host will send out another ICMP request with higher TTL, it tries that several times till it gets a response or a destination unreachable error. If TTL exceeds max, it stops and ends the quest.</a:t>
            </a:r>
          </a:p>
        </p:txBody>
      </p:sp>
    </p:spTree>
    <p:extLst>
      <p:ext uri="{BB962C8B-B14F-4D97-AF65-F5344CB8AC3E}">
        <p14:creationId xmlns:p14="http://schemas.microsoft.com/office/powerpoint/2010/main" val="75460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720410-6011-1E43-A859-15CCEBF58CB3}" type="slidenum">
              <a:rPr lang="en-US" smtClean="0"/>
              <a:t>131</a:t>
            </a:fld>
            <a:endParaRPr lang="en-US"/>
          </a:p>
        </p:txBody>
      </p:sp>
    </p:spTree>
    <p:extLst>
      <p:ext uri="{BB962C8B-B14F-4D97-AF65-F5344CB8AC3E}">
        <p14:creationId xmlns:p14="http://schemas.microsoft.com/office/powerpoint/2010/main" val="3100371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720410-6011-1E43-A859-15CCEBF58CB3}" type="slidenum">
              <a:rPr lang="en-US" smtClean="0"/>
              <a:t>143</a:t>
            </a:fld>
            <a:endParaRPr lang="en-US"/>
          </a:p>
        </p:txBody>
      </p:sp>
    </p:spTree>
    <p:extLst>
      <p:ext uri="{BB962C8B-B14F-4D97-AF65-F5344CB8AC3E}">
        <p14:creationId xmlns:p14="http://schemas.microsoft.com/office/powerpoint/2010/main" val="173579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720410-6011-1E43-A859-15CCEBF58CB3}" type="slidenum">
              <a:rPr lang="en-US" smtClean="0"/>
              <a:t>153</a:t>
            </a:fld>
            <a:endParaRPr lang="en-US"/>
          </a:p>
        </p:txBody>
      </p:sp>
    </p:spTree>
    <p:extLst>
      <p:ext uri="{BB962C8B-B14F-4D97-AF65-F5344CB8AC3E}">
        <p14:creationId xmlns:p14="http://schemas.microsoft.com/office/powerpoint/2010/main" val="2498168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720410-6011-1E43-A859-15CCEBF58CB3}" type="slidenum">
              <a:rPr lang="en-US" smtClean="0"/>
              <a:t>159</a:t>
            </a:fld>
            <a:endParaRPr lang="en-US"/>
          </a:p>
        </p:txBody>
      </p:sp>
    </p:spTree>
    <p:extLst>
      <p:ext uri="{BB962C8B-B14F-4D97-AF65-F5344CB8AC3E}">
        <p14:creationId xmlns:p14="http://schemas.microsoft.com/office/powerpoint/2010/main" val="272151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0A0667A1-E24D-4241-B2CD-474B30149B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46022E-1AB8-6447-AEF4-D1342E8773C5}" type="slidenum">
              <a:rPr lang="en-US" altLang="en-US" sz="1300">
                <a:latin typeface="Times New Roman" panose="02020603050405020304" pitchFamily="18" charset="0"/>
              </a:rPr>
              <a:pPr/>
              <a:t>15</a:t>
            </a:fld>
            <a:endParaRPr lang="en-US" altLang="en-US" sz="1300">
              <a:latin typeface="Times New Roman" panose="02020603050405020304" pitchFamily="18" charset="0"/>
            </a:endParaRPr>
          </a:p>
        </p:txBody>
      </p:sp>
      <p:sp>
        <p:nvSpPr>
          <p:cNvPr id="69634" name="Rectangle 2">
            <a:extLst>
              <a:ext uri="{FF2B5EF4-FFF2-40B4-BE49-F238E27FC236}">
                <a16:creationId xmlns:a16="http://schemas.microsoft.com/office/drawing/2014/main" id="{7CAB6B1B-AE0F-BC47-B405-E1D18F757692}"/>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28F1E954-6D61-DC4F-8E7C-154B239353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13C86D64-2273-9141-BA1C-A046426746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3551FD-8440-3A41-B02B-F7D2B8A5A736}" type="slidenum">
              <a:rPr lang="en-US" altLang="en-US" sz="1300">
                <a:latin typeface="Times New Roman" panose="02020603050405020304" pitchFamily="18" charset="0"/>
              </a:rPr>
              <a:pPr/>
              <a:t>16</a:t>
            </a:fld>
            <a:endParaRPr lang="en-US" altLang="en-US" sz="1300">
              <a:latin typeface="Times New Roman" panose="02020603050405020304" pitchFamily="18" charset="0"/>
            </a:endParaRPr>
          </a:p>
        </p:txBody>
      </p:sp>
      <p:sp>
        <p:nvSpPr>
          <p:cNvPr id="71682" name="Rectangle 2">
            <a:extLst>
              <a:ext uri="{FF2B5EF4-FFF2-40B4-BE49-F238E27FC236}">
                <a16:creationId xmlns:a16="http://schemas.microsoft.com/office/drawing/2014/main" id="{83929934-9B09-0A47-B389-413F4BA121BD}"/>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D0C8DB70-2673-6848-B8BF-AEFF190C65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F68AE8C-0E9C-B64A-A555-B22F6DC470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FA28D6-EC9F-CF4D-9EF0-5D97249FB203}" type="slidenum">
              <a:rPr lang="en-US" altLang="en-US" sz="1300">
                <a:latin typeface="Times New Roman" panose="02020603050405020304" pitchFamily="18" charset="0"/>
              </a:rPr>
              <a:pPr/>
              <a:t>17</a:t>
            </a:fld>
            <a:endParaRPr lang="en-US" altLang="en-US" sz="1300">
              <a:latin typeface="Times New Roman" panose="02020603050405020304" pitchFamily="18" charset="0"/>
            </a:endParaRPr>
          </a:p>
        </p:txBody>
      </p:sp>
      <p:sp>
        <p:nvSpPr>
          <p:cNvPr id="73730" name="Rectangle 2">
            <a:extLst>
              <a:ext uri="{FF2B5EF4-FFF2-40B4-BE49-F238E27FC236}">
                <a16:creationId xmlns:a16="http://schemas.microsoft.com/office/drawing/2014/main" id="{245B3607-8EF1-264E-8E1B-EB53222F4E92}"/>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0EF53323-91B4-F442-A9EC-6182873B0C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Times New Roman" charset="0"/>
                <a:ea typeface="ＭＳ Ｐゴシック" charset="-128"/>
              </a:defRPr>
            </a:lvl1pPr>
            <a:lvl2pPr marL="742950" indent="-285750" defTabSz="904875">
              <a:defRPr sz="2400">
                <a:solidFill>
                  <a:schemeClr val="tx1"/>
                </a:solidFill>
                <a:latin typeface="Times New Roman" charset="0"/>
                <a:ea typeface="ＭＳ Ｐゴシック" charset="-128"/>
              </a:defRPr>
            </a:lvl2pPr>
            <a:lvl3pPr marL="1143000" indent="-228600" defTabSz="904875">
              <a:defRPr sz="2400">
                <a:solidFill>
                  <a:schemeClr val="tx1"/>
                </a:solidFill>
                <a:latin typeface="Times New Roman" charset="0"/>
                <a:ea typeface="ＭＳ Ｐゴシック" charset="-128"/>
              </a:defRPr>
            </a:lvl3pPr>
            <a:lvl4pPr marL="1600200" indent="-228600" defTabSz="904875">
              <a:defRPr sz="2400">
                <a:solidFill>
                  <a:schemeClr val="tx1"/>
                </a:solidFill>
                <a:latin typeface="Times New Roman" charset="0"/>
                <a:ea typeface="ＭＳ Ｐゴシック" charset="-128"/>
              </a:defRPr>
            </a:lvl4pPr>
            <a:lvl5pPr marL="2057400" indent="-228600" defTabSz="904875">
              <a:defRPr sz="2400">
                <a:solidFill>
                  <a:schemeClr val="tx1"/>
                </a:solidFill>
                <a:latin typeface="Times New Roman" charset="0"/>
                <a:ea typeface="ＭＳ Ｐゴシック" charset="-128"/>
              </a:defRPr>
            </a:lvl5pPr>
            <a:lvl6pPr marL="2514600" indent="-228600" defTabSz="9048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048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048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04875" eaLnBrk="0" fontAlgn="base" hangingPunct="0">
              <a:spcBef>
                <a:spcPct val="0"/>
              </a:spcBef>
              <a:spcAft>
                <a:spcPct val="0"/>
              </a:spcAft>
              <a:defRPr sz="2400">
                <a:solidFill>
                  <a:schemeClr val="tx1"/>
                </a:solidFill>
                <a:latin typeface="Times New Roman" charset="0"/>
                <a:ea typeface="ＭＳ Ｐゴシック" charset="-128"/>
              </a:defRPr>
            </a:lvl9pPr>
          </a:lstStyle>
          <a:p>
            <a:fld id="{8C31A6AB-2CD9-134F-A177-F513A327509B}" type="slidenum">
              <a:rPr lang="en-US" altLang="en-US" sz="1200"/>
              <a:pPr/>
              <a:t>43</a:t>
            </a:fld>
            <a:endParaRPr lang="en-US" altLang="en-US" sz="1200"/>
          </a:p>
        </p:txBody>
      </p:sp>
      <p:sp>
        <p:nvSpPr>
          <p:cNvPr id="37890" name="Rectangle 2"/>
          <p:cNvSpPr>
            <a:spLocks noGrp="1" noRot="1" noChangeAspect="1" noChangeArrowheads="1" noTextEdit="1"/>
          </p:cNvSpPr>
          <p:nvPr>
            <p:ph type="sldImg"/>
          </p:nvPr>
        </p:nvSpPr>
        <p:spPr>
          <a:xfrm>
            <a:off x="1106488" y="679450"/>
            <a:ext cx="4622800" cy="3467100"/>
          </a:xfrm>
          <a:solidFill>
            <a:srgbClr val="FFFFFF"/>
          </a:solidFill>
          <a:ln/>
        </p:spPr>
      </p:sp>
      <p:sp>
        <p:nvSpPr>
          <p:cNvPr id="37891" name="Rectangle 3"/>
          <p:cNvSpPr>
            <a:spLocks noGrp="1" noChangeArrowheads="1"/>
          </p:cNvSpPr>
          <p:nvPr>
            <p:ph type="body" idx="1"/>
          </p:nvPr>
        </p:nvSpPr>
        <p:spPr>
          <a:xfrm>
            <a:off x="900113" y="4373563"/>
            <a:ext cx="5038725" cy="4070350"/>
          </a:xfrm>
          <a:solidFill>
            <a:srgbClr val="FFFFFF"/>
          </a:solidFill>
          <a:ln>
            <a:solidFill>
              <a:srgbClr val="000000"/>
            </a:solidFill>
          </a:ln>
        </p:spPr>
        <p:txBody>
          <a:bodyPr lIns="91351" tIns="45675" rIns="91351" bIns="45675"/>
          <a:lstStyle/>
          <a:p>
            <a:endParaRPr lang="en-US" altLang="en-US">
              <a:ea typeface="ＭＳ Ｐゴシック" charset="-128"/>
            </a:endParaRPr>
          </a:p>
        </p:txBody>
      </p:sp>
    </p:spTree>
    <p:extLst>
      <p:ext uri="{BB962C8B-B14F-4D97-AF65-F5344CB8AC3E}">
        <p14:creationId xmlns:p14="http://schemas.microsoft.com/office/powerpoint/2010/main" val="364598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9CA45-AC0B-A64E-A757-1DAAB2592123}" type="slidenum">
              <a:rPr lang="en-US" altLang="en-US" smtClean="0"/>
              <a:pPr/>
              <a:t>44</a:t>
            </a:fld>
            <a:endParaRPr lang="en-US" altLang="en-US"/>
          </a:p>
        </p:txBody>
      </p:sp>
    </p:spTree>
    <p:extLst>
      <p:ext uri="{BB962C8B-B14F-4D97-AF65-F5344CB8AC3E}">
        <p14:creationId xmlns:p14="http://schemas.microsoft.com/office/powerpoint/2010/main" val="141395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9CA45-AC0B-A64E-A757-1DAAB2592123}" type="slidenum">
              <a:rPr lang="en-US" altLang="en-US" smtClean="0"/>
              <a:pPr/>
              <a:t>60</a:t>
            </a:fld>
            <a:endParaRPr lang="en-US" altLang="en-US"/>
          </a:p>
        </p:txBody>
      </p:sp>
    </p:spTree>
    <p:extLst>
      <p:ext uri="{BB962C8B-B14F-4D97-AF65-F5344CB8AC3E}">
        <p14:creationId xmlns:p14="http://schemas.microsoft.com/office/powerpoint/2010/main" val="149591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742F0343-EB30-3C43-95A7-0735FE4972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6B28F5-459D-8E44-8148-BD2EC03EF1D3}" type="slidenum">
              <a:rPr lang="en-US" altLang="en-US" sz="1300">
                <a:latin typeface="Times New Roman" panose="02020603050405020304" pitchFamily="18" charset="0"/>
              </a:rPr>
              <a:pPr/>
              <a:t>63</a:t>
            </a:fld>
            <a:endParaRPr lang="en-US" altLang="en-US" sz="1300">
              <a:latin typeface="Times New Roman" panose="02020603050405020304" pitchFamily="18" charset="0"/>
            </a:endParaRPr>
          </a:p>
        </p:txBody>
      </p:sp>
      <p:sp>
        <p:nvSpPr>
          <p:cNvPr id="89090" name="Rectangle 2">
            <a:extLst>
              <a:ext uri="{FF2B5EF4-FFF2-40B4-BE49-F238E27FC236}">
                <a16:creationId xmlns:a16="http://schemas.microsoft.com/office/drawing/2014/main" id="{70ABCD8A-D807-DB4C-9011-C86DA63C8049}"/>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3240687E-6644-3B4C-BC77-D0C5FC351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DB20576-6C94-3042-A083-1E6F945CFA3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F2B784C-A61F-7D44-A553-064E084C4BDA}"/>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6" name="Rectangle 8">
            <a:extLst>
              <a:ext uri="{FF2B5EF4-FFF2-40B4-BE49-F238E27FC236}">
                <a16:creationId xmlns:a16="http://schemas.microsoft.com/office/drawing/2014/main" id="{E7BEF00F-951E-D34A-9C02-99D8F283B788}"/>
              </a:ext>
            </a:extLst>
          </p:cNvPr>
          <p:cNvSpPr>
            <a:spLocks noGrp="1" noChangeArrowheads="1"/>
          </p:cNvSpPr>
          <p:nvPr>
            <p:ph type="sldNum" sz="quarter" idx="12"/>
          </p:nvPr>
        </p:nvSpPr>
        <p:spPr/>
        <p:txBody>
          <a:bodyPr/>
          <a:lstStyle>
            <a:lvl1pPr>
              <a:defRPr/>
            </a:lvl1pPr>
          </a:lstStyle>
          <a:p>
            <a:r>
              <a:rPr lang="en-US" altLang="en-US"/>
              <a:t>4-</a:t>
            </a:r>
            <a:fld id="{FE077887-5E26-3B43-9C9C-A28954455F33}" type="slidenum">
              <a:rPr lang="en-US" altLang="en-US"/>
              <a:pPr/>
              <a:t>‹#›</a:t>
            </a:fld>
            <a:endParaRPr lang="en-US" altLang="en-US"/>
          </a:p>
        </p:txBody>
      </p:sp>
    </p:spTree>
    <p:extLst>
      <p:ext uri="{BB962C8B-B14F-4D97-AF65-F5344CB8AC3E}">
        <p14:creationId xmlns:p14="http://schemas.microsoft.com/office/powerpoint/2010/main" val="420809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183D40-4C2F-DA46-BCD1-D6EDA6865DD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CF4F410C-2F54-8048-8A71-EC364FB59F08}"/>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6" name="Rectangle 8">
            <a:extLst>
              <a:ext uri="{FF2B5EF4-FFF2-40B4-BE49-F238E27FC236}">
                <a16:creationId xmlns:a16="http://schemas.microsoft.com/office/drawing/2014/main" id="{FCAF027A-0D00-1A45-860F-77674DD984B8}"/>
              </a:ext>
            </a:extLst>
          </p:cNvPr>
          <p:cNvSpPr>
            <a:spLocks noGrp="1" noChangeArrowheads="1"/>
          </p:cNvSpPr>
          <p:nvPr>
            <p:ph type="sldNum" sz="quarter" idx="12"/>
          </p:nvPr>
        </p:nvSpPr>
        <p:spPr/>
        <p:txBody>
          <a:bodyPr/>
          <a:lstStyle>
            <a:lvl1pPr>
              <a:defRPr/>
            </a:lvl1pPr>
          </a:lstStyle>
          <a:p>
            <a:r>
              <a:rPr lang="en-US" altLang="en-US"/>
              <a:t>4-</a:t>
            </a:r>
            <a:fld id="{CBAE07E9-2640-E84C-8E42-5A871048C0D8}" type="slidenum">
              <a:rPr lang="en-US" altLang="en-US"/>
              <a:pPr/>
              <a:t>‹#›</a:t>
            </a:fld>
            <a:endParaRPr lang="en-US" altLang="en-US"/>
          </a:p>
        </p:txBody>
      </p:sp>
    </p:spTree>
    <p:extLst>
      <p:ext uri="{BB962C8B-B14F-4D97-AF65-F5344CB8AC3E}">
        <p14:creationId xmlns:p14="http://schemas.microsoft.com/office/powerpoint/2010/main" val="199475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712F5E-A048-054E-9DC6-C357CF977D9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737009C-71FC-4D41-9EE6-8282014B2F07}"/>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6" name="Rectangle 8">
            <a:extLst>
              <a:ext uri="{FF2B5EF4-FFF2-40B4-BE49-F238E27FC236}">
                <a16:creationId xmlns:a16="http://schemas.microsoft.com/office/drawing/2014/main" id="{EFF47B10-C58B-1B48-ACF4-F7C20B624623}"/>
              </a:ext>
            </a:extLst>
          </p:cNvPr>
          <p:cNvSpPr>
            <a:spLocks noGrp="1" noChangeArrowheads="1"/>
          </p:cNvSpPr>
          <p:nvPr>
            <p:ph type="sldNum" sz="quarter" idx="12"/>
          </p:nvPr>
        </p:nvSpPr>
        <p:spPr/>
        <p:txBody>
          <a:bodyPr/>
          <a:lstStyle>
            <a:lvl1pPr>
              <a:defRPr/>
            </a:lvl1pPr>
          </a:lstStyle>
          <a:p>
            <a:r>
              <a:rPr lang="en-US" altLang="en-US"/>
              <a:t>4-</a:t>
            </a:r>
            <a:fld id="{E6041C3E-3B80-034E-B792-1F76B5CAFDAD}" type="slidenum">
              <a:rPr lang="en-US" altLang="en-US"/>
              <a:pPr/>
              <a:t>‹#›</a:t>
            </a:fld>
            <a:endParaRPr lang="en-US" altLang="en-US"/>
          </a:p>
        </p:txBody>
      </p:sp>
    </p:spTree>
    <p:extLst>
      <p:ext uri="{BB962C8B-B14F-4D97-AF65-F5344CB8AC3E}">
        <p14:creationId xmlns:p14="http://schemas.microsoft.com/office/powerpoint/2010/main" val="323416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67C090-405B-B845-8126-4B81C58A685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265DA5F-C7E3-3042-BBE9-1DD07555D90F}"/>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7" name="Rectangle 8">
            <a:extLst>
              <a:ext uri="{FF2B5EF4-FFF2-40B4-BE49-F238E27FC236}">
                <a16:creationId xmlns:a16="http://schemas.microsoft.com/office/drawing/2014/main" id="{4928C91B-68EA-CD4D-BB89-C3F3843D37E2}"/>
              </a:ext>
            </a:extLst>
          </p:cNvPr>
          <p:cNvSpPr>
            <a:spLocks noGrp="1" noChangeArrowheads="1"/>
          </p:cNvSpPr>
          <p:nvPr>
            <p:ph type="sldNum" sz="quarter" idx="12"/>
          </p:nvPr>
        </p:nvSpPr>
        <p:spPr/>
        <p:txBody>
          <a:bodyPr/>
          <a:lstStyle>
            <a:lvl1pPr>
              <a:defRPr/>
            </a:lvl1pPr>
          </a:lstStyle>
          <a:p>
            <a:r>
              <a:rPr lang="en-US" altLang="en-US"/>
              <a:t>4-</a:t>
            </a:r>
            <a:fld id="{B61C4C27-F8FA-9E4D-A80F-149302004B8B}" type="slidenum">
              <a:rPr lang="en-US" altLang="en-US"/>
              <a:pPr/>
              <a:t>‹#›</a:t>
            </a:fld>
            <a:endParaRPr lang="en-US" altLang="en-US"/>
          </a:p>
        </p:txBody>
      </p:sp>
    </p:spTree>
    <p:extLst>
      <p:ext uri="{BB962C8B-B14F-4D97-AF65-F5344CB8AC3E}">
        <p14:creationId xmlns:p14="http://schemas.microsoft.com/office/powerpoint/2010/main" val="106756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txBody>
          <a:bodyPr/>
          <a:lstStyle/>
          <a:p>
            <a:r>
              <a:rPr lang="en-US"/>
              <a:t>Click to edit Master title style</a:t>
            </a:r>
          </a:p>
        </p:txBody>
      </p:sp>
      <p:sp>
        <p:nvSpPr>
          <p:cNvPr id="3" name="Text Placeholder 2"/>
          <p:cNvSpPr>
            <a:spLocks noGrp="1"/>
          </p:cNvSpPr>
          <p:nvPr>
            <p:ph type="body" sz="half" idx="1"/>
          </p:nvPr>
        </p:nvSpPr>
        <p:spPr>
          <a:xfrm>
            <a:off x="152400" y="1371600"/>
            <a:ext cx="43815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371600"/>
            <a:ext cx="43815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886200"/>
            <a:ext cx="43815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7E1179ED-219B-6144-AFBD-564768F361AA}" type="slidenum">
              <a:rPr lang="en-US"/>
              <a:pPr>
                <a:defRPr/>
              </a:pPr>
              <a:t>‹#›</a:t>
            </a:fld>
            <a:endParaRPr lang="en-US"/>
          </a:p>
        </p:txBody>
      </p:sp>
    </p:spTree>
    <p:extLst>
      <p:ext uri="{BB962C8B-B14F-4D97-AF65-F5344CB8AC3E}">
        <p14:creationId xmlns:p14="http://schemas.microsoft.com/office/powerpoint/2010/main" val="80964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0E7037B-E4A1-FF41-A4C0-C660632CFB9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086A21-1163-CD4B-A5EB-34815ABAB19E}"/>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1E16D5E3-357F-3646-8405-2BF160FC5742}"/>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A5782D9D-A368-364E-B863-2C2C9FC87C38}" type="slidenum">
              <a:rPr lang="en-US" altLang="en-US"/>
              <a:pPr/>
              <a:t>‹#›</a:t>
            </a:fld>
            <a:endParaRPr lang="en-US" altLang="en-US"/>
          </a:p>
        </p:txBody>
      </p:sp>
    </p:spTree>
    <p:extLst>
      <p:ext uri="{BB962C8B-B14F-4D97-AF65-F5344CB8AC3E}">
        <p14:creationId xmlns:p14="http://schemas.microsoft.com/office/powerpoint/2010/main" val="227962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46B327-4D09-0946-9E35-F1373412071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8EE340-641F-174A-9229-A64BC880DEF7}"/>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08B157BB-66AB-0D49-8BAB-0B8CAB4B1DC5}"/>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7207D018-348F-5D41-AD04-B53AC59C7AAC}" type="slidenum">
              <a:rPr lang="en-US" altLang="en-US"/>
              <a:pPr/>
              <a:t>‹#›</a:t>
            </a:fld>
            <a:endParaRPr lang="en-US" altLang="en-US"/>
          </a:p>
        </p:txBody>
      </p:sp>
    </p:spTree>
    <p:extLst>
      <p:ext uri="{BB962C8B-B14F-4D97-AF65-F5344CB8AC3E}">
        <p14:creationId xmlns:p14="http://schemas.microsoft.com/office/powerpoint/2010/main" val="382454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4B94A8-EB76-1F43-8E21-3F5D862096C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21525A-1CB7-E349-AC62-51F93353CE54}"/>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983B6387-21CC-F846-862C-CC9B3052BA98}"/>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1C79C50A-5FE4-454C-A25F-C363B99DA130}" type="slidenum">
              <a:rPr lang="en-US" altLang="en-US"/>
              <a:pPr/>
              <a:t>‹#›</a:t>
            </a:fld>
            <a:endParaRPr lang="en-US" altLang="en-US"/>
          </a:p>
        </p:txBody>
      </p:sp>
    </p:spTree>
    <p:extLst>
      <p:ext uri="{BB962C8B-B14F-4D97-AF65-F5344CB8AC3E}">
        <p14:creationId xmlns:p14="http://schemas.microsoft.com/office/powerpoint/2010/main" val="338130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86730-3C38-D044-83D9-B37B73EEE0C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93C65F2-1C34-2E49-89A2-46FC8FC51EAE}"/>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7" name="Slide Number Placeholder 6">
            <a:extLst>
              <a:ext uri="{FF2B5EF4-FFF2-40B4-BE49-F238E27FC236}">
                <a16:creationId xmlns:a16="http://schemas.microsoft.com/office/drawing/2014/main" id="{6164CA9C-5F49-2D45-818D-2E3AC9924180}"/>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F9AC1110-30C5-1B4B-98FA-55CF5820C83E}" type="slidenum">
              <a:rPr lang="en-US" altLang="en-US"/>
              <a:pPr/>
              <a:t>‹#›</a:t>
            </a:fld>
            <a:endParaRPr lang="en-US" altLang="en-US"/>
          </a:p>
        </p:txBody>
      </p:sp>
    </p:spTree>
    <p:extLst>
      <p:ext uri="{BB962C8B-B14F-4D97-AF65-F5344CB8AC3E}">
        <p14:creationId xmlns:p14="http://schemas.microsoft.com/office/powerpoint/2010/main" val="373995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BA06EE9-5F48-0245-A9CD-A4375E7287C0}"/>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3C7E34C-37CB-5543-A27A-7F321CA542FF}"/>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9" name="Rectangle 6">
            <a:extLst>
              <a:ext uri="{FF2B5EF4-FFF2-40B4-BE49-F238E27FC236}">
                <a16:creationId xmlns:a16="http://schemas.microsoft.com/office/drawing/2014/main" id="{96E48F03-BE77-0944-8AF7-BE273575514F}"/>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E70FD891-9596-7140-A3E5-3A7889BFFE9D}" type="slidenum">
              <a:rPr lang="en-US" altLang="en-US"/>
              <a:pPr/>
              <a:t>‹#›</a:t>
            </a:fld>
            <a:endParaRPr lang="en-US" altLang="en-US"/>
          </a:p>
        </p:txBody>
      </p:sp>
    </p:spTree>
    <p:extLst>
      <p:ext uri="{BB962C8B-B14F-4D97-AF65-F5344CB8AC3E}">
        <p14:creationId xmlns:p14="http://schemas.microsoft.com/office/powerpoint/2010/main" val="138380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0F368FF-C306-C147-BDEB-64D554E605D2}"/>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F030145-1547-4046-998D-3091B69FEE54}"/>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5" name="Rectangle 6">
            <a:extLst>
              <a:ext uri="{FF2B5EF4-FFF2-40B4-BE49-F238E27FC236}">
                <a16:creationId xmlns:a16="http://schemas.microsoft.com/office/drawing/2014/main" id="{E0BAB5BC-CA67-A743-8F1D-B9AC55D2F566}"/>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98570C3C-CBF6-224B-BF49-F03D4BD6880E}" type="slidenum">
              <a:rPr lang="en-US" altLang="en-US"/>
              <a:pPr/>
              <a:t>‹#›</a:t>
            </a:fld>
            <a:endParaRPr lang="en-US" altLang="en-US"/>
          </a:p>
        </p:txBody>
      </p:sp>
    </p:spTree>
    <p:extLst>
      <p:ext uri="{BB962C8B-B14F-4D97-AF65-F5344CB8AC3E}">
        <p14:creationId xmlns:p14="http://schemas.microsoft.com/office/powerpoint/2010/main" val="8850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DB04DD-789A-7C4B-A0D6-1D88DC18D10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DC7421D-8085-B74B-A1AA-7A0FD0E8EEC9}"/>
              </a:ext>
            </a:extLst>
          </p:cNvPr>
          <p:cNvSpPr>
            <a:spLocks noGrp="1" noChangeArrowheads="1"/>
          </p:cNvSpPr>
          <p:nvPr>
            <p:ph type="ftr" sz="quarter" idx="11"/>
          </p:nvPr>
        </p:nvSpPr>
        <p:spPr>
          <a:xfrm>
            <a:off x="5410200" y="6481682"/>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1800">
                <a:solidFill>
                  <a:schemeClr val="tx1"/>
                </a:solidFill>
                <a:latin typeface="Arial" charset="0"/>
                <a:cs typeface="ＭＳ Ｐゴシック" charset="0"/>
              </a:defRPr>
            </a:lvl1pPr>
          </a:lstStyle>
          <a:p>
            <a:pPr>
              <a:defRPr/>
            </a:pPr>
            <a:r>
              <a:rPr lang="en-US" dirty="0"/>
              <a:t>Network Layer</a:t>
            </a:r>
          </a:p>
        </p:txBody>
      </p:sp>
      <p:sp>
        <p:nvSpPr>
          <p:cNvPr id="6" name="Rectangle 8">
            <a:extLst>
              <a:ext uri="{FF2B5EF4-FFF2-40B4-BE49-F238E27FC236}">
                <a16:creationId xmlns:a16="http://schemas.microsoft.com/office/drawing/2014/main" id="{C9FE3E9A-1455-D942-A387-C977238A425E}"/>
              </a:ext>
            </a:extLst>
          </p:cNvPr>
          <p:cNvSpPr>
            <a:spLocks noGrp="1" noChangeArrowheads="1"/>
          </p:cNvSpPr>
          <p:nvPr>
            <p:ph type="sldNum" sz="quarter" idx="12"/>
          </p:nvPr>
        </p:nvSpPr>
        <p:spPr/>
        <p:txBody>
          <a:bodyPr/>
          <a:lstStyle>
            <a:lvl1pPr>
              <a:defRPr/>
            </a:lvl1pPr>
          </a:lstStyle>
          <a:p>
            <a:r>
              <a:rPr lang="en-US" altLang="en-US"/>
              <a:t>4-</a:t>
            </a:r>
            <a:fld id="{2B9D4F64-E798-BB46-88F4-3B00D3152AC0}" type="slidenum">
              <a:rPr lang="en-US" altLang="en-US"/>
              <a:pPr/>
              <a:t>‹#›</a:t>
            </a:fld>
            <a:endParaRPr lang="en-US" altLang="en-US"/>
          </a:p>
        </p:txBody>
      </p:sp>
    </p:spTree>
    <p:extLst>
      <p:ext uri="{BB962C8B-B14F-4D97-AF65-F5344CB8AC3E}">
        <p14:creationId xmlns:p14="http://schemas.microsoft.com/office/powerpoint/2010/main" val="508111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449D26-B54C-4E40-B51C-D1EC752F9351}"/>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11D95B9-0CDB-8D4D-A0A2-048D86E9E088}"/>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4" name="Rectangle 6">
            <a:extLst>
              <a:ext uri="{FF2B5EF4-FFF2-40B4-BE49-F238E27FC236}">
                <a16:creationId xmlns:a16="http://schemas.microsoft.com/office/drawing/2014/main" id="{ABA02BDE-45B7-694C-B073-6F2C6C1167B0}"/>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76533649-78B9-EA4F-A7FB-B9B18243F1D4}" type="slidenum">
              <a:rPr lang="en-US" altLang="en-US"/>
              <a:pPr/>
              <a:t>‹#›</a:t>
            </a:fld>
            <a:endParaRPr lang="en-US" altLang="en-US"/>
          </a:p>
        </p:txBody>
      </p:sp>
    </p:spTree>
    <p:extLst>
      <p:ext uri="{BB962C8B-B14F-4D97-AF65-F5344CB8AC3E}">
        <p14:creationId xmlns:p14="http://schemas.microsoft.com/office/powerpoint/2010/main" val="3214364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DD7BB22-5D8A-C347-8116-88F46C77E19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B0FDECF-0522-C54C-87E8-403F1CB83EF8}"/>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7" name="Slide Number Placeholder 6">
            <a:extLst>
              <a:ext uri="{FF2B5EF4-FFF2-40B4-BE49-F238E27FC236}">
                <a16:creationId xmlns:a16="http://schemas.microsoft.com/office/drawing/2014/main" id="{601C7DD2-D4DA-F44F-A9A2-9BE7FC6DE223}"/>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7E12F0EF-A838-7D4F-924A-26C726CB9614}" type="slidenum">
              <a:rPr lang="en-US" altLang="en-US"/>
              <a:pPr/>
              <a:t>‹#›</a:t>
            </a:fld>
            <a:endParaRPr lang="en-US" altLang="en-US"/>
          </a:p>
        </p:txBody>
      </p:sp>
    </p:spTree>
    <p:extLst>
      <p:ext uri="{BB962C8B-B14F-4D97-AF65-F5344CB8AC3E}">
        <p14:creationId xmlns:p14="http://schemas.microsoft.com/office/powerpoint/2010/main" val="141368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F6B60B3-9FA6-2C48-928A-CE3D6449D7C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A3463F2-D7BC-B440-B781-CB8C8295E3CB}"/>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7" name="Slide Number Placeholder 6">
            <a:extLst>
              <a:ext uri="{FF2B5EF4-FFF2-40B4-BE49-F238E27FC236}">
                <a16:creationId xmlns:a16="http://schemas.microsoft.com/office/drawing/2014/main" id="{1FC818CF-D6E8-F045-B0BC-AE73964C87F8}"/>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AB613F53-495E-6C4D-A034-C4E6C170F3E5}" type="slidenum">
              <a:rPr lang="en-US" altLang="en-US"/>
              <a:pPr/>
              <a:t>‹#›</a:t>
            </a:fld>
            <a:endParaRPr lang="en-US" altLang="en-US"/>
          </a:p>
        </p:txBody>
      </p:sp>
    </p:spTree>
    <p:extLst>
      <p:ext uri="{BB962C8B-B14F-4D97-AF65-F5344CB8AC3E}">
        <p14:creationId xmlns:p14="http://schemas.microsoft.com/office/powerpoint/2010/main" val="4224695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53FC52-D305-B844-BCB9-512D1F62CE4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C5C084-CDC8-4C47-83E4-CB8987D8A0BB}"/>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DC2BF0CE-FA7A-6048-A075-17440D13DE09}"/>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C7DF1477-81CB-3342-A74F-0C8AD12A50BF}" type="slidenum">
              <a:rPr lang="en-US" altLang="en-US"/>
              <a:pPr/>
              <a:t>‹#›</a:t>
            </a:fld>
            <a:endParaRPr lang="en-US" altLang="en-US"/>
          </a:p>
        </p:txBody>
      </p:sp>
    </p:spTree>
    <p:extLst>
      <p:ext uri="{BB962C8B-B14F-4D97-AF65-F5344CB8AC3E}">
        <p14:creationId xmlns:p14="http://schemas.microsoft.com/office/powerpoint/2010/main" val="2952710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366890-BEB5-654F-AFAD-DEE715FDC55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1016BE-FF03-E649-BEFF-CC3A5947F67B}"/>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74558804-AA81-3140-8F85-EFABC5BCE810}"/>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03BA23D3-7EE5-9343-B712-6ECEF492C71A}" type="slidenum">
              <a:rPr lang="en-US" altLang="en-US"/>
              <a:pPr/>
              <a:t>‹#›</a:t>
            </a:fld>
            <a:endParaRPr lang="en-US" altLang="en-US"/>
          </a:p>
        </p:txBody>
      </p:sp>
    </p:spTree>
    <p:extLst>
      <p:ext uri="{BB962C8B-B14F-4D97-AF65-F5344CB8AC3E}">
        <p14:creationId xmlns:p14="http://schemas.microsoft.com/office/powerpoint/2010/main" val="475719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61FD914-CC94-8F44-9423-BBD3F114E25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FF1EA7-D737-FD46-BB95-A64A06B59486}"/>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226E7CE2-C3D6-FF4A-91F3-68829C82A036}"/>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1BF0583A-D96A-0E47-832B-C400581A8865}" type="slidenum">
              <a:rPr lang="en-US" altLang="en-US"/>
              <a:pPr/>
              <a:t>‹#›</a:t>
            </a:fld>
            <a:endParaRPr lang="en-US" altLang="en-US"/>
          </a:p>
        </p:txBody>
      </p:sp>
    </p:spTree>
    <p:extLst>
      <p:ext uri="{BB962C8B-B14F-4D97-AF65-F5344CB8AC3E}">
        <p14:creationId xmlns:p14="http://schemas.microsoft.com/office/powerpoint/2010/main" val="3589541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61D866-0D7E-ED46-B85D-A507CE0235C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7251FF-9927-1743-8BF0-AE9B3EE1D1CE}"/>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600A6211-FDEE-BE40-8BD5-D6BC5C0DD073}"/>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6F917A23-2B80-6449-88F5-3098B2E732BE}" type="slidenum">
              <a:rPr lang="en-US" altLang="en-US"/>
              <a:pPr/>
              <a:t>‹#›</a:t>
            </a:fld>
            <a:endParaRPr lang="en-US" altLang="en-US"/>
          </a:p>
        </p:txBody>
      </p:sp>
    </p:spTree>
    <p:extLst>
      <p:ext uri="{BB962C8B-B14F-4D97-AF65-F5344CB8AC3E}">
        <p14:creationId xmlns:p14="http://schemas.microsoft.com/office/powerpoint/2010/main" val="2234775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C9B8312-4E62-6548-AF4C-6D421530598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4F2399-5BB8-B445-86F2-9576E5FB5231}"/>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D16B7545-4A07-3144-AA3A-AA58C50C317A}"/>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BC35D458-94EB-C447-B9A0-44D7A6D18FBD}" type="slidenum">
              <a:rPr lang="en-US" altLang="en-US"/>
              <a:pPr/>
              <a:t>‹#›</a:t>
            </a:fld>
            <a:endParaRPr lang="en-US" altLang="en-US"/>
          </a:p>
        </p:txBody>
      </p:sp>
    </p:spTree>
    <p:extLst>
      <p:ext uri="{BB962C8B-B14F-4D97-AF65-F5344CB8AC3E}">
        <p14:creationId xmlns:p14="http://schemas.microsoft.com/office/powerpoint/2010/main" val="165186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F4B53-808D-BD4A-9758-988DD7CB1BB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18CFF99-7D50-1E48-8872-6CEF834B33CB}"/>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7" name="Slide Number Placeholder 6">
            <a:extLst>
              <a:ext uri="{FF2B5EF4-FFF2-40B4-BE49-F238E27FC236}">
                <a16:creationId xmlns:a16="http://schemas.microsoft.com/office/drawing/2014/main" id="{D2EDA6F8-58DA-F04F-8F9E-197B2907B094}"/>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B627A1A2-7A4B-8549-9178-CCAE3CFF4AC3}" type="slidenum">
              <a:rPr lang="en-US" altLang="en-US"/>
              <a:pPr/>
              <a:t>‹#›</a:t>
            </a:fld>
            <a:endParaRPr lang="en-US" altLang="en-US"/>
          </a:p>
        </p:txBody>
      </p:sp>
    </p:spTree>
    <p:extLst>
      <p:ext uri="{BB962C8B-B14F-4D97-AF65-F5344CB8AC3E}">
        <p14:creationId xmlns:p14="http://schemas.microsoft.com/office/powerpoint/2010/main" val="105771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302DB25-0996-2A4E-B3C3-318D7AA3F3F3}"/>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DE2703-4924-744E-9C0B-FB9FBBC09D40}"/>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9" name="Rectangle 6">
            <a:extLst>
              <a:ext uri="{FF2B5EF4-FFF2-40B4-BE49-F238E27FC236}">
                <a16:creationId xmlns:a16="http://schemas.microsoft.com/office/drawing/2014/main" id="{EE1D6E2E-09AC-EF4E-AAC0-9D78533FBF73}"/>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70D72EBD-9BFF-2D45-9F63-7EF964636918}" type="slidenum">
              <a:rPr lang="en-US" altLang="en-US"/>
              <a:pPr/>
              <a:t>‹#›</a:t>
            </a:fld>
            <a:endParaRPr lang="en-US" altLang="en-US"/>
          </a:p>
        </p:txBody>
      </p:sp>
    </p:spTree>
    <p:extLst>
      <p:ext uri="{BB962C8B-B14F-4D97-AF65-F5344CB8AC3E}">
        <p14:creationId xmlns:p14="http://schemas.microsoft.com/office/powerpoint/2010/main" val="185661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FDA6FF9-74AF-2D4D-A66A-08451A958A0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BE6C00A-EA74-8741-8745-CAA364AFED83}"/>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6" name="Rectangle 8">
            <a:extLst>
              <a:ext uri="{FF2B5EF4-FFF2-40B4-BE49-F238E27FC236}">
                <a16:creationId xmlns:a16="http://schemas.microsoft.com/office/drawing/2014/main" id="{D7090D42-1AD6-DF48-9CBE-D9663FD5FDCF}"/>
              </a:ext>
            </a:extLst>
          </p:cNvPr>
          <p:cNvSpPr>
            <a:spLocks noGrp="1" noChangeArrowheads="1"/>
          </p:cNvSpPr>
          <p:nvPr>
            <p:ph type="sldNum" sz="quarter" idx="12"/>
          </p:nvPr>
        </p:nvSpPr>
        <p:spPr/>
        <p:txBody>
          <a:bodyPr/>
          <a:lstStyle>
            <a:lvl1pPr>
              <a:defRPr/>
            </a:lvl1pPr>
          </a:lstStyle>
          <a:p>
            <a:r>
              <a:rPr lang="en-US" altLang="en-US"/>
              <a:t>4-</a:t>
            </a:r>
            <a:fld id="{557E805D-F370-C041-91F2-2E05B5E16C05}" type="slidenum">
              <a:rPr lang="en-US" altLang="en-US"/>
              <a:pPr/>
              <a:t>‹#›</a:t>
            </a:fld>
            <a:endParaRPr lang="en-US" altLang="en-US"/>
          </a:p>
        </p:txBody>
      </p:sp>
    </p:spTree>
    <p:extLst>
      <p:ext uri="{BB962C8B-B14F-4D97-AF65-F5344CB8AC3E}">
        <p14:creationId xmlns:p14="http://schemas.microsoft.com/office/powerpoint/2010/main" val="17674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9EF763-36A9-774A-8DF3-9C70F2FD23E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1C9C75-7E78-0D48-AE4F-2D70B5AF79B2}"/>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5" name="Rectangle 6">
            <a:extLst>
              <a:ext uri="{FF2B5EF4-FFF2-40B4-BE49-F238E27FC236}">
                <a16:creationId xmlns:a16="http://schemas.microsoft.com/office/drawing/2014/main" id="{AEF5E61A-339A-E94A-B445-F5883100508B}"/>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C0BEDED5-EA70-8C4D-B7C6-237D201779BE}" type="slidenum">
              <a:rPr lang="en-US" altLang="en-US"/>
              <a:pPr/>
              <a:t>‹#›</a:t>
            </a:fld>
            <a:endParaRPr lang="en-US" altLang="en-US"/>
          </a:p>
        </p:txBody>
      </p:sp>
    </p:spTree>
    <p:extLst>
      <p:ext uri="{BB962C8B-B14F-4D97-AF65-F5344CB8AC3E}">
        <p14:creationId xmlns:p14="http://schemas.microsoft.com/office/powerpoint/2010/main" val="280853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FF72B8-C852-414A-B341-207B1EC85F2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F6988B8-D00C-6F42-8B0A-4EAF2CD84868}"/>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4" name="Rectangle 6">
            <a:extLst>
              <a:ext uri="{FF2B5EF4-FFF2-40B4-BE49-F238E27FC236}">
                <a16:creationId xmlns:a16="http://schemas.microsoft.com/office/drawing/2014/main" id="{288B5A63-CEE3-1442-8EBF-0A86A43EE969}"/>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F374C190-0EF3-6149-8519-697861514B6A}" type="slidenum">
              <a:rPr lang="en-US" altLang="en-US"/>
              <a:pPr/>
              <a:t>‹#›</a:t>
            </a:fld>
            <a:endParaRPr lang="en-US" altLang="en-US"/>
          </a:p>
        </p:txBody>
      </p:sp>
    </p:spTree>
    <p:extLst>
      <p:ext uri="{BB962C8B-B14F-4D97-AF65-F5344CB8AC3E}">
        <p14:creationId xmlns:p14="http://schemas.microsoft.com/office/powerpoint/2010/main" val="2141053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7317316-7472-1649-B622-496A2582E63F}"/>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66F6AAE-1CA0-8743-A312-BAC4D286CE12}"/>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7" name="Slide Number Placeholder 6">
            <a:extLst>
              <a:ext uri="{FF2B5EF4-FFF2-40B4-BE49-F238E27FC236}">
                <a16:creationId xmlns:a16="http://schemas.microsoft.com/office/drawing/2014/main" id="{C1A34C9A-E750-A543-8E6A-B295B85A268D}"/>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1336BD8E-FA16-5D4B-A4C4-5B90E5F0FE6A}" type="slidenum">
              <a:rPr lang="en-US" altLang="en-US"/>
              <a:pPr/>
              <a:t>‹#›</a:t>
            </a:fld>
            <a:endParaRPr lang="en-US" altLang="en-US"/>
          </a:p>
        </p:txBody>
      </p:sp>
    </p:spTree>
    <p:extLst>
      <p:ext uri="{BB962C8B-B14F-4D97-AF65-F5344CB8AC3E}">
        <p14:creationId xmlns:p14="http://schemas.microsoft.com/office/powerpoint/2010/main" val="2488056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48079D6-D4E2-4147-BE2A-C0B9C1C2F52E}"/>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4258D55-D6CF-B341-B536-6CBB46A4C90E}"/>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7" name="Slide Number Placeholder 6">
            <a:extLst>
              <a:ext uri="{FF2B5EF4-FFF2-40B4-BE49-F238E27FC236}">
                <a16:creationId xmlns:a16="http://schemas.microsoft.com/office/drawing/2014/main" id="{B87B34B9-9639-F048-9D7C-256F51FFA582}"/>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AA54F744-76F3-FF4C-A503-49ADBFA401E4}" type="slidenum">
              <a:rPr lang="en-US" altLang="en-US"/>
              <a:pPr/>
              <a:t>‹#›</a:t>
            </a:fld>
            <a:endParaRPr lang="en-US" altLang="en-US"/>
          </a:p>
        </p:txBody>
      </p:sp>
    </p:spTree>
    <p:extLst>
      <p:ext uri="{BB962C8B-B14F-4D97-AF65-F5344CB8AC3E}">
        <p14:creationId xmlns:p14="http://schemas.microsoft.com/office/powerpoint/2010/main" val="1327446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2B0A8E-7CE1-DF47-A1F1-F0082818481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888C35-AA68-EF49-B9C4-218FB8AB6470}"/>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955E1A9C-4B68-134C-B61D-DEBF850B4703}"/>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D274DD90-3E15-4848-A1B4-A81B9728B541}" type="slidenum">
              <a:rPr lang="en-US" altLang="en-US"/>
              <a:pPr/>
              <a:t>‹#›</a:t>
            </a:fld>
            <a:endParaRPr lang="en-US" altLang="en-US"/>
          </a:p>
        </p:txBody>
      </p:sp>
    </p:spTree>
    <p:extLst>
      <p:ext uri="{BB962C8B-B14F-4D97-AF65-F5344CB8AC3E}">
        <p14:creationId xmlns:p14="http://schemas.microsoft.com/office/powerpoint/2010/main" val="1839173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7037BD-DAA0-6049-AC4B-1D5C9F13C2F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745DE3-5D05-B340-AC55-BA0FCC15B8F4}"/>
              </a:ext>
            </a:extLst>
          </p:cNvPr>
          <p:cNvSpPr>
            <a:spLocks noGrp="1" noChangeArrowheads="1"/>
          </p:cNvSpPr>
          <p:nvPr>
            <p:ph type="ftr" sz="quarter" idx="11"/>
          </p:nvPr>
        </p:nvSpPr>
        <p:spPr/>
        <p:txBody>
          <a:bodyPr/>
          <a:lstStyle>
            <a:lvl1pPr>
              <a:defRPr/>
            </a:lvl1pPr>
          </a:lstStyle>
          <a:p>
            <a:pPr>
              <a:defRPr/>
            </a:pPr>
            <a:r>
              <a:rPr lang="en-US"/>
              <a:t>Transport</a:t>
            </a:r>
            <a:r>
              <a:rPr lang="en-US" sz="1400"/>
              <a:t> </a:t>
            </a:r>
            <a:r>
              <a:rPr lang="en-US"/>
              <a:t>Layer</a:t>
            </a:r>
          </a:p>
        </p:txBody>
      </p:sp>
      <p:sp>
        <p:nvSpPr>
          <p:cNvPr id="6" name="Rectangle 6">
            <a:extLst>
              <a:ext uri="{FF2B5EF4-FFF2-40B4-BE49-F238E27FC236}">
                <a16:creationId xmlns:a16="http://schemas.microsoft.com/office/drawing/2014/main" id="{72D6C535-5A6C-5D44-B977-9461B7F9E930}"/>
              </a:ext>
            </a:extLst>
          </p:cNvPr>
          <p:cNvSpPr>
            <a:spLocks noGrp="1" noChangeArrowheads="1"/>
          </p:cNvSpPr>
          <p:nvPr>
            <p:ph type="sldNum" sz="quarter" idx="12"/>
          </p:nvPr>
        </p:nvSpPr>
        <p:spPr/>
        <p:txBody>
          <a:bodyPr/>
          <a:lstStyle>
            <a:lvl1pPr>
              <a:defRPr>
                <a:latin typeface="Arial" panose="020B0604020202020204" pitchFamily="34" charset="0"/>
              </a:defRPr>
            </a:lvl1pPr>
          </a:lstStyle>
          <a:p>
            <a:r>
              <a:rPr lang="en-US" altLang="en-US"/>
              <a:t>3-</a:t>
            </a:r>
            <a:fld id="{62F6A6FF-728D-4D4E-AA05-4C3907D4DB80}" type="slidenum">
              <a:rPr lang="en-US" altLang="en-US"/>
              <a:pPr/>
              <a:t>‹#›</a:t>
            </a:fld>
            <a:endParaRPr lang="en-US" altLang="en-US"/>
          </a:p>
        </p:txBody>
      </p:sp>
    </p:spTree>
    <p:extLst>
      <p:ext uri="{BB962C8B-B14F-4D97-AF65-F5344CB8AC3E}">
        <p14:creationId xmlns:p14="http://schemas.microsoft.com/office/powerpoint/2010/main" val="78925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E772F-B073-CF4E-B6D5-79782F61FFDB}"/>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A2FC20B-46D5-8D48-89AE-F3D6C4EC715A}"/>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7" name="Rectangle 8">
            <a:extLst>
              <a:ext uri="{FF2B5EF4-FFF2-40B4-BE49-F238E27FC236}">
                <a16:creationId xmlns:a16="http://schemas.microsoft.com/office/drawing/2014/main" id="{E48EB3CC-367B-854C-92BC-E52F33BAC0FC}"/>
              </a:ext>
            </a:extLst>
          </p:cNvPr>
          <p:cNvSpPr>
            <a:spLocks noGrp="1" noChangeArrowheads="1"/>
          </p:cNvSpPr>
          <p:nvPr>
            <p:ph type="sldNum" sz="quarter" idx="12"/>
          </p:nvPr>
        </p:nvSpPr>
        <p:spPr/>
        <p:txBody>
          <a:bodyPr/>
          <a:lstStyle>
            <a:lvl1pPr>
              <a:defRPr/>
            </a:lvl1pPr>
          </a:lstStyle>
          <a:p>
            <a:r>
              <a:rPr lang="en-US" altLang="en-US"/>
              <a:t>4-</a:t>
            </a:r>
            <a:fld id="{215127C7-A16E-A342-BC24-822A5603E805}" type="slidenum">
              <a:rPr lang="en-US" altLang="en-US"/>
              <a:pPr/>
              <a:t>‹#›</a:t>
            </a:fld>
            <a:endParaRPr lang="en-US" altLang="en-US"/>
          </a:p>
        </p:txBody>
      </p:sp>
    </p:spTree>
    <p:extLst>
      <p:ext uri="{BB962C8B-B14F-4D97-AF65-F5344CB8AC3E}">
        <p14:creationId xmlns:p14="http://schemas.microsoft.com/office/powerpoint/2010/main" val="3462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2560EE-BD24-6340-9914-882EF3350071}"/>
              </a:ext>
            </a:extLst>
          </p:cNvPr>
          <p:cNvSpPr>
            <a:spLocks noGrp="1" noChangeArrowheads="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EEEE1426-060F-424C-9969-4DD9FC7DAC57}"/>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9" name="Slide Number Placeholder 8">
            <a:extLst>
              <a:ext uri="{FF2B5EF4-FFF2-40B4-BE49-F238E27FC236}">
                <a16:creationId xmlns:a16="http://schemas.microsoft.com/office/drawing/2014/main" id="{693E2D20-58A8-7D4B-A861-BB58D5B2E3A7}"/>
              </a:ext>
            </a:extLst>
          </p:cNvPr>
          <p:cNvSpPr>
            <a:spLocks noGrp="1" noChangeArrowheads="1"/>
          </p:cNvSpPr>
          <p:nvPr>
            <p:ph type="sldNum" sz="quarter" idx="12"/>
          </p:nvPr>
        </p:nvSpPr>
        <p:spPr/>
        <p:txBody>
          <a:bodyPr/>
          <a:lstStyle>
            <a:lvl1pPr>
              <a:defRPr/>
            </a:lvl1pPr>
          </a:lstStyle>
          <a:p>
            <a:r>
              <a:rPr lang="en-US" altLang="en-US"/>
              <a:t>4-</a:t>
            </a:r>
            <a:fld id="{DDE44188-47B4-4840-87BB-49463DB1F978}" type="slidenum">
              <a:rPr lang="en-US" altLang="en-US"/>
              <a:pPr/>
              <a:t>‹#›</a:t>
            </a:fld>
            <a:endParaRPr lang="en-US" altLang="en-US"/>
          </a:p>
        </p:txBody>
      </p:sp>
    </p:spTree>
    <p:extLst>
      <p:ext uri="{BB962C8B-B14F-4D97-AF65-F5344CB8AC3E}">
        <p14:creationId xmlns:p14="http://schemas.microsoft.com/office/powerpoint/2010/main" val="245556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534C226-94E4-D845-8B7D-7B067AE7828D}"/>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BEA06C43-A3F8-C441-8F4E-34B27DD68641}"/>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5" name="Rectangle 8">
            <a:extLst>
              <a:ext uri="{FF2B5EF4-FFF2-40B4-BE49-F238E27FC236}">
                <a16:creationId xmlns:a16="http://schemas.microsoft.com/office/drawing/2014/main" id="{60CEE79E-AC51-3746-B40D-029E92C18236}"/>
              </a:ext>
            </a:extLst>
          </p:cNvPr>
          <p:cNvSpPr>
            <a:spLocks noGrp="1" noChangeArrowheads="1"/>
          </p:cNvSpPr>
          <p:nvPr>
            <p:ph type="sldNum" sz="quarter" idx="12"/>
          </p:nvPr>
        </p:nvSpPr>
        <p:spPr/>
        <p:txBody>
          <a:bodyPr/>
          <a:lstStyle>
            <a:lvl1pPr>
              <a:defRPr/>
            </a:lvl1pPr>
          </a:lstStyle>
          <a:p>
            <a:r>
              <a:rPr lang="en-US" altLang="en-US"/>
              <a:t>4-</a:t>
            </a:r>
            <a:fld id="{92BA7F20-B8D9-7D4D-97FA-E5CEFAF65AB9}" type="slidenum">
              <a:rPr lang="en-US" altLang="en-US"/>
              <a:pPr/>
              <a:t>‹#›</a:t>
            </a:fld>
            <a:endParaRPr lang="en-US" altLang="en-US"/>
          </a:p>
        </p:txBody>
      </p:sp>
    </p:spTree>
    <p:extLst>
      <p:ext uri="{BB962C8B-B14F-4D97-AF65-F5344CB8AC3E}">
        <p14:creationId xmlns:p14="http://schemas.microsoft.com/office/powerpoint/2010/main" val="21480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729786-3EEE-3F43-8652-E23D50517CD8}"/>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D57AB1C5-738A-F944-9B74-ED1AF106E580}"/>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4" name="Rectangle 8">
            <a:extLst>
              <a:ext uri="{FF2B5EF4-FFF2-40B4-BE49-F238E27FC236}">
                <a16:creationId xmlns:a16="http://schemas.microsoft.com/office/drawing/2014/main" id="{C69117DA-7E57-664A-8BE4-FE4E33DDFC04}"/>
              </a:ext>
            </a:extLst>
          </p:cNvPr>
          <p:cNvSpPr>
            <a:spLocks noGrp="1" noChangeArrowheads="1"/>
          </p:cNvSpPr>
          <p:nvPr>
            <p:ph type="sldNum" sz="quarter" idx="12"/>
          </p:nvPr>
        </p:nvSpPr>
        <p:spPr/>
        <p:txBody>
          <a:bodyPr/>
          <a:lstStyle>
            <a:lvl1pPr>
              <a:defRPr/>
            </a:lvl1pPr>
          </a:lstStyle>
          <a:p>
            <a:r>
              <a:rPr lang="en-US" altLang="en-US"/>
              <a:t>4-</a:t>
            </a:r>
            <a:fld id="{C2957A7F-F1F6-3543-858D-169F5DF50060}" type="slidenum">
              <a:rPr lang="en-US" altLang="en-US"/>
              <a:pPr/>
              <a:t>‹#›</a:t>
            </a:fld>
            <a:endParaRPr lang="en-US" altLang="en-US"/>
          </a:p>
        </p:txBody>
      </p:sp>
    </p:spTree>
    <p:extLst>
      <p:ext uri="{BB962C8B-B14F-4D97-AF65-F5344CB8AC3E}">
        <p14:creationId xmlns:p14="http://schemas.microsoft.com/office/powerpoint/2010/main" val="401301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CB7846E-2817-D34E-ACAB-8FBB118158D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05F1956-6948-8541-A839-4655B9821140}"/>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7" name="Rectangle 8">
            <a:extLst>
              <a:ext uri="{FF2B5EF4-FFF2-40B4-BE49-F238E27FC236}">
                <a16:creationId xmlns:a16="http://schemas.microsoft.com/office/drawing/2014/main" id="{4963A34A-1D41-FF42-A578-4215761F0BD6}"/>
              </a:ext>
            </a:extLst>
          </p:cNvPr>
          <p:cNvSpPr>
            <a:spLocks noGrp="1" noChangeArrowheads="1"/>
          </p:cNvSpPr>
          <p:nvPr>
            <p:ph type="sldNum" sz="quarter" idx="12"/>
          </p:nvPr>
        </p:nvSpPr>
        <p:spPr/>
        <p:txBody>
          <a:bodyPr/>
          <a:lstStyle>
            <a:lvl1pPr>
              <a:defRPr/>
            </a:lvl1pPr>
          </a:lstStyle>
          <a:p>
            <a:r>
              <a:rPr lang="en-US" altLang="en-US"/>
              <a:t>4-</a:t>
            </a:r>
            <a:fld id="{0A6F5F51-C580-EC46-A133-C59226210328}" type="slidenum">
              <a:rPr lang="en-US" altLang="en-US"/>
              <a:pPr/>
              <a:t>‹#›</a:t>
            </a:fld>
            <a:endParaRPr lang="en-US" altLang="en-US"/>
          </a:p>
        </p:txBody>
      </p:sp>
    </p:spTree>
    <p:extLst>
      <p:ext uri="{BB962C8B-B14F-4D97-AF65-F5344CB8AC3E}">
        <p14:creationId xmlns:p14="http://schemas.microsoft.com/office/powerpoint/2010/main" val="360101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EF42520-F01A-CA49-8553-B51AE398E322}"/>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94BEA07-1036-D945-901F-FFF514DB23BF}"/>
              </a:ext>
            </a:extLst>
          </p:cNvPr>
          <p:cNvSpPr>
            <a:spLocks noGrp="1" noChangeArrowheads="1"/>
          </p:cNvSpPr>
          <p:nvPr>
            <p:ph type="ftr" sz="quarter" idx="11"/>
          </p:nvPr>
        </p:nvSpPr>
        <p:spPr>
          <a:xfrm>
            <a:off x="5532438" y="6467475"/>
            <a:ext cx="2895600" cy="2873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ＭＳ Ｐゴシック" charset="0"/>
              </a:defRPr>
            </a:lvl1pPr>
          </a:lstStyle>
          <a:p>
            <a:pPr>
              <a:defRPr/>
            </a:pPr>
            <a:r>
              <a:rPr lang="en-US"/>
              <a:t>Network Layer</a:t>
            </a:r>
          </a:p>
        </p:txBody>
      </p:sp>
      <p:sp>
        <p:nvSpPr>
          <p:cNvPr id="7" name="Rectangle 8">
            <a:extLst>
              <a:ext uri="{FF2B5EF4-FFF2-40B4-BE49-F238E27FC236}">
                <a16:creationId xmlns:a16="http://schemas.microsoft.com/office/drawing/2014/main" id="{E9D08F6D-A5C1-B149-8F6E-9C9DDD0B3AC4}"/>
              </a:ext>
            </a:extLst>
          </p:cNvPr>
          <p:cNvSpPr>
            <a:spLocks noGrp="1" noChangeArrowheads="1"/>
          </p:cNvSpPr>
          <p:nvPr>
            <p:ph type="sldNum" sz="quarter" idx="12"/>
          </p:nvPr>
        </p:nvSpPr>
        <p:spPr/>
        <p:txBody>
          <a:bodyPr/>
          <a:lstStyle>
            <a:lvl1pPr>
              <a:defRPr/>
            </a:lvl1pPr>
          </a:lstStyle>
          <a:p>
            <a:r>
              <a:rPr lang="en-US" altLang="en-US"/>
              <a:t>4-</a:t>
            </a:r>
            <a:fld id="{6C201147-30BC-6D45-8A9F-AD57FEE0D37B}" type="slidenum">
              <a:rPr lang="en-US" altLang="en-US"/>
              <a:pPr/>
              <a:t>‹#›</a:t>
            </a:fld>
            <a:endParaRPr lang="en-US" altLang="en-US"/>
          </a:p>
        </p:txBody>
      </p:sp>
    </p:spTree>
    <p:extLst>
      <p:ext uri="{BB962C8B-B14F-4D97-AF65-F5344CB8AC3E}">
        <p14:creationId xmlns:p14="http://schemas.microsoft.com/office/powerpoint/2010/main" val="754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3221C5-9C96-9749-B28E-3EEDC1750F82}"/>
              </a:ext>
            </a:extLst>
          </p:cNvPr>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F771803-05BD-4A48-A308-5E80C90C7B6E}"/>
              </a:ext>
            </a:extLst>
          </p:cNvPr>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BD66C3-A7DC-DF44-B559-3AD056AC860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ＭＳ Ｐゴシック" charset="0"/>
              </a:defRPr>
            </a:lvl1pPr>
          </a:lstStyle>
          <a:p>
            <a:pPr>
              <a:defRPr/>
            </a:pPr>
            <a:endParaRPr lang="en-US"/>
          </a:p>
        </p:txBody>
      </p:sp>
      <p:sp>
        <p:nvSpPr>
          <p:cNvPr id="1032" name="Rectangle 8">
            <a:extLst>
              <a:ext uri="{FF2B5EF4-FFF2-40B4-BE49-F238E27FC236}">
                <a16:creationId xmlns:a16="http://schemas.microsoft.com/office/drawing/2014/main" id="{363B7007-BB82-F942-A988-BCFF4742A151}"/>
              </a:ext>
            </a:extLst>
          </p:cNvPr>
          <p:cNvSpPr>
            <a:spLocks noGrp="1" noChangeArrowheads="1"/>
          </p:cNvSpPr>
          <p:nvPr>
            <p:ph type="sldNum" sz="quarter" idx="4"/>
          </p:nvPr>
        </p:nvSpPr>
        <p:spPr bwMode="auto">
          <a:xfrm>
            <a:off x="8324850" y="648176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r>
              <a:rPr lang="en-US" altLang="en-US"/>
              <a:t>4-</a:t>
            </a:r>
            <a:fld id="{8999A8E7-F290-4447-9912-CB3E0FF9A4AF}" type="slidenum">
              <a:rPr lang="en-US" altLang="en-US"/>
              <a:pPr/>
              <a:t>‹#›</a:t>
            </a:fld>
            <a:endParaRPr lang="en-US" altLang="en-US"/>
          </a:p>
        </p:txBody>
      </p:sp>
      <p:sp>
        <p:nvSpPr>
          <p:cNvPr id="7" name="Footer Placeholder 2">
            <a:extLst>
              <a:ext uri="{FF2B5EF4-FFF2-40B4-BE49-F238E27FC236}">
                <a16:creationId xmlns:a16="http://schemas.microsoft.com/office/drawing/2014/main" id="{F9B8141D-A598-BA4D-B492-FA826A23B48D}"/>
              </a:ext>
            </a:extLst>
          </p:cNvPr>
          <p:cNvSpPr>
            <a:spLocks noGrp="1"/>
          </p:cNvSpPr>
          <p:nvPr>
            <p:ph type="ftr" sz="quarter" idx="3"/>
          </p:nvPr>
        </p:nvSpPr>
        <p:spPr>
          <a:xfrm>
            <a:off x="6369050" y="6475413"/>
            <a:ext cx="2089150" cy="3825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00000"/>
                </a:solidFill>
                <a:latin typeface="Tahoma" charset="0"/>
                <a:ea typeface="ＭＳ Ｐゴシック" charset="0"/>
                <a:cs typeface="Arial"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t>Network Layer: Data Plane</a:t>
            </a:r>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47" r:id="rId13"/>
  </p:sldLayoutIdLst>
  <p:hf hdr="0" dt="0"/>
  <p:txStyles>
    <p:title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36DE5D-39BC-144B-9F1F-57086158E582}"/>
              </a:ext>
            </a:extLst>
          </p:cNvPr>
          <p:cNvSpPr>
            <a:spLocks noGrp="1" noChangeArrowheads="1"/>
          </p:cNvSpPr>
          <p:nvPr>
            <p:ph type="title"/>
          </p:nvPr>
        </p:nvSpPr>
        <p:spPr bwMode="auto">
          <a:xfrm>
            <a:off x="533400" y="228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D30DEC7F-79DC-3747-A00E-802F6302D297}"/>
              </a:ext>
            </a:extLst>
          </p:cNvPr>
          <p:cNvSpPr>
            <a:spLocks noGrp="1" noChangeArrowheads="1"/>
          </p:cNvSpPr>
          <p:nvPr>
            <p:ph type="body" idx="1"/>
          </p:nvPr>
        </p:nvSpPr>
        <p:spPr bwMode="auto">
          <a:xfrm>
            <a:off x="533400" y="1600200"/>
            <a:ext cx="7772400"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64AD3121-9652-C54D-ABCC-48342040E51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09"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81301C0-4945-B043-8D57-F266E2D43B2A}"/>
              </a:ext>
            </a:extLst>
          </p:cNvPr>
          <p:cNvSpPr>
            <a:spLocks noGrp="1" noChangeArrowheads="1"/>
          </p:cNvSpPr>
          <p:nvPr>
            <p:ph type="ftr" sz="quarter" idx="3"/>
          </p:nvPr>
        </p:nvSpPr>
        <p:spPr bwMode="auto">
          <a:xfrm>
            <a:off x="5576888" y="6445250"/>
            <a:ext cx="28956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Tahoma" pitchFamily="34" charset="0"/>
                <a:ea typeface="+mn-ea"/>
                <a:cs typeface="+mn-cs"/>
              </a:defRPr>
            </a:lvl1pPr>
          </a:lstStyle>
          <a:p>
            <a:pPr>
              <a:defRPr/>
            </a:pPr>
            <a:r>
              <a:rPr lang="en-US"/>
              <a:t>Transport</a:t>
            </a:r>
            <a:r>
              <a:rPr lang="en-US" sz="1400"/>
              <a:t> </a:t>
            </a:r>
            <a:r>
              <a:rPr lang="en-US"/>
              <a:t>Layer</a:t>
            </a:r>
          </a:p>
        </p:txBody>
      </p:sp>
      <p:sp>
        <p:nvSpPr>
          <p:cNvPr id="1030" name="Rectangle 6">
            <a:extLst>
              <a:ext uri="{FF2B5EF4-FFF2-40B4-BE49-F238E27FC236}">
                <a16:creationId xmlns:a16="http://schemas.microsoft.com/office/drawing/2014/main" id="{EC060C34-9D5C-A246-AC76-CF1DF9D125E3}"/>
              </a:ext>
            </a:extLst>
          </p:cNvPr>
          <p:cNvSpPr>
            <a:spLocks noGrp="1" noChangeArrowheads="1"/>
          </p:cNvSpPr>
          <p:nvPr>
            <p:ph type="sldNum" sz="quarter" idx="4"/>
          </p:nvPr>
        </p:nvSpPr>
        <p:spPr bwMode="auto">
          <a:xfrm>
            <a:off x="8324850" y="6462713"/>
            <a:ext cx="676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Tahoma" panose="020B0604030504040204" pitchFamily="34" charset="0"/>
              </a:defRPr>
            </a:lvl1pPr>
          </a:lstStyle>
          <a:p>
            <a:r>
              <a:rPr lang="en-US" altLang="en-US"/>
              <a:t>3-</a:t>
            </a:r>
            <a:fld id="{2990DCB6-5CA8-A044-9354-7438C241A1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hf hdr="0" dt="0"/>
  <p:txStyles>
    <p:title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65000"/>
        <a:buFont typeface="Wingdings" pitchFamily="2" charset="2"/>
        <a:buChar char="v"/>
        <a:defRPr sz="32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Wingdings"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725751-5CE5-7E48-A9B8-C00F3284240F}"/>
              </a:ext>
            </a:extLst>
          </p:cNvPr>
          <p:cNvSpPr>
            <a:spLocks noGrp="1" noChangeArrowheads="1"/>
          </p:cNvSpPr>
          <p:nvPr>
            <p:ph type="title"/>
          </p:nvPr>
        </p:nvSpPr>
        <p:spPr bwMode="auto">
          <a:xfrm>
            <a:off x="533400" y="228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B438457C-02C7-EF45-AE14-D2DA031BF721}"/>
              </a:ext>
            </a:extLst>
          </p:cNvPr>
          <p:cNvSpPr>
            <a:spLocks noGrp="1" noChangeArrowheads="1"/>
          </p:cNvSpPr>
          <p:nvPr>
            <p:ph type="body" idx="1"/>
          </p:nvPr>
        </p:nvSpPr>
        <p:spPr bwMode="auto">
          <a:xfrm>
            <a:off x="533400" y="1600200"/>
            <a:ext cx="7772400"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CCC4F461-65A8-9344-82BD-548207AA4B1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09"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B48456A8-6723-EE4F-BEA4-D27C8B68CCF5}"/>
              </a:ext>
            </a:extLst>
          </p:cNvPr>
          <p:cNvSpPr>
            <a:spLocks noGrp="1" noChangeArrowheads="1"/>
          </p:cNvSpPr>
          <p:nvPr>
            <p:ph type="ftr" sz="quarter" idx="3"/>
          </p:nvPr>
        </p:nvSpPr>
        <p:spPr bwMode="auto">
          <a:xfrm>
            <a:off x="5576888" y="6445250"/>
            <a:ext cx="28956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Tahoma" pitchFamily="34" charset="0"/>
                <a:ea typeface="+mn-ea"/>
                <a:cs typeface="+mn-cs"/>
              </a:defRPr>
            </a:lvl1pPr>
          </a:lstStyle>
          <a:p>
            <a:pPr>
              <a:defRPr/>
            </a:pPr>
            <a:r>
              <a:rPr lang="en-US"/>
              <a:t>Transport</a:t>
            </a:r>
            <a:r>
              <a:rPr lang="en-US" sz="1400"/>
              <a:t> </a:t>
            </a:r>
            <a:r>
              <a:rPr lang="en-US"/>
              <a:t>Layer</a:t>
            </a:r>
          </a:p>
        </p:txBody>
      </p:sp>
      <p:sp>
        <p:nvSpPr>
          <p:cNvPr id="1030" name="Rectangle 6">
            <a:extLst>
              <a:ext uri="{FF2B5EF4-FFF2-40B4-BE49-F238E27FC236}">
                <a16:creationId xmlns:a16="http://schemas.microsoft.com/office/drawing/2014/main" id="{6AE81271-56A9-7849-82D3-A8B7EAA4241A}"/>
              </a:ext>
            </a:extLst>
          </p:cNvPr>
          <p:cNvSpPr>
            <a:spLocks noGrp="1" noChangeArrowheads="1"/>
          </p:cNvSpPr>
          <p:nvPr>
            <p:ph type="sldNum" sz="quarter" idx="4"/>
          </p:nvPr>
        </p:nvSpPr>
        <p:spPr bwMode="auto">
          <a:xfrm>
            <a:off x="8324850" y="6462713"/>
            <a:ext cx="676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Tahoma" panose="020B0604030504040204" pitchFamily="34" charset="0"/>
              </a:defRPr>
            </a:lvl1pPr>
          </a:lstStyle>
          <a:p>
            <a:r>
              <a:rPr lang="en-US" altLang="en-US"/>
              <a:t>3-</a:t>
            </a:r>
            <a:fld id="{ACDA4605-6DC9-3B47-8012-8469FAB6936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hf hdr="0" dt="0"/>
  <p:txStyles>
    <p:title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65000"/>
        <a:buFont typeface="Wingdings" pitchFamily="2" charset="2"/>
        <a:buChar char="v"/>
        <a:defRPr sz="32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Wingdings"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54.png"/></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56.emf"/><Relationship Id="rId4" Type="http://schemas.openxmlformats.org/officeDocument/2006/relationships/oleObject" Target="../embeddings/oleObject14.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png"/><Relationship Id="rId4" Type="http://schemas.openxmlformats.org/officeDocument/2006/relationships/image" Target="../media/image58.wmf"/></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png"/><Relationship Id="rId4" Type="http://schemas.openxmlformats.org/officeDocument/2006/relationships/image" Target="../media/image59.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png"/><Relationship Id="rId4" Type="http://schemas.openxmlformats.org/officeDocument/2006/relationships/image" Target="../media/image60.wmf"/></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65.png"/><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62.emf"/><Relationship Id="rId11" Type="http://schemas.openxmlformats.org/officeDocument/2006/relationships/image" Target="../media/image3.png"/><Relationship Id="rId5" Type="http://schemas.openxmlformats.org/officeDocument/2006/relationships/oleObject" Target="../embeddings/oleObject20.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png"/><Relationship Id="rId4" Type="http://schemas.openxmlformats.org/officeDocument/2006/relationships/image" Target="../media/image66.emf"/></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png"/><Relationship Id="rId4" Type="http://schemas.openxmlformats.org/officeDocument/2006/relationships/image" Target="../media/image67.emf"/></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png"/><Relationship Id="rId4" Type="http://schemas.openxmlformats.org/officeDocument/2006/relationships/image" Target="../media/image68.emf"/></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png"/><Relationship Id="rId4" Type="http://schemas.openxmlformats.org/officeDocument/2006/relationships/image" Target="../media/image69.emf"/></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png"/><Relationship Id="rId4" Type="http://schemas.openxmlformats.org/officeDocument/2006/relationships/image" Target="../media/image70.emf"/></Relationships>
</file>

<file path=ppt/slides/_rels/slide1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png"/><Relationship Id="rId4" Type="http://schemas.openxmlformats.org/officeDocument/2006/relationships/image" Target="../media/image71.emf"/></Relationships>
</file>

<file path=ppt/slides/_rels/slide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3.png"/><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36.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3.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image" Target="../media/image45.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image" Target="../media/image46.emf"/></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image" Target="../media/image49.emf"/></Relationships>
</file>

<file path=ppt/slides/_rels/slide8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0.jpeg"/></Relationships>
</file>

<file path=ppt/slides/_rels/slide8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a:extLst>
              <a:ext uri="{FF2B5EF4-FFF2-40B4-BE49-F238E27FC236}">
                <a16:creationId xmlns:a16="http://schemas.microsoft.com/office/drawing/2014/main" id="{58D4DD34-0D97-8845-9BB9-E0DDE68F7348}"/>
              </a:ext>
            </a:extLst>
          </p:cNvPr>
          <p:cNvSpPr>
            <a:spLocks noChangeArrowheads="1"/>
          </p:cNvSpPr>
          <p:nvPr/>
        </p:nvSpPr>
        <p:spPr bwMode="auto">
          <a:xfrm>
            <a:off x="5608638" y="3489325"/>
            <a:ext cx="32607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3063"/>
              </a:lnSpc>
            </a:pPr>
            <a:r>
              <a:rPr lang="en-US" altLang="en-US" sz="2800" i="1">
                <a:solidFill>
                  <a:srgbClr val="008000"/>
                </a:solidFill>
                <a:cs typeface="Arial" panose="020B0604020202020204" pitchFamily="34" charset="0"/>
              </a:rPr>
              <a:t>Computer Networking: A Top Down Approach </a:t>
            </a:r>
            <a:br>
              <a:rPr lang="en-US" altLang="en-US" sz="2800">
                <a:solidFill>
                  <a:srgbClr val="008000"/>
                </a:solidFill>
                <a:cs typeface="Arial" panose="020B0604020202020204" pitchFamily="34" charset="0"/>
              </a:rPr>
            </a:br>
            <a:endParaRPr lang="en-US" altLang="en-US" sz="2000">
              <a:solidFill>
                <a:srgbClr val="008000"/>
              </a:solidFill>
              <a:cs typeface="Arial" panose="020B0604020202020204" pitchFamily="34" charset="0"/>
            </a:endParaRPr>
          </a:p>
        </p:txBody>
      </p:sp>
      <p:sp>
        <p:nvSpPr>
          <p:cNvPr id="40962" name="Text Box 6">
            <a:extLst>
              <a:ext uri="{FF2B5EF4-FFF2-40B4-BE49-F238E27FC236}">
                <a16:creationId xmlns:a16="http://schemas.microsoft.com/office/drawing/2014/main" id="{ACD6F254-9CEB-8343-A7C4-E822C2A7106B}"/>
              </a:ext>
            </a:extLst>
          </p:cNvPr>
          <p:cNvSpPr txBox="1">
            <a:spLocks noChangeArrowheads="1"/>
          </p:cNvSpPr>
          <p:nvPr/>
        </p:nvSpPr>
        <p:spPr bwMode="auto">
          <a:xfrm>
            <a:off x="369888" y="3241675"/>
            <a:ext cx="53784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 note on the use of these Powerpoint slides:</a:t>
            </a:r>
          </a:p>
          <a:p>
            <a:r>
              <a:rPr lang="en-US" altLang="en-US" sz="1200"/>
              <a:t>We</a:t>
            </a:r>
            <a:r>
              <a:rPr lang="ja-JP" altLang="en-US" sz="1200"/>
              <a:t>’</a:t>
            </a:r>
            <a:r>
              <a:rPr lang="en-US" altLang="ja-JP" sz="1200"/>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200" i="1"/>
              <a:t>lot</a:t>
            </a:r>
            <a:r>
              <a:rPr lang="en-US" altLang="ja-JP" sz="1200"/>
              <a:t> of work on our part. In return for use, we only ask the following:</a:t>
            </a:r>
          </a:p>
          <a:p>
            <a:pPr>
              <a:lnSpc>
                <a:spcPct val="85000"/>
              </a:lnSpc>
            </a:pPr>
            <a:endParaRPr lang="en-US" altLang="en-US" sz="1400"/>
          </a:p>
        </p:txBody>
      </p:sp>
      <p:sp>
        <p:nvSpPr>
          <p:cNvPr id="29702" name="Text Box 7">
            <a:extLst>
              <a:ext uri="{FF2B5EF4-FFF2-40B4-BE49-F238E27FC236}">
                <a16:creationId xmlns:a16="http://schemas.microsoft.com/office/drawing/2014/main" id="{01304EB7-5453-3E49-B68F-668730E6B967}"/>
              </a:ext>
            </a:extLst>
          </p:cNvPr>
          <p:cNvSpPr txBox="1">
            <a:spLocks noChangeArrowheads="1"/>
          </p:cNvSpPr>
          <p:nvPr/>
        </p:nvSpPr>
        <p:spPr bwMode="auto">
          <a:xfrm>
            <a:off x="390525" y="4370388"/>
            <a:ext cx="5378450"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Gill Sans MT" panose="020B0502020104020203" pitchFamily="34" charset="77"/>
            </a:endParaRPr>
          </a:p>
          <a:p>
            <a:pPr>
              <a:buClr>
                <a:srgbClr val="000099"/>
              </a:buClr>
              <a:buSzPct val="100000"/>
              <a:buFont typeface="Wingdings" pitchFamily="2" charset="2"/>
              <a:buChar char="§"/>
            </a:pPr>
            <a:r>
              <a:rPr lang="en-US" altLang="en-US" sz="1200"/>
              <a:t>If you use these slides (e.g., in a class) that you mention their source (after all, we</a:t>
            </a:r>
            <a:r>
              <a:rPr lang="ja-JP" altLang="en-US" sz="1200"/>
              <a:t>’</a:t>
            </a:r>
            <a:r>
              <a:rPr lang="en-US" altLang="ja-JP" sz="1200"/>
              <a:t>d like people to use our book!)</a:t>
            </a:r>
          </a:p>
          <a:p>
            <a:pPr>
              <a:buClr>
                <a:srgbClr val="000099"/>
              </a:buClr>
              <a:buSzPct val="100000"/>
              <a:buFont typeface="Wingdings" pitchFamily="2" charset="2"/>
              <a:buChar char="§"/>
            </a:pPr>
            <a:r>
              <a:rPr lang="en-US" altLang="en-US" sz="1200"/>
              <a:t>If you post any slides on a www site, that you note that they are adapted from (or perhaps identical to) our slides, and note our copyright of this material.</a:t>
            </a:r>
          </a:p>
          <a:p>
            <a:pPr>
              <a:buClr>
                <a:schemeClr val="accent2"/>
              </a:buClr>
              <a:buFont typeface="Wingdings" pitchFamily="2" charset="2"/>
              <a:buChar char="q"/>
            </a:pPr>
            <a:endParaRPr lang="en-US" altLang="en-US" sz="1200"/>
          </a:p>
          <a:p>
            <a:pPr>
              <a:lnSpc>
                <a:spcPct val="85000"/>
              </a:lnSpc>
              <a:buClr>
                <a:schemeClr val="accent2"/>
              </a:buClr>
              <a:buFont typeface="Wingdings" pitchFamily="2" charset="2"/>
              <a:buNone/>
            </a:pPr>
            <a:r>
              <a:rPr lang="en-US" altLang="en-US" sz="1200"/>
              <a:t>Thanks and enjoy!  JFK/KWR</a:t>
            </a:r>
          </a:p>
          <a:p>
            <a:pPr>
              <a:lnSpc>
                <a:spcPct val="85000"/>
              </a:lnSpc>
            </a:pPr>
            <a:endParaRPr lang="en-US" altLang="en-US" sz="1200"/>
          </a:p>
          <a:p>
            <a:r>
              <a:rPr lang="en-US" altLang="en-US" sz="1200"/>
              <a:t>     All material copyright 1996-2016</a:t>
            </a:r>
          </a:p>
          <a:p>
            <a:r>
              <a:rPr lang="en-US" altLang="en-US" sz="1200"/>
              <a:t>     J.F Kurose and K.W. Ross, All Rights Reserved</a:t>
            </a:r>
          </a:p>
        </p:txBody>
      </p:sp>
      <p:pic>
        <p:nvPicPr>
          <p:cNvPr id="40964" name="Picture 8">
            <a:extLst>
              <a:ext uri="{FF2B5EF4-FFF2-40B4-BE49-F238E27FC236}">
                <a16:creationId xmlns:a16="http://schemas.microsoft.com/office/drawing/2014/main" id="{3A13CF0E-60EC-E84A-8707-79F2D5626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6146800"/>
            <a:ext cx="187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 descr="kurose7e_cover_small.jpg">
            <a:extLst>
              <a:ext uri="{FF2B5EF4-FFF2-40B4-BE49-F238E27FC236}">
                <a16:creationId xmlns:a16="http://schemas.microsoft.com/office/drawing/2014/main" id="{A82E950B-D87C-1B44-9C53-F371FF4A21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25438"/>
            <a:ext cx="30876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4">
            <a:extLst>
              <a:ext uri="{FF2B5EF4-FFF2-40B4-BE49-F238E27FC236}">
                <a16:creationId xmlns:a16="http://schemas.microsoft.com/office/drawing/2014/main" id="{9F67486C-3D0C-F743-8CC9-5E5EDAB78C3D}"/>
              </a:ext>
            </a:extLst>
          </p:cNvPr>
          <p:cNvSpPr>
            <a:spLocks noChangeArrowheads="1"/>
          </p:cNvSpPr>
          <p:nvPr/>
        </p:nvSpPr>
        <p:spPr bwMode="auto">
          <a:xfrm>
            <a:off x="5634038" y="4510088"/>
            <a:ext cx="32607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08000"/>
                </a:solidFill>
                <a:cs typeface="Arial" panose="020B0604020202020204" pitchFamily="34" charset="0"/>
              </a:rPr>
              <a:t>7</a:t>
            </a:r>
            <a:r>
              <a:rPr lang="en-US" altLang="en-US" sz="1800" baseline="30000">
                <a:solidFill>
                  <a:srgbClr val="008000"/>
                </a:solidFill>
                <a:cs typeface="Arial" panose="020B0604020202020204" pitchFamily="34" charset="0"/>
              </a:rPr>
              <a:t>th</a:t>
            </a:r>
            <a:r>
              <a:rPr lang="en-US" altLang="en-US" sz="1800">
                <a:solidFill>
                  <a:srgbClr val="008000"/>
                </a:solidFill>
                <a:cs typeface="Arial" panose="020B0604020202020204" pitchFamily="34" charset="0"/>
              </a:rPr>
              <a:t> edition </a:t>
            </a:r>
            <a:br>
              <a:rPr lang="en-US" altLang="en-US" sz="1800">
                <a:solidFill>
                  <a:srgbClr val="008000"/>
                </a:solidFill>
                <a:cs typeface="Arial" panose="020B0604020202020204" pitchFamily="34" charset="0"/>
              </a:rPr>
            </a:br>
            <a:r>
              <a:rPr lang="en-US" altLang="en-US" sz="1800">
                <a:solidFill>
                  <a:srgbClr val="008000"/>
                </a:solidFill>
                <a:cs typeface="Arial" panose="020B0604020202020204" pitchFamily="34" charset="0"/>
              </a:rPr>
              <a:t>Jim Kurose, Keith Ross</a:t>
            </a:r>
            <a:br>
              <a:rPr lang="en-US" altLang="en-US" sz="1800">
                <a:solidFill>
                  <a:srgbClr val="008000"/>
                </a:solidFill>
                <a:cs typeface="Arial" panose="020B0604020202020204" pitchFamily="34" charset="0"/>
              </a:rPr>
            </a:br>
            <a:r>
              <a:rPr lang="en-US" altLang="en-US" sz="1400">
                <a:solidFill>
                  <a:srgbClr val="008000"/>
                </a:solidFill>
                <a:cs typeface="Arial" panose="020B0604020202020204" pitchFamily="34" charset="0"/>
              </a:rPr>
              <a:t>Pearson/Addison Wesley</a:t>
            </a:r>
            <a:br>
              <a:rPr lang="en-US" altLang="en-US" sz="1400">
                <a:solidFill>
                  <a:srgbClr val="008000"/>
                </a:solidFill>
                <a:cs typeface="Arial" panose="020B0604020202020204" pitchFamily="34" charset="0"/>
              </a:rPr>
            </a:br>
            <a:r>
              <a:rPr lang="en-US" altLang="en-US" sz="1400">
                <a:solidFill>
                  <a:srgbClr val="008000"/>
                </a:solidFill>
                <a:cs typeface="Arial" panose="020B0604020202020204" pitchFamily="34" charset="0"/>
              </a:rPr>
              <a:t>April 2016</a:t>
            </a:r>
          </a:p>
        </p:txBody>
      </p:sp>
      <p:sp>
        <p:nvSpPr>
          <p:cNvPr id="40967" name="Rectangle 3">
            <a:extLst>
              <a:ext uri="{FF2B5EF4-FFF2-40B4-BE49-F238E27FC236}">
                <a16:creationId xmlns:a16="http://schemas.microsoft.com/office/drawing/2014/main" id="{27F7060C-DC87-8E4A-9E36-BFF72A6B6B03}"/>
              </a:ext>
            </a:extLst>
          </p:cNvPr>
          <p:cNvSpPr>
            <a:spLocks noChangeArrowheads="1"/>
          </p:cNvSpPr>
          <p:nvPr/>
        </p:nvSpPr>
        <p:spPr bwMode="auto">
          <a:xfrm>
            <a:off x="371475" y="715963"/>
            <a:ext cx="44878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4400">
                <a:solidFill>
                  <a:srgbClr val="000099"/>
                </a:solidFill>
                <a:latin typeface="Gill Sans MT" panose="020B0502020104020203" pitchFamily="34" charset="77"/>
                <a:cs typeface="Arial" panose="020B0604020202020204" pitchFamily="34" charset="0"/>
              </a:rPr>
              <a:t>Chapter 4</a:t>
            </a:r>
            <a:br>
              <a:rPr lang="en-US" altLang="en-US" sz="4800">
                <a:solidFill>
                  <a:srgbClr val="000099"/>
                </a:solidFill>
                <a:latin typeface="Gill Sans MT" panose="020B0502020104020203" pitchFamily="34" charset="77"/>
                <a:cs typeface="Arial" panose="020B0604020202020204" pitchFamily="34" charset="0"/>
              </a:rPr>
            </a:br>
            <a:r>
              <a:rPr lang="en-US" altLang="en-US" sz="4400">
                <a:solidFill>
                  <a:srgbClr val="000099"/>
                </a:solidFill>
                <a:latin typeface="Gill Sans MT" panose="020B0502020104020203" pitchFamily="34" charset="77"/>
                <a:cs typeface="Arial" panose="020B0604020202020204" pitchFamily="34" charset="0"/>
              </a:rPr>
              <a:t>Network Layer:</a:t>
            </a:r>
          </a:p>
          <a:p>
            <a:pPr eaLnBrk="1" hangingPunct="1">
              <a:lnSpc>
                <a:spcPct val="85000"/>
              </a:lnSpc>
            </a:pPr>
            <a:r>
              <a:rPr lang="en-US" altLang="en-US" sz="4400">
                <a:solidFill>
                  <a:srgbClr val="000099"/>
                </a:solidFill>
                <a:latin typeface="Gill Sans MT" panose="020B0502020104020203" pitchFamily="34" charset="77"/>
                <a:cs typeface="Arial" panose="020B0604020202020204" pitchFamily="34" charset="0"/>
              </a:rPr>
              <a:t>The Data Plane</a:t>
            </a:r>
          </a:p>
        </p:txBody>
      </p:sp>
      <p:pic>
        <p:nvPicPr>
          <p:cNvPr id="40968" name="Picture 9" descr="underline_base">
            <a:extLst>
              <a:ext uri="{FF2B5EF4-FFF2-40B4-BE49-F238E27FC236}">
                <a16:creationId xmlns:a16="http://schemas.microsoft.com/office/drawing/2014/main" id="{1541D227-70C9-674D-AAB1-7E1EBF6C0E1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2389188"/>
            <a:ext cx="38909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Slide Number Placeholder 5">
            <a:extLst>
              <a:ext uri="{FF2B5EF4-FFF2-40B4-BE49-F238E27FC236}">
                <a16:creationId xmlns:a16="http://schemas.microsoft.com/office/drawing/2014/main" id="{B0F4A8D4-CA52-974B-8B91-EA936F3A6BDB}"/>
              </a:ext>
            </a:extLst>
          </p:cNvPr>
          <p:cNvSpPr>
            <a:spLocks noGrp="1"/>
          </p:cNvSpPr>
          <p:nvPr>
            <p:ph type="sldNum" sz="quarter" idx="12"/>
          </p:nvPr>
        </p:nvSpPr>
        <p:spPr>
          <a:xfrm>
            <a:off x="8456613" y="6475413"/>
            <a:ext cx="4587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662897D4-AD5A-5C41-AA07-F291D5CEFCA5}" type="slidenum">
              <a:rPr lang="en-US" altLang="en-US" sz="1200">
                <a:latin typeface="Tahoma" panose="020B0604030504040204" pitchFamily="34" charset="0"/>
              </a:rPr>
              <a:pPr/>
              <a:t>1</a:t>
            </a:fld>
            <a:endParaRPr lang="en-US" altLang="en-US" sz="1200">
              <a:latin typeface="Tahoma" panose="020B0604030504040204" pitchFamily="34" charset="0"/>
            </a:endParaRPr>
          </a:p>
        </p:txBody>
      </p:sp>
      <p:sp>
        <p:nvSpPr>
          <p:cNvPr id="40970" name="Footer Placeholder 2">
            <a:extLst>
              <a:ext uri="{FF2B5EF4-FFF2-40B4-BE49-F238E27FC236}">
                <a16:creationId xmlns:a16="http://schemas.microsoft.com/office/drawing/2014/main" id="{58BA714C-2E47-F840-920A-1E2CE6ACFF64}"/>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7" descr="underline_base">
            <a:extLst>
              <a:ext uri="{FF2B5EF4-FFF2-40B4-BE49-F238E27FC236}">
                <a16:creationId xmlns:a16="http://schemas.microsoft.com/office/drawing/2014/main" id="{DE66D7F8-4163-8A4A-B9D2-9ECDE4A28A1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814388"/>
            <a:ext cx="45704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12">
            <a:extLst>
              <a:ext uri="{FF2B5EF4-FFF2-40B4-BE49-F238E27FC236}">
                <a16:creationId xmlns:a16="http://schemas.microsoft.com/office/drawing/2014/main" id="{4DBFF7D5-ED78-AD4C-8E6E-2B043D35D479}"/>
              </a:ext>
            </a:extLst>
          </p:cNvPr>
          <p:cNvSpPr>
            <a:spLocks noChangeArrowheads="1"/>
          </p:cNvSpPr>
          <p:nvPr/>
        </p:nvSpPr>
        <p:spPr bwMode="auto">
          <a:xfrm>
            <a:off x="1917700" y="1306513"/>
            <a:ext cx="4568825" cy="183673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3251" name="Rectangle 13">
            <a:extLst>
              <a:ext uri="{FF2B5EF4-FFF2-40B4-BE49-F238E27FC236}">
                <a16:creationId xmlns:a16="http://schemas.microsoft.com/office/drawing/2014/main" id="{5EBD5D84-D536-2643-B847-CC40A09D6D80}"/>
              </a:ext>
            </a:extLst>
          </p:cNvPr>
          <p:cNvSpPr>
            <a:spLocks noChangeArrowheads="1"/>
          </p:cNvSpPr>
          <p:nvPr/>
        </p:nvSpPr>
        <p:spPr bwMode="auto">
          <a:xfrm>
            <a:off x="2073275" y="1820863"/>
            <a:ext cx="1417638" cy="828675"/>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line</a:t>
            </a:r>
          </a:p>
          <a:p>
            <a:pPr algn="ctr"/>
            <a:r>
              <a:rPr lang="en-US" altLang="en-US" sz="1800"/>
              <a:t>termination</a:t>
            </a:r>
          </a:p>
        </p:txBody>
      </p:sp>
      <p:sp>
        <p:nvSpPr>
          <p:cNvPr id="53252" name="Rectangle 14">
            <a:extLst>
              <a:ext uri="{FF2B5EF4-FFF2-40B4-BE49-F238E27FC236}">
                <a16:creationId xmlns:a16="http://schemas.microsoft.com/office/drawing/2014/main" id="{4A4CF40E-DE00-364C-8243-8F32155E4BAD}"/>
              </a:ext>
            </a:extLst>
          </p:cNvPr>
          <p:cNvSpPr>
            <a:spLocks noChangeArrowheads="1"/>
          </p:cNvSpPr>
          <p:nvPr/>
        </p:nvSpPr>
        <p:spPr bwMode="auto">
          <a:xfrm>
            <a:off x="3697288" y="1492250"/>
            <a:ext cx="1152525" cy="1409700"/>
          </a:xfrm>
          <a:prstGeom prst="rect">
            <a:avLst/>
          </a:prstGeom>
          <a:solidFill>
            <a:schemeClr val="bg1"/>
          </a:solidFill>
          <a:ln w="28575">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3253" name="Rectangle 15">
            <a:extLst>
              <a:ext uri="{FF2B5EF4-FFF2-40B4-BE49-F238E27FC236}">
                <a16:creationId xmlns:a16="http://schemas.microsoft.com/office/drawing/2014/main" id="{EFE51E27-8359-9440-A312-C5393D4D3E39}"/>
              </a:ext>
            </a:extLst>
          </p:cNvPr>
          <p:cNvSpPr>
            <a:spLocks noChangeArrowheads="1"/>
          </p:cNvSpPr>
          <p:nvPr/>
        </p:nvSpPr>
        <p:spPr bwMode="auto">
          <a:xfrm>
            <a:off x="5048250" y="1443038"/>
            <a:ext cx="1247775" cy="1504950"/>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3254" name="Line 16">
            <a:extLst>
              <a:ext uri="{FF2B5EF4-FFF2-40B4-BE49-F238E27FC236}">
                <a16:creationId xmlns:a16="http://schemas.microsoft.com/office/drawing/2014/main" id="{973BA5A5-45F4-CB46-A33F-80EFFA76794C}"/>
              </a:ext>
            </a:extLst>
          </p:cNvPr>
          <p:cNvSpPr>
            <a:spLocks noChangeShapeType="1"/>
          </p:cNvSpPr>
          <p:nvPr/>
        </p:nvSpPr>
        <p:spPr bwMode="auto">
          <a:xfrm>
            <a:off x="1641475" y="2232025"/>
            <a:ext cx="4238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55" name="Line 30">
            <a:extLst>
              <a:ext uri="{FF2B5EF4-FFF2-40B4-BE49-F238E27FC236}">
                <a16:creationId xmlns:a16="http://schemas.microsoft.com/office/drawing/2014/main" id="{42F3B0AB-C040-0946-92B8-660C44F29F94}"/>
              </a:ext>
            </a:extLst>
          </p:cNvPr>
          <p:cNvSpPr>
            <a:spLocks noChangeShapeType="1"/>
          </p:cNvSpPr>
          <p:nvPr/>
        </p:nvSpPr>
        <p:spPr bwMode="auto">
          <a:xfrm>
            <a:off x="3509963" y="2211388"/>
            <a:ext cx="1905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56" name="Line 31">
            <a:extLst>
              <a:ext uri="{FF2B5EF4-FFF2-40B4-BE49-F238E27FC236}">
                <a16:creationId xmlns:a16="http://schemas.microsoft.com/office/drawing/2014/main" id="{A2795C3E-B0E8-394B-ACF3-35C097796C1C}"/>
              </a:ext>
            </a:extLst>
          </p:cNvPr>
          <p:cNvSpPr>
            <a:spLocks noChangeShapeType="1"/>
          </p:cNvSpPr>
          <p:nvPr/>
        </p:nvSpPr>
        <p:spPr bwMode="auto">
          <a:xfrm>
            <a:off x="4852988" y="2168525"/>
            <a:ext cx="1905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57" name="Line 32">
            <a:extLst>
              <a:ext uri="{FF2B5EF4-FFF2-40B4-BE49-F238E27FC236}">
                <a16:creationId xmlns:a16="http://schemas.microsoft.com/office/drawing/2014/main" id="{B14D2C86-5A95-E843-AF20-FA531054A61B}"/>
              </a:ext>
            </a:extLst>
          </p:cNvPr>
          <p:cNvSpPr>
            <a:spLocks noChangeShapeType="1"/>
          </p:cNvSpPr>
          <p:nvPr/>
        </p:nvSpPr>
        <p:spPr bwMode="auto">
          <a:xfrm flipV="1">
            <a:off x="6243638" y="2209800"/>
            <a:ext cx="7366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58" name="Rectangle 33">
            <a:extLst>
              <a:ext uri="{FF2B5EF4-FFF2-40B4-BE49-F238E27FC236}">
                <a16:creationId xmlns:a16="http://schemas.microsoft.com/office/drawing/2014/main" id="{DF6DABC6-8E9E-3F4A-BE9D-7A9722F2A130}"/>
              </a:ext>
            </a:extLst>
          </p:cNvPr>
          <p:cNvSpPr>
            <a:spLocks noChangeArrowheads="1"/>
          </p:cNvSpPr>
          <p:nvPr/>
        </p:nvSpPr>
        <p:spPr bwMode="auto">
          <a:xfrm>
            <a:off x="3730625" y="1801813"/>
            <a:ext cx="1055688"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800"/>
              <a:t>link </a:t>
            </a:r>
          </a:p>
          <a:p>
            <a:pPr algn="ctr">
              <a:lnSpc>
                <a:spcPct val="90000"/>
              </a:lnSpc>
            </a:pPr>
            <a:r>
              <a:rPr lang="en-US" altLang="en-US" sz="1800"/>
              <a:t>layer </a:t>
            </a:r>
          </a:p>
          <a:p>
            <a:pPr algn="ctr">
              <a:lnSpc>
                <a:spcPct val="90000"/>
              </a:lnSpc>
            </a:pPr>
            <a:r>
              <a:rPr lang="en-US" altLang="en-US" sz="1800"/>
              <a:t>protocol</a:t>
            </a:r>
          </a:p>
          <a:p>
            <a:pPr algn="ctr">
              <a:lnSpc>
                <a:spcPct val="90000"/>
              </a:lnSpc>
            </a:pPr>
            <a:r>
              <a:rPr lang="en-US" altLang="en-US" sz="1800"/>
              <a:t>(receive)</a:t>
            </a:r>
          </a:p>
        </p:txBody>
      </p:sp>
      <p:sp>
        <p:nvSpPr>
          <p:cNvPr id="53259" name="Text Box 35">
            <a:extLst>
              <a:ext uri="{FF2B5EF4-FFF2-40B4-BE49-F238E27FC236}">
                <a16:creationId xmlns:a16="http://schemas.microsoft.com/office/drawing/2014/main" id="{8F96D401-FFE6-2B41-9A98-8A0BE460DB78}"/>
              </a:ext>
            </a:extLst>
          </p:cNvPr>
          <p:cNvSpPr txBox="1">
            <a:spLocks noChangeArrowheads="1"/>
          </p:cNvSpPr>
          <p:nvPr/>
        </p:nvSpPr>
        <p:spPr bwMode="auto">
          <a:xfrm>
            <a:off x="5138653" y="1455738"/>
            <a:ext cx="113364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dirty="0"/>
              <a:t>lookup,</a:t>
            </a:r>
          </a:p>
          <a:p>
            <a:pPr algn="ctr"/>
            <a:r>
              <a:rPr lang="en-US" altLang="en-US" sz="1800" dirty="0"/>
              <a:t>forward</a:t>
            </a:r>
          </a:p>
          <a:p>
            <a:pPr algn="ctr"/>
            <a:endParaRPr lang="en-US" altLang="en-US" sz="1800" dirty="0"/>
          </a:p>
          <a:p>
            <a:pPr algn="ctr"/>
            <a:endParaRPr lang="en-US" altLang="en-US" sz="1800" dirty="0"/>
          </a:p>
          <a:p>
            <a:pPr algn="ctr"/>
            <a:r>
              <a:rPr lang="en-US" altLang="en-US" sz="1800" dirty="0"/>
              <a:t>queueing</a:t>
            </a:r>
          </a:p>
        </p:txBody>
      </p:sp>
      <p:sp>
        <p:nvSpPr>
          <p:cNvPr id="53260" name="Rectangle 3">
            <a:extLst>
              <a:ext uri="{FF2B5EF4-FFF2-40B4-BE49-F238E27FC236}">
                <a16:creationId xmlns:a16="http://schemas.microsoft.com/office/drawing/2014/main" id="{AE6CB52D-0915-A148-A3D8-B401483D8390}"/>
              </a:ext>
            </a:extLst>
          </p:cNvPr>
          <p:cNvSpPr>
            <a:spLocks noGrp="1" noChangeArrowheads="1"/>
          </p:cNvSpPr>
          <p:nvPr>
            <p:ph type="title"/>
          </p:nvPr>
        </p:nvSpPr>
        <p:spPr>
          <a:xfrm>
            <a:off x="422275" y="293688"/>
            <a:ext cx="7772400" cy="609600"/>
          </a:xfrm>
        </p:spPr>
        <p:txBody>
          <a:bodyPr/>
          <a:lstStyle/>
          <a:p>
            <a:r>
              <a:rPr lang="en-US" altLang="en-US" sz="4000">
                <a:ea typeface="ＭＳ Ｐゴシック" panose="020B0600070205080204" pitchFamily="34" charset="-128"/>
              </a:rPr>
              <a:t>Input port functions</a:t>
            </a:r>
            <a:endParaRPr lang="en-US" altLang="en-US">
              <a:ea typeface="ＭＳ Ｐゴシック" panose="020B0600070205080204" pitchFamily="34" charset="-128"/>
            </a:endParaRPr>
          </a:p>
        </p:txBody>
      </p:sp>
      <p:sp>
        <p:nvSpPr>
          <p:cNvPr id="53261" name="Rectangle 4">
            <a:extLst>
              <a:ext uri="{FF2B5EF4-FFF2-40B4-BE49-F238E27FC236}">
                <a16:creationId xmlns:a16="http://schemas.microsoft.com/office/drawing/2014/main" id="{5F1A4D28-4833-664D-861D-B1E9DCDDEE6F}"/>
              </a:ext>
            </a:extLst>
          </p:cNvPr>
          <p:cNvSpPr>
            <a:spLocks noGrp="1" noChangeArrowheads="1"/>
          </p:cNvSpPr>
          <p:nvPr>
            <p:ph type="body" idx="1"/>
          </p:nvPr>
        </p:nvSpPr>
        <p:spPr>
          <a:xfrm>
            <a:off x="3394075" y="3476625"/>
            <a:ext cx="5456238" cy="3240088"/>
          </a:xfrm>
        </p:spPr>
        <p:txBody>
          <a:bodyPr/>
          <a:lstStyle/>
          <a:p>
            <a:pPr>
              <a:lnSpc>
                <a:spcPct val="90000"/>
              </a:lnSpc>
              <a:buFont typeface="Wingdings" pitchFamily="2" charset="2"/>
              <a:buNone/>
            </a:pPr>
            <a:r>
              <a:rPr lang="en-US" altLang="en-US" sz="2400" dirty="0">
                <a:solidFill>
                  <a:srgbClr val="000099"/>
                </a:solidFill>
                <a:ea typeface="ＭＳ Ｐゴシック" panose="020B0600070205080204" pitchFamily="34" charset="-128"/>
                <a:cs typeface="ＭＳ Ｐゴシック" panose="020B0600070205080204" pitchFamily="34" charset="-128"/>
              </a:rPr>
              <a:t>decentralized switching</a:t>
            </a:r>
            <a:r>
              <a:rPr lang="en-US" altLang="en-US" sz="2400" i="1" dirty="0">
                <a:solidFill>
                  <a:srgbClr val="000099"/>
                </a:solidFill>
                <a:ea typeface="ＭＳ Ｐゴシック" panose="020B0600070205080204" pitchFamily="34" charset="-128"/>
                <a:cs typeface="ＭＳ Ｐゴシック" panose="020B0600070205080204" pitchFamily="34" charset="-128"/>
              </a:rPr>
              <a:t>:</a:t>
            </a:r>
            <a:r>
              <a:rPr lang="en-US" altLang="en-US" sz="2400" dirty="0">
                <a:solidFill>
                  <a:srgbClr val="000099"/>
                </a:solidFill>
                <a:ea typeface="ＭＳ Ｐゴシック" panose="020B0600070205080204" pitchFamily="34" charset="-128"/>
                <a:cs typeface="ＭＳ Ｐゴシック" panose="020B0600070205080204" pitchFamily="34" charset="-128"/>
              </a:rPr>
              <a:t> </a:t>
            </a:r>
          </a:p>
          <a:p>
            <a:pPr>
              <a:lnSpc>
                <a:spcPct val="90000"/>
              </a:lnSpc>
            </a:pPr>
            <a:r>
              <a:rPr lang="en-US" altLang="en-US" sz="2200" dirty="0">
                <a:ea typeface="ＭＳ Ｐゴシック" panose="020B0600070205080204" pitchFamily="34" charset="-128"/>
                <a:cs typeface="ＭＳ Ｐゴシック" panose="020B0600070205080204" pitchFamily="34" charset="-128"/>
              </a:rPr>
              <a:t>using header field values, </a:t>
            </a:r>
            <a:r>
              <a:rPr lang="en-US" altLang="en-US" sz="2200" dirty="0">
                <a:solidFill>
                  <a:srgbClr val="C00000"/>
                </a:solidFill>
                <a:ea typeface="ＭＳ Ｐゴシック" panose="020B0600070205080204" pitchFamily="34" charset="-128"/>
                <a:cs typeface="ＭＳ Ｐゴシック" panose="020B0600070205080204" pitchFamily="34" charset="-128"/>
              </a:rPr>
              <a:t>lookup</a:t>
            </a:r>
            <a:r>
              <a:rPr lang="en-US" altLang="en-US" sz="2200" dirty="0">
                <a:ea typeface="ＭＳ Ｐゴシック" panose="020B0600070205080204" pitchFamily="34" charset="-128"/>
                <a:cs typeface="ＭＳ Ｐゴシック" panose="020B0600070205080204" pitchFamily="34" charset="-128"/>
              </a:rPr>
              <a:t> output port using </a:t>
            </a:r>
            <a:r>
              <a:rPr lang="en-US" altLang="en-US" sz="2200" dirty="0">
                <a:solidFill>
                  <a:srgbClr val="C00000"/>
                </a:solidFill>
                <a:ea typeface="ＭＳ Ｐゴシック" panose="020B0600070205080204" pitchFamily="34" charset="-128"/>
                <a:cs typeface="ＭＳ Ｐゴシック" panose="020B0600070205080204" pitchFamily="34" charset="-128"/>
              </a:rPr>
              <a:t>forwarding </a:t>
            </a:r>
            <a:r>
              <a:rPr lang="en-US" altLang="en-US" sz="2200" dirty="0">
                <a:ea typeface="ＭＳ Ｐゴシック" panose="020B0600070205080204" pitchFamily="34" charset="-128"/>
                <a:cs typeface="ＭＳ Ｐゴシック" panose="020B0600070205080204" pitchFamily="34" charset="-128"/>
              </a:rPr>
              <a:t>table in input port memory </a:t>
            </a:r>
            <a:r>
              <a:rPr lang="en-US" altLang="en-US" sz="2200" i="1" dirty="0">
                <a:ea typeface="ＭＳ Ｐゴシック" panose="020B0600070205080204" pitchFamily="34" charset="-128"/>
                <a:cs typeface="ＭＳ Ｐゴシック" panose="020B0600070205080204" pitchFamily="34" charset="-128"/>
              </a:rPr>
              <a:t>(“match plus action”)</a:t>
            </a:r>
          </a:p>
          <a:p>
            <a:pPr>
              <a:lnSpc>
                <a:spcPct val="90000"/>
              </a:lnSpc>
            </a:pPr>
            <a:r>
              <a:rPr lang="en-US" altLang="en-US" sz="2200" dirty="0">
                <a:solidFill>
                  <a:srgbClr val="C00000"/>
                </a:solidFill>
                <a:ea typeface="ＭＳ Ｐゴシック" panose="020B0600070205080204" pitchFamily="34" charset="-128"/>
                <a:cs typeface="ＭＳ Ｐゴシック" panose="020B0600070205080204" pitchFamily="34" charset="-128"/>
              </a:rPr>
              <a:t>forward</a:t>
            </a:r>
            <a:r>
              <a:rPr lang="en-US" altLang="en-US" sz="2200" dirty="0">
                <a:ea typeface="ＭＳ Ｐゴシック" panose="020B0600070205080204" pitchFamily="34" charset="-128"/>
                <a:cs typeface="ＭＳ Ｐゴシック" panose="020B0600070205080204" pitchFamily="34" charset="-128"/>
              </a:rPr>
              <a:t> based on destination IP address</a:t>
            </a:r>
            <a:endParaRPr lang="en-US" altLang="en-US" sz="2200" i="1" dirty="0">
              <a:ea typeface="ＭＳ Ｐゴシック" panose="020B0600070205080204" pitchFamily="34" charset="-128"/>
              <a:cs typeface="ＭＳ Ｐゴシック" panose="020B0600070205080204" pitchFamily="34" charset="-128"/>
            </a:endParaRPr>
          </a:p>
          <a:p>
            <a:pPr lvl="1">
              <a:lnSpc>
                <a:spcPct val="90000"/>
              </a:lnSpc>
            </a:pPr>
            <a:r>
              <a:rPr lang="en-US" altLang="en-US" sz="1800" dirty="0">
                <a:ea typeface="ＭＳ Ｐゴシック" panose="020B0600070205080204" pitchFamily="34" charset="-128"/>
                <a:cs typeface="ＭＳ Ｐゴシック" panose="020B0600070205080204" pitchFamily="34" charset="-128"/>
              </a:rPr>
              <a:t>goal: complete input port processing at </a:t>
            </a:r>
            <a:r>
              <a:rPr lang="ja-JP" altLang="en-US" sz="1800">
                <a:ea typeface="ＭＳ Ｐゴシック" panose="020B0600070205080204" pitchFamily="34" charset="-128"/>
                <a:cs typeface="ＭＳ Ｐゴシック" panose="020B0600070205080204" pitchFamily="34" charset="-128"/>
              </a:rPr>
              <a:t>‘</a:t>
            </a:r>
            <a:r>
              <a:rPr lang="en-US" altLang="ja-JP" sz="1800" dirty="0">
                <a:ea typeface="ＭＳ Ｐゴシック" panose="020B0600070205080204" pitchFamily="34" charset="-128"/>
                <a:cs typeface="ＭＳ Ｐゴシック" panose="020B0600070205080204" pitchFamily="34" charset="-128"/>
              </a:rPr>
              <a:t>line speed</a:t>
            </a:r>
            <a:r>
              <a:rPr lang="ja-JP" altLang="en-US" sz="1800">
                <a:ea typeface="ＭＳ Ｐゴシック" panose="020B0600070205080204" pitchFamily="34" charset="-128"/>
                <a:cs typeface="ＭＳ Ｐゴシック" panose="020B0600070205080204" pitchFamily="34" charset="-128"/>
              </a:rPr>
              <a:t>’</a:t>
            </a:r>
            <a:endParaRPr lang="en-US" altLang="ja-JP" sz="1800" dirty="0">
              <a:ea typeface="ＭＳ Ｐゴシック" panose="020B0600070205080204" pitchFamily="34" charset="-128"/>
              <a:cs typeface="ＭＳ Ｐゴシック" panose="020B0600070205080204" pitchFamily="34" charset="-128"/>
            </a:endParaRPr>
          </a:p>
          <a:p>
            <a:pPr>
              <a:lnSpc>
                <a:spcPct val="90000"/>
              </a:lnSpc>
            </a:pPr>
            <a:r>
              <a:rPr lang="en-US" altLang="en-US" sz="2200" dirty="0">
                <a:solidFill>
                  <a:srgbClr val="C00000"/>
                </a:solidFill>
                <a:ea typeface="ＭＳ Ｐゴシック" panose="020B0600070205080204" pitchFamily="34" charset="-128"/>
                <a:cs typeface="ＭＳ Ｐゴシック" panose="020B0600070205080204" pitchFamily="34" charset="-128"/>
              </a:rPr>
              <a:t>queueing</a:t>
            </a:r>
            <a:r>
              <a:rPr lang="en-US" altLang="en-US" sz="2200" dirty="0">
                <a:ea typeface="ＭＳ Ｐゴシック" panose="020B0600070205080204" pitchFamily="34" charset="-128"/>
                <a:cs typeface="ＭＳ Ｐゴシック" panose="020B0600070205080204" pitchFamily="34" charset="-128"/>
              </a:rPr>
              <a:t>: if datagrams arrive faster than forwarding rate into switch fabric</a:t>
            </a:r>
          </a:p>
        </p:txBody>
      </p:sp>
      <p:sp>
        <p:nvSpPr>
          <p:cNvPr id="53262" name="Text Box 5">
            <a:extLst>
              <a:ext uri="{FF2B5EF4-FFF2-40B4-BE49-F238E27FC236}">
                <a16:creationId xmlns:a16="http://schemas.microsoft.com/office/drawing/2014/main" id="{84DEF967-922E-934B-ABCA-FA81E1A806E3}"/>
              </a:ext>
            </a:extLst>
          </p:cNvPr>
          <p:cNvSpPr txBox="1">
            <a:spLocks noChangeArrowheads="1"/>
          </p:cNvSpPr>
          <p:nvPr/>
        </p:nvSpPr>
        <p:spPr bwMode="auto">
          <a:xfrm>
            <a:off x="139977" y="3054350"/>
            <a:ext cx="22365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dirty="0">
                <a:solidFill>
                  <a:srgbClr val="000099"/>
                </a:solidFill>
              </a:rPr>
              <a:t>physical layer:</a:t>
            </a:r>
          </a:p>
          <a:p>
            <a:pPr algn="r"/>
            <a:r>
              <a:rPr lang="en-US" altLang="en-US" sz="2000" dirty="0"/>
              <a:t>bit-level reception</a:t>
            </a:r>
          </a:p>
          <a:p>
            <a:pPr algn="r"/>
            <a:r>
              <a:rPr lang="en-US" altLang="en-US" sz="2000" dirty="0"/>
              <a:t>e.g. optical pulses</a:t>
            </a:r>
            <a:endParaRPr lang="en-US" altLang="en-US" sz="1800" dirty="0"/>
          </a:p>
        </p:txBody>
      </p:sp>
      <p:sp>
        <p:nvSpPr>
          <p:cNvPr id="53263" name="Text Box 6">
            <a:extLst>
              <a:ext uri="{FF2B5EF4-FFF2-40B4-BE49-F238E27FC236}">
                <a16:creationId xmlns:a16="http://schemas.microsoft.com/office/drawing/2014/main" id="{16C20ABF-65EC-8649-9CF2-18064B56F934}"/>
              </a:ext>
            </a:extLst>
          </p:cNvPr>
          <p:cNvSpPr txBox="1">
            <a:spLocks noChangeArrowheads="1"/>
          </p:cNvSpPr>
          <p:nvPr/>
        </p:nvSpPr>
        <p:spPr bwMode="auto">
          <a:xfrm>
            <a:off x="-224870" y="4278649"/>
            <a:ext cx="28820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dirty="0">
                <a:solidFill>
                  <a:srgbClr val="000099"/>
                </a:solidFill>
              </a:rPr>
              <a:t>data link layer:</a:t>
            </a:r>
          </a:p>
          <a:p>
            <a:pPr algn="r"/>
            <a:r>
              <a:rPr lang="en-US" altLang="en-US" sz="2000" dirty="0"/>
              <a:t>frame level reception</a:t>
            </a:r>
          </a:p>
          <a:p>
            <a:pPr algn="r"/>
            <a:r>
              <a:rPr lang="en-US" altLang="en-US" sz="2000" dirty="0"/>
              <a:t>e.g., Ethernet</a:t>
            </a:r>
          </a:p>
        </p:txBody>
      </p:sp>
      <p:sp>
        <p:nvSpPr>
          <p:cNvPr id="53264" name="Line 45">
            <a:extLst>
              <a:ext uri="{FF2B5EF4-FFF2-40B4-BE49-F238E27FC236}">
                <a16:creationId xmlns:a16="http://schemas.microsoft.com/office/drawing/2014/main" id="{BE31B3D4-A589-6845-B995-A572CF21249F}"/>
              </a:ext>
            </a:extLst>
          </p:cNvPr>
          <p:cNvSpPr>
            <a:spLocks noChangeShapeType="1"/>
          </p:cNvSpPr>
          <p:nvPr/>
        </p:nvSpPr>
        <p:spPr bwMode="auto">
          <a:xfrm>
            <a:off x="6969125" y="690563"/>
            <a:ext cx="11113" cy="2865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65" name="Rectangle 46">
            <a:extLst>
              <a:ext uri="{FF2B5EF4-FFF2-40B4-BE49-F238E27FC236}">
                <a16:creationId xmlns:a16="http://schemas.microsoft.com/office/drawing/2014/main" id="{A98419A0-76B7-4244-9F17-C6DA973AA0DA}"/>
              </a:ext>
            </a:extLst>
          </p:cNvPr>
          <p:cNvSpPr>
            <a:spLocks noChangeArrowheads="1"/>
          </p:cNvSpPr>
          <p:nvPr/>
        </p:nvSpPr>
        <p:spPr bwMode="auto">
          <a:xfrm>
            <a:off x="7061200" y="1819275"/>
            <a:ext cx="1055688"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800"/>
              <a:t>switch</a:t>
            </a:r>
          </a:p>
          <a:p>
            <a:pPr algn="ctr">
              <a:lnSpc>
                <a:spcPct val="90000"/>
              </a:lnSpc>
            </a:pPr>
            <a:r>
              <a:rPr lang="en-US" altLang="en-US" sz="1800"/>
              <a:t>fabric</a:t>
            </a:r>
          </a:p>
        </p:txBody>
      </p:sp>
      <p:grpSp>
        <p:nvGrpSpPr>
          <p:cNvPr id="53266" name="Group 56">
            <a:extLst>
              <a:ext uri="{FF2B5EF4-FFF2-40B4-BE49-F238E27FC236}">
                <a16:creationId xmlns:a16="http://schemas.microsoft.com/office/drawing/2014/main" id="{A06A57AB-699D-8746-90C7-B394F896EAA3}"/>
              </a:ext>
            </a:extLst>
          </p:cNvPr>
          <p:cNvGrpSpPr>
            <a:grpSpLocks/>
          </p:cNvGrpSpPr>
          <p:nvPr/>
        </p:nvGrpSpPr>
        <p:grpSpPr bwMode="auto">
          <a:xfrm>
            <a:off x="5175250" y="2062163"/>
            <a:ext cx="993775" cy="468312"/>
            <a:chOff x="310" y="3526"/>
            <a:chExt cx="1040" cy="457"/>
          </a:xfrm>
        </p:grpSpPr>
        <p:sp>
          <p:nvSpPr>
            <p:cNvPr id="53272" name="Rectangle 47">
              <a:extLst>
                <a:ext uri="{FF2B5EF4-FFF2-40B4-BE49-F238E27FC236}">
                  <a16:creationId xmlns:a16="http://schemas.microsoft.com/office/drawing/2014/main" id="{DFD6C12D-1BDE-514F-B6DD-927DA4453701}"/>
                </a:ext>
              </a:extLst>
            </p:cNvPr>
            <p:cNvSpPr>
              <a:spLocks noChangeArrowheads="1"/>
            </p:cNvSpPr>
            <p:nvPr/>
          </p:nvSpPr>
          <p:spPr bwMode="auto">
            <a:xfrm>
              <a:off x="310" y="3526"/>
              <a:ext cx="1040" cy="457"/>
            </a:xfrm>
            <a:prstGeom prst="rect">
              <a:avLst/>
            </a:prstGeom>
            <a:solidFill>
              <a:srgbClr val="FF0000"/>
            </a:solidFill>
            <a:ln w="38100">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3273" name="Line 48">
              <a:extLst>
                <a:ext uri="{FF2B5EF4-FFF2-40B4-BE49-F238E27FC236}">
                  <a16:creationId xmlns:a16="http://schemas.microsoft.com/office/drawing/2014/main" id="{FEE994FB-F5B2-C841-8D5D-928602355C2E}"/>
                </a:ext>
              </a:extLst>
            </p:cNvPr>
            <p:cNvSpPr>
              <a:spLocks noChangeShapeType="1"/>
            </p:cNvSpPr>
            <p:nvPr/>
          </p:nvSpPr>
          <p:spPr bwMode="auto">
            <a:xfrm>
              <a:off x="446"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74" name="Line 49">
              <a:extLst>
                <a:ext uri="{FF2B5EF4-FFF2-40B4-BE49-F238E27FC236}">
                  <a16:creationId xmlns:a16="http://schemas.microsoft.com/office/drawing/2014/main" id="{14D48E44-F2EA-CD42-9A5E-177F3866246C}"/>
                </a:ext>
              </a:extLst>
            </p:cNvPr>
            <p:cNvSpPr>
              <a:spLocks noChangeShapeType="1"/>
            </p:cNvSpPr>
            <p:nvPr/>
          </p:nvSpPr>
          <p:spPr bwMode="auto">
            <a:xfrm>
              <a:off x="558"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75" name="Line 50">
              <a:extLst>
                <a:ext uri="{FF2B5EF4-FFF2-40B4-BE49-F238E27FC236}">
                  <a16:creationId xmlns:a16="http://schemas.microsoft.com/office/drawing/2014/main" id="{4CC84707-BC85-5045-B079-DAFD8CA8BAC1}"/>
                </a:ext>
              </a:extLst>
            </p:cNvPr>
            <p:cNvSpPr>
              <a:spLocks noChangeShapeType="1"/>
            </p:cNvSpPr>
            <p:nvPr/>
          </p:nvSpPr>
          <p:spPr bwMode="auto">
            <a:xfrm>
              <a:off x="671"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76" name="Line 51">
              <a:extLst>
                <a:ext uri="{FF2B5EF4-FFF2-40B4-BE49-F238E27FC236}">
                  <a16:creationId xmlns:a16="http://schemas.microsoft.com/office/drawing/2014/main" id="{EA2B09A6-E533-CA45-8449-71E789B1DC39}"/>
                </a:ext>
              </a:extLst>
            </p:cNvPr>
            <p:cNvSpPr>
              <a:spLocks noChangeShapeType="1"/>
            </p:cNvSpPr>
            <p:nvPr/>
          </p:nvSpPr>
          <p:spPr bwMode="auto">
            <a:xfrm>
              <a:off x="782"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77" name="Line 52">
              <a:extLst>
                <a:ext uri="{FF2B5EF4-FFF2-40B4-BE49-F238E27FC236}">
                  <a16:creationId xmlns:a16="http://schemas.microsoft.com/office/drawing/2014/main" id="{6EEEC156-1C7E-0E48-8F79-91FD2E021C1A}"/>
                </a:ext>
              </a:extLst>
            </p:cNvPr>
            <p:cNvSpPr>
              <a:spLocks noChangeShapeType="1"/>
            </p:cNvSpPr>
            <p:nvPr/>
          </p:nvSpPr>
          <p:spPr bwMode="auto">
            <a:xfrm>
              <a:off x="895"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78" name="Line 53">
              <a:extLst>
                <a:ext uri="{FF2B5EF4-FFF2-40B4-BE49-F238E27FC236}">
                  <a16:creationId xmlns:a16="http://schemas.microsoft.com/office/drawing/2014/main" id="{3FBDAE8D-D85B-7A44-BCEB-D6A555ED8AA2}"/>
                </a:ext>
              </a:extLst>
            </p:cNvPr>
            <p:cNvSpPr>
              <a:spLocks noChangeShapeType="1"/>
            </p:cNvSpPr>
            <p:nvPr/>
          </p:nvSpPr>
          <p:spPr bwMode="auto">
            <a:xfrm>
              <a:off x="1006"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79" name="Line 54">
              <a:extLst>
                <a:ext uri="{FF2B5EF4-FFF2-40B4-BE49-F238E27FC236}">
                  <a16:creationId xmlns:a16="http://schemas.microsoft.com/office/drawing/2014/main" id="{D58A3FAD-000E-F54E-82B6-0023D900DD2B}"/>
                </a:ext>
              </a:extLst>
            </p:cNvPr>
            <p:cNvSpPr>
              <a:spLocks noChangeShapeType="1"/>
            </p:cNvSpPr>
            <p:nvPr/>
          </p:nvSpPr>
          <p:spPr bwMode="auto">
            <a:xfrm>
              <a:off x="1121"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80" name="Line 55">
              <a:extLst>
                <a:ext uri="{FF2B5EF4-FFF2-40B4-BE49-F238E27FC236}">
                  <a16:creationId xmlns:a16="http://schemas.microsoft.com/office/drawing/2014/main" id="{0E331349-7151-4247-9A32-3BC80F06FE7F}"/>
                </a:ext>
              </a:extLst>
            </p:cNvPr>
            <p:cNvSpPr>
              <a:spLocks noChangeShapeType="1"/>
            </p:cNvSpPr>
            <p:nvPr/>
          </p:nvSpPr>
          <p:spPr bwMode="auto">
            <a:xfrm>
              <a:off x="1229"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3267" name="Line 58">
            <a:extLst>
              <a:ext uri="{FF2B5EF4-FFF2-40B4-BE49-F238E27FC236}">
                <a16:creationId xmlns:a16="http://schemas.microsoft.com/office/drawing/2014/main" id="{622ABA3F-F05D-B043-91FD-8B34D987565B}"/>
              </a:ext>
            </a:extLst>
          </p:cNvPr>
          <p:cNvSpPr>
            <a:spLocks noChangeShapeType="1"/>
          </p:cNvSpPr>
          <p:nvPr/>
        </p:nvSpPr>
        <p:spPr bwMode="auto">
          <a:xfrm flipV="1">
            <a:off x="2386013" y="2743200"/>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68" name="Line 59">
            <a:extLst>
              <a:ext uri="{FF2B5EF4-FFF2-40B4-BE49-F238E27FC236}">
                <a16:creationId xmlns:a16="http://schemas.microsoft.com/office/drawing/2014/main" id="{17E5BEED-92FE-0944-A960-EE441B64553A}"/>
              </a:ext>
            </a:extLst>
          </p:cNvPr>
          <p:cNvSpPr>
            <a:spLocks noChangeShapeType="1"/>
          </p:cNvSpPr>
          <p:nvPr/>
        </p:nvSpPr>
        <p:spPr bwMode="auto">
          <a:xfrm flipV="1">
            <a:off x="2574925" y="2940048"/>
            <a:ext cx="1023938" cy="1392239"/>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69" name="Line 60">
            <a:extLst>
              <a:ext uri="{FF2B5EF4-FFF2-40B4-BE49-F238E27FC236}">
                <a16:creationId xmlns:a16="http://schemas.microsoft.com/office/drawing/2014/main" id="{2F8D5327-48BB-B64B-B414-5E57F7921FBC}"/>
              </a:ext>
            </a:extLst>
          </p:cNvPr>
          <p:cNvSpPr>
            <a:spLocks noChangeShapeType="1"/>
          </p:cNvSpPr>
          <p:nvPr/>
        </p:nvSpPr>
        <p:spPr bwMode="auto">
          <a:xfrm flipV="1">
            <a:off x="5376586" y="3070225"/>
            <a:ext cx="203477" cy="40640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70" name="Slide Number Placeholder 5">
            <a:extLst>
              <a:ext uri="{FF2B5EF4-FFF2-40B4-BE49-F238E27FC236}">
                <a16:creationId xmlns:a16="http://schemas.microsoft.com/office/drawing/2014/main" id="{54AFED3D-0C9A-4B41-AB3E-3770A5C38D42}"/>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43128648-3434-BF42-9F87-48843F17C0AA}" type="slidenum">
              <a:rPr lang="en-US" altLang="en-US" sz="1200">
                <a:latin typeface="Tahoma" panose="020B0604030504040204" pitchFamily="34" charset="0"/>
              </a:rPr>
              <a:pPr/>
              <a:t>10</a:t>
            </a:fld>
            <a:endParaRPr lang="en-US" altLang="en-US" sz="1200">
              <a:latin typeface="Tahoma" panose="020B0604030504040204" pitchFamily="34" charset="0"/>
            </a:endParaRPr>
          </a:p>
        </p:txBody>
      </p:sp>
      <p:sp>
        <p:nvSpPr>
          <p:cNvPr id="53271" name="Footer Placeholder 2">
            <a:extLst>
              <a:ext uri="{FF2B5EF4-FFF2-40B4-BE49-F238E27FC236}">
                <a16:creationId xmlns:a16="http://schemas.microsoft.com/office/drawing/2014/main" id="{372D4241-13F3-CA4F-8FC7-B86177363528}"/>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6B2A-7C12-7A44-8A93-01FF9F5019A4}"/>
              </a:ext>
            </a:extLst>
          </p:cNvPr>
          <p:cNvSpPr>
            <a:spLocks noGrp="1"/>
          </p:cNvSpPr>
          <p:nvPr>
            <p:ph type="title"/>
          </p:nvPr>
        </p:nvSpPr>
        <p:spPr>
          <a:xfrm>
            <a:off x="244642" y="116306"/>
            <a:ext cx="7772400" cy="453480"/>
          </a:xfrm>
        </p:spPr>
        <p:txBody>
          <a:bodyPr/>
          <a:lstStyle/>
          <a:p>
            <a:r>
              <a:rPr lang="en-US" dirty="0"/>
              <a:t>Remote devices</a:t>
            </a:r>
          </a:p>
        </p:txBody>
      </p:sp>
      <p:sp>
        <p:nvSpPr>
          <p:cNvPr id="4" name="Footer Placeholder 3">
            <a:extLst>
              <a:ext uri="{FF2B5EF4-FFF2-40B4-BE49-F238E27FC236}">
                <a16:creationId xmlns:a16="http://schemas.microsoft.com/office/drawing/2014/main" id="{2D0D21D4-315E-B642-951F-C68EEEEF0B0D}"/>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258B9017-901B-FE44-90A4-0CBB5AA2BD88}"/>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100</a:t>
            </a:fld>
            <a:endParaRPr lang="en-US" dirty="0"/>
          </a:p>
        </p:txBody>
      </p:sp>
      <p:grpSp>
        <p:nvGrpSpPr>
          <p:cNvPr id="6" name="Group 5">
            <a:extLst>
              <a:ext uri="{FF2B5EF4-FFF2-40B4-BE49-F238E27FC236}">
                <a16:creationId xmlns:a16="http://schemas.microsoft.com/office/drawing/2014/main" id="{231BC589-4030-1342-98BA-D6B7B00251F1}"/>
              </a:ext>
            </a:extLst>
          </p:cNvPr>
          <p:cNvGrpSpPr/>
          <p:nvPr/>
        </p:nvGrpSpPr>
        <p:grpSpPr>
          <a:xfrm>
            <a:off x="475488" y="2143704"/>
            <a:ext cx="3871048" cy="3445226"/>
            <a:chOff x="1572154" y="2651368"/>
            <a:chExt cx="4645176" cy="3281649"/>
          </a:xfrm>
        </p:grpSpPr>
        <p:sp>
          <p:nvSpPr>
            <p:cNvPr id="7" name="Text Box 29">
              <a:extLst>
                <a:ext uri="{FF2B5EF4-FFF2-40B4-BE49-F238E27FC236}">
                  <a16:creationId xmlns:a16="http://schemas.microsoft.com/office/drawing/2014/main" id="{F2E7DB2C-3CF2-304A-B1B3-C2E978165488}"/>
                </a:ext>
              </a:extLst>
            </p:cNvPr>
            <p:cNvSpPr txBox="1">
              <a:spLocks noChangeArrowheads="1"/>
            </p:cNvSpPr>
            <p:nvPr/>
          </p:nvSpPr>
          <p:spPr bwMode="auto">
            <a:xfrm>
              <a:off x="1572154" y="4574647"/>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71-65-f7-2b-08-53</a:t>
              </a:r>
            </a:p>
          </p:txBody>
        </p:sp>
        <p:grpSp>
          <p:nvGrpSpPr>
            <p:cNvPr id="8" name="Group 7">
              <a:extLst>
                <a:ext uri="{FF2B5EF4-FFF2-40B4-BE49-F238E27FC236}">
                  <a16:creationId xmlns:a16="http://schemas.microsoft.com/office/drawing/2014/main" id="{72EB62D2-940F-8547-8B89-D0BE9C10FB14}"/>
                </a:ext>
              </a:extLst>
            </p:cNvPr>
            <p:cNvGrpSpPr/>
            <p:nvPr/>
          </p:nvGrpSpPr>
          <p:grpSpPr>
            <a:xfrm>
              <a:off x="1769005" y="2651368"/>
              <a:ext cx="4448325" cy="3281649"/>
              <a:chOff x="363538" y="2973101"/>
              <a:chExt cx="4448325" cy="3281649"/>
            </a:xfrm>
          </p:grpSpPr>
          <p:sp>
            <p:nvSpPr>
              <p:cNvPr id="9" name="Freeform 10">
                <a:extLst>
                  <a:ext uri="{FF2B5EF4-FFF2-40B4-BE49-F238E27FC236}">
                    <a16:creationId xmlns:a16="http://schemas.microsoft.com/office/drawing/2014/main" id="{C59204C6-9B19-A447-8EC9-B2796A805D2D}"/>
                  </a:ext>
                </a:extLst>
              </p:cNvPr>
              <p:cNvSpPr>
                <a:spLocks/>
              </p:cNvSpPr>
              <p:nvPr/>
            </p:nvSpPr>
            <p:spPr bwMode="auto">
              <a:xfrm>
                <a:off x="1800225" y="3944938"/>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Line 18">
                <a:extLst>
                  <a:ext uri="{FF2B5EF4-FFF2-40B4-BE49-F238E27FC236}">
                    <a16:creationId xmlns:a16="http://schemas.microsoft.com/office/drawing/2014/main" id="{A358B270-DA87-4843-BF20-031818700E91}"/>
                  </a:ext>
                </a:extLst>
              </p:cNvPr>
              <p:cNvSpPr>
                <a:spLocks noChangeShapeType="1"/>
              </p:cNvSpPr>
              <p:nvPr/>
            </p:nvSpPr>
            <p:spPr bwMode="auto">
              <a:xfrm>
                <a:off x="1357313" y="4449763"/>
                <a:ext cx="4762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1" name="Line 19">
                <a:extLst>
                  <a:ext uri="{FF2B5EF4-FFF2-40B4-BE49-F238E27FC236}">
                    <a16:creationId xmlns:a16="http://schemas.microsoft.com/office/drawing/2014/main" id="{1FB38CA2-9683-FE4D-B779-7431AB0DCDCE}"/>
                  </a:ext>
                </a:extLst>
              </p:cNvPr>
              <p:cNvSpPr>
                <a:spLocks noChangeShapeType="1"/>
              </p:cNvSpPr>
              <p:nvPr/>
            </p:nvSpPr>
            <p:spPr bwMode="auto">
              <a:xfrm>
                <a:off x="2587625" y="3606800"/>
                <a:ext cx="0" cy="4889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2" name="Line 20">
                <a:extLst>
                  <a:ext uri="{FF2B5EF4-FFF2-40B4-BE49-F238E27FC236}">
                    <a16:creationId xmlns:a16="http://schemas.microsoft.com/office/drawing/2014/main" id="{31AD46CE-F35F-BD4C-873C-88AC8D56B8C5}"/>
                  </a:ext>
                </a:extLst>
              </p:cNvPr>
              <p:cNvSpPr>
                <a:spLocks noChangeShapeType="1"/>
              </p:cNvSpPr>
              <p:nvPr/>
            </p:nvSpPr>
            <p:spPr bwMode="auto">
              <a:xfrm flipH="1">
                <a:off x="3176588" y="4575175"/>
                <a:ext cx="447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3" name="Line 21">
                <a:extLst>
                  <a:ext uri="{FF2B5EF4-FFF2-40B4-BE49-F238E27FC236}">
                    <a16:creationId xmlns:a16="http://schemas.microsoft.com/office/drawing/2014/main" id="{BB0980FA-87CB-8341-B0B2-8105DEF1CFDA}"/>
                  </a:ext>
                </a:extLst>
              </p:cNvPr>
              <p:cNvSpPr>
                <a:spLocks noChangeShapeType="1"/>
              </p:cNvSpPr>
              <p:nvPr/>
            </p:nvSpPr>
            <p:spPr bwMode="auto">
              <a:xfrm flipV="1">
                <a:off x="2562225" y="5322888"/>
                <a:ext cx="0" cy="327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4" name="Text Box 22">
                <a:extLst>
                  <a:ext uri="{FF2B5EF4-FFF2-40B4-BE49-F238E27FC236}">
                    <a16:creationId xmlns:a16="http://schemas.microsoft.com/office/drawing/2014/main" id="{18E68048-CB9A-4C47-8C71-0B9556A30B6A}"/>
                  </a:ext>
                </a:extLst>
              </p:cNvPr>
              <p:cNvSpPr txBox="1">
                <a:spLocks noChangeArrowheads="1"/>
              </p:cNvSpPr>
              <p:nvPr/>
            </p:nvSpPr>
            <p:spPr bwMode="auto">
              <a:xfrm>
                <a:off x="2806700" y="3386138"/>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1a-2f-bb-76-09-ad</a:t>
                </a:r>
              </a:p>
            </p:txBody>
          </p:sp>
          <p:sp>
            <p:nvSpPr>
              <p:cNvPr id="15" name="Line 23">
                <a:extLst>
                  <a:ext uri="{FF2B5EF4-FFF2-40B4-BE49-F238E27FC236}">
                    <a16:creationId xmlns:a16="http://schemas.microsoft.com/office/drawing/2014/main" id="{A5A51FAA-C33D-FE4E-960B-3BB8BFF0C740}"/>
                  </a:ext>
                </a:extLst>
              </p:cNvPr>
              <p:cNvSpPr>
                <a:spLocks noChangeShapeType="1"/>
              </p:cNvSpPr>
              <p:nvPr/>
            </p:nvSpPr>
            <p:spPr bwMode="auto">
              <a:xfrm flipH="1" flipV="1">
                <a:off x="2678113" y="3538538"/>
                <a:ext cx="2047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6" name="Line 24">
                <a:extLst>
                  <a:ext uri="{FF2B5EF4-FFF2-40B4-BE49-F238E27FC236}">
                    <a16:creationId xmlns:a16="http://schemas.microsoft.com/office/drawing/2014/main" id="{BDE52361-0BE7-A143-994C-3131A8D8B64B}"/>
                  </a:ext>
                </a:extLst>
              </p:cNvPr>
              <p:cNvSpPr>
                <a:spLocks noChangeShapeType="1"/>
              </p:cNvSpPr>
              <p:nvPr/>
            </p:nvSpPr>
            <p:spPr bwMode="auto">
              <a:xfrm flipV="1">
                <a:off x="3633788" y="465137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7" name="Text Box 25">
                <a:extLst>
                  <a:ext uri="{FF2B5EF4-FFF2-40B4-BE49-F238E27FC236}">
                    <a16:creationId xmlns:a16="http://schemas.microsoft.com/office/drawing/2014/main" id="{552FFAA0-AA14-8D46-A382-866472BB68D1}"/>
                  </a:ext>
                </a:extLst>
              </p:cNvPr>
              <p:cNvSpPr txBox="1">
                <a:spLocks noChangeArrowheads="1"/>
              </p:cNvSpPr>
              <p:nvPr/>
            </p:nvSpPr>
            <p:spPr bwMode="auto">
              <a:xfrm>
                <a:off x="3187700" y="4953000"/>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58-23-d7-fa-20-b0</a:t>
                </a:r>
              </a:p>
            </p:txBody>
          </p:sp>
          <p:sp>
            <p:nvSpPr>
              <p:cNvPr id="18" name="Line 26">
                <a:extLst>
                  <a:ext uri="{FF2B5EF4-FFF2-40B4-BE49-F238E27FC236}">
                    <a16:creationId xmlns:a16="http://schemas.microsoft.com/office/drawing/2014/main" id="{199CE58C-F04A-D04C-8EC4-CEB90A79C068}"/>
                  </a:ext>
                </a:extLst>
              </p:cNvPr>
              <p:cNvSpPr>
                <a:spLocks noChangeShapeType="1"/>
              </p:cNvSpPr>
              <p:nvPr/>
            </p:nvSpPr>
            <p:spPr bwMode="auto">
              <a:xfrm flipH="1">
                <a:off x="2632075" y="5735638"/>
                <a:ext cx="2460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9" name="Text Box 27">
                <a:extLst>
                  <a:ext uri="{FF2B5EF4-FFF2-40B4-BE49-F238E27FC236}">
                    <a16:creationId xmlns:a16="http://schemas.microsoft.com/office/drawing/2014/main" id="{F317F376-178D-0645-8574-08DE91BE001E}"/>
                  </a:ext>
                </a:extLst>
              </p:cNvPr>
              <p:cNvSpPr txBox="1">
                <a:spLocks noChangeArrowheads="1"/>
              </p:cNvSpPr>
              <p:nvPr/>
            </p:nvSpPr>
            <p:spPr bwMode="auto">
              <a:xfrm>
                <a:off x="2816225" y="5578475"/>
                <a:ext cx="1909874"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0c-c4-11-6f-e3-98</a:t>
                </a:r>
              </a:p>
            </p:txBody>
          </p:sp>
          <p:sp>
            <p:nvSpPr>
              <p:cNvPr id="20" name="Line 28">
                <a:extLst>
                  <a:ext uri="{FF2B5EF4-FFF2-40B4-BE49-F238E27FC236}">
                    <a16:creationId xmlns:a16="http://schemas.microsoft.com/office/drawing/2014/main" id="{FF3D944F-9CD4-844D-A766-617A91156A16}"/>
                  </a:ext>
                </a:extLst>
              </p:cNvPr>
              <p:cNvSpPr>
                <a:spLocks noChangeShapeType="1"/>
              </p:cNvSpPr>
              <p:nvPr/>
            </p:nvSpPr>
            <p:spPr bwMode="auto">
              <a:xfrm flipV="1">
                <a:off x="1320800" y="4552950"/>
                <a:ext cx="0" cy="3317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1" name="Text Box 30">
                <a:extLst>
                  <a:ext uri="{FF2B5EF4-FFF2-40B4-BE49-F238E27FC236}">
                    <a16:creationId xmlns:a16="http://schemas.microsoft.com/office/drawing/2014/main" id="{5D2E88E9-D60B-3848-9673-A6636EBF5593}"/>
                  </a:ext>
                </a:extLst>
              </p:cNvPr>
              <p:cNvSpPr txBox="1">
                <a:spLocks noChangeArrowheads="1"/>
              </p:cNvSpPr>
              <p:nvPr/>
            </p:nvSpPr>
            <p:spPr bwMode="auto">
              <a:xfrm>
                <a:off x="2012950" y="4430713"/>
                <a:ext cx="81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mn-cs"/>
                  </a:rPr>
                  <a:t>   LAN</a:t>
                </a:r>
              </a:p>
            </p:txBody>
          </p:sp>
          <p:sp>
            <p:nvSpPr>
              <p:cNvPr id="22" name="Text Box 31">
                <a:extLst>
                  <a:ext uri="{FF2B5EF4-FFF2-40B4-BE49-F238E27FC236}">
                    <a16:creationId xmlns:a16="http://schemas.microsoft.com/office/drawing/2014/main" id="{CB18CDC2-EB95-EC42-A88D-58D212AEBCA9}"/>
                  </a:ext>
                </a:extLst>
              </p:cNvPr>
              <p:cNvSpPr txBox="1">
                <a:spLocks noChangeArrowheads="1"/>
              </p:cNvSpPr>
              <p:nvPr/>
            </p:nvSpPr>
            <p:spPr bwMode="auto">
              <a:xfrm>
                <a:off x="363538" y="3665538"/>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.23</a:t>
                </a:r>
              </a:p>
            </p:txBody>
          </p:sp>
          <p:sp>
            <p:nvSpPr>
              <p:cNvPr id="23" name="Line 32">
                <a:extLst>
                  <a:ext uri="{FF2B5EF4-FFF2-40B4-BE49-F238E27FC236}">
                    <a16:creationId xmlns:a16="http://schemas.microsoft.com/office/drawing/2014/main" id="{FA67A591-C75E-9041-BEF7-B8E9168317B0}"/>
                  </a:ext>
                </a:extLst>
              </p:cNvPr>
              <p:cNvSpPr>
                <a:spLocks noChangeShapeType="1"/>
              </p:cNvSpPr>
              <p:nvPr/>
            </p:nvSpPr>
            <p:spPr bwMode="auto">
              <a:xfrm>
                <a:off x="1009650" y="3921125"/>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4" name="Text Box 33">
                <a:extLst>
                  <a:ext uri="{FF2B5EF4-FFF2-40B4-BE49-F238E27FC236}">
                    <a16:creationId xmlns:a16="http://schemas.microsoft.com/office/drawing/2014/main" id="{5BCF3346-0429-A845-A117-B0637604155E}"/>
                  </a:ext>
                </a:extLst>
              </p:cNvPr>
              <p:cNvSpPr txBox="1">
                <a:spLocks noChangeArrowheads="1"/>
              </p:cNvSpPr>
              <p:nvPr/>
            </p:nvSpPr>
            <p:spPr bwMode="auto">
              <a:xfrm>
                <a:off x="902198" y="2973101"/>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.78</a:t>
                </a:r>
              </a:p>
            </p:txBody>
          </p:sp>
          <p:sp>
            <p:nvSpPr>
              <p:cNvPr id="25" name="Line 34">
                <a:extLst>
                  <a:ext uri="{FF2B5EF4-FFF2-40B4-BE49-F238E27FC236}">
                    <a16:creationId xmlns:a16="http://schemas.microsoft.com/office/drawing/2014/main" id="{31EE2991-C075-B249-AF3B-E82AA24D26F8}"/>
                  </a:ext>
                </a:extLst>
              </p:cNvPr>
              <p:cNvSpPr>
                <a:spLocks noChangeShapeType="1"/>
              </p:cNvSpPr>
              <p:nvPr/>
            </p:nvSpPr>
            <p:spPr bwMode="auto">
              <a:xfrm>
                <a:off x="2084905" y="3218522"/>
                <a:ext cx="202067" cy="7697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6" name="Line 35">
                <a:extLst>
                  <a:ext uri="{FF2B5EF4-FFF2-40B4-BE49-F238E27FC236}">
                    <a16:creationId xmlns:a16="http://schemas.microsoft.com/office/drawing/2014/main" id="{53F1759B-93A1-8943-B924-9DE03ACE9D0D}"/>
                  </a:ext>
                </a:extLst>
              </p:cNvPr>
              <p:cNvSpPr>
                <a:spLocks noChangeShapeType="1"/>
              </p:cNvSpPr>
              <p:nvPr/>
            </p:nvSpPr>
            <p:spPr bwMode="auto">
              <a:xfrm>
                <a:off x="3875428" y="4223500"/>
                <a:ext cx="79034" cy="14371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7" name="Text Box 36">
                <a:extLst>
                  <a:ext uri="{FF2B5EF4-FFF2-40B4-BE49-F238E27FC236}">
                    <a16:creationId xmlns:a16="http://schemas.microsoft.com/office/drawing/2014/main" id="{DD3A16F7-8F09-BB45-8797-7BEBE4FC9EAB}"/>
                  </a:ext>
                </a:extLst>
              </p:cNvPr>
              <p:cNvSpPr txBox="1">
                <a:spLocks noChangeArrowheads="1"/>
              </p:cNvSpPr>
              <p:nvPr/>
            </p:nvSpPr>
            <p:spPr bwMode="auto">
              <a:xfrm>
                <a:off x="3257082" y="3974886"/>
                <a:ext cx="1473839"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137.196.7</a:t>
                </a:r>
                <a:r>
                  <a:rPr lang="en-US" sz="1400" i="0" dirty="0">
                    <a:latin typeface="Arial" charset="0"/>
                  </a:rPr>
                  <a:t>.14</a:t>
                </a:r>
              </a:p>
            </p:txBody>
          </p:sp>
          <p:sp>
            <p:nvSpPr>
              <p:cNvPr id="28" name="Line 38">
                <a:extLst>
                  <a:ext uri="{FF2B5EF4-FFF2-40B4-BE49-F238E27FC236}">
                    <a16:creationId xmlns:a16="http://schemas.microsoft.com/office/drawing/2014/main" id="{76D6CBF3-DB1B-4743-A09E-D9B2E5808119}"/>
                  </a:ext>
                </a:extLst>
              </p:cNvPr>
              <p:cNvSpPr>
                <a:spLocks noChangeShapeType="1"/>
              </p:cNvSpPr>
              <p:nvPr/>
            </p:nvSpPr>
            <p:spPr bwMode="auto">
              <a:xfrm>
                <a:off x="2136775" y="6002338"/>
                <a:ext cx="23177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9" name="Text Box 39">
                <a:extLst>
                  <a:ext uri="{FF2B5EF4-FFF2-40B4-BE49-F238E27FC236}">
                    <a16:creationId xmlns:a16="http://schemas.microsoft.com/office/drawing/2014/main" id="{DB5760A3-824E-BA4A-B376-210509717A31}"/>
                  </a:ext>
                </a:extLst>
              </p:cNvPr>
              <p:cNvSpPr txBox="1">
                <a:spLocks noChangeArrowheads="1"/>
              </p:cNvSpPr>
              <p:nvPr/>
            </p:nvSpPr>
            <p:spPr bwMode="auto">
              <a:xfrm>
                <a:off x="649483" y="5865771"/>
                <a:ext cx="1755617"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.88</a:t>
                </a:r>
              </a:p>
            </p:txBody>
          </p:sp>
          <p:sp>
            <p:nvSpPr>
              <p:cNvPr id="30" name="Rectangle 43">
                <a:extLst>
                  <a:ext uri="{FF2B5EF4-FFF2-40B4-BE49-F238E27FC236}">
                    <a16:creationId xmlns:a16="http://schemas.microsoft.com/office/drawing/2014/main" id="{A37D1790-8C9C-484C-B5F8-75CFEF200A55}"/>
                  </a:ext>
                </a:extLst>
              </p:cNvPr>
              <p:cNvSpPr>
                <a:spLocks noChangeArrowheads="1"/>
              </p:cNvSpPr>
              <p:nvPr/>
            </p:nvSpPr>
            <p:spPr bwMode="auto">
              <a:xfrm rot="-5400000">
                <a:off x="3659982" y="4482306"/>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1" name="Group 44">
                <a:extLst>
                  <a:ext uri="{FF2B5EF4-FFF2-40B4-BE49-F238E27FC236}">
                    <a16:creationId xmlns:a16="http://schemas.microsoft.com/office/drawing/2014/main" id="{97081D90-5F2B-B243-B1BD-7BD1F249D686}"/>
                  </a:ext>
                </a:extLst>
              </p:cNvPr>
              <p:cNvGrpSpPr>
                <a:grpSpLocks/>
              </p:cNvGrpSpPr>
              <p:nvPr/>
            </p:nvGrpSpPr>
            <p:grpSpPr bwMode="auto">
              <a:xfrm>
                <a:off x="3562350" y="4357688"/>
                <a:ext cx="598488" cy="520700"/>
                <a:chOff x="-44" y="1473"/>
                <a:chExt cx="981" cy="1105"/>
              </a:xfrm>
            </p:grpSpPr>
            <p:pic>
              <p:nvPicPr>
                <p:cNvPr id="46" name="Picture 45" descr="desktop_computer_stylized_medium">
                  <a:extLst>
                    <a:ext uri="{FF2B5EF4-FFF2-40B4-BE49-F238E27FC236}">
                      <a16:creationId xmlns:a16="http://schemas.microsoft.com/office/drawing/2014/main" id="{0F78CB61-5D69-6C46-8F64-7FB0F01AE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Freeform 46">
                  <a:extLst>
                    <a:ext uri="{FF2B5EF4-FFF2-40B4-BE49-F238E27FC236}">
                      <a16:creationId xmlns:a16="http://schemas.microsoft.com/office/drawing/2014/main" id="{5C4069C8-C624-E74D-9EF6-99A64A205C3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2" name="Group 47">
                <a:extLst>
                  <a:ext uri="{FF2B5EF4-FFF2-40B4-BE49-F238E27FC236}">
                    <a16:creationId xmlns:a16="http://schemas.microsoft.com/office/drawing/2014/main" id="{86A69CDE-6B75-3A48-96F7-DD2E2C50343A}"/>
                  </a:ext>
                </a:extLst>
              </p:cNvPr>
              <p:cNvGrpSpPr>
                <a:grpSpLocks/>
              </p:cNvGrpSpPr>
              <p:nvPr/>
            </p:nvGrpSpPr>
            <p:grpSpPr bwMode="auto">
              <a:xfrm>
                <a:off x="657225" y="4160838"/>
                <a:ext cx="709613" cy="520700"/>
                <a:chOff x="267" y="2244"/>
                <a:chExt cx="581" cy="415"/>
              </a:xfrm>
            </p:grpSpPr>
            <p:sp>
              <p:nvSpPr>
                <p:cNvPr id="42" name="Rectangle 48">
                  <a:extLst>
                    <a:ext uri="{FF2B5EF4-FFF2-40B4-BE49-F238E27FC236}">
                      <a16:creationId xmlns:a16="http://schemas.microsoft.com/office/drawing/2014/main" id="{D1786FB5-064F-5F43-AA6F-845729F5D5A2}"/>
                    </a:ext>
                  </a:extLst>
                </p:cNvPr>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43" name="Group 49">
                  <a:extLst>
                    <a:ext uri="{FF2B5EF4-FFF2-40B4-BE49-F238E27FC236}">
                      <a16:creationId xmlns:a16="http://schemas.microsoft.com/office/drawing/2014/main" id="{656C37C3-82C1-724A-A448-C44FB9A41D30}"/>
                    </a:ext>
                  </a:extLst>
                </p:cNvPr>
                <p:cNvGrpSpPr>
                  <a:grpSpLocks/>
                </p:cNvGrpSpPr>
                <p:nvPr/>
              </p:nvGrpSpPr>
              <p:grpSpPr bwMode="auto">
                <a:xfrm>
                  <a:off x="267" y="2244"/>
                  <a:ext cx="512" cy="415"/>
                  <a:chOff x="-44" y="1473"/>
                  <a:chExt cx="981" cy="1105"/>
                </a:xfrm>
              </p:grpSpPr>
              <p:pic>
                <p:nvPicPr>
                  <p:cNvPr id="44" name="Picture 50" descr="desktop_computer_stylized_medium">
                    <a:extLst>
                      <a:ext uri="{FF2B5EF4-FFF2-40B4-BE49-F238E27FC236}">
                        <a16:creationId xmlns:a16="http://schemas.microsoft.com/office/drawing/2014/main" id="{8A268560-E264-E04F-A2AB-2704991A6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Freeform 51">
                    <a:extLst>
                      <a:ext uri="{FF2B5EF4-FFF2-40B4-BE49-F238E27FC236}">
                        <a16:creationId xmlns:a16="http://schemas.microsoft.com/office/drawing/2014/main" id="{22134382-90C7-6146-B0DB-A04DB8F0F80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33" name="Group 52">
                <a:extLst>
                  <a:ext uri="{FF2B5EF4-FFF2-40B4-BE49-F238E27FC236}">
                    <a16:creationId xmlns:a16="http://schemas.microsoft.com/office/drawing/2014/main" id="{8E942DC7-1284-C146-BEFF-38255C5AD05B}"/>
                  </a:ext>
                </a:extLst>
              </p:cNvPr>
              <p:cNvGrpSpPr>
                <a:grpSpLocks/>
              </p:cNvGrpSpPr>
              <p:nvPr/>
            </p:nvGrpSpPr>
            <p:grpSpPr bwMode="auto">
              <a:xfrm>
                <a:off x="2157413" y="3048000"/>
                <a:ext cx="631825" cy="554038"/>
                <a:chOff x="1745" y="1276"/>
                <a:chExt cx="512" cy="489"/>
              </a:xfrm>
            </p:grpSpPr>
            <p:sp>
              <p:nvSpPr>
                <p:cNvPr id="38" name="Rectangle 53">
                  <a:extLst>
                    <a:ext uri="{FF2B5EF4-FFF2-40B4-BE49-F238E27FC236}">
                      <a16:creationId xmlns:a16="http://schemas.microsoft.com/office/drawing/2014/main" id="{A6A9189D-2285-1C48-AA3E-1063B850005A}"/>
                    </a:ext>
                  </a:extLst>
                </p:cNvPr>
                <p:cNvSpPr>
                  <a:spLocks noChangeArrowheads="1"/>
                </p:cNvSpPr>
                <p:nvPr/>
              </p:nvSpPr>
              <p:spPr bwMode="auto">
                <a:xfrm>
                  <a:off x="2040" y="1604"/>
                  <a:ext cx="100"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9" name="Group 54">
                  <a:extLst>
                    <a:ext uri="{FF2B5EF4-FFF2-40B4-BE49-F238E27FC236}">
                      <a16:creationId xmlns:a16="http://schemas.microsoft.com/office/drawing/2014/main" id="{807BC566-B290-AC42-9214-AE624E203A9D}"/>
                    </a:ext>
                  </a:extLst>
                </p:cNvPr>
                <p:cNvGrpSpPr>
                  <a:grpSpLocks/>
                </p:cNvGrpSpPr>
                <p:nvPr/>
              </p:nvGrpSpPr>
              <p:grpSpPr bwMode="auto">
                <a:xfrm>
                  <a:off x="1745" y="1276"/>
                  <a:ext cx="512" cy="415"/>
                  <a:chOff x="-44" y="1473"/>
                  <a:chExt cx="981" cy="1105"/>
                </a:xfrm>
              </p:grpSpPr>
              <p:pic>
                <p:nvPicPr>
                  <p:cNvPr id="40" name="Picture 55" descr="desktop_computer_stylized_medium">
                    <a:extLst>
                      <a:ext uri="{FF2B5EF4-FFF2-40B4-BE49-F238E27FC236}">
                        <a16:creationId xmlns:a16="http://schemas.microsoft.com/office/drawing/2014/main" id="{F93B2E14-58C7-AA49-98F5-39FB14BE7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Freeform 56">
                    <a:extLst>
                      <a:ext uri="{FF2B5EF4-FFF2-40B4-BE49-F238E27FC236}">
                        <a16:creationId xmlns:a16="http://schemas.microsoft.com/office/drawing/2014/main" id="{F58C92FC-12C5-0149-A217-A8A9ABA6011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34" name="Rectangle 58">
                <a:extLst>
                  <a:ext uri="{FF2B5EF4-FFF2-40B4-BE49-F238E27FC236}">
                    <a16:creationId xmlns:a16="http://schemas.microsoft.com/office/drawing/2014/main" id="{F5C96FAA-F18C-F04A-B677-8DF212B47094}"/>
                  </a:ext>
                </a:extLst>
              </p:cNvPr>
              <p:cNvSpPr>
                <a:spLocks noChangeArrowheads="1"/>
              </p:cNvSpPr>
              <p:nvPr/>
            </p:nvSpPr>
            <p:spPr bwMode="auto">
              <a:xfrm>
                <a:off x="2501900" y="5645150"/>
                <a:ext cx="123825" cy="1825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5" name="Group 59">
                <a:extLst>
                  <a:ext uri="{FF2B5EF4-FFF2-40B4-BE49-F238E27FC236}">
                    <a16:creationId xmlns:a16="http://schemas.microsoft.com/office/drawing/2014/main" id="{9159FB10-BFC6-444D-A747-C90689DE822E}"/>
                  </a:ext>
                </a:extLst>
              </p:cNvPr>
              <p:cNvGrpSpPr>
                <a:grpSpLocks/>
              </p:cNvGrpSpPr>
              <p:nvPr/>
            </p:nvGrpSpPr>
            <p:grpSpPr bwMode="auto">
              <a:xfrm>
                <a:off x="2166938" y="5784850"/>
                <a:ext cx="584200" cy="469900"/>
                <a:chOff x="-44" y="1473"/>
                <a:chExt cx="981" cy="1105"/>
              </a:xfrm>
            </p:grpSpPr>
            <p:pic>
              <p:nvPicPr>
                <p:cNvPr id="36" name="Picture 60" descr="desktop_computer_stylized_medium">
                  <a:extLst>
                    <a:ext uri="{FF2B5EF4-FFF2-40B4-BE49-F238E27FC236}">
                      <a16:creationId xmlns:a16="http://schemas.microsoft.com/office/drawing/2014/main" id="{DE1FD510-18F5-DA40-9C68-A55C03D64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Freeform 61">
                  <a:extLst>
                    <a:ext uri="{FF2B5EF4-FFF2-40B4-BE49-F238E27FC236}">
                      <a16:creationId xmlns:a16="http://schemas.microsoft.com/office/drawing/2014/main" id="{983ACB1D-B2B4-3344-9BCB-B059751905C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pic>
        <p:nvPicPr>
          <p:cNvPr id="48" name="Picture 40" descr="underline_base">
            <a:extLst>
              <a:ext uri="{FF2B5EF4-FFF2-40B4-BE49-F238E27FC236}">
                <a16:creationId xmlns:a16="http://schemas.microsoft.com/office/drawing/2014/main" id="{19784F9C-66B9-134A-98F9-2C98F0DAC21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19" y="569104"/>
            <a:ext cx="3812112" cy="147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1" name="Group 100">
            <a:extLst>
              <a:ext uri="{FF2B5EF4-FFF2-40B4-BE49-F238E27FC236}">
                <a16:creationId xmlns:a16="http://schemas.microsoft.com/office/drawing/2014/main" id="{D6AC04EB-B0DF-4848-9EAA-3827B3F09503}"/>
              </a:ext>
            </a:extLst>
          </p:cNvPr>
          <p:cNvGrpSpPr/>
          <p:nvPr/>
        </p:nvGrpSpPr>
        <p:grpSpPr>
          <a:xfrm>
            <a:off x="859536" y="4724400"/>
            <a:ext cx="5529072" cy="871728"/>
            <a:chOff x="859536" y="4724400"/>
            <a:chExt cx="5529072" cy="871728"/>
          </a:xfrm>
        </p:grpSpPr>
        <p:sp>
          <p:nvSpPr>
            <p:cNvPr id="92" name="Rectangle 91">
              <a:extLst>
                <a:ext uri="{FF2B5EF4-FFF2-40B4-BE49-F238E27FC236}">
                  <a16:creationId xmlns:a16="http://schemas.microsoft.com/office/drawing/2014/main" id="{592DC482-63DA-7A49-8065-1EABAABB0FA5}"/>
                </a:ext>
              </a:extLst>
            </p:cNvPr>
            <p:cNvSpPr/>
            <p:nvPr/>
          </p:nvSpPr>
          <p:spPr bwMode="auto">
            <a:xfrm>
              <a:off x="859536" y="5102352"/>
              <a:ext cx="1261872" cy="493776"/>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D2097CC-77D4-5F4B-BF37-3C207035E3B1}"/>
                </a:ext>
              </a:extLst>
            </p:cNvPr>
            <p:cNvSpPr/>
            <p:nvPr/>
          </p:nvSpPr>
          <p:spPr bwMode="auto">
            <a:xfrm>
              <a:off x="5126736" y="4724400"/>
              <a:ext cx="1261872" cy="493776"/>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04" name="Straight Arrow Connector 103">
            <a:extLst>
              <a:ext uri="{FF2B5EF4-FFF2-40B4-BE49-F238E27FC236}">
                <a16:creationId xmlns:a16="http://schemas.microsoft.com/office/drawing/2014/main" id="{775E04C2-708B-7146-BEBF-BB01EED7CBF6}"/>
              </a:ext>
            </a:extLst>
          </p:cNvPr>
          <p:cNvCxnSpPr>
            <a:cxnSpLocks/>
          </p:cNvCxnSpPr>
          <p:nvPr/>
        </p:nvCxnSpPr>
        <p:spPr bwMode="auto">
          <a:xfrm flipV="1">
            <a:off x="3122429" y="2570927"/>
            <a:ext cx="1483561" cy="2291020"/>
          </a:xfrm>
          <a:prstGeom prst="straightConnector1">
            <a:avLst/>
          </a:prstGeom>
          <a:solidFill>
            <a:schemeClr val="accent1"/>
          </a:solidFill>
          <a:ln w="2857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Straight Arrow Connector 106">
            <a:extLst>
              <a:ext uri="{FF2B5EF4-FFF2-40B4-BE49-F238E27FC236}">
                <a16:creationId xmlns:a16="http://schemas.microsoft.com/office/drawing/2014/main" id="{8411889C-CF58-C149-B1C4-8E26491608F3}"/>
              </a:ext>
            </a:extLst>
          </p:cNvPr>
          <p:cNvCxnSpPr>
            <a:cxnSpLocks/>
            <a:stCxn id="96" idx="2"/>
          </p:cNvCxnSpPr>
          <p:nvPr/>
        </p:nvCxnSpPr>
        <p:spPr bwMode="auto">
          <a:xfrm>
            <a:off x="6232690" y="2839312"/>
            <a:ext cx="123068" cy="1655804"/>
          </a:xfrm>
          <a:prstGeom prst="straightConnector1">
            <a:avLst/>
          </a:prstGeom>
          <a:solidFill>
            <a:schemeClr val="accent1"/>
          </a:solidFill>
          <a:ln w="2857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2" name="Group 61">
            <a:extLst>
              <a:ext uri="{FF2B5EF4-FFF2-40B4-BE49-F238E27FC236}">
                <a16:creationId xmlns:a16="http://schemas.microsoft.com/office/drawing/2014/main" id="{CB8C07F4-BCE4-E845-B738-3118569A8D7A}"/>
              </a:ext>
            </a:extLst>
          </p:cNvPr>
          <p:cNvGrpSpPr/>
          <p:nvPr/>
        </p:nvGrpSpPr>
        <p:grpSpPr>
          <a:xfrm>
            <a:off x="2523744" y="2063959"/>
            <a:ext cx="6251816" cy="3115784"/>
            <a:chOff x="2523744" y="2063959"/>
            <a:chExt cx="6251816" cy="3115784"/>
          </a:xfrm>
        </p:grpSpPr>
        <p:grpSp>
          <p:nvGrpSpPr>
            <p:cNvPr id="100" name="Group 99">
              <a:extLst>
                <a:ext uri="{FF2B5EF4-FFF2-40B4-BE49-F238E27FC236}">
                  <a16:creationId xmlns:a16="http://schemas.microsoft.com/office/drawing/2014/main" id="{EFB4309F-1B9B-E149-A32B-74D18E05F4DB}"/>
                </a:ext>
              </a:extLst>
            </p:cNvPr>
            <p:cNvGrpSpPr/>
            <p:nvPr/>
          </p:nvGrpSpPr>
          <p:grpSpPr>
            <a:xfrm>
              <a:off x="2523744" y="2063959"/>
              <a:ext cx="6251816" cy="3115784"/>
              <a:chOff x="2523744" y="2063959"/>
              <a:chExt cx="6251816" cy="3115784"/>
            </a:xfrm>
          </p:grpSpPr>
          <p:grpSp>
            <p:nvGrpSpPr>
              <p:cNvPr id="88" name="Group 87">
                <a:extLst>
                  <a:ext uri="{FF2B5EF4-FFF2-40B4-BE49-F238E27FC236}">
                    <a16:creationId xmlns:a16="http://schemas.microsoft.com/office/drawing/2014/main" id="{582C64E4-8E37-FC40-8326-78F719723FBB}"/>
                  </a:ext>
                </a:extLst>
              </p:cNvPr>
              <p:cNvGrpSpPr/>
              <p:nvPr/>
            </p:nvGrpSpPr>
            <p:grpSpPr>
              <a:xfrm>
                <a:off x="2523744" y="2365410"/>
                <a:ext cx="6251816" cy="2814333"/>
                <a:chOff x="2523744" y="2365410"/>
                <a:chExt cx="6251816" cy="2814333"/>
              </a:xfrm>
            </p:grpSpPr>
            <p:grpSp>
              <p:nvGrpSpPr>
                <p:cNvPr id="50" name="Group 347">
                  <a:extLst>
                    <a:ext uri="{FF2B5EF4-FFF2-40B4-BE49-F238E27FC236}">
                      <a16:creationId xmlns:a16="http://schemas.microsoft.com/office/drawing/2014/main" id="{8AAB7BD8-BED5-6B48-89BB-C123EE4F409C}"/>
                    </a:ext>
                  </a:extLst>
                </p:cNvPr>
                <p:cNvGrpSpPr>
                  <a:grpSpLocks/>
                </p:cNvGrpSpPr>
                <p:nvPr/>
              </p:nvGrpSpPr>
              <p:grpSpPr bwMode="auto">
                <a:xfrm>
                  <a:off x="5181740" y="2365410"/>
                  <a:ext cx="416744" cy="205711"/>
                  <a:chOff x="1871277" y="1576300"/>
                  <a:chExt cx="1128371" cy="437861"/>
                </a:xfrm>
              </p:grpSpPr>
              <p:sp>
                <p:nvSpPr>
                  <p:cNvPr id="51" name="Oval 50">
                    <a:extLst>
                      <a:ext uri="{FF2B5EF4-FFF2-40B4-BE49-F238E27FC236}">
                        <a16:creationId xmlns:a16="http://schemas.microsoft.com/office/drawing/2014/main" id="{AC724C91-52FD-9E49-9CD4-5D732C3BA326}"/>
                      </a:ext>
                    </a:extLst>
                  </p:cNvPr>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2" name="Rectangle 51">
                    <a:extLst>
                      <a:ext uri="{FF2B5EF4-FFF2-40B4-BE49-F238E27FC236}">
                        <a16:creationId xmlns:a16="http://schemas.microsoft.com/office/drawing/2014/main" id="{F8F80658-E325-F347-BF49-C3F687F77D60}"/>
                      </a:ext>
                    </a:extLst>
                  </p:cNvPr>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Oval 52">
                    <a:extLst>
                      <a:ext uri="{FF2B5EF4-FFF2-40B4-BE49-F238E27FC236}">
                        <a16:creationId xmlns:a16="http://schemas.microsoft.com/office/drawing/2014/main" id="{199D9CF4-691F-B941-8A53-AEA5BE3AAB79}"/>
                      </a:ext>
                    </a:extLst>
                  </p:cNvPr>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 name="Freeform 53">
                    <a:extLst>
                      <a:ext uri="{FF2B5EF4-FFF2-40B4-BE49-F238E27FC236}">
                        <a16:creationId xmlns:a16="http://schemas.microsoft.com/office/drawing/2014/main" id="{2E32F21F-5288-3F45-B7FC-211FEC5DD73F}"/>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 name="Freeform 54">
                    <a:extLst>
                      <a:ext uri="{FF2B5EF4-FFF2-40B4-BE49-F238E27FC236}">
                        <a16:creationId xmlns:a16="http://schemas.microsoft.com/office/drawing/2014/main" id="{F80B2DE4-7A2C-C24A-A57B-114DE4A68F13}"/>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Freeform 55">
                    <a:extLst>
                      <a:ext uri="{FF2B5EF4-FFF2-40B4-BE49-F238E27FC236}">
                        <a16:creationId xmlns:a16="http://schemas.microsoft.com/office/drawing/2014/main" id="{C62F5578-26E3-0747-89DD-7948E5A0A54C}"/>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 name="Freeform 56">
                    <a:extLst>
                      <a:ext uri="{FF2B5EF4-FFF2-40B4-BE49-F238E27FC236}">
                        <a16:creationId xmlns:a16="http://schemas.microsoft.com/office/drawing/2014/main" id="{2E65345E-B340-824D-9512-C1378EDA27D6}"/>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 name="Straight Connector 57">
                    <a:extLst>
                      <a:ext uri="{FF2B5EF4-FFF2-40B4-BE49-F238E27FC236}">
                        <a16:creationId xmlns:a16="http://schemas.microsoft.com/office/drawing/2014/main" id="{73CE60E8-BE1F-3142-8D8F-395E5AF2ECC9}"/>
                      </a:ext>
                    </a:extLst>
                  </p:cNvPr>
                  <p:cNvCxnSpPr>
                    <a:endCxn id="5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4B0B14F-5137-C241-8105-F4AA4E2B708A}"/>
                      </a:ext>
                    </a:extLst>
                  </p:cNvPr>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60" name="Straight Connector 59">
                  <a:extLst>
                    <a:ext uri="{FF2B5EF4-FFF2-40B4-BE49-F238E27FC236}">
                      <a16:creationId xmlns:a16="http://schemas.microsoft.com/office/drawing/2014/main" id="{95EF81A1-C1FC-3845-8092-ADDD401B3ADD}"/>
                    </a:ext>
                  </a:extLst>
                </p:cNvPr>
                <p:cNvCxnSpPr>
                  <a:cxnSpLocks/>
                </p:cNvCxnSpPr>
                <p:nvPr/>
              </p:nvCxnSpPr>
              <p:spPr bwMode="auto">
                <a:xfrm flipV="1">
                  <a:off x="2523744" y="2468880"/>
                  <a:ext cx="2615184" cy="8961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DFAC36F8-64A8-024F-86CA-7A09243314D4}"/>
                    </a:ext>
                  </a:extLst>
                </p:cNvPr>
                <p:cNvCxnSpPr>
                  <a:cxnSpLocks/>
                </p:cNvCxnSpPr>
                <p:nvPr/>
              </p:nvCxnSpPr>
              <p:spPr bwMode="auto">
                <a:xfrm>
                  <a:off x="5632704" y="2523744"/>
                  <a:ext cx="804672" cy="5303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7" name="Group 590">
                  <a:extLst>
                    <a:ext uri="{FF2B5EF4-FFF2-40B4-BE49-F238E27FC236}">
                      <a16:creationId xmlns:a16="http://schemas.microsoft.com/office/drawing/2014/main" id="{D9B8BD85-B0AB-6E49-921A-C166C3E0CF41}"/>
                    </a:ext>
                  </a:extLst>
                </p:cNvPr>
                <p:cNvGrpSpPr>
                  <a:grpSpLocks/>
                </p:cNvGrpSpPr>
                <p:nvPr/>
              </p:nvGrpSpPr>
              <p:grpSpPr bwMode="auto">
                <a:xfrm flipH="1">
                  <a:off x="5683885" y="4369308"/>
                  <a:ext cx="414337" cy="373063"/>
                  <a:chOff x="2839" y="3501"/>
                  <a:chExt cx="755" cy="803"/>
                </a:xfrm>
              </p:grpSpPr>
              <p:pic>
                <p:nvPicPr>
                  <p:cNvPr id="68" name="Picture 591" descr="desktop_computer_stylized_medium">
                    <a:extLst>
                      <a:ext uri="{FF2B5EF4-FFF2-40B4-BE49-F238E27FC236}">
                        <a16:creationId xmlns:a16="http://schemas.microsoft.com/office/drawing/2014/main" id="{E4F684D1-8D10-F14F-BB10-F692665AC3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Freeform 592">
                    <a:extLst>
                      <a:ext uri="{FF2B5EF4-FFF2-40B4-BE49-F238E27FC236}">
                        <a16:creationId xmlns:a16="http://schemas.microsoft.com/office/drawing/2014/main" id="{2449370D-27FA-2242-9D58-2E2896B12A6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70" name="Group 599">
                  <a:extLst>
                    <a:ext uri="{FF2B5EF4-FFF2-40B4-BE49-F238E27FC236}">
                      <a16:creationId xmlns:a16="http://schemas.microsoft.com/office/drawing/2014/main" id="{20B5F6CE-C8A9-884C-B06C-5FA0D5267050}"/>
                    </a:ext>
                  </a:extLst>
                </p:cNvPr>
                <p:cNvGrpSpPr>
                  <a:grpSpLocks/>
                </p:cNvGrpSpPr>
                <p:nvPr/>
              </p:nvGrpSpPr>
              <p:grpSpPr bwMode="auto">
                <a:xfrm>
                  <a:off x="7811897" y="3775710"/>
                  <a:ext cx="427037" cy="350838"/>
                  <a:chOff x="2839" y="3501"/>
                  <a:chExt cx="755" cy="803"/>
                </a:xfrm>
              </p:grpSpPr>
              <p:pic>
                <p:nvPicPr>
                  <p:cNvPr id="71" name="Picture 600" descr="desktop_computer_stylized_medium">
                    <a:extLst>
                      <a:ext uri="{FF2B5EF4-FFF2-40B4-BE49-F238E27FC236}">
                        <a16:creationId xmlns:a16="http://schemas.microsoft.com/office/drawing/2014/main" id="{A45DB319-41DD-6746-B524-146F6C3C1A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Freeform 601">
                    <a:extLst>
                      <a:ext uri="{FF2B5EF4-FFF2-40B4-BE49-F238E27FC236}">
                        <a16:creationId xmlns:a16="http://schemas.microsoft.com/office/drawing/2014/main" id="{D0D0C4DC-B3A3-C447-B132-61FFFEA16C9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sp>
              <p:nvSpPr>
                <p:cNvPr id="73" name="Freeform 10">
                  <a:extLst>
                    <a:ext uri="{FF2B5EF4-FFF2-40B4-BE49-F238E27FC236}">
                      <a16:creationId xmlns:a16="http://schemas.microsoft.com/office/drawing/2014/main" id="{A7559B29-9C8F-C746-AFB8-85271D5F9C71}"/>
                    </a:ext>
                  </a:extLst>
                </p:cNvPr>
                <p:cNvSpPr>
                  <a:spLocks/>
                </p:cNvSpPr>
                <p:nvPr/>
              </p:nvSpPr>
              <p:spPr bwMode="auto">
                <a:xfrm>
                  <a:off x="6323449" y="3005488"/>
                  <a:ext cx="1161541" cy="160163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US" dirty="0"/>
                    <a:t>LAN</a:t>
                  </a:r>
                </a:p>
              </p:txBody>
            </p:sp>
            <p:cxnSp>
              <p:nvCxnSpPr>
                <p:cNvPr id="76" name="Straight Connector 75">
                  <a:extLst>
                    <a:ext uri="{FF2B5EF4-FFF2-40B4-BE49-F238E27FC236}">
                      <a16:creationId xmlns:a16="http://schemas.microsoft.com/office/drawing/2014/main" id="{50CA4849-4129-9B4B-A398-59637EA8B855}"/>
                    </a:ext>
                  </a:extLst>
                </p:cNvPr>
                <p:cNvCxnSpPr>
                  <a:cxnSpLocks/>
                </p:cNvCxnSpPr>
                <p:nvPr/>
              </p:nvCxnSpPr>
              <p:spPr bwMode="auto">
                <a:xfrm flipV="1">
                  <a:off x="6079934" y="4169664"/>
                  <a:ext cx="467170" cy="2947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B8A51A51-EC67-4B43-B92E-F8803D5FFE19}"/>
                    </a:ext>
                  </a:extLst>
                </p:cNvPr>
                <p:cNvCxnSpPr>
                  <a:cxnSpLocks/>
                </p:cNvCxnSpPr>
                <p:nvPr/>
              </p:nvCxnSpPr>
              <p:spPr bwMode="auto">
                <a:xfrm>
                  <a:off x="7479792" y="3785616"/>
                  <a:ext cx="353568"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4" name="Rectangle 83">
                  <a:extLst>
                    <a:ext uri="{FF2B5EF4-FFF2-40B4-BE49-F238E27FC236}">
                      <a16:creationId xmlns:a16="http://schemas.microsoft.com/office/drawing/2014/main" id="{C3C90787-7111-5345-BE9C-BB0F767F2E17}"/>
                    </a:ext>
                  </a:extLst>
                </p:cNvPr>
                <p:cNvSpPr/>
                <p:nvPr/>
              </p:nvSpPr>
              <p:spPr>
                <a:xfrm>
                  <a:off x="5178006" y="4871966"/>
                  <a:ext cx="1228221" cy="307777"/>
                </a:xfrm>
                <a:prstGeom prst="rect">
                  <a:avLst/>
                </a:prstGeom>
              </p:spPr>
              <p:txBody>
                <a:bodyPr wrap="none">
                  <a:spAutoFit/>
                </a:bodyPr>
                <a:lstStyle/>
                <a:p>
                  <a:pPr>
                    <a:defRPr/>
                  </a:pPr>
                  <a:r>
                    <a:rPr lang="en-US" sz="1400" dirty="0">
                      <a:solidFill>
                        <a:srgbClr val="C00000"/>
                      </a:solidFill>
                    </a:rPr>
                    <a:t>137.196.49</a:t>
                  </a:r>
                  <a:r>
                    <a:rPr lang="en-US" sz="1400" dirty="0"/>
                    <a:t>.3</a:t>
                  </a:r>
                </a:p>
              </p:txBody>
            </p:sp>
            <p:sp>
              <p:nvSpPr>
                <p:cNvPr id="85" name="Rectangle 84">
                  <a:extLst>
                    <a:ext uri="{FF2B5EF4-FFF2-40B4-BE49-F238E27FC236}">
                      <a16:creationId xmlns:a16="http://schemas.microsoft.com/office/drawing/2014/main" id="{54BBA552-4FA3-1D4C-A135-47620650D6F9}"/>
                    </a:ext>
                  </a:extLst>
                </p:cNvPr>
                <p:cNvSpPr/>
                <p:nvPr/>
              </p:nvSpPr>
              <p:spPr>
                <a:xfrm>
                  <a:off x="7433526" y="3323582"/>
                  <a:ext cx="1342034" cy="338554"/>
                </a:xfrm>
                <a:prstGeom prst="rect">
                  <a:avLst/>
                </a:prstGeom>
              </p:spPr>
              <p:txBody>
                <a:bodyPr wrap="none">
                  <a:spAutoFit/>
                </a:bodyPr>
                <a:lstStyle/>
                <a:p>
                  <a:pPr>
                    <a:defRPr/>
                  </a:pPr>
                  <a:r>
                    <a:rPr lang="en-US" sz="1400" dirty="0">
                      <a:solidFill>
                        <a:srgbClr val="C00000"/>
                      </a:solidFill>
                    </a:rPr>
                    <a:t>137.196.49</a:t>
                  </a:r>
                  <a:r>
                    <a:rPr lang="en-US" sz="1400" dirty="0"/>
                    <a:t>.5</a:t>
                  </a:r>
                  <a:r>
                    <a:rPr lang="en-US" sz="1600" dirty="0"/>
                    <a:t>1</a:t>
                  </a:r>
                </a:p>
              </p:txBody>
            </p:sp>
            <p:sp>
              <p:nvSpPr>
                <p:cNvPr id="87" name="Text Box 25">
                  <a:extLst>
                    <a:ext uri="{FF2B5EF4-FFF2-40B4-BE49-F238E27FC236}">
                      <a16:creationId xmlns:a16="http://schemas.microsoft.com/office/drawing/2014/main" id="{8CFC2F68-633F-4642-8A65-4EE38CFBA0E9}"/>
                    </a:ext>
                  </a:extLst>
                </p:cNvPr>
                <p:cNvSpPr txBox="1">
                  <a:spLocks noChangeArrowheads="1"/>
                </p:cNvSpPr>
                <p:nvPr/>
              </p:nvSpPr>
              <p:spPr bwMode="auto">
                <a:xfrm>
                  <a:off x="6036764" y="4462111"/>
                  <a:ext cx="161454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18-a4-d7-fa-20-c0</a:t>
                  </a:r>
                </a:p>
              </p:txBody>
            </p:sp>
          </p:grpSp>
          <p:sp>
            <p:nvSpPr>
              <p:cNvPr id="95" name="Text Box 36">
                <a:extLst>
                  <a:ext uri="{FF2B5EF4-FFF2-40B4-BE49-F238E27FC236}">
                    <a16:creationId xmlns:a16="http://schemas.microsoft.com/office/drawing/2014/main" id="{DCC54FAF-2441-654B-AFB9-CC8DF82A80A6}"/>
                  </a:ext>
                </a:extLst>
              </p:cNvPr>
              <p:cNvSpPr txBox="1">
                <a:spLocks noChangeArrowheads="1"/>
              </p:cNvSpPr>
              <p:nvPr/>
            </p:nvSpPr>
            <p:spPr bwMode="auto">
              <a:xfrm>
                <a:off x="4240419" y="2063959"/>
                <a:ext cx="112883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137.196.7</a:t>
                </a:r>
                <a:r>
                  <a:rPr lang="en-US" sz="1400" i="0" dirty="0">
                    <a:latin typeface="Arial" charset="0"/>
                  </a:rPr>
                  <a:t>.1</a:t>
                </a:r>
              </a:p>
            </p:txBody>
          </p:sp>
          <p:sp>
            <p:nvSpPr>
              <p:cNvPr id="99" name="Text Box 27">
                <a:extLst>
                  <a:ext uri="{FF2B5EF4-FFF2-40B4-BE49-F238E27FC236}">
                    <a16:creationId xmlns:a16="http://schemas.microsoft.com/office/drawing/2014/main" id="{98C1FE6F-3F35-7A49-B481-9E21968E9955}"/>
                  </a:ext>
                </a:extLst>
              </p:cNvPr>
              <p:cNvSpPr txBox="1">
                <a:spLocks noChangeArrowheads="1"/>
              </p:cNvSpPr>
              <p:nvPr/>
            </p:nvSpPr>
            <p:spPr bwMode="auto">
              <a:xfrm>
                <a:off x="3634381" y="2243332"/>
                <a:ext cx="160120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bd-c4-11-af-55-03</a:t>
                </a:r>
              </a:p>
            </p:txBody>
          </p:sp>
        </p:grpSp>
        <p:sp>
          <p:nvSpPr>
            <p:cNvPr id="86" name="Text Box 36">
              <a:extLst>
                <a:ext uri="{FF2B5EF4-FFF2-40B4-BE49-F238E27FC236}">
                  <a16:creationId xmlns:a16="http://schemas.microsoft.com/office/drawing/2014/main" id="{81588A15-D8FC-6B4B-B9CF-2EF6560F1C51}"/>
                </a:ext>
              </a:extLst>
            </p:cNvPr>
            <p:cNvSpPr txBox="1">
              <a:spLocks noChangeArrowheads="1"/>
            </p:cNvSpPr>
            <p:nvPr/>
          </p:nvSpPr>
          <p:spPr bwMode="auto">
            <a:xfrm>
              <a:off x="5580381" y="2274929"/>
              <a:ext cx="122822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137.196.49</a:t>
              </a:r>
              <a:r>
                <a:rPr lang="en-US" sz="1400" i="0" dirty="0">
                  <a:latin typeface="Arial" charset="0"/>
                </a:rPr>
                <a:t>.1</a:t>
              </a:r>
            </a:p>
          </p:txBody>
        </p:sp>
      </p:grpSp>
      <p:sp>
        <p:nvSpPr>
          <p:cNvPr id="3" name="TextBox 2">
            <a:extLst>
              <a:ext uri="{FF2B5EF4-FFF2-40B4-BE49-F238E27FC236}">
                <a16:creationId xmlns:a16="http://schemas.microsoft.com/office/drawing/2014/main" id="{CE475426-CBC3-4F45-B759-61650B5ECC9A}"/>
              </a:ext>
            </a:extLst>
          </p:cNvPr>
          <p:cNvSpPr txBox="1"/>
          <p:nvPr/>
        </p:nvSpPr>
        <p:spPr>
          <a:xfrm>
            <a:off x="244443" y="675332"/>
            <a:ext cx="8682638" cy="646331"/>
          </a:xfrm>
          <a:prstGeom prst="rect">
            <a:avLst/>
          </a:prstGeom>
          <a:noFill/>
        </p:spPr>
        <p:txBody>
          <a:bodyPr wrap="square" rtlCol="0">
            <a:spAutoFit/>
          </a:bodyPr>
          <a:lstStyle/>
          <a:p>
            <a:r>
              <a:rPr lang="en-US" dirty="0"/>
              <a:t>Devices on different “</a:t>
            </a:r>
            <a:r>
              <a:rPr lang="en-US" dirty="0">
                <a:solidFill>
                  <a:srgbClr val="C00000"/>
                </a:solidFill>
              </a:rPr>
              <a:t>networks</a:t>
            </a:r>
            <a:r>
              <a:rPr lang="en-US" dirty="0"/>
              <a:t>” (137.196.49) can only be reached via a </a:t>
            </a:r>
            <a:r>
              <a:rPr lang="en-US" dirty="0">
                <a:solidFill>
                  <a:srgbClr val="00B050"/>
                </a:solidFill>
              </a:rPr>
              <a:t>router.</a:t>
            </a:r>
          </a:p>
          <a:p>
            <a:r>
              <a:rPr lang="en-US" dirty="0"/>
              <a:t>That means that the host cannot ARP for the remote host, uses a next hop router.</a:t>
            </a:r>
          </a:p>
        </p:txBody>
      </p:sp>
      <p:cxnSp>
        <p:nvCxnSpPr>
          <p:cNvPr id="66" name="Elbow Connector 65">
            <a:extLst>
              <a:ext uri="{FF2B5EF4-FFF2-40B4-BE49-F238E27FC236}">
                <a16:creationId xmlns:a16="http://schemas.microsoft.com/office/drawing/2014/main" id="{24D9711D-E9CC-0F4C-A068-EFE110F914D5}"/>
              </a:ext>
            </a:extLst>
          </p:cNvPr>
          <p:cNvCxnSpPr>
            <a:cxnSpLocks/>
            <a:stCxn id="92" idx="2"/>
            <a:endCxn id="93" idx="2"/>
          </p:cNvCxnSpPr>
          <p:nvPr/>
        </p:nvCxnSpPr>
        <p:spPr bwMode="auto">
          <a:xfrm rot="5400000" flipH="1" flipV="1">
            <a:off x="3435096" y="3273552"/>
            <a:ext cx="377952" cy="4267200"/>
          </a:xfrm>
          <a:prstGeom prst="bentConnector3">
            <a:avLst>
              <a:gd name="adj1" fmla="val -60484"/>
            </a:avLst>
          </a:prstGeom>
          <a:solidFill>
            <a:schemeClr val="accent1"/>
          </a:solidFill>
          <a:ln w="38100" cap="flat" cmpd="sng" algn="ctr">
            <a:solidFill>
              <a:srgbClr val="0070C0"/>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6" name="Text Box 27">
            <a:extLst>
              <a:ext uri="{FF2B5EF4-FFF2-40B4-BE49-F238E27FC236}">
                <a16:creationId xmlns:a16="http://schemas.microsoft.com/office/drawing/2014/main" id="{88B9B7C7-4E97-964C-BBBC-ADE91506F327}"/>
              </a:ext>
            </a:extLst>
          </p:cNvPr>
          <p:cNvSpPr txBox="1">
            <a:spLocks noChangeArrowheads="1"/>
          </p:cNvSpPr>
          <p:nvPr/>
        </p:nvSpPr>
        <p:spPr bwMode="auto">
          <a:xfrm>
            <a:off x="5445455" y="2531535"/>
            <a:ext cx="157447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f4-18-13-df-57-93</a:t>
            </a:r>
          </a:p>
        </p:txBody>
      </p:sp>
      <p:cxnSp>
        <p:nvCxnSpPr>
          <p:cNvPr id="78" name="Straight Connector 77">
            <a:extLst>
              <a:ext uri="{FF2B5EF4-FFF2-40B4-BE49-F238E27FC236}">
                <a16:creationId xmlns:a16="http://schemas.microsoft.com/office/drawing/2014/main" id="{5BA39EFE-932C-324B-BFBE-B9749FD40094}"/>
              </a:ext>
            </a:extLst>
          </p:cNvPr>
          <p:cNvCxnSpPr>
            <a:cxnSpLocks/>
          </p:cNvCxnSpPr>
          <p:nvPr/>
        </p:nvCxnSpPr>
        <p:spPr bwMode="auto">
          <a:xfrm flipV="1">
            <a:off x="3719162" y="2507478"/>
            <a:ext cx="1394376" cy="1997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EAB3EE6A-CCBE-9647-9700-87CDE3B38E25}"/>
              </a:ext>
            </a:extLst>
          </p:cNvPr>
          <p:cNvCxnSpPr>
            <a:cxnSpLocks/>
          </p:cNvCxnSpPr>
          <p:nvPr/>
        </p:nvCxnSpPr>
        <p:spPr bwMode="auto">
          <a:xfrm>
            <a:off x="2718283" y="5135141"/>
            <a:ext cx="1389883"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 name="Straight Connector 102">
            <a:extLst>
              <a:ext uri="{FF2B5EF4-FFF2-40B4-BE49-F238E27FC236}">
                <a16:creationId xmlns:a16="http://schemas.microsoft.com/office/drawing/2014/main" id="{50DF6C4C-0716-B54A-8BFB-96B732748D4A}"/>
              </a:ext>
            </a:extLst>
          </p:cNvPr>
          <p:cNvCxnSpPr>
            <a:cxnSpLocks/>
          </p:cNvCxnSpPr>
          <p:nvPr/>
        </p:nvCxnSpPr>
        <p:spPr bwMode="auto">
          <a:xfrm flipV="1">
            <a:off x="5520688" y="2835374"/>
            <a:ext cx="1383531" cy="1779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Straight Connector 104">
            <a:extLst>
              <a:ext uri="{FF2B5EF4-FFF2-40B4-BE49-F238E27FC236}">
                <a16:creationId xmlns:a16="http://schemas.microsoft.com/office/drawing/2014/main" id="{C4C27375-9DD1-074E-B6EE-CF868EB02C99}"/>
              </a:ext>
            </a:extLst>
          </p:cNvPr>
          <p:cNvCxnSpPr>
            <a:cxnSpLocks/>
          </p:cNvCxnSpPr>
          <p:nvPr/>
        </p:nvCxnSpPr>
        <p:spPr bwMode="auto">
          <a:xfrm flipV="1">
            <a:off x="6116836" y="4752659"/>
            <a:ext cx="1383531" cy="1779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3" name="TextBox 62">
            <a:extLst>
              <a:ext uri="{FF2B5EF4-FFF2-40B4-BE49-F238E27FC236}">
                <a16:creationId xmlns:a16="http://schemas.microsoft.com/office/drawing/2014/main" id="{66E24E48-8FCD-244C-8D95-B9845A892462}"/>
              </a:ext>
            </a:extLst>
          </p:cNvPr>
          <p:cNvSpPr txBox="1"/>
          <p:nvPr/>
        </p:nvSpPr>
        <p:spPr>
          <a:xfrm>
            <a:off x="4635587" y="2890778"/>
            <a:ext cx="1159292" cy="369332"/>
          </a:xfrm>
          <a:prstGeom prst="rect">
            <a:avLst/>
          </a:prstGeom>
          <a:noFill/>
        </p:spPr>
        <p:txBody>
          <a:bodyPr wrap="none" rtlCol="0">
            <a:spAutoFit/>
          </a:bodyPr>
          <a:lstStyle/>
          <a:p>
            <a:r>
              <a:rPr lang="en-US" dirty="0">
                <a:solidFill>
                  <a:schemeClr val="accent1"/>
                </a:solidFill>
              </a:rPr>
              <a:t>ROUTER</a:t>
            </a:r>
          </a:p>
        </p:txBody>
      </p:sp>
      <p:sp>
        <p:nvSpPr>
          <p:cNvPr id="65" name="TextBox 64">
            <a:extLst>
              <a:ext uri="{FF2B5EF4-FFF2-40B4-BE49-F238E27FC236}">
                <a16:creationId xmlns:a16="http://schemas.microsoft.com/office/drawing/2014/main" id="{8BD7B29B-A50E-CC42-AB97-0624FE47D736}"/>
              </a:ext>
            </a:extLst>
          </p:cNvPr>
          <p:cNvSpPr txBox="1"/>
          <p:nvPr/>
        </p:nvSpPr>
        <p:spPr>
          <a:xfrm>
            <a:off x="243733" y="1260477"/>
            <a:ext cx="8041689" cy="369332"/>
          </a:xfrm>
          <a:prstGeom prst="rect">
            <a:avLst/>
          </a:prstGeom>
          <a:noFill/>
        </p:spPr>
        <p:txBody>
          <a:bodyPr wrap="none" rtlCol="0">
            <a:spAutoFit/>
          </a:bodyPr>
          <a:lstStyle/>
          <a:p>
            <a:r>
              <a:rPr lang="en-US" dirty="0">
                <a:solidFill>
                  <a:srgbClr val="0070C0"/>
                </a:solidFill>
              </a:rPr>
              <a:t>Host 137.196.7.88 will ARP for ROUTER 137.196.7.1 interface MAC address</a:t>
            </a:r>
          </a:p>
        </p:txBody>
      </p:sp>
      <p:sp>
        <p:nvSpPr>
          <p:cNvPr id="74" name="TextBox 73">
            <a:extLst>
              <a:ext uri="{FF2B5EF4-FFF2-40B4-BE49-F238E27FC236}">
                <a16:creationId xmlns:a16="http://schemas.microsoft.com/office/drawing/2014/main" id="{086B1EE8-FC40-0340-BE35-C56994F7A431}"/>
              </a:ext>
            </a:extLst>
          </p:cNvPr>
          <p:cNvSpPr txBox="1"/>
          <p:nvPr/>
        </p:nvSpPr>
        <p:spPr>
          <a:xfrm>
            <a:off x="216919" y="1583005"/>
            <a:ext cx="7349191" cy="369332"/>
          </a:xfrm>
          <a:prstGeom prst="rect">
            <a:avLst/>
          </a:prstGeom>
          <a:noFill/>
        </p:spPr>
        <p:txBody>
          <a:bodyPr wrap="none" rtlCol="0">
            <a:spAutoFit/>
          </a:bodyPr>
          <a:lstStyle/>
          <a:p>
            <a:r>
              <a:rPr lang="en-US" dirty="0">
                <a:solidFill>
                  <a:srgbClr val="0070C0"/>
                </a:solidFill>
              </a:rPr>
              <a:t>Then ROUTER will ARP for Host 137.196.49.3 interface MAC address</a:t>
            </a:r>
          </a:p>
        </p:txBody>
      </p:sp>
    </p:spTree>
    <p:extLst>
      <p:ext uri="{BB962C8B-B14F-4D97-AF65-F5344CB8AC3E}">
        <p14:creationId xmlns:p14="http://schemas.microsoft.com/office/powerpoint/2010/main" val="10622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subTnLst>
                                    <p:set>
                                      <p:cBhvr override="childStyle">
                                        <p:cTn dur="1" fill="hold" display="0" masterRel="nextClick" afterEffect="1"/>
                                        <p:tgtEl>
                                          <p:spTgt spid="10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3933-A075-3E4C-B3A0-58C5258B36E1}"/>
              </a:ext>
            </a:extLst>
          </p:cNvPr>
          <p:cNvSpPr>
            <a:spLocks noGrp="1"/>
          </p:cNvSpPr>
          <p:nvPr>
            <p:ph type="title"/>
          </p:nvPr>
        </p:nvSpPr>
        <p:spPr>
          <a:xfrm>
            <a:off x="261550" y="117389"/>
            <a:ext cx="8882449" cy="417719"/>
          </a:xfrm>
        </p:spPr>
        <p:txBody>
          <a:bodyPr/>
          <a:lstStyle/>
          <a:p>
            <a:r>
              <a:rPr lang="en-US" sz="2800" dirty="0"/>
              <a:t>What happens when a host has a larger view of network? </a:t>
            </a:r>
          </a:p>
        </p:txBody>
      </p:sp>
      <p:sp>
        <p:nvSpPr>
          <p:cNvPr id="3" name="Content Placeholder 2">
            <a:extLst>
              <a:ext uri="{FF2B5EF4-FFF2-40B4-BE49-F238E27FC236}">
                <a16:creationId xmlns:a16="http://schemas.microsoft.com/office/drawing/2014/main" id="{B8A437A4-2F0D-5140-9FA4-B0E628F2C413}"/>
              </a:ext>
            </a:extLst>
          </p:cNvPr>
          <p:cNvSpPr>
            <a:spLocks noGrp="1"/>
          </p:cNvSpPr>
          <p:nvPr>
            <p:ph idx="1"/>
          </p:nvPr>
        </p:nvSpPr>
        <p:spPr>
          <a:xfrm>
            <a:off x="162373" y="877759"/>
            <a:ext cx="3991232" cy="5517292"/>
          </a:xfrm>
        </p:spPr>
        <p:txBody>
          <a:bodyPr/>
          <a:lstStyle/>
          <a:p>
            <a:r>
              <a:rPr lang="en-US" sz="2000" dirty="0"/>
              <a:t>larger view -&gt; means shorter prefix, i.e., does not see the local subnets</a:t>
            </a:r>
          </a:p>
          <a:p>
            <a:r>
              <a:rPr lang="en-US" sz="2000" dirty="0"/>
              <a:t>Host 223.1.1.1/</a:t>
            </a:r>
            <a:r>
              <a:rPr lang="en-US" sz="2000" dirty="0">
                <a:solidFill>
                  <a:srgbClr val="C00000"/>
                </a:solidFill>
              </a:rPr>
              <a:t>16</a:t>
            </a:r>
            <a:r>
              <a:rPr lang="en-US" sz="2000" dirty="0"/>
              <a:t> thinks that all PCs with </a:t>
            </a:r>
            <a:r>
              <a:rPr lang="en-US" sz="2000" dirty="0">
                <a:solidFill>
                  <a:srgbClr val="C00000"/>
                </a:solidFill>
              </a:rPr>
              <a:t>223.1</a:t>
            </a:r>
            <a:r>
              <a:rPr lang="en-US" sz="2000" dirty="0"/>
              <a:t>.0.0 prefix are in its local subnet and it will not ask the local (default router) to forward the datagram to any of the PCs</a:t>
            </a:r>
          </a:p>
          <a:p>
            <a:pPr lvl="1"/>
            <a:r>
              <a:rPr lang="en-US" sz="1600" dirty="0"/>
              <a:t>Network view of Host:</a:t>
            </a:r>
            <a:r>
              <a:rPr lang="en-US" sz="1600" dirty="0">
                <a:solidFill>
                  <a:srgbClr val="C00000"/>
                </a:solidFill>
              </a:rPr>
              <a:t>223.1</a:t>
            </a:r>
            <a:r>
              <a:rPr lang="en-US" sz="1600" dirty="0"/>
              <a:t>.1.1/16 = </a:t>
            </a:r>
            <a:r>
              <a:rPr lang="en-US" sz="1600" dirty="0">
                <a:solidFill>
                  <a:srgbClr val="C00000"/>
                </a:solidFill>
              </a:rPr>
              <a:t>223.1.0.0</a:t>
            </a:r>
            <a:r>
              <a:rPr lang="en-US" sz="1600" dirty="0"/>
              <a:t> </a:t>
            </a:r>
          </a:p>
          <a:p>
            <a:pPr lvl="1"/>
            <a:r>
              <a:rPr lang="en-US" sz="1600" dirty="0"/>
              <a:t>Network view of Host for PC2:</a:t>
            </a:r>
            <a:r>
              <a:rPr lang="en-US" sz="1600" dirty="0">
                <a:solidFill>
                  <a:srgbClr val="C00000"/>
                </a:solidFill>
              </a:rPr>
              <a:t>223.1</a:t>
            </a:r>
            <a:r>
              <a:rPr lang="en-US" sz="1600" dirty="0"/>
              <a:t>.3.1/16 = </a:t>
            </a:r>
            <a:r>
              <a:rPr lang="en-US" sz="1600" dirty="0">
                <a:solidFill>
                  <a:srgbClr val="C00000"/>
                </a:solidFill>
              </a:rPr>
              <a:t>223.1.0.0</a:t>
            </a:r>
          </a:p>
          <a:p>
            <a:r>
              <a:rPr lang="en-US" sz="2000" dirty="0"/>
              <a:t>Host will directly ARP for PC2</a:t>
            </a:r>
          </a:p>
          <a:p>
            <a:r>
              <a:rPr lang="en-US" sz="2000" dirty="0"/>
              <a:t>Can PC2 respond?</a:t>
            </a:r>
          </a:p>
          <a:p>
            <a:r>
              <a:rPr lang="en-US" sz="2000" dirty="0">
                <a:solidFill>
                  <a:srgbClr val="C00000"/>
                </a:solidFill>
              </a:rPr>
              <a:t>NO</a:t>
            </a:r>
            <a:r>
              <a:rPr lang="en-US" sz="2000" dirty="0"/>
              <a:t>. It is not on the same network, no one will respond to the ARP</a:t>
            </a:r>
          </a:p>
          <a:p>
            <a:r>
              <a:rPr lang="en-US" sz="2000" dirty="0"/>
              <a:t>Solution: Proxy ARP!</a:t>
            </a:r>
          </a:p>
          <a:p>
            <a:endParaRPr lang="en-US" sz="2000" dirty="0"/>
          </a:p>
        </p:txBody>
      </p:sp>
      <p:sp>
        <p:nvSpPr>
          <p:cNvPr id="4" name="Footer Placeholder 3">
            <a:extLst>
              <a:ext uri="{FF2B5EF4-FFF2-40B4-BE49-F238E27FC236}">
                <a16:creationId xmlns:a16="http://schemas.microsoft.com/office/drawing/2014/main" id="{78E56B8E-D5BE-CC4A-AABF-B524658DA857}"/>
              </a:ext>
            </a:extLst>
          </p:cNvPr>
          <p:cNvSpPr>
            <a:spLocks noGrp="1"/>
          </p:cNvSpPr>
          <p:nvPr>
            <p:ph type="ftr" sz="quarter" idx="11"/>
          </p:nvPr>
        </p:nvSpPr>
        <p:spPr/>
        <p:txBody>
          <a:bodyPr/>
          <a:lstStyle/>
          <a:p>
            <a:pPr>
              <a:defRPr/>
            </a:pPr>
            <a:r>
              <a:rPr lang="en-US"/>
              <a:t>Network Layer</a:t>
            </a:r>
            <a:endParaRPr lang="en-US" dirty="0"/>
          </a:p>
        </p:txBody>
      </p:sp>
      <p:sp>
        <p:nvSpPr>
          <p:cNvPr id="5" name="Slide Number Placeholder 4">
            <a:extLst>
              <a:ext uri="{FF2B5EF4-FFF2-40B4-BE49-F238E27FC236}">
                <a16:creationId xmlns:a16="http://schemas.microsoft.com/office/drawing/2014/main" id="{6A36F34E-B4FC-FD47-913A-BB6733B0D91F}"/>
              </a:ext>
            </a:extLst>
          </p:cNvPr>
          <p:cNvSpPr>
            <a:spLocks noGrp="1"/>
          </p:cNvSpPr>
          <p:nvPr>
            <p:ph type="sldNum" sz="quarter" idx="12"/>
          </p:nvPr>
        </p:nvSpPr>
        <p:spPr/>
        <p:txBody>
          <a:bodyPr/>
          <a:lstStyle/>
          <a:p>
            <a:r>
              <a:rPr lang="en-US" altLang="en-US"/>
              <a:t>4-</a:t>
            </a:r>
            <a:fld id="{2B9D4F64-E798-BB46-88F4-3B00D3152AC0}" type="slidenum">
              <a:rPr lang="en-US" altLang="en-US" smtClean="0"/>
              <a:pPr/>
              <a:t>101</a:t>
            </a:fld>
            <a:endParaRPr lang="en-US" altLang="en-US"/>
          </a:p>
        </p:txBody>
      </p:sp>
      <p:cxnSp>
        <p:nvCxnSpPr>
          <p:cNvPr id="72" name="Straight Arrow Connector 71">
            <a:extLst>
              <a:ext uri="{FF2B5EF4-FFF2-40B4-BE49-F238E27FC236}">
                <a16:creationId xmlns:a16="http://schemas.microsoft.com/office/drawing/2014/main" id="{A155E8D2-2246-A84C-881A-F66C3661D31E}"/>
              </a:ext>
            </a:extLst>
          </p:cNvPr>
          <p:cNvCxnSpPr>
            <a:cxnSpLocks/>
          </p:cNvCxnSpPr>
          <p:nvPr/>
        </p:nvCxnSpPr>
        <p:spPr bwMode="auto">
          <a:xfrm>
            <a:off x="3619991" y="3870961"/>
            <a:ext cx="2293338" cy="65414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 name="Group 5">
            <a:extLst>
              <a:ext uri="{FF2B5EF4-FFF2-40B4-BE49-F238E27FC236}">
                <a16:creationId xmlns:a16="http://schemas.microsoft.com/office/drawing/2014/main" id="{A327F34C-2AC2-A447-85E8-00B865242199}"/>
              </a:ext>
            </a:extLst>
          </p:cNvPr>
          <p:cNvGrpSpPr/>
          <p:nvPr/>
        </p:nvGrpSpPr>
        <p:grpSpPr>
          <a:xfrm>
            <a:off x="3876547" y="1309061"/>
            <a:ext cx="5095145" cy="4207374"/>
            <a:chOff x="3876547" y="1309061"/>
            <a:chExt cx="5095145" cy="4207374"/>
          </a:xfrm>
        </p:grpSpPr>
        <p:sp>
          <p:nvSpPr>
            <p:cNvPr id="8" name="Freeform 140">
              <a:extLst>
                <a:ext uri="{FF2B5EF4-FFF2-40B4-BE49-F238E27FC236}">
                  <a16:creationId xmlns:a16="http://schemas.microsoft.com/office/drawing/2014/main" id="{0DFD86BA-1B3C-9E49-8815-6B6B6C7939EB}"/>
                </a:ext>
              </a:extLst>
            </p:cNvPr>
            <p:cNvSpPr>
              <a:spLocks/>
            </p:cNvSpPr>
            <p:nvPr/>
          </p:nvSpPr>
          <p:spPr bwMode="auto">
            <a:xfrm rot="16200000">
              <a:off x="6462648" y="3344713"/>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140">
              <a:extLst>
                <a:ext uri="{FF2B5EF4-FFF2-40B4-BE49-F238E27FC236}">
                  <a16:creationId xmlns:a16="http://schemas.microsoft.com/office/drawing/2014/main" id="{B2E7CAF3-A117-7548-BBAA-1BB4437980A0}"/>
                </a:ext>
              </a:extLst>
            </p:cNvPr>
            <p:cNvSpPr>
              <a:spLocks/>
            </p:cNvSpPr>
            <p:nvPr/>
          </p:nvSpPr>
          <p:spPr bwMode="auto">
            <a:xfrm rot="10800000">
              <a:off x="7460392" y="2018356"/>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140">
              <a:extLst>
                <a:ext uri="{FF2B5EF4-FFF2-40B4-BE49-F238E27FC236}">
                  <a16:creationId xmlns:a16="http://schemas.microsoft.com/office/drawing/2014/main" id="{510200E4-C3D8-204C-BE84-92F16AA53615}"/>
                </a:ext>
              </a:extLst>
            </p:cNvPr>
            <p:cNvSpPr>
              <a:spLocks/>
            </p:cNvSpPr>
            <p:nvPr/>
          </p:nvSpPr>
          <p:spPr bwMode="auto">
            <a:xfrm>
              <a:off x="5425217" y="1600844"/>
              <a:ext cx="1038225" cy="2044399"/>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1" name="Text Box 26">
              <a:extLst>
                <a:ext uri="{FF2B5EF4-FFF2-40B4-BE49-F238E27FC236}">
                  <a16:creationId xmlns:a16="http://schemas.microsoft.com/office/drawing/2014/main" id="{70DD0AFD-35BF-3840-A00B-2C6FB34E45BA}"/>
                </a:ext>
              </a:extLst>
            </p:cNvPr>
            <p:cNvSpPr txBox="1">
              <a:spLocks noChangeArrowheads="1"/>
            </p:cNvSpPr>
            <p:nvPr/>
          </p:nvSpPr>
          <p:spPr bwMode="auto">
            <a:xfrm>
              <a:off x="4518120" y="1309061"/>
              <a:ext cx="1439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C00000"/>
                  </a:solidFill>
                </a:rPr>
                <a:t>Host: 223.1.1.1/16</a:t>
              </a:r>
              <a:endParaRPr lang="en-US" altLang="en-US" sz="1200" dirty="0">
                <a:solidFill>
                  <a:srgbClr val="C00000"/>
                </a:solidFill>
                <a:latin typeface="Comic Sans MS" panose="030F0902030302020204" pitchFamily="66" charset="0"/>
              </a:endParaRPr>
            </a:p>
          </p:txBody>
        </p:sp>
        <p:sp>
          <p:nvSpPr>
            <p:cNvPr id="66" name="Rectangle 28">
              <a:extLst>
                <a:ext uri="{FF2B5EF4-FFF2-40B4-BE49-F238E27FC236}">
                  <a16:creationId xmlns:a16="http://schemas.microsoft.com/office/drawing/2014/main" id="{6D60E696-AF4D-294C-9037-6C7D990C9CDD}"/>
                </a:ext>
              </a:extLst>
            </p:cNvPr>
            <p:cNvSpPr>
              <a:spLocks noChangeArrowheads="1"/>
            </p:cNvSpPr>
            <p:nvPr/>
          </p:nvSpPr>
          <p:spPr bwMode="auto">
            <a:xfrm>
              <a:off x="3963860" y="2382711"/>
              <a:ext cx="833438"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67" name="Text Box 29">
              <a:extLst>
                <a:ext uri="{FF2B5EF4-FFF2-40B4-BE49-F238E27FC236}">
                  <a16:creationId xmlns:a16="http://schemas.microsoft.com/office/drawing/2014/main" id="{576900EC-2B02-274B-9233-5541C08FB93E}"/>
                </a:ext>
              </a:extLst>
            </p:cNvPr>
            <p:cNvSpPr txBox="1">
              <a:spLocks noChangeArrowheads="1"/>
            </p:cNvSpPr>
            <p:nvPr/>
          </p:nvSpPr>
          <p:spPr bwMode="auto">
            <a:xfrm>
              <a:off x="3876547" y="2304923"/>
              <a:ext cx="1038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223.1.1.2/24</a:t>
              </a:r>
              <a:endParaRPr lang="en-US" altLang="en-US" sz="1200" dirty="0">
                <a:latin typeface="Comic Sans MS" panose="030F0902030302020204" pitchFamily="66" charset="0"/>
              </a:endParaRPr>
            </a:p>
          </p:txBody>
        </p:sp>
        <p:sp>
          <p:nvSpPr>
            <p:cNvPr id="13" name="Text Box 30">
              <a:extLst>
                <a:ext uri="{FF2B5EF4-FFF2-40B4-BE49-F238E27FC236}">
                  <a16:creationId xmlns:a16="http://schemas.microsoft.com/office/drawing/2014/main" id="{EC22AA34-1379-3A4D-B975-4FE5FB21B908}"/>
                </a:ext>
              </a:extLst>
            </p:cNvPr>
            <p:cNvSpPr txBox="1">
              <a:spLocks noChangeArrowheads="1"/>
            </p:cNvSpPr>
            <p:nvPr/>
          </p:nvSpPr>
          <p:spPr bwMode="auto">
            <a:xfrm>
              <a:off x="3948628" y="2867798"/>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223.1.1.3/24</a:t>
              </a:r>
              <a:endParaRPr lang="en-US" altLang="en-US" sz="1200" dirty="0">
                <a:latin typeface="Comic Sans MS" panose="030F0902030302020204" pitchFamily="66" charset="0"/>
              </a:endParaRPr>
            </a:p>
          </p:txBody>
        </p:sp>
        <p:sp>
          <p:nvSpPr>
            <p:cNvPr id="14" name="Text Box 31">
              <a:extLst>
                <a:ext uri="{FF2B5EF4-FFF2-40B4-BE49-F238E27FC236}">
                  <a16:creationId xmlns:a16="http://schemas.microsoft.com/office/drawing/2014/main" id="{6F93D829-8D36-E54D-AF71-681EAEACDEEC}"/>
                </a:ext>
              </a:extLst>
            </p:cNvPr>
            <p:cNvSpPr txBox="1">
              <a:spLocks noChangeArrowheads="1"/>
            </p:cNvSpPr>
            <p:nvPr/>
          </p:nvSpPr>
          <p:spPr bwMode="auto">
            <a:xfrm>
              <a:off x="6012592" y="2516831"/>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223.1.1.4/24</a:t>
              </a:r>
              <a:endParaRPr lang="en-US" altLang="en-US" sz="1200" dirty="0">
                <a:latin typeface="Comic Sans MS" panose="030F0902030302020204" pitchFamily="66" charset="0"/>
              </a:endParaRPr>
            </a:p>
          </p:txBody>
        </p:sp>
        <p:sp>
          <p:nvSpPr>
            <p:cNvPr id="15" name="Line 32">
              <a:extLst>
                <a:ext uri="{FF2B5EF4-FFF2-40B4-BE49-F238E27FC236}">
                  <a16:creationId xmlns:a16="http://schemas.microsoft.com/office/drawing/2014/main" id="{EEB29FAA-02E1-D047-8570-388151E95470}"/>
                </a:ext>
              </a:extLst>
            </p:cNvPr>
            <p:cNvSpPr>
              <a:spLocks noChangeShapeType="1"/>
            </p:cNvSpPr>
            <p:nvPr/>
          </p:nvSpPr>
          <p:spPr bwMode="auto">
            <a:xfrm>
              <a:off x="7114317" y="2816869"/>
              <a:ext cx="5810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33">
              <a:extLst>
                <a:ext uri="{FF2B5EF4-FFF2-40B4-BE49-F238E27FC236}">
                  <a16:creationId xmlns:a16="http://schemas.microsoft.com/office/drawing/2014/main" id="{3AE2B7F7-BE84-004C-9022-F05A9A6A502C}"/>
                </a:ext>
              </a:extLst>
            </p:cNvPr>
            <p:cNvSpPr txBox="1">
              <a:spLocks noChangeArrowheads="1"/>
            </p:cNvSpPr>
            <p:nvPr/>
          </p:nvSpPr>
          <p:spPr bwMode="auto">
            <a:xfrm>
              <a:off x="6988905" y="2526356"/>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223.1.2.9/24</a:t>
              </a:r>
              <a:endParaRPr lang="en-US" altLang="en-US" sz="1200" dirty="0">
                <a:latin typeface="Comic Sans MS" panose="030F0902030302020204" pitchFamily="66" charset="0"/>
              </a:endParaRPr>
            </a:p>
          </p:txBody>
        </p:sp>
        <p:sp>
          <p:nvSpPr>
            <p:cNvPr id="17" name="Line 36">
              <a:extLst>
                <a:ext uri="{FF2B5EF4-FFF2-40B4-BE49-F238E27FC236}">
                  <a16:creationId xmlns:a16="http://schemas.microsoft.com/office/drawing/2014/main" id="{8C275927-4739-B840-A777-1011A56AAEC5}"/>
                </a:ext>
              </a:extLst>
            </p:cNvPr>
            <p:cNvSpPr>
              <a:spLocks noChangeShapeType="1"/>
            </p:cNvSpPr>
            <p:nvPr/>
          </p:nvSpPr>
          <p:spPr bwMode="auto">
            <a:xfrm>
              <a:off x="8138255" y="2126306"/>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8">
              <a:extLst>
                <a:ext uri="{FF2B5EF4-FFF2-40B4-BE49-F238E27FC236}">
                  <a16:creationId xmlns:a16="http://schemas.microsoft.com/office/drawing/2014/main" id="{AC4FC1C4-63E6-684A-9C76-EE00F6B5785D}"/>
                </a:ext>
              </a:extLst>
            </p:cNvPr>
            <p:cNvSpPr>
              <a:spLocks noChangeShapeType="1"/>
            </p:cNvSpPr>
            <p:nvPr/>
          </p:nvSpPr>
          <p:spPr bwMode="auto">
            <a:xfrm>
              <a:off x="8138255" y="3397894"/>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41">
              <a:extLst>
                <a:ext uri="{FF2B5EF4-FFF2-40B4-BE49-F238E27FC236}">
                  <a16:creationId xmlns:a16="http://schemas.microsoft.com/office/drawing/2014/main" id="{9A07052F-1FF1-6A41-9DE1-B4F1470CED5F}"/>
                </a:ext>
              </a:extLst>
            </p:cNvPr>
            <p:cNvSpPr txBox="1">
              <a:spLocks noChangeArrowheads="1"/>
            </p:cNvSpPr>
            <p:nvPr/>
          </p:nvSpPr>
          <p:spPr bwMode="auto">
            <a:xfrm>
              <a:off x="7544572" y="3497906"/>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223.1.2.2/24</a:t>
              </a:r>
              <a:endParaRPr lang="en-US" altLang="en-US" sz="1200" dirty="0">
                <a:latin typeface="Comic Sans MS" panose="030F0902030302020204" pitchFamily="66" charset="0"/>
              </a:endParaRPr>
            </a:p>
          </p:txBody>
        </p:sp>
        <p:sp>
          <p:nvSpPr>
            <p:cNvPr id="20" name="Text Box 44">
              <a:extLst>
                <a:ext uri="{FF2B5EF4-FFF2-40B4-BE49-F238E27FC236}">
                  <a16:creationId xmlns:a16="http://schemas.microsoft.com/office/drawing/2014/main" id="{C5CA3297-3EE0-AA42-A8E2-4242B5F05EC6}"/>
                </a:ext>
              </a:extLst>
            </p:cNvPr>
            <p:cNvSpPr txBox="1">
              <a:spLocks noChangeArrowheads="1"/>
            </p:cNvSpPr>
            <p:nvPr/>
          </p:nvSpPr>
          <p:spPr bwMode="auto">
            <a:xfrm>
              <a:off x="7336611" y="1817215"/>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223.1.2.1/24</a:t>
              </a:r>
              <a:endParaRPr lang="en-US" altLang="en-US" sz="1200" dirty="0">
                <a:latin typeface="Comic Sans MS" panose="030F0902030302020204" pitchFamily="66" charset="0"/>
              </a:endParaRPr>
            </a:p>
          </p:txBody>
        </p:sp>
        <p:sp>
          <p:nvSpPr>
            <p:cNvPr id="21" name="Line 45">
              <a:extLst>
                <a:ext uri="{FF2B5EF4-FFF2-40B4-BE49-F238E27FC236}">
                  <a16:creationId xmlns:a16="http://schemas.microsoft.com/office/drawing/2014/main" id="{8F31B909-CC8E-B84C-91BA-B80DC42D16DC}"/>
                </a:ext>
              </a:extLst>
            </p:cNvPr>
            <p:cNvSpPr>
              <a:spLocks noChangeShapeType="1"/>
            </p:cNvSpPr>
            <p:nvPr/>
          </p:nvSpPr>
          <p:spPr bwMode="auto">
            <a:xfrm>
              <a:off x="6876192" y="3155006"/>
              <a:ext cx="0" cy="757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47">
              <a:extLst>
                <a:ext uri="{FF2B5EF4-FFF2-40B4-BE49-F238E27FC236}">
                  <a16:creationId xmlns:a16="http://schemas.microsoft.com/office/drawing/2014/main" id="{5143CBF8-47C5-8648-A1AE-C6D06859504C}"/>
                </a:ext>
              </a:extLst>
            </p:cNvPr>
            <p:cNvSpPr>
              <a:spLocks noChangeShapeType="1"/>
            </p:cNvSpPr>
            <p:nvPr/>
          </p:nvSpPr>
          <p:spPr bwMode="auto">
            <a:xfrm flipH="1" flipV="1">
              <a:off x="6263417" y="4428181"/>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48">
              <a:extLst>
                <a:ext uri="{FF2B5EF4-FFF2-40B4-BE49-F238E27FC236}">
                  <a16:creationId xmlns:a16="http://schemas.microsoft.com/office/drawing/2014/main" id="{77145B79-0384-7F49-B9B1-AA2895B1F738}"/>
                </a:ext>
              </a:extLst>
            </p:cNvPr>
            <p:cNvSpPr>
              <a:spLocks noChangeShapeType="1"/>
            </p:cNvSpPr>
            <p:nvPr/>
          </p:nvSpPr>
          <p:spPr bwMode="auto">
            <a:xfrm flipH="1" flipV="1">
              <a:off x="7439755" y="4432944"/>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53">
              <a:extLst>
                <a:ext uri="{FF2B5EF4-FFF2-40B4-BE49-F238E27FC236}">
                  <a16:creationId xmlns:a16="http://schemas.microsoft.com/office/drawing/2014/main" id="{50131D8D-9C6A-874E-9630-04A8350930D8}"/>
                </a:ext>
              </a:extLst>
            </p:cNvPr>
            <p:cNvSpPr txBox="1">
              <a:spLocks noChangeArrowheads="1"/>
            </p:cNvSpPr>
            <p:nvPr/>
          </p:nvSpPr>
          <p:spPr bwMode="auto">
            <a:xfrm>
              <a:off x="7471505" y="4493269"/>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223.1.3.2/24</a:t>
              </a:r>
              <a:endParaRPr lang="en-US" altLang="en-US" sz="1200" dirty="0">
                <a:latin typeface="Comic Sans MS" panose="030F0902030302020204" pitchFamily="66" charset="0"/>
              </a:endParaRPr>
            </a:p>
          </p:txBody>
        </p:sp>
        <p:sp>
          <p:nvSpPr>
            <p:cNvPr id="25" name="Text Box 56">
              <a:extLst>
                <a:ext uri="{FF2B5EF4-FFF2-40B4-BE49-F238E27FC236}">
                  <a16:creationId xmlns:a16="http://schemas.microsoft.com/office/drawing/2014/main" id="{21D81DE2-0A22-BC4D-99A9-D7DDE4BE1B94}"/>
                </a:ext>
              </a:extLst>
            </p:cNvPr>
            <p:cNvSpPr txBox="1">
              <a:spLocks noChangeArrowheads="1"/>
            </p:cNvSpPr>
            <p:nvPr/>
          </p:nvSpPr>
          <p:spPr bwMode="auto">
            <a:xfrm>
              <a:off x="5462373" y="5239436"/>
              <a:ext cx="1422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PC2: 223.1.3.1/24</a:t>
              </a:r>
              <a:endParaRPr lang="en-US" altLang="en-US" sz="1200" dirty="0">
                <a:latin typeface="Comic Sans MS" panose="030F0902030302020204" pitchFamily="66" charset="0"/>
              </a:endParaRPr>
            </a:p>
          </p:txBody>
        </p:sp>
        <p:grpSp>
          <p:nvGrpSpPr>
            <p:cNvPr id="26" name="Group 57">
              <a:extLst>
                <a:ext uri="{FF2B5EF4-FFF2-40B4-BE49-F238E27FC236}">
                  <a16:creationId xmlns:a16="http://schemas.microsoft.com/office/drawing/2014/main" id="{7EB96748-1213-0142-A20E-66438C00FEFC}"/>
                </a:ext>
              </a:extLst>
            </p:cNvPr>
            <p:cNvGrpSpPr>
              <a:grpSpLocks/>
            </p:cNvGrpSpPr>
            <p:nvPr/>
          </p:nvGrpSpPr>
          <p:grpSpPr bwMode="auto">
            <a:xfrm>
              <a:off x="6372949" y="3250256"/>
              <a:ext cx="1122361" cy="276225"/>
              <a:chOff x="4532" y="1229"/>
              <a:chExt cx="707" cy="174"/>
            </a:xfrm>
          </p:grpSpPr>
          <p:sp>
            <p:nvSpPr>
              <p:cNvPr id="64" name="Rectangle 58">
                <a:extLst>
                  <a:ext uri="{FF2B5EF4-FFF2-40B4-BE49-F238E27FC236}">
                    <a16:creationId xmlns:a16="http://schemas.microsoft.com/office/drawing/2014/main" id="{9DC8D5D4-065D-7444-85D8-21A51B951A47}"/>
                  </a:ext>
                </a:extLst>
              </p:cNvPr>
              <p:cNvSpPr>
                <a:spLocks noChangeArrowheads="1"/>
              </p:cNvSpPr>
              <p:nvPr/>
            </p:nvSpPr>
            <p:spPr bwMode="auto">
              <a:xfrm>
                <a:off x="4587" y="1284"/>
                <a:ext cx="53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65" name="Text Box 59">
                <a:extLst>
                  <a:ext uri="{FF2B5EF4-FFF2-40B4-BE49-F238E27FC236}">
                    <a16:creationId xmlns:a16="http://schemas.microsoft.com/office/drawing/2014/main" id="{52FFE7F6-9A38-7A4C-88EB-30FBD4F1098F}"/>
                  </a:ext>
                </a:extLst>
              </p:cNvPr>
              <p:cNvSpPr txBox="1">
                <a:spLocks noChangeArrowheads="1"/>
              </p:cNvSpPr>
              <p:nvPr/>
            </p:nvSpPr>
            <p:spPr bwMode="auto">
              <a:xfrm>
                <a:off x="4532" y="1229"/>
                <a:ext cx="7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223.1.3.27/24</a:t>
                </a:r>
                <a:endParaRPr lang="en-US" altLang="en-US" sz="1200" dirty="0">
                  <a:latin typeface="Comic Sans MS" panose="030F0902030302020204" pitchFamily="66" charset="0"/>
                </a:endParaRPr>
              </a:p>
            </p:txBody>
          </p:sp>
        </p:grpSp>
        <p:grpSp>
          <p:nvGrpSpPr>
            <p:cNvPr id="28" name="Group 80">
              <a:extLst>
                <a:ext uri="{FF2B5EF4-FFF2-40B4-BE49-F238E27FC236}">
                  <a16:creationId xmlns:a16="http://schemas.microsoft.com/office/drawing/2014/main" id="{9301D852-CF98-9B45-A920-2C9C46A84ADE}"/>
                </a:ext>
              </a:extLst>
            </p:cNvPr>
            <p:cNvGrpSpPr>
              <a:grpSpLocks/>
            </p:cNvGrpSpPr>
            <p:nvPr/>
          </p:nvGrpSpPr>
          <p:grpSpPr bwMode="auto">
            <a:xfrm>
              <a:off x="4628292" y="2275531"/>
              <a:ext cx="641350" cy="558800"/>
              <a:chOff x="-44" y="1473"/>
              <a:chExt cx="981" cy="1105"/>
            </a:xfrm>
          </p:grpSpPr>
          <p:pic>
            <p:nvPicPr>
              <p:cNvPr id="60" name="Picture 81" descr="desktop_computer_stylized_medium">
                <a:extLst>
                  <a:ext uri="{FF2B5EF4-FFF2-40B4-BE49-F238E27FC236}">
                    <a16:creationId xmlns:a16="http://schemas.microsoft.com/office/drawing/2014/main" id="{773BB9B7-6E6B-2F41-8BB8-6D9581687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82">
                <a:extLst>
                  <a:ext uri="{FF2B5EF4-FFF2-40B4-BE49-F238E27FC236}">
                    <a16:creationId xmlns:a16="http://schemas.microsoft.com/office/drawing/2014/main" id="{7A52701F-0EAB-8E47-B18D-0749DA6907D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29" name="Group 83">
              <a:extLst>
                <a:ext uri="{FF2B5EF4-FFF2-40B4-BE49-F238E27FC236}">
                  <a16:creationId xmlns:a16="http://schemas.microsoft.com/office/drawing/2014/main" id="{175E8A11-672C-5746-80CD-D0005892B239}"/>
                </a:ext>
              </a:extLst>
            </p:cNvPr>
            <p:cNvGrpSpPr>
              <a:grpSpLocks/>
            </p:cNvGrpSpPr>
            <p:nvPr/>
          </p:nvGrpSpPr>
          <p:grpSpPr bwMode="auto">
            <a:xfrm>
              <a:off x="4656867" y="2885131"/>
              <a:ext cx="641350" cy="558800"/>
              <a:chOff x="-44" y="1473"/>
              <a:chExt cx="981" cy="1105"/>
            </a:xfrm>
          </p:grpSpPr>
          <p:pic>
            <p:nvPicPr>
              <p:cNvPr id="58" name="Picture 84" descr="desktop_computer_stylized_medium">
                <a:extLst>
                  <a:ext uri="{FF2B5EF4-FFF2-40B4-BE49-F238E27FC236}">
                    <a16:creationId xmlns:a16="http://schemas.microsoft.com/office/drawing/2014/main" id="{C2AC908C-1B6D-5147-8A1C-62429A199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85">
                <a:extLst>
                  <a:ext uri="{FF2B5EF4-FFF2-40B4-BE49-F238E27FC236}">
                    <a16:creationId xmlns:a16="http://schemas.microsoft.com/office/drawing/2014/main" id="{DA2C0F00-503F-D64E-8FB0-860F20BDC61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0" name="Group 87">
              <a:extLst>
                <a:ext uri="{FF2B5EF4-FFF2-40B4-BE49-F238E27FC236}">
                  <a16:creationId xmlns:a16="http://schemas.microsoft.com/office/drawing/2014/main" id="{ADB2CF1C-E545-8E48-B6B6-47B01C0C85E1}"/>
                </a:ext>
              </a:extLst>
            </p:cNvPr>
            <p:cNvGrpSpPr>
              <a:grpSpLocks/>
            </p:cNvGrpSpPr>
            <p:nvPr/>
          </p:nvGrpSpPr>
          <p:grpSpPr bwMode="auto">
            <a:xfrm flipH="1">
              <a:off x="8316055" y="1834206"/>
              <a:ext cx="641350" cy="558800"/>
              <a:chOff x="-44" y="1473"/>
              <a:chExt cx="981" cy="1105"/>
            </a:xfrm>
          </p:grpSpPr>
          <p:pic>
            <p:nvPicPr>
              <p:cNvPr id="56" name="Picture 88" descr="desktop_computer_stylized_medium">
                <a:extLst>
                  <a:ext uri="{FF2B5EF4-FFF2-40B4-BE49-F238E27FC236}">
                    <a16:creationId xmlns:a16="http://schemas.microsoft.com/office/drawing/2014/main" id="{EA1B9351-F74C-AD40-B914-3BEFC3FDD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89">
                <a:extLst>
                  <a:ext uri="{FF2B5EF4-FFF2-40B4-BE49-F238E27FC236}">
                    <a16:creationId xmlns:a16="http://schemas.microsoft.com/office/drawing/2014/main" id="{FBA470C1-D3EE-2340-81D5-F9550C3974F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1" name="Group 90">
              <a:extLst>
                <a:ext uri="{FF2B5EF4-FFF2-40B4-BE49-F238E27FC236}">
                  <a16:creationId xmlns:a16="http://schemas.microsoft.com/office/drawing/2014/main" id="{0B9C83AB-2357-0343-9DA9-2CBE42C384DF}"/>
                </a:ext>
              </a:extLst>
            </p:cNvPr>
            <p:cNvGrpSpPr>
              <a:grpSpLocks/>
            </p:cNvGrpSpPr>
            <p:nvPr/>
          </p:nvGrpSpPr>
          <p:grpSpPr bwMode="auto">
            <a:xfrm flipH="1">
              <a:off x="8330342" y="3113731"/>
              <a:ext cx="641350" cy="558800"/>
              <a:chOff x="-44" y="1473"/>
              <a:chExt cx="981" cy="1105"/>
            </a:xfrm>
          </p:grpSpPr>
          <p:pic>
            <p:nvPicPr>
              <p:cNvPr id="54" name="Picture 91" descr="desktop_computer_stylized_medium">
                <a:extLst>
                  <a:ext uri="{FF2B5EF4-FFF2-40B4-BE49-F238E27FC236}">
                    <a16:creationId xmlns:a16="http://schemas.microsoft.com/office/drawing/2014/main" id="{F16521DB-AE60-EB45-A208-4F23C1B6F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92">
                <a:extLst>
                  <a:ext uri="{FF2B5EF4-FFF2-40B4-BE49-F238E27FC236}">
                    <a16:creationId xmlns:a16="http://schemas.microsoft.com/office/drawing/2014/main" id="{329D7C31-7F6C-1B4F-909C-50B5CB4D1F9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2" name="Group 93">
              <a:extLst>
                <a:ext uri="{FF2B5EF4-FFF2-40B4-BE49-F238E27FC236}">
                  <a16:creationId xmlns:a16="http://schemas.microsoft.com/office/drawing/2014/main" id="{A8D731DF-D552-C841-A48B-632013A137EA}"/>
                </a:ext>
              </a:extLst>
            </p:cNvPr>
            <p:cNvGrpSpPr>
              <a:grpSpLocks/>
            </p:cNvGrpSpPr>
            <p:nvPr/>
          </p:nvGrpSpPr>
          <p:grpSpPr bwMode="auto">
            <a:xfrm flipH="1">
              <a:off x="7231792" y="4637731"/>
              <a:ext cx="641350" cy="558800"/>
              <a:chOff x="-44" y="1473"/>
              <a:chExt cx="981" cy="1105"/>
            </a:xfrm>
          </p:grpSpPr>
          <p:pic>
            <p:nvPicPr>
              <p:cNvPr id="52" name="Picture 94" descr="desktop_computer_stylized_medium">
                <a:extLst>
                  <a:ext uri="{FF2B5EF4-FFF2-40B4-BE49-F238E27FC236}">
                    <a16:creationId xmlns:a16="http://schemas.microsoft.com/office/drawing/2014/main" id="{5516528A-B4B7-4C40-9C3B-CB418C8D7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95">
                <a:extLst>
                  <a:ext uri="{FF2B5EF4-FFF2-40B4-BE49-F238E27FC236}">
                    <a16:creationId xmlns:a16="http://schemas.microsoft.com/office/drawing/2014/main" id="{A9DB91C2-78F9-D849-ADDA-BDA82446798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3" name="Group 96">
              <a:extLst>
                <a:ext uri="{FF2B5EF4-FFF2-40B4-BE49-F238E27FC236}">
                  <a16:creationId xmlns:a16="http://schemas.microsoft.com/office/drawing/2014/main" id="{BF82B7E6-1D44-5A4E-892E-261D3311CBF3}"/>
                </a:ext>
              </a:extLst>
            </p:cNvPr>
            <p:cNvGrpSpPr>
              <a:grpSpLocks/>
            </p:cNvGrpSpPr>
            <p:nvPr/>
          </p:nvGrpSpPr>
          <p:grpSpPr bwMode="auto">
            <a:xfrm flipH="1">
              <a:off x="6068155" y="4679006"/>
              <a:ext cx="641350" cy="558800"/>
              <a:chOff x="-44" y="1473"/>
              <a:chExt cx="981" cy="1105"/>
            </a:xfrm>
          </p:grpSpPr>
          <p:pic>
            <p:nvPicPr>
              <p:cNvPr id="50" name="Picture 97" descr="desktop_computer_stylized_medium">
                <a:extLst>
                  <a:ext uri="{FF2B5EF4-FFF2-40B4-BE49-F238E27FC236}">
                    <a16:creationId xmlns:a16="http://schemas.microsoft.com/office/drawing/2014/main" id="{B8903402-F328-A542-B0E0-AB10A084D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98">
                <a:extLst>
                  <a:ext uri="{FF2B5EF4-FFF2-40B4-BE49-F238E27FC236}">
                    <a16:creationId xmlns:a16="http://schemas.microsoft.com/office/drawing/2014/main" id="{AC5C2A86-2EF0-8645-B448-81345F2A627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4" name="Group 99">
              <a:extLst>
                <a:ext uri="{FF2B5EF4-FFF2-40B4-BE49-F238E27FC236}">
                  <a16:creationId xmlns:a16="http://schemas.microsoft.com/office/drawing/2014/main" id="{E5C6E4D1-E1A6-FA47-BBDF-C40308068EDB}"/>
                </a:ext>
              </a:extLst>
            </p:cNvPr>
            <p:cNvGrpSpPr>
              <a:grpSpLocks/>
            </p:cNvGrpSpPr>
            <p:nvPr/>
          </p:nvGrpSpPr>
          <p:grpSpPr bwMode="auto">
            <a:xfrm>
              <a:off x="6496780" y="2772419"/>
              <a:ext cx="698500" cy="355600"/>
              <a:chOff x="4396" y="1245"/>
              <a:chExt cx="672" cy="248"/>
            </a:xfrm>
          </p:grpSpPr>
          <p:sp>
            <p:nvSpPr>
              <p:cNvPr id="42" name="Oval 407">
                <a:extLst>
                  <a:ext uri="{FF2B5EF4-FFF2-40B4-BE49-F238E27FC236}">
                    <a16:creationId xmlns:a16="http://schemas.microsoft.com/office/drawing/2014/main" id="{F5A8483B-AAB6-AC4A-BA7F-2E4E996143B4}"/>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sp>
            <p:nvSpPr>
              <p:cNvPr id="43" name="Rectangle 410">
                <a:extLst>
                  <a:ext uri="{FF2B5EF4-FFF2-40B4-BE49-F238E27FC236}">
                    <a16:creationId xmlns:a16="http://schemas.microsoft.com/office/drawing/2014/main" id="{6184AC3C-B687-0648-96AA-9298A5347492}"/>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200">
                  <a:latin typeface="Times New Roman" panose="02020603050405020304" pitchFamily="18" charset="0"/>
                  <a:cs typeface="Arial" panose="020B0604020202020204" pitchFamily="34" charset="0"/>
                </a:endParaRPr>
              </a:p>
            </p:txBody>
          </p:sp>
          <p:sp>
            <p:nvSpPr>
              <p:cNvPr id="44" name="Oval 411">
                <a:extLst>
                  <a:ext uri="{FF2B5EF4-FFF2-40B4-BE49-F238E27FC236}">
                    <a16:creationId xmlns:a16="http://schemas.microsoft.com/office/drawing/2014/main" id="{A064B0CC-98CC-8546-AAB1-7E75782B4860}"/>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grpSp>
            <p:nvGrpSpPr>
              <p:cNvPr id="45" name="Group 103">
                <a:extLst>
                  <a:ext uri="{FF2B5EF4-FFF2-40B4-BE49-F238E27FC236}">
                    <a16:creationId xmlns:a16="http://schemas.microsoft.com/office/drawing/2014/main" id="{3D506EF6-64A5-7C4A-BF4E-54ACABFE9E71}"/>
                  </a:ext>
                </a:extLst>
              </p:cNvPr>
              <p:cNvGrpSpPr>
                <a:grpSpLocks/>
              </p:cNvGrpSpPr>
              <p:nvPr/>
            </p:nvGrpSpPr>
            <p:grpSpPr bwMode="auto">
              <a:xfrm>
                <a:off x="4530" y="1287"/>
                <a:ext cx="377" cy="75"/>
                <a:chOff x="2468" y="1332"/>
                <a:chExt cx="310" cy="60"/>
              </a:xfrm>
            </p:grpSpPr>
            <p:sp>
              <p:nvSpPr>
                <p:cNvPr id="48" name="Freeform 104">
                  <a:extLst>
                    <a:ext uri="{FF2B5EF4-FFF2-40B4-BE49-F238E27FC236}">
                      <a16:creationId xmlns:a16="http://schemas.microsoft.com/office/drawing/2014/main" id="{E8CBB316-FE14-644F-88CA-5040523B5A0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05">
                  <a:extLst>
                    <a:ext uri="{FF2B5EF4-FFF2-40B4-BE49-F238E27FC236}">
                      <a16:creationId xmlns:a16="http://schemas.microsoft.com/office/drawing/2014/main" id="{5D6CAD37-95A8-8A43-8275-35CAD432AE3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 name="Line 106">
                <a:extLst>
                  <a:ext uri="{FF2B5EF4-FFF2-40B4-BE49-F238E27FC236}">
                    <a16:creationId xmlns:a16="http://schemas.microsoft.com/office/drawing/2014/main" id="{D419D366-38B0-A749-AA01-BD50471DC31E}"/>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07">
                <a:extLst>
                  <a:ext uri="{FF2B5EF4-FFF2-40B4-BE49-F238E27FC236}">
                    <a16:creationId xmlns:a16="http://schemas.microsoft.com/office/drawing/2014/main" id="{3566BA9E-96C0-2946-9064-3C371CE6B261}"/>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 name="Line 5">
              <a:extLst>
                <a:ext uri="{FF2B5EF4-FFF2-40B4-BE49-F238E27FC236}">
                  <a16:creationId xmlns:a16="http://schemas.microsoft.com/office/drawing/2014/main" id="{14DC6E43-4A49-5542-B341-049508363BB0}"/>
                </a:ext>
              </a:extLst>
            </p:cNvPr>
            <p:cNvSpPr>
              <a:spLocks noChangeShapeType="1"/>
            </p:cNvSpPr>
            <p:nvPr/>
          </p:nvSpPr>
          <p:spPr bwMode="auto">
            <a:xfrm>
              <a:off x="5239480" y="1964380"/>
              <a:ext cx="536480" cy="320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
              <a:extLst>
                <a:ext uri="{FF2B5EF4-FFF2-40B4-BE49-F238E27FC236}">
                  <a16:creationId xmlns:a16="http://schemas.microsoft.com/office/drawing/2014/main" id="{3C971058-7457-B047-B017-D9A142FD5619}"/>
                </a:ext>
              </a:extLst>
            </p:cNvPr>
            <p:cNvSpPr>
              <a:spLocks noChangeShapeType="1"/>
            </p:cNvSpPr>
            <p:nvPr/>
          </p:nvSpPr>
          <p:spPr bwMode="auto">
            <a:xfrm flipV="1">
              <a:off x="5274405" y="2704156"/>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8">
              <a:extLst>
                <a:ext uri="{FF2B5EF4-FFF2-40B4-BE49-F238E27FC236}">
                  <a16:creationId xmlns:a16="http://schemas.microsoft.com/office/drawing/2014/main" id="{3E725A21-C1F3-8C4F-BD31-567FD48C03F5}"/>
                </a:ext>
              </a:extLst>
            </p:cNvPr>
            <p:cNvSpPr>
              <a:spLocks noChangeShapeType="1"/>
            </p:cNvSpPr>
            <p:nvPr/>
          </p:nvSpPr>
          <p:spPr bwMode="auto">
            <a:xfrm>
              <a:off x="5285517" y="3235969"/>
              <a:ext cx="42227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1">
              <a:extLst>
                <a:ext uri="{FF2B5EF4-FFF2-40B4-BE49-F238E27FC236}">
                  <a16:creationId xmlns:a16="http://schemas.microsoft.com/office/drawing/2014/main" id="{602F96C4-D2AD-0146-82B7-8B317677F1AD}"/>
                </a:ext>
              </a:extLst>
            </p:cNvPr>
            <p:cNvSpPr>
              <a:spLocks noChangeShapeType="1"/>
            </p:cNvSpPr>
            <p:nvPr/>
          </p:nvSpPr>
          <p:spPr bwMode="auto">
            <a:xfrm>
              <a:off x="6039580" y="2812106"/>
              <a:ext cx="5619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TextBox 67">
              <a:extLst>
                <a:ext uri="{FF2B5EF4-FFF2-40B4-BE49-F238E27FC236}">
                  <a16:creationId xmlns:a16="http://schemas.microsoft.com/office/drawing/2014/main" id="{73C54886-DF41-A941-8819-859952015EF8}"/>
                </a:ext>
              </a:extLst>
            </p:cNvPr>
            <p:cNvSpPr txBox="1"/>
            <p:nvPr/>
          </p:nvSpPr>
          <p:spPr>
            <a:xfrm>
              <a:off x="5338118" y="2792629"/>
              <a:ext cx="1223320" cy="276999"/>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223.1.1.0/24</a:t>
              </a:r>
            </a:p>
          </p:txBody>
        </p:sp>
        <p:sp>
          <p:nvSpPr>
            <p:cNvPr id="69" name="TextBox 68">
              <a:extLst>
                <a:ext uri="{FF2B5EF4-FFF2-40B4-BE49-F238E27FC236}">
                  <a16:creationId xmlns:a16="http://schemas.microsoft.com/office/drawing/2014/main" id="{437BCCA7-5BBF-844A-BC8C-C66E3E17FEE6}"/>
                </a:ext>
              </a:extLst>
            </p:cNvPr>
            <p:cNvSpPr txBox="1"/>
            <p:nvPr/>
          </p:nvSpPr>
          <p:spPr>
            <a:xfrm>
              <a:off x="7702378" y="2697893"/>
              <a:ext cx="1206844" cy="276999"/>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223.1.2.0/24</a:t>
              </a:r>
            </a:p>
          </p:txBody>
        </p:sp>
        <p:sp>
          <p:nvSpPr>
            <p:cNvPr id="70" name="TextBox 69">
              <a:extLst>
                <a:ext uri="{FF2B5EF4-FFF2-40B4-BE49-F238E27FC236}">
                  <a16:creationId xmlns:a16="http://schemas.microsoft.com/office/drawing/2014/main" id="{746FC040-6DF5-3240-A64E-1276C3741A04}"/>
                </a:ext>
              </a:extLst>
            </p:cNvPr>
            <p:cNvSpPr txBox="1"/>
            <p:nvPr/>
          </p:nvSpPr>
          <p:spPr>
            <a:xfrm>
              <a:off x="6380204" y="4205419"/>
              <a:ext cx="1194487" cy="276999"/>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223.1.3.0/2</a:t>
              </a:r>
              <a:r>
                <a:rPr lang="en-US" sz="1200" dirty="0">
                  <a:latin typeface="Consolas" panose="020B0609020204030204" pitchFamily="49" charset="0"/>
                  <a:cs typeface="Consolas" panose="020B0609020204030204" pitchFamily="49" charset="0"/>
                </a:rPr>
                <a:t>4</a:t>
              </a:r>
            </a:p>
          </p:txBody>
        </p:sp>
        <p:sp>
          <p:nvSpPr>
            <p:cNvPr id="80" name="TextBox 79">
              <a:extLst>
                <a:ext uri="{FF2B5EF4-FFF2-40B4-BE49-F238E27FC236}">
                  <a16:creationId xmlns:a16="http://schemas.microsoft.com/office/drawing/2014/main" id="{81543C23-1315-EF49-81C4-6EDA44EAAD60}"/>
                </a:ext>
              </a:extLst>
            </p:cNvPr>
            <p:cNvSpPr txBox="1"/>
            <p:nvPr/>
          </p:nvSpPr>
          <p:spPr>
            <a:xfrm>
              <a:off x="6487297" y="2224216"/>
              <a:ext cx="877163" cy="369332"/>
            </a:xfrm>
            <a:prstGeom prst="rect">
              <a:avLst/>
            </a:prstGeom>
            <a:noFill/>
          </p:spPr>
          <p:txBody>
            <a:bodyPr wrap="none" rtlCol="0">
              <a:spAutoFit/>
            </a:bodyPr>
            <a:lstStyle/>
            <a:p>
              <a:r>
                <a:rPr lang="en-US" dirty="0"/>
                <a:t>Router</a:t>
              </a:r>
            </a:p>
          </p:txBody>
        </p:sp>
      </p:grpSp>
      <p:pic>
        <p:nvPicPr>
          <p:cNvPr id="71" name="Picture 99" descr="underline_base">
            <a:extLst>
              <a:ext uri="{FF2B5EF4-FFF2-40B4-BE49-F238E27FC236}">
                <a16:creationId xmlns:a16="http://schemas.microsoft.com/office/drawing/2014/main" id="{739D7914-6C46-1044-B87B-F88D868F86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27" y="544562"/>
            <a:ext cx="8407387" cy="1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195">
            <a:extLst>
              <a:ext uri="{FF2B5EF4-FFF2-40B4-BE49-F238E27FC236}">
                <a16:creationId xmlns:a16="http://schemas.microsoft.com/office/drawing/2014/main" id="{ABCA81F4-D6D2-5641-A1C1-7E66AB4ABC0D}"/>
              </a:ext>
            </a:extLst>
          </p:cNvPr>
          <p:cNvGrpSpPr>
            <a:grpSpLocks/>
          </p:cNvGrpSpPr>
          <p:nvPr/>
        </p:nvGrpSpPr>
        <p:grpSpPr bwMode="auto">
          <a:xfrm>
            <a:off x="4818380" y="1557338"/>
            <a:ext cx="401638" cy="681037"/>
            <a:chOff x="4140" y="429"/>
            <a:chExt cx="1425" cy="2396"/>
          </a:xfrm>
        </p:grpSpPr>
        <p:sp>
          <p:nvSpPr>
            <p:cNvPr id="74" name="Freeform 196">
              <a:extLst>
                <a:ext uri="{FF2B5EF4-FFF2-40B4-BE49-F238E27FC236}">
                  <a16:creationId xmlns:a16="http://schemas.microsoft.com/office/drawing/2014/main" id="{82CE7256-3B27-8F4F-8FCB-E33893F0184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Rectangle 197">
              <a:extLst>
                <a:ext uri="{FF2B5EF4-FFF2-40B4-BE49-F238E27FC236}">
                  <a16:creationId xmlns:a16="http://schemas.microsoft.com/office/drawing/2014/main" id="{7489371C-0E7E-8947-A7C3-866FD29F1F5F}"/>
                </a:ext>
              </a:extLst>
            </p:cNvPr>
            <p:cNvSpPr>
              <a:spLocks noChangeArrowheads="1"/>
            </p:cNvSpPr>
            <p:nvPr/>
          </p:nvSpPr>
          <p:spPr bwMode="auto">
            <a:xfrm>
              <a:off x="4208"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76" name="Freeform 198">
              <a:extLst>
                <a:ext uri="{FF2B5EF4-FFF2-40B4-BE49-F238E27FC236}">
                  <a16:creationId xmlns:a16="http://schemas.microsoft.com/office/drawing/2014/main" id="{484DD534-7BD2-7D44-A0C1-118A33C5151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99">
              <a:extLst>
                <a:ext uri="{FF2B5EF4-FFF2-40B4-BE49-F238E27FC236}">
                  <a16:creationId xmlns:a16="http://schemas.microsoft.com/office/drawing/2014/main" id="{C528A75C-BAC7-C444-AC3E-E9C7814FB3E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200">
              <a:extLst>
                <a:ext uri="{FF2B5EF4-FFF2-40B4-BE49-F238E27FC236}">
                  <a16:creationId xmlns:a16="http://schemas.microsoft.com/office/drawing/2014/main" id="{0F193897-704A-B34C-9DF3-42512007D95F}"/>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79" name="Group 201">
              <a:extLst>
                <a:ext uri="{FF2B5EF4-FFF2-40B4-BE49-F238E27FC236}">
                  <a16:creationId xmlns:a16="http://schemas.microsoft.com/office/drawing/2014/main" id="{B9A13167-3A9C-8846-81FC-4B404915BFCE}"/>
                </a:ext>
              </a:extLst>
            </p:cNvPr>
            <p:cNvGrpSpPr>
              <a:grpSpLocks/>
            </p:cNvGrpSpPr>
            <p:nvPr/>
          </p:nvGrpSpPr>
          <p:grpSpPr bwMode="auto">
            <a:xfrm>
              <a:off x="4749" y="668"/>
              <a:ext cx="581" cy="145"/>
              <a:chOff x="614" y="2568"/>
              <a:chExt cx="725" cy="139"/>
            </a:xfrm>
          </p:grpSpPr>
          <p:sp>
            <p:nvSpPr>
              <p:cNvPr id="105" name="AutoShape 202">
                <a:extLst>
                  <a:ext uri="{FF2B5EF4-FFF2-40B4-BE49-F238E27FC236}">
                    <a16:creationId xmlns:a16="http://schemas.microsoft.com/office/drawing/2014/main" id="{82D3B91F-CD9B-7D4A-9224-BF711FD335E4}"/>
                  </a:ext>
                </a:extLst>
              </p:cNvPr>
              <p:cNvSpPr>
                <a:spLocks noChangeArrowheads="1"/>
              </p:cNvSpPr>
              <p:nvPr/>
            </p:nvSpPr>
            <p:spPr bwMode="auto">
              <a:xfrm>
                <a:off x="613" y="2569"/>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6" name="AutoShape 203">
                <a:extLst>
                  <a:ext uri="{FF2B5EF4-FFF2-40B4-BE49-F238E27FC236}">
                    <a16:creationId xmlns:a16="http://schemas.microsoft.com/office/drawing/2014/main" id="{BBC404EA-94BE-6B48-BFBD-E6A1DCD7AEF8}"/>
                  </a:ext>
                </a:extLst>
              </p:cNvPr>
              <p:cNvSpPr>
                <a:spLocks noChangeArrowheads="1"/>
              </p:cNvSpPr>
              <p:nvPr/>
            </p:nvSpPr>
            <p:spPr bwMode="auto">
              <a:xfrm>
                <a:off x="627" y="2585"/>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1" name="Rectangle 204">
              <a:extLst>
                <a:ext uri="{FF2B5EF4-FFF2-40B4-BE49-F238E27FC236}">
                  <a16:creationId xmlns:a16="http://schemas.microsoft.com/office/drawing/2014/main" id="{B7FE3026-F0C2-D249-A3BD-C158626E7CD7}"/>
                </a:ext>
              </a:extLst>
            </p:cNvPr>
            <p:cNvSpPr>
              <a:spLocks noChangeArrowheads="1"/>
            </p:cNvSpPr>
            <p:nvPr/>
          </p:nvSpPr>
          <p:spPr bwMode="auto">
            <a:xfrm>
              <a:off x="4224" y="1021"/>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82" name="Group 205">
              <a:extLst>
                <a:ext uri="{FF2B5EF4-FFF2-40B4-BE49-F238E27FC236}">
                  <a16:creationId xmlns:a16="http://schemas.microsoft.com/office/drawing/2014/main" id="{78DEDDBB-E7C0-5746-B852-8557D291DE4D}"/>
                </a:ext>
              </a:extLst>
            </p:cNvPr>
            <p:cNvGrpSpPr>
              <a:grpSpLocks/>
            </p:cNvGrpSpPr>
            <p:nvPr/>
          </p:nvGrpSpPr>
          <p:grpSpPr bwMode="auto">
            <a:xfrm>
              <a:off x="4747" y="994"/>
              <a:ext cx="581" cy="134"/>
              <a:chOff x="614" y="2568"/>
              <a:chExt cx="725" cy="139"/>
            </a:xfrm>
          </p:grpSpPr>
          <p:sp>
            <p:nvSpPr>
              <p:cNvPr id="103" name="AutoShape 206">
                <a:extLst>
                  <a:ext uri="{FF2B5EF4-FFF2-40B4-BE49-F238E27FC236}">
                    <a16:creationId xmlns:a16="http://schemas.microsoft.com/office/drawing/2014/main" id="{9AF82046-9E47-AC4E-8AFD-06BE019FF388}"/>
                  </a:ext>
                </a:extLst>
              </p:cNvPr>
              <p:cNvSpPr>
                <a:spLocks noChangeArrowheads="1"/>
              </p:cNvSpPr>
              <p:nvPr/>
            </p:nvSpPr>
            <p:spPr bwMode="auto">
              <a:xfrm>
                <a:off x="616" y="2567"/>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4" name="AutoShape 207">
                <a:extLst>
                  <a:ext uri="{FF2B5EF4-FFF2-40B4-BE49-F238E27FC236}">
                    <a16:creationId xmlns:a16="http://schemas.microsoft.com/office/drawing/2014/main" id="{BD621DFB-3D94-A944-89D4-639D2E3517F0}"/>
                  </a:ext>
                </a:extLst>
              </p:cNvPr>
              <p:cNvSpPr>
                <a:spLocks noChangeArrowheads="1"/>
              </p:cNvSpPr>
              <p:nvPr/>
            </p:nvSpPr>
            <p:spPr bwMode="auto">
              <a:xfrm>
                <a:off x="630" y="2584"/>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3" name="Rectangle 208">
              <a:extLst>
                <a:ext uri="{FF2B5EF4-FFF2-40B4-BE49-F238E27FC236}">
                  <a16:creationId xmlns:a16="http://schemas.microsoft.com/office/drawing/2014/main" id="{2FAFE4D6-1864-1643-944D-880B413FE935}"/>
                </a:ext>
              </a:extLst>
            </p:cNvPr>
            <p:cNvSpPr>
              <a:spLocks noChangeArrowheads="1"/>
            </p:cNvSpPr>
            <p:nvPr/>
          </p:nvSpPr>
          <p:spPr bwMode="auto">
            <a:xfrm>
              <a:off x="4219" y="1356"/>
              <a:ext cx="59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84" name="Rectangle 209">
              <a:extLst>
                <a:ext uri="{FF2B5EF4-FFF2-40B4-BE49-F238E27FC236}">
                  <a16:creationId xmlns:a16="http://schemas.microsoft.com/office/drawing/2014/main" id="{59C7C42D-80C2-ED4E-92F5-5E39D2EE7518}"/>
                </a:ext>
              </a:extLst>
            </p:cNvPr>
            <p:cNvSpPr>
              <a:spLocks noChangeArrowheads="1"/>
            </p:cNvSpPr>
            <p:nvPr/>
          </p:nvSpPr>
          <p:spPr bwMode="auto">
            <a:xfrm>
              <a:off x="4230" y="1658"/>
              <a:ext cx="591"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85" name="Group 210">
              <a:extLst>
                <a:ext uri="{FF2B5EF4-FFF2-40B4-BE49-F238E27FC236}">
                  <a16:creationId xmlns:a16="http://schemas.microsoft.com/office/drawing/2014/main" id="{9363F73D-5314-9549-B71E-454953CFB802}"/>
                </a:ext>
              </a:extLst>
            </p:cNvPr>
            <p:cNvGrpSpPr>
              <a:grpSpLocks/>
            </p:cNvGrpSpPr>
            <p:nvPr/>
          </p:nvGrpSpPr>
          <p:grpSpPr bwMode="auto">
            <a:xfrm>
              <a:off x="4735" y="1627"/>
              <a:ext cx="582" cy="151"/>
              <a:chOff x="614" y="2568"/>
              <a:chExt cx="725" cy="139"/>
            </a:xfrm>
          </p:grpSpPr>
          <p:sp>
            <p:nvSpPr>
              <p:cNvPr id="101" name="AutoShape 211">
                <a:extLst>
                  <a:ext uri="{FF2B5EF4-FFF2-40B4-BE49-F238E27FC236}">
                    <a16:creationId xmlns:a16="http://schemas.microsoft.com/office/drawing/2014/main" id="{AE3CF30D-F53D-A143-808A-3DE4B63DF5C7}"/>
                  </a:ext>
                </a:extLst>
              </p:cNvPr>
              <p:cNvSpPr>
                <a:spLocks noChangeArrowheads="1"/>
              </p:cNvSpPr>
              <p:nvPr/>
            </p:nvSpPr>
            <p:spPr bwMode="auto">
              <a:xfrm>
                <a:off x="617" y="2576"/>
                <a:ext cx="723"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2" name="AutoShape 212">
                <a:extLst>
                  <a:ext uri="{FF2B5EF4-FFF2-40B4-BE49-F238E27FC236}">
                    <a16:creationId xmlns:a16="http://schemas.microsoft.com/office/drawing/2014/main" id="{64BB7303-6486-0E48-AE76-91BF96D5D60A}"/>
                  </a:ext>
                </a:extLst>
              </p:cNvPr>
              <p:cNvSpPr>
                <a:spLocks noChangeArrowheads="1"/>
              </p:cNvSpPr>
              <p:nvPr/>
            </p:nvSpPr>
            <p:spPr bwMode="auto">
              <a:xfrm>
                <a:off x="631" y="2586"/>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6" name="Freeform 213">
              <a:extLst>
                <a:ext uri="{FF2B5EF4-FFF2-40B4-BE49-F238E27FC236}">
                  <a16:creationId xmlns:a16="http://schemas.microsoft.com/office/drawing/2014/main" id="{A8948938-B4EE-A641-8315-DF25784106C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7" name="Group 214">
              <a:extLst>
                <a:ext uri="{FF2B5EF4-FFF2-40B4-BE49-F238E27FC236}">
                  <a16:creationId xmlns:a16="http://schemas.microsoft.com/office/drawing/2014/main" id="{FA144C37-45F0-F243-8544-EBD221273207}"/>
                </a:ext>
              </a:extLst>
            </p:cNvPr>
            <p:cNvGrpSpPr>
              <a:grpSpLocks/>
            </p:cNvGrpSpPr>
            <p:nvPr/>
          </p:nvGrpSpPr>
          <p:grpSpPr bwMode="auto">
            <a:xfrm>
              <a:off x="4739" y="1327"/>
              <a:ext cx="582" cy="139"/>
              <a:chOff x="614" y="2568"/>
              <a:chExt cx="725" cy="139"/>
            </a:xfrm>
          </p:grpSpPr>
          <p:sp>
            <p:nvSpPr>
              <p:cNvPr id="99" name="AutoShape 215">
                <a:extLst>
                  <a:ext uri="{FF2B5EF4-FFF2-40B4-BE49-F238E27FC236}">
                    <a16:creationId xmlns:a16="http://schemas.microsoft.com/office/drawing/2014/main" id="{F10B5ACE-FD03-DE4F-9E97-B8DDE42C4FA0}"/>
                  </a:ext>
                </a:extLst>
              </p:cNvPr>
              <p:cNvSpPr>
                <a:spLocks noChangeArrowheads="1"/>
              </p:cNvSpPr>
              <p:nvPr/>
            </p:nvSpPr>
            <p:spPr bwMode="auto">
              <a:xfrm>
                <a:off x="612" y="2569"/>
                <a:ext cx="73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0" name="AutoShape 216">
                <a:extLst>
                  <a:ext uri="{FF2B5EF4-FFF2-40B4-BE49-F238E27FC236}">
                    <a16:creationId xmlns:a16="http://schemas.microsoft.com/office/drawing/2014/main" id="{368A8063-2438-D74A-BE5B-82C05FE2791E}"/>
                  </a:ext>
                </a:extLst>
              </p:cNvPr>
              <p:cNvSpPr>
                <a:spLocks noChangeArrowheads="1"/>
              </p:cNvSpPr>
              <p:nvPr/>
            </p:nvSpPr>
            <p:spPr bwMode="auto">
              <a:xfrm>
                <a:off x="626"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8" name="Rectangle 217">
              <a:extLst>
                <a:ext uri="{FF2B5EF4-FFF2-40B4-BE49-F238E27FC236}">
                  <a16:creationId xmlns:a16="http://schemas.microsoft.com/office/drawing/2014/main" id="{D24BA444-1489-EB4A-90DC-953152F4A37B}"/>
                </a:ext>
              </a:extLst>
            </p:cNvPr>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89" name="Freeform 218">
              <a:extLst>
                <a:ext uri="{FF2B5EF4-FFF2-40B4-BE49-F238E27FC236}">
                  <a16:creationId xmlns:a16="http://schemas.microsoft.com/office/drawing/2014/main" id="{E35AF94C-B3C3-C344-9783-AA7F568999B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19">
              <a:extLst>
                <a:ext uri="{FF2B5EF4-FFF2-40B4-BE49-F238E27FC236}">
                  <a16:creationId xmlns:a16="http://schemas.microsoft.com/office/drawing/2014/main" id="{D1B5CF87-CBF3-254C-92C7-153EB24F80C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Oval 220">
              <a:extLst>
                <a:ext uri="{FF2B5EF4-FFF2-40B4-BE49-F238E27FC236}">
                  <a16:creationId xmlns:a16="http://schemas.microsoft.com/office/drawing/2014/main" id="{5A5365C0-1D1B-B24E-B264-F7840AF628C6}"/>
                </a:ext>
              </a:extLst>
            </p:cNvPr>
            <p:cNvSpPr>
              <a:spLocks noChangeArrowheads="1"/>
            </p:cNvSpPr>
            <p:nvPr/>
          </p:nvSpPr>
          <p:spPr bwMode="auto">
            <a:xfrm>
              <a:off x="5514" y="2613"/>
              <a:ext cx="51"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2" name="Freeform 221">
              <a:extLst>
                <a:ext uri="{FF2B5EF4-FFF2-40B4-BE49-F238E27FC236}">
                  <a16:creationId xmlns:a16="http://schemas.microsoft.com/office/drawing/2014/main" id="{C380FD5C-72E9-FD4B-B9A6-64B98C55766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AutoShape 222">
              <a:extLst>
                <a:ext uri="{FF2B5EF4-FFF2-40B4-BE49-F238E27FC236}">
                  <a16:creationId xmlns:a16="http://schemas.microsoft.com/office/drawing/2014/main" id="{3C1A03B6-FA89-0447-BEA6-8049B84A2E5A}"/>
                </a:ext>
              </a:extLst>
            </p:cNvPr>
            <p:cNvSpPr>
              <a:spLocks noChangeArrowheads="1"/>
            </p:cNvSpPr>
            <p:nvPr/>
          </p:nvSpPr>
          <p:spPr bwMode="auto">
            <a:xfrm>
              <a:off x="4140" y="2680"/>
              <a:ext cx="1200" cy="145"/>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4" name="AutoShape 223">
              <a:extLst>
                <a:ext uri="{FF2B5EF4-FFF2-40B4-BE49-F238E27FC236}">
                  <a16:creationId xmlns:a16="http://schemas.microsoft.com/office/drawing/2014/main" id="{204D70B5-6837-8F41-B6F8-031723E64AB9}"/>
                </a:ext>
              </a:extLst>
            </p:cNvPr>
            <p:cNvSpPr>
              <a:spLocks noChangeArrowheads="1"/>
            </p:cNvSpPr>
            <p:nvPr/>
          </p:nvSpPr>
          <p:spPr bwMode="auto">
            <a:xfrm>
              <a:off x="4208" y="2713"/>
              <a:ext cx="1070"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5" name="Oval 224">
              <a:extLst>
                <a:ext uri="{FF2B5EF4-FFF2-40B4-BE49-F238E27FC236}">
                  <a16:creationId xmlns:a16="http://schemas.microsoft.com/office/drawing/2014/main" id="{166759A0-CE89-4C4F-949A-19ED740487D3}"/>
                </a:ext>
              </a:extLst>
            </p:cNvPr>
            <p:cNvSpPr>
              <a:spLocks noChangeArrowheads="1"/>
            </p:cNvSpPr>
            <p:nvPr/>
          </p:nvSpPr>
          <p:spPr bwMode="auto">
            <a:xfrm>
              <a:off x="4309"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6" name="Oval 225">
              <a:extLst>
                <a:ext uri="{FF2B5EF4-FFF2-40B4-BE49-F238E27FC236}">
                  <a16:creationId xmlns:a16="http://schemas.microsoft.com/office/drawing/2014/main" id="{025E76D3-040E-0C4C-82AD-5A4D4B5F1D76}"/>
                </a:ext>
              </a:extLst>
            </p:cNvPr>
            <p:cNvSpPr>
              <a:spLocks noChangeArrowheads="1"/>
            </p:cNvSpPr>
            <p:nvPr/>
          </p:nvSpPr>
          <p:spPr bwMode="auto">
            <a:xfrm>
              <a:off x="4484" y="2384"/>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solidFill>
                  <a:srgbClr val="FF0000"/>
                </a:solidFill>
                <a:cs typeface="Arial" panose="020B0604020202020204" pitchFamily="34" charset="0"/>
              </a:endParaRPr>
            </a:p>
          </p:txBody>
        </p:sp>
        <p:sp>
          <p:nvSpPr>
            <p:cNvPr id="97" name="Oval 226">
              <a:extLst>
                <a:ext uri="{FF2B5EF4-FFF2-40B4-BE49-F238E27FC236}">
                  <a16:creationId xmlns:a16="http://schemas.microsoft.com/office/drawing/2014/main" id="{E5F8F8D6-9884-1A47-9EA2-8F056658EC1C}"/>
                </a:ext>
              </a:extLst>
            </p:cNvPr>
            <p:cNvSpPr>
              <a:spLocks noChangeArrowheads="1"/>
            </p:cNvSpPr>
            <p:nvPr/>
          </p:nvSpPr>
          <p:spPr bwMode="auto">
            <a:xfrm>
              <a:off x="4664"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8" name="Rectangle 227">
              <a:extLst>
                <a:ext uri="{FF2B5EF4-FFF2-40B4-BE49-F238E27FC236}">
                  <a16:creationId xmlns:a16="http://schemas.microsoft.com/office/drawing/2014/main" id="{2746CF8C-B691-A742-B006-E76B7851DC92}"/>
                </a:ext>
              </a:extLst>
            </p:cNvPr>
            <p:cNvSpPr>
              <a:spLocks noChangeArrowheads="1"/>
            </p:cNvSpPr>
            <p:nvPr/>
          </p:nvSpPr>
          <p:spPr bwMode="auto">
            <a:xfrm>
              <a:off x="5064" y="1836"/>
              <a:ext cx="84"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12" name="Oval 11">
            <a:extLst>
              <a:ext uri="{FF2B5EF4-FFF2-40B4-BE49-F238E27FC236}">
                <a16:creationId xmlns:a16="http://schemas.microsoft.com/office/drawing/2014/main" id="{655D6209-8D93-9945-88BA-1111B8CF5AC6}"/>
              </a:ext>
            </a:extLst>
          </p:cNvPr>
          <p:cNvSpPr/>
          <p:nvPr/>
        </p:nvSpPr>
        <p:spPr bwMode="auto">
          <a:xfrm>
            <a:off x="5410200" y="1432560"/>
            <a:ext cx="2849880" cy="3383280"/>
          </a:xfrm>
          <a:prstGeom prst="ellipse">
            <a:avLst/>
          </a:prstGeom>
          <a:noFill/>
          <a:ln w="28575" cap="flat" cmpd="sng" algn="ctr">
            <a:solidFill>
              <a:srgbClr val="00B0F0"/>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id="{735B3E69-544D-B048-A5EC-28C17561AA6C}"/>
              </a:ext>
            </a:extLst>
          </p:cNvPr>
          <p:cNvSpPr txBox="1"/>
          <p:nvPr/>
        </p:nvSpPr>
        <p:spPr>
          <a:xfrm>
            <a:off x="6050280" y="1569720"/>
            <a:ext cx="1467068" cy="369332"/>
          </a:xfrm>
          <a:prstGeom prst="rect">
            <a:avLst/>
          </a:prstGeom>
          <a:noFill/>
        </p:spPr>
        <p:txBody>
          <a:bodyPr wrap="none" rtlCol="0">
            <a:spAutoFit/>
          </a:bodyPr>
          <a:lstStyle/>
          <a:p>
            <a:r>
              <a:rPr lang="en-US" dirty="0">
                <a:solidFill>
                  <a:srgbClr val="00B0F0"/>
                </a:solidFill>
              </a:rPr>
              <a:t>223.1.0.0/16</a:t>
            </a:r>
          </a:p>
        </p:txBody>
      </p:sp>
      <p:cxnSp>
        <p:nvCxnSpPr>
          <p:cNvPr id="107" name="Straight Arrow Connector 106">
            <a:extLst>
              <a:ext uri="{FF2B5EF4-FFF2-40B4-BE49-F238E27FC236}">
                <a16:creationId xmlns:a16="http://schemas.microsoft.com/office/drawing/2014/main" id="{4E21A137-EBC8-314F-A5B8-29D961B4AC9A}"/>
              </a:ext>
            </a:extLst>
          </p:cNvPr>
          <p:cNvCxnSpPr>
            <a:cxnSpLocks/>
          </p:cNvCxnSpPr>
          <p:nvPr/>
        </p:nvCxnSpPr>
        <p:spPr bwMode="auto">
          <a:xfrm flipV="1">
            <a:off x="3539044" y="3465700"/>
            <a:ext cx="1765097" cy="1665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58819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3933-A075-3E4C-B3A0-58C5258B36E1}"/>
              </a:ext>
            </a:extLst>
          </p:cNvPr>
          <p:cNvSpPr>
            <a:spLocks noGrp="1"/>
          </p:cNvSpPr>
          <p:nvPr>
            <p:ph type="title"/>
          </p:nvPr>
        </p:nvSpPr>
        <p:spPr>
          <a:xfrm>
            <a:off x="207572" y="-60365"/>
            <a:ext cx="7772400" cy="661233"/>
          </a:xfrm>
        </p:spPr>
        <p:txBody>
          <a:bodyPr/>
          <a:lstStyle/>
          <a:p>
            <a:r>
              <a:rPr lang="en-US" sz="3600" dirty="0"/>
              <a:t>Proxy ARP </a:t>
            </a:r>
          </a:p>
        </p:txBody>
      </p:sp>
      <p:sp>
        <p:nvSpPr>
          <p:cNvPr id="3" name="Content Placeholder 2">
            <a:extLst>
              <a:ext uri="{FF2B5EF4-FFF2-40B4-BE49-F238E27FC236}">
                <a16:creationId xmlns:a16="http://schemas.microsoft.com/office/drawing/2014/main" id="{B8A437A4-2F0D-5140-9FA4-B0E628F2C413}"/>
              </a:ext>
            </a:extLst>
          </p:cNvPr>
          <p:cNvSpPr>
            <a:spLocks noGrp="1"/>
          </p:cNvSpPr>
          <p:nvPr>
            <p:ph idx="1"/>
          </p:nvPr>
        </p:nvSpPr>
        <p:spPr>
          <a:xfrm>
            <a:off x="51778" y="618102"/>
            <a:ext cx="3933409" cy="6157594"/>
          </a:xfrm>
        </p:spPr>
        <p:txBody>
          <a:bodyPr/>
          <a:lstStyle/>
          <a:p>
            <a:r>
              <a:rPr lang="en-US" sz="2000" dirty="0"/>
              <a:t>Host will directly ARP for PC2</a:t>
            </a:r>
          </a:p>
          <a:p>
            <a:r>
              <a:rPr lang="en-US" sz="2000" dirty="0"/>
              <a:t>Proxy ARP - router intervenes:</a:t>
            </a:r>
          </a:p>
          <a:p>
            <a:pPr lvl="1"/>
            <a:r>
              <a:rPr lang="en-US" sz="1600" dirty="0"/>
              <a:t>will notice that Host is looking for a remote host PC2 not on the local network</a:t>
            </a:r>
          </a:p>
          <a:p>
            <a:pPr lvl="1"/>
            <a:r>
              <a:rPr lang="en-US" sz="1600" dirty="0"/>
              <a:t>it will respond with its own hardware address, pretending to be PC2, then forward packet</a:t>
            </a:r>
          </a:p>
          <a:p>
            <a:r>
              <a:rPr lang="en-US" sz="2000" dirty="0"/>
              <a:t>we call this Proxy ARP, the router masquerades as the remote PC (PC2) for Host</a:t>
            </a:r>
          </a:p>
          <a:p>
            <a:r>
              <a:rPr lang="en-US" sz="2000" dirty="0"/>
              <a:t>only applied when the router has a viable/routable path to both local PC (Host) and remote PC, PC2 in this case</a:t>
            </a:r>
          </a:p>
          <a:p>
            <a:r>
              <a:rPr lang="en-US" sz="2000" dirty="0"/>
              <a:t>not as popular anymore with use of DHCP (security problems)</a:t>
            </a:r>
          </a:p>
          <a:p>
            <a:r>
              <a:rPr lang="en-US" sz="2000" dirty="0"/>
              <a:t>used in smaller networks that did not use dynamic routing (i.e., system admin had to setup routing tables in hosts)</a:t>
            </a:r>
          </a:p>
          <a:p>
            <a:r>
              <a:rPr lang="en-US" sz="2000" dirty="0"/>
              <a:t>Cisco routers have it set by default</a:t>
            </a:r>
          </a:p>
          <a:p>
            <a:endParaRPr lang="en-US" sz="2000" dirty="0"/>
          </a:p>
        </p:txBody>
      </p:sp>
      <p:sp>
        <p:nvSpPr>
          <p:cNvPr id="4" name="Footer Placeholder 3">
            <a:extLst>
              <a:ext uri="{FF2B5EF4-FFF2-40B4-BE49-F238E27FC236}">
                <a16:creationId xmlns:a16="http://schemas.microsoft.com/office/drawing/2014/main" id="{78E56B8E-D5BE-CC4A-AABF-B524658DA857}"/>
              </a:ext>
            </a:extLst>
          </p:cNvPr>
          <p:cNvSpPr>
            <a:spLocks noGrp="1"/>
          </p:cNvSpPr>
          <p:nvPr>
            <p:ph type="ftr" sz="quarter" idx="11"/>
          </p:nvPr>
        </p:nvSpPr>
        <p:spPr/>
        <p:txBody>
          <a:bodyPr/>
          <a:lstStyle/>
          <a:p>
            <a:pPr>
              <a:defRPr/>
            </a:pPr>
            <a:r>
              <a:rPr lang="en-US"/>
              <a:t>Network Layer</a:t>
            </a:r>
            <a:endParaRPr lang="en-US" dirty="0"/>
          </a:p>
        </p:txBody>
      </p:sp>
      <p:sp>
        <p:nvSpPr>
          <p:cNvPr id="5" name="Slide Number Placeholder 4">
            <a:extLst>
              <a:ext uri="{FF2B5EF4-FFF2-40B4-BE49-F238E27FC236}">
                <a16:creationId xmlns:a16="http://schemas.microsoft.com/office/drawing/2014/main" id="{6A36F34E-B4FC-FD47-913A-BB6733B0D91F}"/>
              </a:ext>
            </a:extLst>
          </p:cNvPr>
          <p:cNvSpPr>
            <a:spLocks noGrp="1"/>
          </p:cNvSpPr>
          <p:nvPr>
            <p:ph type="sldNum" sz="quarter" idx="12"/>
          </p:nvPr>
        </p:nvSpPr>
        <p:spPr/>
        <p:txBody>
          <a:bodyPr/>
          <a:lstStyle/>
          <a:p>
            <a:r>
              <a:rPr lang="en-US" altLang="en-US"/>
              <a:t>4-</a:t>
            </a:r>
            <a:fld id="{2B9D4F64-E798-BB46-88F4-3B00D3152AC0}" type="slidenum">
              <a:rPr lang="en-US" altLang="en-US" smtClean="0"/>
              <a:pPr/>
              <a:t>102</a:t>
            </a:fld>
            <a:endParaRPr lang="en-US" altLang="en-US"/>
          </a:p>
        </p:txBody>
      </p:sp>
      <p:cxnSp>
        <p:nvCxnSpPr>
          <p:cNvPr id="72" name="Straight Arrow Connector 71">
            <a:extLst>
              <a:ext uri="{FF2B5EF4-FFF2-40B4-BE49-F238E27FC236}">
                <a16:creationId xmlns:a16="http://schemas.microsoft.com/office/drawing/2014/main" id="{A155E8D2-2246-A84C-881A-F66C3661D31E}"/>
              </a:ext>
            </a:extLst>
          </p:cNvPr>
          <p:cNvCxnSpPr>
            <a:cxnSpLocks/>
          </p:cNvCxnSpPr>
          <p:nvPr/>
        </p:nvCxnSpPr>
        <p:spPr bwMode="auto">
          <a:xfrm>
            <a:off x="3718784" y="3526481"/>
            <a:ext cx="2241749" cy="138418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 name="Group 5">
            <a:extLst>
              <a:ext uri="{FF2B5EF4-FFF2-40B4-BE49-F238E27FC236}">
                <a16:creationId xmlns:a16="http://schemas.microsoft.com/office/drawing/2014/main" id="{A327F34C-2AC2-A447-85E8-00B865242199}"/>
              </a:ext>
            </a:extLst>
          </p:cNvPr>
          <p:cNvGrpSpPr/>
          <p:nvPr/>
        </p:nvGrpSpPr>
        <p:grpSpPr>
          <a:xfrm>
            <a:off x="3952629" y="1309061"/>
            <a:ext cx="5019063" cy="4207374"/>
            <a:chOff x="3952629" y="1309061"/>
            <a:chExt cx="5019063" cy="4207374"/>
          </a:xfrm>
        </p:grpSpPr>
        <p:sp>
          <p:nvSpPr>
            <p:cNvPr id="8" name="Freeform 140">
              <a:extLst>
                <a:ext uri="{FF2B5EF4-FFF2-40B4-BE49-F238E27FC236}">
                  <a16:creationId xmlns:a16="http://schemas.microsoft.com/office/drawing/2014/main" id="{0DFD86BA-1B3C-9E49-8815-6B6B6C7939EB}"/>
                </a:ext>
              </a:extLst>
            </p:cNvPr>
            <p:cNvSpPr>
              <a:spLocks/>
            </p:cNvSpPr>
            <p:nvPr/>
          </p:nvSpPr>
          <p:spPr bwMode="auto">
            <a:xfrm rot="16200000">
              <a:off x="6462648" y="3344713"/>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140">
              <a:extLst>
                <a:ext uri="{FF2B5EF4-FFF2-40B4-BE49-F238E27FC236}">
                  <a16:creationId xmlns:a16="http://schemas.microsoft.com/office/drawing/2014/main" id="{B2E7CAF3-A117-7548-BBAA-1BB4437980A0}"/>
                </a:ext>
              </a:extLst>
            </p:cNvPr>
            <p:cNvSpPr>
              <a:spLocks/>
            </p:cNvSpPr>
            <p:nvPr/>
          </p:nvSpPr>
          <p:spPr bwMode="auto">
            <a:xfrm rot="10800000">
              <a:off x="7460392" y="2018356"/>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140">
              <a:extLst>
                <a:ext uri="{FF2B5EF4-FFF2-40B4-BE49-F238E27FC236}">
                  <a16:creationId xmlns:a16="http://schemas.microsoft.com/office/drawing/2014/main" id="{510200E4-C3D8-204C-BE84-92F16AA53615}"/>
                </a:ext>
              </a:extLst>
            </p:cNvPr>
            <p:cNvSpPr>
              <a:spLocks/>
            </p:cNvSpPr>
            <p:nvPr/>
          </p:nvSpPr>
          <p:spPr bwMode="auto">
            <a:xfrm>
              <a:off x="5425217" y="1600844"/>
              <a:ext cx="1038225" cy="2044399"/>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1" name="Text Box 26">
              <a:extLst>
                <a:ext uri="{FF2B5EF4-FFF2-40B4-BE49-F238E27FC236}">
                  <a16:creationId xmlns:a16="http://schemas.microsoft.com/office/drawing/2014/main" id="{70DD0AFD-35BF-3840-A00B-2C6FB34E45BA}"/>
                </a:ext>
              </a:extLst>
            </p:cNvPr>
            <p:cNvSpPr txBox="1">
              <a:spLocks noChangeArrowheads="1"/>
            </p:cNvSpPr>
            <p:nvPr/>
          </p:nvSpPr>
          <p:spPr bwMode="auto">
            <a:xfrm>
              <a:off x="4518120" y="1309061"/>
              <a:ext cx="1439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C00000"/>
                  </a:solidFill>
                </a:rPr>
                <a:t>Host: 223.1.1.1/16</a:t>
              </a:r>
              <a:endParaRPr lang="en-US" altLang="en-US" sz="1200" dirty="0">
                <a:solidFill>
                  <a:srgbClr val="C00000"/>
                </a:solidFill>
                <a:latin typeface="Comic Sans MS" panose="030F0902030302020204" pitchFamily="66" charset="0"/>
              </a:endParaRPr>
            </a:p>
          </p:txBody>
        </p:sp>
        <p:sp>
          <p:nvSpPr>
            <p:cNvPr id="66" name="Rectangle 28">
              <a:extLst>
                <a:ext uri="{FF2B5EF4-FFF2-40B4-BE49-F238E27FC236}">
                  <a16:creationId xmlns:a16="http://schemas.microsoft.com/office/drawing/2014/main" id="{6D60E696-AF4D-294C-9037-6C7D990C9CDD}"/>
                </a:ext>
              </a:extLst>
            </p:cNvPr>
            <p:cNvSpPr>
              <a:spLocks noChangeArrowheads="1"/>
            </p:cNvSpPr>
            <p:nvPr/>
          </p:nvSpPr>
          <p:spPr bwMode="auto">
            <a:xfrm>
              <a:off x="3963860" y="2382711"/>
              <a:ext cx="833438"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67" name="Text Box 29">
              <a:extLst>
                <a:ext uri="{FF2B5EF4-FFF2-40B4-BE49-F238E27FC236}">
                  <a16:creationId xmlns:a16="http://schemas.microsoft.com/office/drawing/2014/main" id="{576900EC-2B02-274B-9233-5541C08FB93E}"/>
                </a:ext>
              </a:extLst>
            </p:cNvPr>
            <p:cNvSpPr txBox="1">
              <a:spLocks noChangeArrowheads="1"/>
            </p:cNvSpPr>
            <p:nvPr/>
          </p:nvSpPr>
          <p:spPr bwMode="auto">
            <a:xfrm>
              <a:off x="3952629" y="2645519"/>
              <a:ext cx="1038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223.1.1.2/24</a:t>
              </a:r>
              <a:endParaRPr lang="en-US" altLang="en-US" sz="1200" dirty="0">
                <a:latin typeface="Comic Sans MS" panose="030F0902030302020204" pitchFamily="66" charset="0"/>
              </a:endParaRPr>
            </a:p>
          </p:txBody>
        </p:sp>
        <p:sp>
          <p:nvSpPr>
            <p:cNvPr id="13" name="Text Box 30">
              <a:extLst>
                <a:ext uri="{FF2B5EF4-FFF2-40B4-BE49-F238E27FC236}">
                  <a16:creationId xmlns:a16="http://schemas.microsoft.com/office/drawing/2014/main" id="{EC22AA34-1379-3A4D-B975-4FE5FB21B908}"/>
                </a:ext>
              </a:extLst>
            </p:cNvPr>
            <p:cNvSpPr txBox="1">
              <a:spLocks noChangeArrowheads="1"/>
            </p:cNvSpPr>
            <p:nvPr/>
          </p:nvSpPr>
          <p:spPr bwMode="auto">
            <a:xfrm>
              <a:off x="4093772" y="3285405"/>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223.1.1.3/24</a:t>
              </a:r>
              <a:endParaRPr lang="en-US" altLang="en-US" sz="1200" dirty="0">
                <a:latin typeface="Comic Sans MS" panose="030F0902030302020204" pitchFamily="66" charset="0"/>
              </a:endParaRPr>
            </a:p>
          </p:txBody>
        </p:sp>
        <p:sp>
          <p:nvSpPr>
            <p:cNvPr id="14" name="Text Box 31">
              <a:extLst>
                <a:ext uri="{FF2B5EF4-FFF2-40B4-BE49-F238E27FC236}">
                  <a16:creationId xmlns:a16="http://schemas.microsoft.com/office/drawing/2014/main" id="{6F93D829-8D36-E54D-AF71-681EAEACDEEC}"/>
                </a:ext>
              </a:extLst>
            </p:cNvPr>
            <p:cNvSpPr txBox="1">
              <a:spLocks noChangeArrowheads="1"/>
            </p:cNvSpPr>
            <p:nvPr/>
          </p:nvSpPr>
          <p:spPr bwMode="auto">
            <a:xfrm>
              <a:off x="6012592" y="2516831"/>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223.1.1.4/24</a:t>
              </a:r>
              <a:endParaRPr lang="en-US" altLang="en-US" sz="1200" dirty="0">
                <a:latin typeface="Comic Sans MS" panose="030F0902030302020204" pitchFamily="66" charset="0"/>
              </a:endParaRPr>
            </a:p>
          </p:txBody>
        </p:sp>
        <p:sp>
          <p:nvSpPr>
            <p:cNvPr id="15" name="Line 32">
              <a:extLst>
                <a:ext uri="{FF2B5EF4-FFF2-40B4-BE49-F238E27FC236}">
                  <a16:creationId xmlns:a16="http://schemas.microsoft.com/office/drawing/2014/main" id="{EEB29FAA-02E1-D047-8570-388151E95470}"/>
                </a:ext>
              </a:extLst>
            </p:cNvPr>
            <p:cNvSpPr>
              <a:spLocks noChangeShapeType="1"/>
            </p:cNvSpPr>
            <p:nvPr/>
          </p:nvSpPr>
          <p:spPr bwMode="auto">
            <a:xfrm>
              <a:off x="7114317" y="2816869"/>
              <a:ext cx="5810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33">
              <a:extLst>
                <a:ext uri="{FF2B5EF4-FFF2-40B4-BE49-F238E27FC236}">
                  <a16:creationId xmlns:a16="http://schemas.microsoft.com/office/drawing/2014/main" id="{3AE2B7F7-BE84-004C-9022-F05A9A6A502C}"/>
                </a:ext>
              </a:extLst>
            </p:cNvPr>
            <p:cNvSpPr txBox="1">
              <a:spLocks noChangeArrowheads="1"/>
            </p:cNvSpPr>
            <p:nvPr/>
          </p:nvSpPr>
          <p:spPr bwMode="auto">
            <a:xfrm>
              <a:off x="6988905" y="2526356"/>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223.1.2.9/24</a:t>
              </a:r>
              <a:endParaRPr lang="en-US" altLang="en-US" sz="1200" dirty="0">
                <a:latin typeface="Comic Sans MS" panose="030F0902030302020204" pitchFamily="66" charset="0"/>
              </a:endParaRPr>
            </a:p>
          </p:txBody>
        </p:sp>
        <p:sp>
          <p:nvSpPr>
            <p:cNvPr id="17" name="Line 36">
              <a:extLst>
                <a:ext uri="{FF2B5EF4-FFF2-40B4-BE49-F238E27FC236}">
                  <a16:creationId xmlns:a16="http://schemas.microsoft.com/office/drawing/2014/main" id="{8C275927-4739-B840-A777-1011A56AAEC5}"/>
                </a:ext>
              </a:extLst>
            </p:cNvPr>
            <p:cNvSpPr>
              <a:spLocks noChangeShapeType="1"/>
            </p:cNvSpPr>
            <p:nvPr/>
          </p:nvSpPr>
          <p:spPr bwMode="auto">
            <a:xfrm>
              <a:off x="8138255" y="2126306"/>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8">
              <a:extLst>
                <a:ext uri="{FF2B5EF4-FFF2-40B4-BE49-F238E27FC236}">
                  <a16:creationId xmlns:a16="http://schemas.microsoft.com/office/drawing/2014/main" id="{AC4FC1C4-63E6-684A-9C76-EE00F6B5785D}"/>
                </a:ext>
              </a:extLst>
            </p:cNvPr>
            <p:cNvSpPr>
              <a:spLocks noChangeShapeType="1"/>
            </p:cNvSpPr>
            <p:nvPr/>
          </p:nvSpPr>
          <p:spPr bwMode="auto">
            <a:xfrm>
              <a:off x="8138255" y="3397894"/>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41">
              <a:extLst>
                <a:ext uri="{FF2B5EF4-FFF2-40B4-BE49-F238E27FC236}">
                  <a16:creationId xmlns:a16="http://schemas.microsoft.com/office/drawing/2014/main" id="{9A07052F-1FF1-6A41-9DE1-B4F1470CED5F}"/>
                </a:ext>
              </a:extLst>
            </p:cNvPr>
            <p:cNvSpPr txBox="1">
              <a:spLocks noChangeArrowheads="1"/>
            </p:cNvSpPr>
            <p:nvPr/>
          </p:nvSpPr>
          <p:spPr bwMode="auto">
            <a:xfrm>
              <a:off x="7544572" y="3497906"/>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223.1.2.2/24</a:t>
              </a:r>
              <a:endParaRPr lang="en-US" altLang="en-US" sz="1200" dirty="0">
                <a:latin typeface="Comic Sans MS" panose="030F0902030302020204" pitchFamily="66" charset="0"/>
              </a:endParaRPr>
            </a:p>
          </p:txBody>
        </p:sp>
        <p:sp>
          <p:nvSpPr>
            <p:cNvPr id="20" name="Text Box 44">
              <a:extLst>
                <a:ext uri="{FF2B5EF4-FFF2-40B4-BE49-F238E27FC236}">
                  <a16:creationId xmlns:a16="http://schemas.microsoft.com/office/drawing/2014/main" id="{C5CA3297-3EE0-AA42-A8E2-4242B5F05EC6}"/>
                </a:ext>
              </a:extLst>
            </p:cNvPr>
            <p:cNvSpPr txBox="1">
              <a:spLocks noChangeArrowheads="1"/>
            </p:cNvSpPr>
            <p:nvPr/>
          </p:nvSpPr>
          <p:spPr bwMode="auto">
            <a:xfrm>
              <a:off x="7336611" y="1817215"/>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223.1.2.1/24</a:t>
              </a:r>
              <a:endParaRPr lang="en-US" altLang="en-US" sz="1200" dirty="0">
                <a:latin typeface="Comic Sans MS" panose="030F0902030302020204" pitchFamily="66" charset="0"/>
              </a:endParaRPr>
            </a:p>
          </p:txBody>
        </p:sp>
        <p:sp>
          <p:nvSpPr>
            <p:cNvPr id="21" name="Line 45">
              <a:extLst>
                <a:ext uri="{FF2B5EF4-FFF2-40B4-BE49-F238E27FC236}">
                  <a16:creationId xmlns:a16="http://schemas.microsoft.com/office/drawing/2014/main" id="{8F31B909-CC8E-B84C-91BA-B80DC42D16DC}"/>
                </a:ext>
              </a:extLst>
            </p:cNvPr>
            <p:cNvSpPr>
              <a:spLocks noChangeShapeType="1"/>
            </p:cNvSpPr>
            <p:nvPr/>
          </p:nvSpPr>
          <p:spPr bwMode="auto">
            <a:xfrm>
              <a:off x="6876192" y="3155006"/>
              <a:ext cx="0" cy="757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47">
              <a:extLst>
                <a:ext uri="{FF2B5EF4-FFF2-40B4-BE49-F238E27FC236}">
                  <a16:creationId xmlns:a16="http://schemas.microsoft.com/office/drawing/2014/main" id="{5143CBF8-47C5-8648-A1AE-C6D06859504C}"/>
                </a:ext>
              </a:extLst>
            </p:cNvPr>
            <p:cNvSpPr>
              <a:spLocks noChangeShapeType="1"/>
            </p:cNvSpPr>
            <p:nvPr/>
          </p:nvSpPr>
          <p:spPr bwMode="auto">
            <a:xfrm flipH="1" flipV="1">
              <a:off x="6263417" y="4428181"/>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48">
              <a:extLst>
                <a:ext uri="{FF2B5EF4-FFF2-40B4-BE49-F238E27FC236}">
                  <a16:creationId xmlns:a16="http://schemas.microsoft.com/office/drawing/2014/main" id="{77145B79-0384-7F49-B9B1-AA2895B1F738}"/>
                </a:ext>
              </a:extLst>
            </p:cNvPr>
            <p:cNvSpPr>
              <a:spLocks noChangeShapeType="1"/>
            </p:cNvSpPr>
            <p:nvPr/>
          </p:nvSpPr>
          <p:spPr bwMode="auto">
            <a:xfrm flipH="1" flipV="1">
              <a:off x="7439755" y="4432944"/>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53">
              <a:extLst>
                <a:ext uri="{FF2B5EF4-FFF2-40B4-BE49-F238E27FC236}">
                  <a16:creationId xmlns:a16="http://schemas.microsoft.com/office/drawing/2014/main" id="{50131D8D-9C6A-874E-9630-04A8350930D8}"/>
                </a:ext>
              </a:extLst>
            </p:cNvPr>
            <p:cNvSpPr txBox="1">
              <a:spLocks noChangeArrowheads="1"/>
            </p:cNvSpPr>
            <p:nvPr/>
          </p:nvSpPr>
          <p:spPr bwMode="auto">
            <a:xfrm>
              <a:off x="7471505" y="4493269"/>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223.1.3.2/24</a:t>
              </a:r>
              <a:endParaRPr lang="en-US" altLang="en-US" sz="1200" dirty="0">
                <a:latin typeface="Comic Sans MS" panose="030F0902030302020204" pitchFamily="66" charset="0"/>
              </a:endParaRPr>
            </a:p>
          </p:txBody>
        </p:sp>
        <p:sp>
          <p:nvSpPr>
            <p:cNvPr id="25" name="Text Box 56">
              <a:extLst>
                <a:ext uri="{FF2B5EF4-FFF2-40B4-BE49-F238E27FC236}">
                  <a16:creationId xmlns:a16="http://schemas.microsoft.com/office/drawing/2014/main" id="{21D81DE2-0A22-BC4D-99A9-D7DDE4BE1B94}"/>
                </a:ext>
              </a:extLst>
            </p:cNvPr>
            <p:cNvSpPr txBox="1">
              <a:spLocks noChangeArrowheads="1"/>
            </p:cNvSpPr>
            <p:nvPr/>
          </p:nvSpPr>
          <p:spPr bwMode="auto">
            <a:xfrm>
              <a:off x="5462373" y="5239436"/>
              <a:ext cx="1422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PC2: 223.1.3.1/24</a:t>
              </a:r>
              <a:endParaRPr lang="en-US" altLang="en-US" sz="1200" dirty="0">
                <a:latin typeface="Comic Sans MS" panose="030F0902030302020204" pitchFamily="66" charset="0"/>
              </a:endParaRPr>
            </a:p>
          </p:txBody>
        </p:sp>
        <p:grpSp>
          <p:nvGrpSpPr>
            <p:cNvPr id="26" name="Group 57">
              <a:extLst>
                <a:ext uri="{FF2B5EF4-FFF2-40B4-BE49-F238E27FC236}">
                  <a16:creationId xmlns:a16="http://schemas.microsoft.com/office/drawing/2014/main" id="{7EB96748-1213-0142-A20E-66438C00FEFC}"/>
                </a:ext>
              </a:extLst>
            </p:cNvPr>
            <p:cNvGrpSpPr>
              <a:grpSpLocks/>
            </p:cNvGrpSpPr>
            <p:nvPr/>
          </p:nvGrpSpPr>
          <p:grpSpPr bwMode="auto">
            <a:xfrm>
              <a:off x="6372949" y="3250256"/>
              <a:ext cx="1122361" cy="276225"/>
              <a:chOff x="4532" y="1229"/>
              <a:chExt cx="707" cy="174"/>
            </a:xfrm>
          </p:grpSpPr>
          <p:sp>
            <p:nvSpPr>
              <p:cNvPr id="64" name="Rectangle 58">
                <a:extLst>
                  <a:ext uri="{FF2B5EF4-FFF2-40B4-BE49-F238E27FC236}">
                    <a16:creationId xmlns:a16="http://schemas.microsoft.com/office/drawing/2014/main" id="{9DC8D5D4-065D-7444-85D8-21A51B951A47}"/>
                  </a:ext>
                </a:extLst>
              </p:cNvPr>
              <p:cNvSpPr>
                <a:spLocks noChangeArrowheads="1"/>
              </p:cNvSpPr>
              <p:nvPr/>
            </p:nvSpPr>
            <p:spPr bwMode="auto">
              <a:xfrm>
                <a:off x="4587" y="1284"/>
                <a:ext cx="53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65" name="Text Box 59">
                <a:extLst>
                  <a:ext uri="{FF2B5EF4-FFF2-40B4-BE49-F238E27FC236}">
                    <a16:creationId xmlns:a16="http://schemas.microsoft.com/office/drawing/2014/main" id="{52FFE7F6-9A38-7A4C-88EB-30FBD4F1098F}"/>
                  </a:ext>
                </a:extLst>
              </p:cNvPr>
              <p:cNvSpPr txBox="1">
                <a:spLocks noChangeArrowheads="1"/>
              </p:cNvSpPr>
              <p:nvPr/>
            </p:nvSpPr>
            <p:spPr bwMode="auto">
              <a:xfrm>
                <a:off x="4532" y="1229"/>
                <a:ext cx="7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223.1.3.27/24</a:t>
                </a:r>
                <a:endParaRPr lang="en-US" altLang="en-US" sz="1200" dirty="0">
                  <a:latin typeface="Comic Sans MS" panose="030F0902030302020204" pitchFamily="66" charset="0"/>
                </a:endParaRPr>
              </a:p>
            </p:txBody>
          </p:sp>
        </p:grpSp>
        <p:grpSp>
          <p:nvGrpSpPr>
            <p:cNvPr id="28" name="Group 80">
              <a:extLst>
                <a:ext uri="{FF2B5EF4-FFF2-40B4-BE49-F238E27FC236}">
                  <a16:creationId xmlns:a16="http://schemas.microsoft.com/office/drawing/2014/main" id="{9301D852-CF98-9B45-A920-2C9C46A84ADE}"/>
                </a:ext>
              </a:extLst>
            </p:cNvPr>
            <p:cNvGrpSpPr>
              <a:grpSpLocks/>
            </p:cNvGrpSpPr>
            <p:nvPr/>
          </p:nvGrpSpPr>
          <p:grpSpPr bwMode="auto">
            <a:xfrm>
              <a:off x="4628292" y="2275531"/>
              <a:ext cx="641350" cy="558800"/>
              <a:chOff x="-44" y="1473"/>
              <a:chExt cx="981" cy="1105"/>
            </a:xfrm>
          </p:grpSpPr>
          <p:pic>
            <p:nvPicPr>
              <p:cNvPr id="60" name="Picture 81" descr="desktop_computer_stylized_medium">
                <a:extLst>
                  <a:ext uri="{FF2B5EF4-FFF2-40B4-BE49-F238E27FC236}">
                    <a16:creationId xmlns:a16="http://schemas.microsoft.com/office/drawing/2014/main" id="{773BB9B7-6E6B-2F41-8BB8-6D9581687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82">
                <a:extLst>
                  <a:ext uri="{FF2B5EF4-FFF2-40B4-BE49-F238E27FC236}">
                    <a16:creationId xmlns:a16="http://schemas.microsoft.com/office/drawing/2014/main" id="{7A52701F-0EAB-8E47-B18D-0749DA6907D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29" name="Group 83">
              <a:extLst>
                <a:ext uri="{FF2B5EF4-FFF2-40B4-BE49-F238E27FC236}">
                  <a16:creationId xmlns:a16="http://schemas.microsoft.com/office/drawing/2014/main" id="{175E8A11-672C-5746-80CD-D0005892B239}"/>
                </a:ext>
              </a:extLst>
            </p:cNvPr>
            <p:cNvGrpSpPr>
              <a:grpSpLocks/>
            </p:cNvGrpSpPr>
            <p:nvPr/>
          </p:nvGrpSpPr>
          <p:grpSpPr bwMode="auto">
            <a:xfrm>
              <a:off x="4656867" y="2885131"/>
              <a:ext cx="641350" cy="558800"/>
              <a:chOff x="-44" y="1473"/>
              <a:chExt cx="981" cy="1105"/>
            </a:xfrm>
          </p:grpSpPr>
          <p:pic>
            <p:nvPicPr>
              <p:cNvPr id="58" name="Picture 84" descr="desktop_computer_stylized_medium">
                <a:extLst>
                  <a:ext uri="{FF2B5EF4-FFF2-40B4-BE49-F238E27FC236}">
                    <a16:creationId xmlns:a16="http://schemas.microsoft.com/office/drawing/2014/main" id="{C2AC908C-1B6D-5147-8A1C-62429A199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85">
                <a:extLst>
                  <a:ext uri="{FF2B5EF4-FFF2-40B4-BE49-F238E27FC236}">
                    <a16:creationId xmlns:a16="http://schemas.microsoft.com/office/drawing/2014/main" id="{DA2C0F00-503F-D64E-8FB0-860F20BDC61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0" name="Group 87">
              <a:extLst>
                <a:ext uri="{FF2B5EF4-FFF2-40B4-BE49-F238E27FC236}">
                  <a16:creationId xmlns:a16="http://schemas.microsoft.com/office/drawing/2014/main" id="{ADB2CF1C-E545-8E48-B6B6-47B01C0C85E1}"/>
                </a:ext>
              </a:extLst>
            </p:cNvPr>
            <p:cNvGrpSpPr>
              <a:grpSpLocks/>
            </p:cNvGrpSpPr>
            <p:nvPr/>
          </p:nvGrpSpPr>
          <p:grpSpPr bwMode="auto">
            <a:xfrm flipH="1">
              <a:off x="8316055" y="1834206"/>
              <a:ext cx="641350" cy="558800"/>
              <a:chOff x="-44" y="1473"/>
              <a:chExt cx="981" cy="1105"/>
            </a:xfrm>
          </p:grpSpPr>
          <p:pic>
            <p:nvPicPr>
              <p:cNvPr id="56" name="Picture 88" descr="desktop_computer_stylized_medium">
                <a:extLst>
                  <a:ext uri="{FF2B5EF4-FFF2-40B4-BE49-F238E27FC236}">
                    <a16:creationId xmlns:a16="http://schemas.microsoft.com/office/drawing/2014/main" id="{EA1B9351-F74C-AD40-B914-3BEFC3FDD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89">
                <a:extLst>
                  <a:ext uri="{FF2B5EF4-FFF2-40B4-BE49-F238E27FC236}">
                    <a16:creationId xmlns:a16="http://schemas.microsoft.com/office/drawing/2014/main" id="{FBA470C1-D3EE-2340-81D5-F9550C3974F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1" name="Group 90">
              <a:extLst>
                <a:ext uri="{FF2B5EF4-FFF2-40B4-BE49-F238E27FC236}">
                  <a16:creationId xmlns:a16="http://schemas.microsoft.com/office/drawing/2014/main" id="{0B9C83AB-2357-0343-9DA9-2CBE42C384DF}"/>
                </a:ext>
              </a:extLst>
            </p:cNvPr>
            <p:cNvGrpSpPr>
              <a:grpSpLocks/>
            </p:cNvGrpSpPr>
            <p:nvPr/>
          </p:nvGrpSpPr>
          <p:grpSpPr bwMode="auto">
            <a:xfrm flipH="1">
              <a:off x="8330342" y="3113731"/>
              <a:ext cx="641350" cy="558800"/>
              <a:chOff x="-44" y="1473"/>
              <a:chExt cx="981" cy="1105"/>
            </a:xfrm>
          </p:grpSpPr>
          <p:pic>
            <p:nvPicPr>
              <p:cNvPr id="54" name="Picture 91" descr="desktop_computer_stylized_medium">
                <a:extLst>
                  <a:ext uri="{FF2B5EF4-FFF2-40B4-BE49-F238E27FC236}">
                    <a16:creationId xmlns:a16="http://schemas.microsoft.com/office/drawing/2014/main" id="{F16521DB-AE60-EB45-A208-4F23C1B6F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92">
                <a:extLst>
                  <a:ext uri="{FF2B5EF4-FFF2-40B4-BE49-F238E27FC236}">
                    <a16:creationId xmlns:a16="http://schemas.microsoft.com/office/drawing/2014/main" id="{329D7C31-7F6C-1B4F-909C-50B5CB4D1F9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2" name="Group 93">
              <a:extLst>
                <a:ext uri="{FF2B5EF4-FFF2-40B4-BE49-F238E27FC236}">
                  <a16:creationId xmlns:a16="http://schemas.microsoft.com/office/drawing/2014/main" id="{A8D731DF-D552-C841-A48B-632013A137EA}"/>
                </a:ext>
              </a:extLst>
            </p:cNvPr>
            <p:cNvGrpSpPr>
              <a:grpSpLocks/>
            </p:cNvGrpSpPr>
            <p:nvPr/>
          </p:nvGrpSpPr>
          <p:grpSpPr bwMode="auto">
            <a:xfrm flipH="1">
              <a:off x="7231792" y="4637731"/>
              <a:ext cx="641350" cy="558800"/>
              <a:chOff x="-44" y="1473"/>
              <a:chExt cx="981" cy="1105"/>
            </a:xfrm>
          </p:grpSpPr>
          <p:pic>
            <p:nvPicPr>
              <p:cNvPr id="52" name="Picture 94" descr="desktop_computer_stylized_medium">
                <a:extLst>
                  <a:ext uri="{FF2B5EF4-FFF2-40B4-BE49-F238E27FC236}">
                    <a16:creationId xmlns:a16="http://schemas.microsoft.com/office/drawing/2014/main" id="{5516528A-B4B7-4C40-9C3B-CB418C8D7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95">
                <a:extLst>
                  <a:ext uri="{FF2B5EF4-FFF2-40B4-BE49-F238E27FC236}">
                    <a16:creationId xmlns:a16="http://schemas.microsoft.com/office/drawing/2014/main" id="{A9DB91C2-78F9-D849-ADDA-BDA82446798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3" name="Group 96">
              <a:extLst>
                <a:ext uri="{FF2B5EF4-FFF2-40B4-BE49-F238E27FC236}">
                  <a16:creationId xmlns:a16="http://schemas.microsoft.com/office/drawing/2014/main" id="{BF82B7E6-1D44-5A4E-892E-261D3311CBF3}"/>
                </a:ext>
              </a:extLst>
            </p:cNvPr>
            <p:cNvGrpSpPr>
              <a:grpSpLocks/>
            </p:cNvGrpSpPr>
            <p:nvPr/>
          </p:nvGrpSpPr>
          <p:grpSpPr bwMode="auto">
            <a:xfrm flipH="1">
              <a:off x="6068155" y="4679006"/>
              <a:ext cx="641350" cy="558800"/>
              <a:chOff x="-44" y="1473"/>
              <a:chExt cx="981" cy="1105"/>
            </a:xfrm>
          </p:grpSpPr>
          <p:pic>
            <p:nvPicPr>
              <p:cNvPr id="50" name="Picture 97" descr="desktop_computer_stylized_medium">
                <a:extLst>
                  <a:ext uri="{FF2B5EF4-FFF2-40B4-BE49-F238E27FC236}">
                    <a16:creationId xmlns:a16="http://schemas.microsoft.com/office/drawing/2014/main" id="{B8903402-F328-A542-B0E0-AB10A084D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98">
                <a:extLst>
                  <a:ext uri="{FF2B5EF4-FFF2-40B4-BE49-F238E27FC236}">
                    <a16:creationId xmlns:a16="http://schemas.microsoft.com/office/drawing/2014/main" id="{AC5C2A86-2EF0-8645-B448-81345F2A627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4" name="Group 99">
              <a:extLst>
                <a:ext uri="{FF2B5EF4-FFF2-40B4-BE49-F238E27FC236}">
                  <a16:creationId xmlns:a16="http://schemas.microsoft.com/office/drawing/2014/main" id="{E5C6E4D1-E1A6-FA47-BBDF-C40308068EDB}"/>
                </a:ext>
              </a:extLst>
            </p:cNvPr>
            <p:cNvGrpSpPr>
              <a:grpSpLocks/>
            </p:cNvGrpSpPr>
            <p:nvPr/>
          </p:nvGrpSpPr>
          <p:grpSpPr bwMode="auto">
            <a:xfrm>
              <a:off x="6496780" y="2772419"/>
              <a:ext cx="698500" cy="355600"/>
              <a:chOff x="4396" y="1245"/>
              <a:chExt cx="672" cy="248"/>
            </a:xfrm>
          </p:grpSpPr>
          <p:sp>
            <p:nvSpPr>
              <p:cNvPr id="42" name="Oval 407">
                <a:extLst>
                  <a:ext uri="{FF2B5EF4-FFF2-40B4-BE49-F238E27FC236}">
                    <a16:creationId xmlns:a16="http://schemas.microsoft.com/office/drawing/2014/main" id="{F5A8483B-AAB6-AC4A-BA7F-2E4E996143B4}"/>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sp>
            <p:nvSpPr>
              <p:cNvPr id="43" name="Rectangle 410">
                <a:extLst>
                  <a:ext uri="{FF2B5EF4-FFF2-40B4-BE49-F238E27FC236}">
                    <a16:creationId xmlns:a16="http://schemas.microsoft.com/office/drawing/2014/main" id="{6184AC3C-B687-0648-96AA-9298A5347492}"/>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200">
                  <a:latin typeface="Times New Roman" panose="02020603050405020304" pitchFamily="18" charset="0"/>
                  <a:cs typeface="Arial" panose="020B0604020202020204" pitchFamily="34" charset="0"/>
                </a:endParaRPr>
              </a:p>
            </p:txBody>
          </p:sp>
          <p:sp>
            <p:nvSpPr>
              <p:cNvPr id="44" name="Oval 411">
                <a:extLst>
                  <a:ext uri="{FF2B5EF4-FFF2-40B4-BE49-F238E27FC236}">
                    <a16:creationId xmlns:a16="http://schemas.microsoft.com/office/drawing/2014/main" id="{A064B0CC-98CC-8546-AAB1-7E75782B4860}"/>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grpSp>
            <p:nvGrpSpPr>
              <p:cNvPr id="45" name="Group 103">
                <a:extLst>
                  <a:ext uri="{FF2B5EF4-FFF2-40B4-BE49-F238E27FC236}">
                    <a16:creationId xmlns:a16="http://schemas.microsoft.com/office/drawing/2014/main" id="{3D506EF6-64A5-7C4A-BF4E-54ACABFE9E71}"/>
                  </a:ext>
                </a:extLst>
              </p:cNvPr>
              <p:cNvGrpSpPr>
                <a:grpSpLocks/>
              </p:cNvGrpSpPr>
              <p:nvPr/>
            </p:nvGrpSpPr>
            <p:grpSpPr bwMode="auto">
              <a:xfrm>
                <a:off x="4530" y="1287"/>
                <a:ext cx="377" cy="75"/>
                <a:chOff x="2468" y="1332"/>
                <a:chExt cx="310" cy="60"/>
              </a:xfrm>
            </p:grpSpPr>
            <p:sp>
              <p:nvSpPr>
                <p:cNvPr id="48" name="Freeform 104">
                  <a:extLst>
                    <a:ext uri="{FF2B5EF4-FFF2-40B4-BE49-F238E27FC236}">
                      <a16:creationId xmlns:a16="http://schemas.microsoft.com/office/drawing/2014/main" id="{E8CBB316-FE14-644F-88CA-5040523B5A0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05">
                  <a:extLst>
                    <a:ext uri="{FF2B5EF4-FFF2-40B4-BE49-F238E27FC236}">
                      <a16:creationId xmlns:a16="http://schemas.microsoft.com/office/drawing/2014/main" id="{5D6CAD37-95A8-8A43-8275-35CAD432AE3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 name="Line 106">
                <a:extLst>
                  <a:ext uri="{FF2B5EF4-FFF2-40B4-BE49-F238E27FC236}">
                    <a16:creationId xmlns:a16="http://schemas.microsoft.com/office/drawing/2014/main" id="{D419D366-38B0-A749-AA01-BD50471DC31E}"/>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07">
                <a:extLst>
                  <a:ext uri="{FF2B5EF4-FFF2-40B4-BE49-F238E27FC236}">
                    <a16:creationId xmlns:a16="http://schemas.microsoft.com/office/drawing/2014/main" id="{3566BA9E-96C0-2946-9064-3C371CE6B261}"/>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 name="Line 5">
              <a:extLst>
                <a:ext uri="{FF2B5EF4-FFF2-40B4-BE49-F238E27FC236}">
                  <a16:creationId xmlns:a16="http://schemas.microsoft.com/office/drawing/2014/main" id="{14DC6E43-4A49-5542-B341-049508363BB0}"/>
                </a:ext>
              </a:extLst>
            </p:cNvPr>
            <p:cNvSpPr>
              <a:spLocks noChangeShapeType="1"/>
            </p:cNvSpPr>
            <p:nvPr/>
          </p:nvSpPr>
          <p:spPr bwMode="auto">
            <a:xfrm>
              <a:off x="5239480" y="1964380"/>
              <a:ext cx="536480" cy="320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
              <a:extLst>
                <a:ext uri="{FF2B5EF4-FFF2-40B4-BE49-F238E27FC236}">
                  <a16:creationId xmlns:a16="http://schemas.microsoft.com/office/drawing/2014/main" id="{3C971058-7457-B047-B017-D9A142FD5619}"/>
                </a:ext>
              </a:extLst>
            </p:cNvPr>
            <p:cNvSpPr>
              <a:spLocks noChangeShapeType="1"/>
            </p:cNvSpPr>
            <p:nvPr/>
          </p:nvSpPr>
          <p:spPr bwMode="auto">
            <a:xfrm flipV="1">
              <a:off x="5274405" y="2704156"/>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8">
              <a:extLst>
                <a:ext uri="{FF2B5EF4-FFF2-40B4-BE49-F238E27FC236}">
                  <a16:creationId xmlns:a16="http://schemas.microsoft.com/office/drawing/2014/main" id="{3E725A21-C1F3-8C4F-BD31-567FD48C03F5}"/>
                </a:ext>
              </a:extLst>
            </p:cNvPr>
            <p:cNvSpPr>
              <a:spLocks noChangeShapeType="1"/>
            </p:cNvSpPr>
            <p:nvPr/>
          </p:nvSpPr>
          <p:spPr bwMode="auto">
            <a:xfrm>
              <a:off x="5285517" y="3235969"/>
              <a:ext cx="42227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1">
              <a:extLst>
                <a:ext uri="{FF2B5EF4-FFF2-40B4-BE49-F238E27FC236}">
                  <a16:creationId xmlns:a16="http://schemas.microsoft.com/office/drawing/2014/main" id="{602F96C4-D2AD-0146-82B7-8B317677F1AD}"/>
                </a:ext>
              </a:extLst>
            </p:cNvPr>
            <p:cNvSpPr>
              <a:spLocks noChangeShapeType="1"/>
            </p:cNvSpPr>
            <p:nvPr/>
          </p:nvSpPr>
          <p:spPr bwMode="auto">
            <a:xfrm>
              <a:off x="6039580" y="2812106"/>
              <a:ext cx="5619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TextBox 67">
              <a:extLst>
                <a:ext uri="{FF2B5EF4-FFF2-40B4-BE49-F238E27FC236}">
                  <a16:creationId xmlns:a16="http://schemas.microsoft.com/office/drawing/2014/main" id="{73C54886-DF41-A941-8819-859952015EF8}"/>
                </a:ext>
              </a:extLst>
            </p:cNvPr>
            <p:cNvSpPr txBox="1"/>
            <p:nvPr/>
          </p:nvSpPr>
          <p:spPr>
            <a:xfrm>
              <a:off x="5338118" y="2792629"/>
              <a:ext cx="1223320" cy="276999"/>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223.1.1.0/24</a:t>
              </a:r>
            </a:p>
          </p:txBody>
        </p:sp>
        <p:sp>
          <p:nvSpPr>
            <p:cNvPr id="69" name="TextBox 68">
              <a:extLst>
                <a:ext uri="{FF2B5EF4-FFF2-40B4-BE49-F238E27FC236}">
                  <a16:creationId xmlns:a16="http://schemas.microsoft.com/office/drawing/2014/main" id="{437BCCA7-5BBF-844A-BC8C-C66E3E17FEE6}"/>
                </a:ext>
              </a:extLst>
            </p:cNvPr>
            <p:cNvSpPr txBox="1"/>
            <p:nvPr/>
          </p:nvSpPr>
          <p:spPr>
            <a:xfrm>
              <a:off x="7702378" y="2697893"/>
              <a:ext cx="1206844" cy="276999"/>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223.1.2.0/24</a:t>
              </a:r>
            </a:p>
          </p:txBody>
        </p:sp>
        <p:sp>
          <p:nvSpPr>
            <p:cNvPr id="70" name="TextBox 69">
              <a:extLst>
                <a:ext uri="{FF2B5EF4-FFF2-40B4-BE49-F238E27FC236}">
                  <a16:creationId xmlns:a16="http://schemas.microsoft.com/office/drawing/2014/main" id="{746FC040-6DF5-3240-A64E-1276C3741A04}"/>
                </a:ext>
              </a:extLst>
            </p:cNvPr>
            <p:cNvSpPr txBox="1"/>
            <p:nvPr/>
          </p:nvSpPr>
          <p:spPr>
            <a:xfrm>
              <a:off x="6380204" y="4205419"/>
              <a:ext cx="1194487" cy="276999"/>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223.1.3.0/2</a:t>
              </a:r>
              <a:r>
                <a:rPr lang="en-US" sz="1200" dirty="0">
                  <a:latin typeface="Consolas" panose="020B0609020204030204" pitchFamily="49" charset="0"/>
                  <a:cs typeface="Consolas" panose="020B0609020204030204" pitchFamily="49" charset="0"/>
                </a:rPr>
                <a:t>4</a:t>
              </a:r>
            </a:p>
          </p:txBody>
        </p:sp>
        <p:sp>
          <p:nvSpPr>
            <p:cNvPr id="80" name="TextBox 79">
              <a:extLst>
                <a:ext uri="{FF2B5EF4-FFF2-40B4-BE49-F238E27FC236}">
                  <a16:creationId xmlns:a16="http://schemas.microsoft.com/office/drawing/2014/main" id="{81543C23-1315-EF49-81C4-6EDA44EAAD60}"/>
                </a:ext>
              </a:extLst>
            </p:cNvPr>
            <p:cNvSpPr txBox="1"/>
            <p:nvPr/>
          </p:nvSpPr>
          <p:spPr>
            <a:xfrm>
              <a:off x="6487297" y="2224216"/>
              <a:ext cx="877163" cy="369332"/>
            </a:xfrm>
            <a:prstGeom prst="rect">
              <a:avLst/>
            </a:prstGeom>
            <a:noFill/>
          </p:spPr>
          <p:txBody>
            <a:bodyPr wrap="none" rtlCol="0">
              <a:spAutoFit/>
            </a:bodyPr>
            <a:lstStyle/>
            <a:p>
              <a:r>
                <a:rPr lang="en-US" dirty="0"/>
                <a:t>Router</a:t>
              </a:r>
            </a:p>
          </p:txBody>
        </p:sp>
      </p:grpSp>
      <p:pic>
        <p:nvPicPr>
          <p:cNvPr id="71" name="Picture 99" descr="underline_base">
            <a:extLst>
              <a:ext uri="{FF2B5EF4-FFF2-40B4-BE49-F238E27FC236}">
                <a16:creationId xmlns:a16="http://schemas.microsoft.com/office/drawing/2014/main" id="{739D7914-6C46-1044-B87B-F88D868F86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72" y="534789"/>
            <a:ext cx="2090610" cy="11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195">
            <a:extLst>
              <a:ext uri="{FF2B5EF4-FFF2-40B4-BE49-F238E27FC236}">
                <a16:creationId xmlns:a16="http://schemas.microsoft.com/office/drawing/2014/main" id="{ABCA81F4-D6D2-5641-A1C1-7E66AB4ABC0D}"/>
              </a:ext>
            </a:extLst>
          </p:cNvPr>
          <p:cNvGrpSpPr>
            <a:grpSpLocks/>
          </p:cNvGrpSpPr>
          <p:nvPr/>
        </p:nvGrpSpPr>
        <p:grpSpPr bwMode="auto">
          <a:xfrm>
            <a:off x="4818380" y="1557338"/>
            <a:ext cx="401638" cy="681037"/>
            <a:chOff x="4140" y="429"/>
            <a:chExt cx="1425" cy="2396"/>
          </a:xfrm>
        </p:grpSpPr>
        <p:sp>
          <p:nvSpPr>
            <p:cNvPr id="74" name="Freeform 196">
              <a:extLst>
                <a:ext uri="{FF2B5EF4-FFF2-40B4-BE49-F238E27FC236}">
                  <a16:creationId xmlns:a16="http://schemas.microsoft.com/office/drawing/2014/main" id="{82CE7256-3B27-8F4F-8FCB-E33893F0184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Rectangle 197">
              <a:extLst>
                <a:ext uri="{FF2B5EF4-FFF2-40B4-BE49-F238E27FC236}">
                  <a16:creationId xmlns:a16="http://schemas.microsoft.com/office/drawing/2014/main" id="{7489371C-0E7E-8947-A7C3-866FD29F1F5F}"/>
                </a:ext>
              </a:extLst>
            </p:cNvPr>
            <p:cNvSpPr>
              <a:spLocks noChangeArrowheads="1"/>
            </p:cNvSpPr>
            <p:nvPr/>
          </p:nvSpPr>
          <p:spPr bwMode="auto">
            <a:xfrm>
              <a:off x="4208"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76" name="Freeform 198">
              <a:extLst>
                <a:ext uri="{FF2B5EF4-FFF2-40B4-BE49-F238E27FC236}">
                  <a16:creationId xmlns:a16="http://schemas.microsoft.com/office/drawing/2014/main" id="{484DD534-7BD2-7D44-A0C1-118A33C5151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99">
              <a:extLst>
                <a:ext uri="{FF2B5EF4-FFF2-40B4-BE49-F238E27FC236}">
                  <a16:creationId xmlns:a16="http://schemas.microsoft.com/office/drawing/2014/main" id="{C528A75C-BAC7-C444-AC3E-E9C7814FB3E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200">
              <a:extLst>
                <a:ext uri="{FF2B5EF4-FFF2-40B4-BE49-F238E27FC236}">
                  <a16:creationId xmlns:a16="http://schemas.microsoft.com/office/drawing/2014/main" id="{0F193897-704A-B34C-9DF3-42512007D95F}"/>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79" name="Group 201">
              <a:extLst>
                <a:ext uri="{FF2B5EF4-FFF2-40B4-BE49-F238E27FC236}">
                  <a16:creationId xmlns:a16="http://schemas.microsoft.com/office/drawing/2014/main" id="{B9A13167-3A9C-8846-81FC-4B404915BFCE}"/>
                </a:ext>
              </a:extLst>
            </p:cNvPr>
            <p:cNvGrpSpPr>
              <a:grpSpLocks/>
            </p:cNvGrpSpPr>
            <p:nvPr/>
          </p:nvGrpSpPr>
          <p:grpSpPr bwMode="auto">
            <a:xfrm>
              <a:off x="4749" y="668"/>
              <a:ext cx="581" cy="145"/>
              <a:chOff x="614" y="2568"/>
              <a:chExt cx="725" cy="139"/>
            </a:xfrm>
          </p:grpSpPr>
          <p:sp>
            <p:nvSpPr>
              <p:cNvPr id="105" name="AutoShape 202">
                <a:extLst>
                  <a:ext uri="{FF2B5EF4-FFF2-40B4-BE49-F238E27FC236}">
                    <a16:creationId xmlns:a16="http://schemas.microsoft.com/office/drawing/2014/main" id="{82D3B91F-CD9B-7D4A-9224-BF711FD335E4}"/>
                  </a:ext>
                </a:extLst>
              </p:cNvPr>
              <p:cNvSpPr>
                <a:spLocks noChangeArrowheads="1"/>
              </p:cNvSpPr>
              <p:nvPr/>
            </p:nvSpPr>
            <p:spPr bwMode="auto">
              <a:xfrm>
                <a:off x="613" y="2569"/>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6" name="AutoShape 203">
                <a:extLst>
                  <a:ext uri="{FF2B5EF4-FFF2-40B4-BE49-F238E27FC236}">
                    <a16:creationId xmlns:a16="http://schemas.microsoft.com/office/drawing/2014/main" id="{BBC404EA-94BE-6B48-BFBD-E6A1DCD7AEF8}"/>
                  </a:ext>
                </a:extLst>
              </p:cNvPr>
              <p:cNvSpPr>
                <a:spLocks noChangeArrowheads="1"/>
              </p:cNvSpPr>
              <p:nvPr/>
            </p:nvSpPr>
            <p:spPr bwMode="auto">
              <a:xfrm>
                <a:off x="627" y="2585"/>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1" name="Rectangle 204">
              <a:extLst>
                <a:ext uri="{FF2B5EF4-FFF2-40B4-BE49-F238E27FC236}">
                  <a16:creationId xmlns:a16="http://schemas.microsoft.com/office/drawing/2014/main" id="{B7FE3026-F0C2-D249-A3BD-C158626E7CD7}"/>
                </a:ext>
              </a:extLst>
            </p:cNvPr>
            <p:cNvSpPr>
              <a:spLocks noChangeArrowheads="1"/>
            </p:cNvSpPr>
            <p:nvPr/>
          </p:nvSpPr>
          <p:spPr bwMode="auto">
            <a:xfrm>
              <a:off x="4224" y="1021"/>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82" name="Group 205">
              <a:extLst>
                <a:ext uri="{FF2B5EF4-FFF2-40B4-BE49-F238E27FC236}">
                  <a16:creationId xmlns:a16="http://schemas.microsoft.com/office/drawing/2014/main" id="{78DEDDBB-E7C0-5746-B852-8557D291DE4D}"/>
                </a:ext>
              </a:extLst>
            </p:cNvPr>
            <p:cNvGrpSpPr>
              <a:grpSpLocks/>
            </p:cNvGrpSpPr>
            <p:nvPr/>
          </p:nvGrpSpPr>
          <p:grpSpPr bwMode="auto">
            <a:xfrm>
              <a:off x="4747" y="994"/>
              <a:ext cx="581" cy="134"/>
              <a:chOff x="614" y="2568"/>
              <a:chExt cx="725" cy="139"/>
            </a:xfrm>
          </p:grpSpPr>
          <p:sp>
            <p:nvSpPr>
              <p:cNvPr id="103" name="AutoShape 206">
                <a:extLst>
                  <a:ext uri="{FF2B5EF4-FFF2-40B4-BE49-F238E27FC236}">
                    <a16:creationId xmlns:a16="http://schemas.microsoft.com/office/drawing/2014/main" id="{9AF82046-9E47-AC4E-8AFD-06BE019FF388}"/>
                  </a:ext>
                </a:extLst>
              </p:cNvPr>
              <p:cNvSpPr>
                <a:spLocks noChangeArrowheads="1"/>
              </p:cNvSpPr>
              <p:nvPr/>
            </p:nvSpPr>
            <p:spPr bwMode="auto">
              <a:xfrm>
                <a:off x="616" y="2567"/>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4" name="AutoShape 207">
                <a:extLst>
                  <a:ext uri="{FF2B5EF4-FFF2-40B4-BE49-F238E27FC236}">
                    <a16:creationId xmlns:a16="http://schemas.microsoft.com/office/drawing/2014/main" id="{BD621DFB-3D94-A944-89D4-639D2E3517F0}"/>
                  </a:ext>
                </a:extLst>
              </p:cNvPr>
              <p:cNvSpPr>
                <a:spLocks noChangeArrowheads="1"/>
              </p:cNvSpPr>
              <p:nvPr/>
            </p:nvSpPr>
            <p:spPr bwMode="auto">
              <a:xfrm>
                <a:off x="630" y="2584"/>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3" name="Rectangle 208">
              <a:extLst>
                <a:ext uri="{FF2B5EF4-FFF2-40B4-BE49-F238E27FC236}">
                  <a16:creationId xmlns:a16="http://schemas.microsoft.com/office/drawing/2014/main" id="{2FAFE4D6-1864-1643-944D-880B413FE935}"/>
                </a:ext>
              </a:extLst>
            </p:cNvPr>
            <p:cNvSpPr>
              <a:spLocks noChangeArrowheads="1"/>
            </p:cNvSpPr>
            <p:nvPr/>
          </p:nvSpPr>
          <p:spPr bwMode="auto">
            <a:xfrm>
              <a:off x="4219" y="1356"/>
              <a:ext cx="59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84" name="Rectangle 209">
              <a:extLst>
                <a:ext uri="{FF2B5EF4-FFF2-40B4-BE49-F238E27FC236}">
                  <a16:creationId xmlns:a16="http://schemas.microsoft.com/office/drawing/2014/main" id="{59C7C42D-80C2-ED4E-92F5-5E39D2EE7518}"/>
                </a:ext>
              </a:extLst>
            </p:cNvPr>
            <p:cNvSpPr>
              <a:spLocks noChangeArrowheads="1"/>
            </p:cNvSpPr>
            <p:nvPr/>
          </p:nvSpPr>
          <p:spPr bwMode="auto">
            <a:xfrm>
              <a:off x="4230" y="1658"/>
              <a:ext cx="591"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85" name="Group 210">
              <a:extLst>
                <a:ext uri="{FF2B5EF4-FFF2-40B4-BE49-F238E27FC236}">
                  <a16:creationId xmlns:a16="http://schemas.microsoft.com/office/drawing/2014/main" id="{9363F73D-5314-9549-B71E-454953CFB802}"/>
                </a:ext>
              </a:extLst>
            </p:cNvPr>
            <p:cNvGrpSpPr>
              <a:grpSpLocks/>
            </p:cNvGrpSpPr>
            <p:nvPr/>
          </p:nvGrpSpPr>
          <p:grpSpPr bwMode="auto">
            <a:xfrm>
              <a:off x="4735" y="1627"/>
              <a:ext cx="582" cy="151"/>
              <a:chOff x="614" y="2568"/>
              <a:chExt cx="725" cy="139"/>
            </a:xfrm>
          </p:grpSpPr>
          <p:sp>
            <p:nvSpPr>
              <p:cNvPr id="101" name="AutoShape 211">
                <a:extLst>
                  <a:ext uri="{FF2B5EF4-FFF2-40B4-BE49-F238E27FC236}">
                    <a16:creationId xmlns:a16="http://schemas.microsoft.com/office/drawing/2014/main" id="{AE3CF30D-F53D-A143-808A-3DE4B63DF5C7}"/>
                  </a:ext>
                </a:extLst>
              </p:cNvPr>
              <p:cNvSpPr>
                <a:spLocks noChangeArrowheads="1"/>
              </p:cNvSpPr>
              <p:nvPr/>
            </p:nvSpPr>
            <p:spPr bwMode="auto">
              <a:xfrm>
                <a:off x="617" y="2576"/>
                <a:ext cx="723"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2" name="AutoShape 212">
                <a:extLst>
                  <a:ext uri="{FF2B5EF4-FFF2-40B4-BE49-F238E27FC236}">
                    <a16:creationId xmlns:a16="http://schemas.microsoft.com/office/drawing/2014/main" id="{64BB7303-6486-0E48-AE76-91BF96D5D60A}"/>
                  </a:ext>
                </a:extLst>
              </p:cNvPr>
              <p:cNvSpPr>
                <a:spLocks noChangeArrowheads="1"/>
              </p:cNvSpPr>
              <p:nvPr/>
            </p:nvSpPr>
            <p:spPr bwMode="auto">
              <a:xfrm>
                <a:off x="631" y="2586"/>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6" name="Freeform 213">
              <a:extLst>
                <a:ext uri="{FF2B5EF4-FFF2-40B4-BE49-F238E27FC236}">
                  <a16:creationId xmlns:a16="http://schemas.microsoft.com/office/drawing/2014/main" id="{A8948938-B4EE-A641-8315-DF25784106C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7" name="Group 214">
              <a:extLst>
                <a:ext uri="{FF2B5EF4-FFF2-40B4-BE49-F238E27FC236}">
                  <a16:creationId xmlns:a16="http://schemas.microsoft.com/office/drawing/2014/main" id="{FA144C37-45F0-F243-8544-EBD221273207}"/>
                </a:ext>
              </a:extLst>
            </p:cNvPr>
            <p:cNvGrpSpPr>
              <a:grpSpLocks/>
            </p:cNvGrpSpPr>
            <p:nvPr/>
          </p:nvGrpSpPr>
          <p:grpSpPr bwMode="auto">
            <a:xfrm>
              <a:off x="4739" y="1327"/>
              <a:ext cx="582" cy="139"/>
              <a:chOff x="614" y="2568"/>
              <a:chExt cx="725" cy="139"/>
            </a:xfrm>
          </p:grpSpPr>
          <p:sp>
            <p:nvSpPr>
              <p:cNvPr id="99" name="AutoShape 215">
                <a:extLst>
                  <a:ext uri="{FF2B5EF4-FFF2-40B4-BE49-F238E27FC236}">
                    <a16:creationId xmlns:a16="http://schemas.microsoft.com/office/drawing/2014/main" id="{F10B5ACE-FD03-DE4F-9E97-B8DDE42C4FA0}"/>
                  </a:ext>
                </a:extLst>
              </p:cNvPr>
              <p:cNvSpPr>
                <a:spLocks noChangeArrowheads="1"/>
              </p:cNvSpPr>
              <p:nvPr/>
            </p:nvSpPr>
            <p:spPr bwMode="auto">
              <a:xfrm>
                <a:off x="612" y="2569"/>
                <a:ext cx="73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00" name="AutoShape 216">
                <a:extLst>
                  <a:ext uri="{FF2B5EF4-FFF2-40B4-BE49-F238E27FC236}">
                    <a16:creationId xmlns:a16="http://schemas.microsoft.com/office/drawing/2014/main" id="{368A8063-2438-D74A-BE5B-82C05FE2791E}"/>
                  </a:ext>
                </a:extLst>
              </p:cNvPr>
              <p:cNvSpPr>
                <a:spLocks noChangeArrowheads="1"/>
              </p:cNvSpPr>
              <p:nvPr/>
            </p:nvSpPr>
            <p:spPr bwMode="auto">
              <a:xfrm>
                <a:off x="626"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88" name="Rectangle 217">
              <a:extLst>
                <a:ext uri="{FF2B5EF4-FFF2-40B4-BE49-F238E27FC236}">
                  <a16:creationId xmlns:a16="http://schemas.microsoft.com/office/drawing/2014/main" id="{D24BA444-1489-EB4A-90DC-953152F4A37B}"/>
                </a:ext>
              </a:extLst>
            </p:cNvPr>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89" name="Freeform 218">
              <a:extLst>
                <a:ext uri="{FF2B5EF4-FFF2-40B4-BE49-F238E27FC236}">
                  <a16:creationId xmlns:a16="http://schemas.microsoft.com/office/drawing/2014/main" id="{E35AF94C-B3C3-C344-9783-AA7F568999B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19">
              <a:extLst>
                <a:ext uri="{FF2B5EF4-FFF2-40B4-BE49-F238E27FC236}">
                  <a16:creationId xmlns:a16="http://schemas.microsoft.com/office/drawing/2014/main" id="{D1B5CF87-CBF3-254C-92C7-153EB24F80C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Oval 220">
              <a:extLst>
                <a:ext uri="{FF2B5EF4-FFF2-40B4-BE49-F238E27FC236}">
                  <a16:creationId xmlns:a16="http://schemas.microsoft.com/office/drawing/2014/main" id="{5A5365C0-1D1B-B24E-B264-F7840AF628C6}"/>
                </a:ext>
              </a:extLst>
            </p:cNvPr>
            <p:cNvSpPr>
              <a:spLocks noChangeArrowheads="1"/>
            </p:cNvSpPr>
            <p:nvPr/>
          </p:nvSpPr>
          <p:spPr bwMode="auto">
            <a:xfrm>
              <a:off x="5514" y="2613"/>
              <a:ext cx="51"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2" name="Freeform 221">
              <a:extLst>
                <a:ext uri="{FF2B5EF4-FFF2-40B4-BE49-F238E27FC236}">
                  <a16:creationId xmlns:a16="http://schemas.microsoft.com/office/drawing/2014/main" id="{C380FD5C-72E9-FD4B-B9A6-64B98C55766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AutoShape 222">
              <a:extLst>
                <a:ext uri="{FF2B5EF4-FFF2-40B4-BE49-F238E27FC236}">
                  <a16:creationId xmlns:a16="http://schemas.microsoft.com/office/drawing/2014/main" id="{3C1A03B6-FA89-0447-BEA6-8049B84A2E5A}"/>
                </a:ext>
              </a:extLst>
            </p:cNvPr>
            <p:cNvSpPr>
              <a:spLocks noChangeArrowheads="1"/>
            </p:cNvSpPr>
            <p:nvPr/>
          </p:nvSpPr>
          <p:spPr bwMode="auto">
            <a:xfrm>
              <a:off x="4140" y="2680"/>
              <a:ext cx="1200" cy="145"/>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4" name="AutoShape 223">
              <a:extLst>
                <a:ext uri="{FF2B5EF4-FFF2-40B4-BE49-F238E27FC236}">
                  <a16:creationId xmlns:a16="http://schemas.microsoft.com/office/drawing/2014/main" id="{204D70B5-6837-8F41-B6F8-031723E64AB9}"/>
                </a:ext>
              </a:extLst>
            </p:cNvPr>
            <p:cNvSpPr>
              <a:spLocks noChangeArrowheads="1"/>
            </p:cNvSpPr>
            <p:nvPr/>
          </p:nvSpPr>
          <p:spPr bwMode="auto">
            <a:xfrm>
              <a:off x="4208" y="2713"/>
              <a:ext cx="1070"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5" name="Oval 224">
              <a:extLst>
                <a:ext uri="{FF2B5EF4-FFF2-40B4-BE49-F238E27FC236}">
                  <a16:creationId xmlns:a16="http://schemas.microsoft.com/office/drawing/2014/main" id="{166759A0-CE89-4C4F-949A-19ED740487D3}"/>
                </a:ext>
              </a:extLst>
            </p:cNvPr>
            <p:cNvSpPr>
              <a:spLocks noChangeArrowheads="1"/>
            </p:cNvSpPr>
            <p:nvPr/>
          </p:nvSpPr>
          <p:spPr bwMode="auto">
            <a:xfrm>
              <a:off x="4309"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6" name="Oval 225">
              <a:extLst>
                <a:ext uri="{FF2B5EF4-FFF2-40B4-BE49-F238E27FC236}">
                  <a16:creationId xmlns:a16="http://schemas.microsoft.com/office/drawing/2014/main" id="{025E76D3-040E-0C4C-82AD-5A4D4B5F1D76}"/>
                </a:ext>
              </a:extLst>
            </p:cNvPr>
            <p:cNvSpPr>
              <a:spLocks noChangeArrowheads="1"/>
            </p:cNvSpPr>
            <p:nvPr/>
          </p:nvSpPr>
          <p:spPr bwMode="auto">
            <a:xfrm>
              <a:off x="4484" y="2384"/>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solidFill>
                  <a:srgbClr val="FF0000"/>
                </a:solidFill>
                <a:cs typeface="Arial" panose="020B0604020202020204" pitchFamily="34" charset="0"/>
              </a:endParaRPr>
            </a:p>
          </p:txBody>
        </p:sp>
        <p:sp>
          <p:nvSpPr>
            <p:cNvPr id="97" name="Oval 226">
              <a:extLst>
                <a:ext uri="{FF2B5EF4-FFF2-40B4-BE49-F238E27FC236}">
                  <a16:creationId xmlns:a16="http://schemas.microsoft.com/office/drawing/2014/main" id="{E5F8F8D6-9884-1A47-9EA2-8F056658EC1C}"/>
                </a:ext>
              </a:extLst>
            </p:cNvPr>
            <p:cNvSpPr>
              <a:spLocks noChangeArrowheads="1"/>
            </p:cNvSpPr>
            <p:nvPr/>
          </p:nvSpPr>
          <p:spPr bwMode="auto">
            <a:xfrm>
              <a:off x="4664"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8" name="Rectangle 227">
              <a:extLst>
                <a:ext uri="{FF2B5EF4-FFF2-40B4-BE49-F238E27FC236}">
                  <a16:creationId xmlns:a16="http://schemas.microsoft.com/office/drawing/2014/main" id="{2746CF8C-B691-A742-B006-E76B7851DC92}"/>
                </a:ext>
              </a:extLst>
            </p:cNvPr>
            <p:cNvSpPr>
              <a:spLocks noChangeArrowheads="1"/>
            </p:cNvSpPr>
            <p:nvPr/>
          </p:nvSpPr>
          <p:spPr bwMode="auto">
            <a:xfrm>
              <a:off x="5064" y="1836"/>
              <a:ext cx="84"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12" name="Oval 11">
            <a:extLst>
              <a:ext uri="{FF2B5EF4-FFF2-40B4-BE49-F238E27FC236}">
                <a16:creationId xmlns:a16="http://schemas.microsoft.com/office/drawing/2014/main" id="{655D6209-8D93-9945-88BA-1111B8CF5AC6}"/>
              </a:ext>
            </a:extLst>
          </p:cNvPr>
          <p:cNvSpPr/>
          <p:nvPr/>
        </p:nvSpPr>
        <p:spPr bwMode="auto">
          <a:xfrm>
            <a:off x="5410200" y="1432560"/>
            <a:ext cx="2849880" cy="3383280"/>
          </a:xfrm>
          <a:prstGeom prst="ellipse">
            <a:avLst/>
          </a:prstGeom>
          <a:noFill/>
          <a:ln w="28575" cap="flat" cmpd="sng" algn="ctr">
            <a:solidFill>
              <a:srgbClr val="00B0F0"/>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id="{735B3E69-544D-B048-A5EC-28C17561AA6C}"/>
              </a:ext>
            </a:extLst>
          </p:cNvPr>
          <p:cNvSpPr txBox="1"/>
          <p:nvPr/>
        </p:nvSpPr>
        <p:spPr>
          <a:xfrm>
            <a:off x="6050280" y="1569720"/>
            <a:ext cx="1467068" cy="369332"/>
          </a:xfrm>
          <a:prstGeom prst="rect">
            <a:avLst/>
          </a:prstGeom>
          <a:noFill/>
        </p:spPr>
        <p:txBody>
          <a:bodyPr wrap="none" rtlCol="0">
            <a:spAutoFit/>
          </a:bodyPr>
          <a:lstStyle/>
          <a:p>
            <a:r>
              <a:rPr lang="en-US" dirty="0">
                <a:solidFill>
                  <a:srgbClr val="00B0F0"/>
                </a:solidFill>
              </a:rPr>
              <a:t>223.1.0.0/16</a:t>
            </a:r>
          </a:p>
        </p:txBody>
      </p:sp>
    </p:spTree>
    <p:extLst>
      <p:ext uri="{BB962C8B-B14F-4D97-AF65-F5344CB8AC3E}">
        <p14:creationId xmlns:p14="http://schemas.microsoft.com/office/powerpoint/2010/main" val="12929332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898A-E03A-DA4C-AA4C-2202EF6AF48F}"/>
              </a:ext>
            </a:extLst>
          </p:cNvPr>
          <p:cNvSpPr>
            <a:spLocks noGrp="1"/>
          </p:cNvSpPr>
          <p:nvPr>
            <p:ph type="title"/>
          </p:nvPr>
        </p:nvSpPr>
        <p:spPr>
          <a:xfrm>
            <a:off x="533400" y="115590"/>
            <a:ext cx="7772400" cy="499533"/>
          </a:xfrm>
        </p:spPr>
        <p:txBody>
          <a:bodyPr/>
          <a:lstStyle/>
          <a:p>
            <a:pPr algn="ctr"/>
            <a:r>
              <a:rPr lang="en-US" dirty="0"/>
              <a:t>Example: Host to PC2</a:t>
            </a:r>
          </a:p>
        </p:txBody>
      </p:sp>
      <p:sp>
        <p:nvSpPr>
          <p:cNvPr id="4" name="Footer Placeholder 3">
            <a:extLst>
              <a:ext uri="{FF2B5EF4-FFF2-40B4-BE49-F238E27FC236}">
                <a16:creationId xmlns:a16="http://schemas.microsoft.com/office/drawing/2014/main" id="{555023F4-FCDB-9942-B5CE-F0A6DFAC52A5}"/>
              </a:ext>
            </a:extLst>
          </p:cNvPr>
          <p:cNvSpPr>
            <a:spLocks noGrp="1"/>
          </p:cNvSpPr>
          <p:nvPr>
            <p:ph type="ftr" sz="quarter" idx="11"/>
          </p:nvPr>
        </p:nvSpPr>
        <p:spPr/>
        <p:txBody>
          <a:bodyPr/>
          <a:lstStyle/>
          <a:p>
            <a:pPr>
              <a:defRPr/>
            </a:pPr>
            <a:r>
              <a:rPr lang="en-US"/>
              <a:t>Network Layer</a:t>
            </a:r>
            <a:endParaRPr lang="en-US" dirty="0"/>
          </a:p>
        </p:txBody>
      </p:sp>
      <p:sp>
        <p:nvSpPr>
          <p:cNvPr id="5" name="Slide Number Placeholder 4">
            <a:extLst>
              <a:ext uri="{FF2B5EF4-FFF2-40B4-BE49-F238E27FC236}">
                <a16:creationId xmlns:a16="http://schemas.microsoft.com/office/drawing/2014/main" id="{F5FC000E-8B75-A64F-91FD-7B356A209CC2}"/>
              </a:ext>
            </a:extLst>
          </p:cNvPr>
          <p:cNvSpPr>
            <a:spLocks noGrp="1"/>
          </p:cNvSpPr>
          <p:nvPr>
            <p:ph type="sldNum" sz="quarter" idx="12"/>
          </p:nvPr>
        </p:nvSpPr>
        <p:spPr/>
        <p:txBody>
          <a:bodyPr/>
          <a:lstStyle/>
          <a:p>
            <a:r>
              <a:rPr lang="en-US" altLang="en-US"/>
              <a:t>4-</a:t>
            </a:r>
            <a:fld id="{2B9D4F64-E798-BB46-88F4-3B00D3152AC0}" type="slidenum">
              <a:rPr lang="en-US" altLang="en-US" smtClean="0"/>
              <a:pPr/>
              <a:t>103</a:t>
            </a:fld>
            <a:endParaRPr lang="en-US" altLang="en-US"/>
          </a:p>
        </p:txBody>
      </p:sp>
      <p:sp>
        <p:nvSpPr>
          <p:cNvPr id="7" name="Freeform 140">
            <a:extLst>
              <a:ext uri="{FF2B5EF4-FFF2-40B4-BE49-F238E27FC236}">
                <a16:creationId xmlns:a16="http://schemas.microsoft.com/office/drawing/2014/main" id="{3DEB501F-1573-DC41-B9A6-71EDFEE2BDD5}"/>
              </a:ext>
            </a:extLst>
          </p:cNvPr>
          <p:cNvSpPr>
            <a:spLocks/>
          </p:cNvSpPr>
          <p:nvPr/>
        </p:nvSpPr>
        <p:spPr bwMode="auto">
          <a:xfrm rot="16200000">
            <a:off x="6068830" y="3210282"/>
            <a:ext cx="992497" cy="1970499"/>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Freeform 140">
            <a:extLst>
              <a:ext uri="{FF2B5EF4-FFF2-40B4-BE49-F238E27FC236}">
                <a16:creationId xmlns:a16="http://schemas.microsoft.com/office/drawing/2014/main" id="{D8123205-2100-4A40-9070-F3948F7CF948}"/>
              </a:ext>
            </a:extLst>
          </p:cNvPr>
          <p:cNvSpPr>
            <a:spLocks/>
          </p:cNvSpPr>
          <p:nvPr/>
        </p:nvSpPr>
        <p:spPr bwMode="auto">
          <a:xfrm rot="10800000">
            <a:off x="7275558" y="1704976"/>
            <a:ext cx="1046092" cy="1869545"/>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140">
            <a:extLst>
              <a:ext uri="{FF2B5EF4-FFF2-40B4-BE49-F238E27FC236}">
                <a16:creationId xmlns:a16="http://schemas.microsoft.com/office/drawing/2014/main" id="{0297C454-C456-6F43-884A-8F255C9CE609}"/>
              </a:ext>
            </a:extLst>
          </p:cNvPr>
          <p:cNvSpPr>
            <a:spLocks/>
          </p:cNvSpPr>
          <p:nvPr/>
        </p:nvSpPr>
        <p:spPr bwMode="auto">
          <a:xfrm>
            <a:off x="4759443" y="1215245"/>
            <a:ext cx="1283572" cy="2398028"/>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 name="Text Box 26">
            <a:extLst>
              <a:ext uri="{FF2B5EF4-FFF2-40B4-BE49-F238E27FC236}">
                <a16:creationId xmlns:a16="http://schemas.microsoft.com/office/drawing/2014/main" id="{EA51655A-8CB5-DA45-97C8-659B5B5251C9}"/>
              </a:ext>
            </a:extLst>
          </p:cNvPr>
          <p:cNvSpPr txBox="1">
            <a:spLocks noChangeArrowheads="1"/>
          </p:cNvSpPr>
          <p:nvPr/>
        </p:nvSpPr>
        <p:spPr bwMode="auto">
          <a:xfrm>
            <a:off x="3660693" y="909320"/>
            <a:ext cx="1439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C00000"/>
                </a:solidFill>
              </a:rPr>
              <a:t>Host: 223.1.1.1/16</a:t>
            </a:r>
            <a:endParaRPr lang="en-US" altLang="en-US" sz="1200" dirty="0">
              <a:solidFill>
                <a:srgbClr val="C00000"/>
              </a:solidFill>
              <a:latin typeface="Comic Sans MS" panose="030F0902030302020204" pitchFamily="66" charset="0"/>
            </a:endParaRPr>
          </a:p>
        </p:txBody>
      </p:sp>
      <p:sp>
        <p:nvSpPr>
          <p:cNvPr id="11" name="Rectangle 28">
            <a:extLst>
              <a:ext uri="{FF2B5EF4-FFF2-40B4-BE49-F238E27FC236}">
                <a16:creationId xmlns:a16="http://schemas.microsoft.com/office/drawing/2014/main" id="{0847BCB7-1DD9-6E4F-B664-376310C9B42D}"/>
              </a:ext>
            </a:extLst>
          </p:cNvPr>
          <p:cNvSpPr>
            <a:spLocks noChangeArrowheads="1"/>
          </p:cNvSpPr>
          <p:nvPr/>
        </p:nvSpPr>
        <p:spPr bwMode="auto">
          <a:xfrm>
            <a:off x="2952746" y="2132355"/>
            <a:ext cx="1030391" cy="212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12" name="Text Box 29">
            <a:extLst>
              <a:ext uri="{FF2B5EF4-FFF2-40B4-BE49-F238E27FC236}">
                <a16:creationId xmlns:a16="http://schemas.microsoft.com/office/drawing/2014/main" id="{121254B0-05AC-A44E-8A2B-57A0F95172AB}"/>
              </a:ext>
            </a:extLst>
          </p:cNvPr>
          <p:cNvSpPr txBox="1">
            <a:spLocks noChangeArrowheads="1"/>
          </p:cNvSpPr>
          <p:nvPr/>
        </p:nvSpPr>
        <p:spPr bwMode="auto">
          <a:xfrm>
            <a:off x="2844800" y="2041112"/>
            <a:ext cx="1283572" cy="32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223.1.1.2/24</a:t>
            </a:r>
            <a:endParaRPr lang="en-US" altLang="en-US" sz="1200" dirty="0">
              <a:latin typeface="Comic Sans MS" panose="030F0902030302020204" pitchFamily="66" charset="0"/>
            </a:endParaRPr>
          </a:p>
        </p:txBody>
      </p:sp>
      <p:sp>
        <p:nvSpPr>
          <p:cNvPr id="13" name="Text Box 30">
            <a:extLst>
              <a:ext uri="{FF2B5EF4-FFF2-40B4-BE49-F238E27FC236}">
                <a16:creationId xmlns:a16="http://schemas.microsoft.com/office/drawing/2014/main" id="{A28A2752-3280-5D46-98FD-6D6BA80D87E7}"/>
              </a:ext>
            </a:extLst>
          </p:cNvPr>
          <p:cNvSpPr txBox="1">
            <a:spLocks noChangeArrowheads="1"/>
          </p:cNvSpPr>
          <p:nvPr/>
        </p:nvSpPr>
        <p:spPr bwMode="auto">
          <a:xfrm>
            <a:off x="2933915" y="2701350"/>
            <a:ext cx="1282630" cy="3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223.1.1.3/24</a:t>
            </a:r>
            <a:endParaRPr lang="en-US" altLang="en-US" sz="1200" dirty="0">
              <a:latin typeface="Comic Sans MS" panose="030F0902030302020204" pitchFamily="66" charset="0"/>
            </a:endParaRPr>
          </a:p>
        </p:txBody>
      </p:sp>
      <p:sp>
        <p:nvSpPr>
          <p:cNvPr id="14" name="Text Box 31">
            <a:extLst>
              <a:ext uri="{FF2B5EF4-FFF2-40B4-BE49-F238E27FC236}">
                <a16:creationId xmlns:a16="http://schemas.microsoft.com/office/drawing/2014/main" id="{10031115-D56C-764A-AB0F-35026D5903D7}"/>
              </a:ext>
            </a:extLst>
          </p:cNvPr>
          <p:cNvSpPr txBox="1">
            <a:spLocks noChangeArrowheads="1"/>
          </p:cNvSpPr>
          <p:nvPr/>
        </p:nvSpPr>
        <p:spPr bwMode="auto">
          <a:xfrm>
            <a:off x="5485623" y="2289674"/>
            <a:ext cx="1282630" cy="3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223.1.1.4/24</a:t>
            </a:r>
            <a:endParaRPr lang="en-US" altLang="en-US" sz="1200" dirty="0">
              <a:latin typeface="Comic Sans MS" panose="030F0902030302020204" pitchFamily="66" charset="0"/>
            </a:endParaRPr>
          </a:p>
        </p:txBody>
      </p:sp>
      <p:sp>
        <p:nvSpPr>
          <p:cNvPr id="15" name="Line 32">
            <a:extLst>
              <a:ext uri="{FF2B5EF4-FFF2-40B4-BE49-F238E27FC236}">
                <a16:creationId xmlns:a16="http://schemas.microsoft.com/office/drawing/2014/main" id="{6BE07A9A-AE6E-3940-88CD-291376EF7F5C}"/>
              </a:ext>
            </a:extLst>
          </p:cNvPr>
          <p:cNvSpPr>
            <a:spLocks noChangeShapeType="1"/>
          </p:cNvSpPr>
          <p:nvPr/>
        </p:nvSpPr>
        <p:spPr bwMode="auto">
          <a:xfrm>
            <a:off x="6847701" y="2641611"/>
            <a:ext cx="718329" cy="55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33">
            <a:extLst>
              <a:ext uri="{FF2B5EF4-FFF2-40B4-BE49-F238E27FC236}">
                <a16:creationId xmlns:a16="http://schemas.microsoft.com/office/drawing/2014/main" id="{D413F885-BA88-B244-9CB5-C9253B79BDA0}"/>
              </a:ext>
            </a:extLst>
          </p:cNvPr>
          <p:cNvSpPr txBox="1">
            <a:spLocks noChangeArrowheads="1"/>
          </p:cNvSpPr>
          <p:nvPr/>
        </p:nvSpPr>
        <p:spPr bwMode="auto">
          <a:xfrm>
            <a:off x="6692652" y="2300847"/>
            <a:ext cx="1282630" cy="3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223.1.2.9/24</a:t>
            </a:r>
            <a:endParaRPr lang="en-US" altLang="en-US" sz="1200" dirty="0">
              <a:latin typeface="Comic Sans MS" panose="030F0902030302020204" pitchFamily="66" charset="0"/>
            </a:endParaRPr>
          </a:p>
        </p:txBody>
      </p:sp>
      <p:sp>
        <p:nvSpPr>
          <p:cNvPr id="17" name="Line 36">
            <a:extLst>
              <a:ext uri="{FF2B5EF4-FFF2-40B4-BE49-F238E27FC236}">
                <a16:creationId xmlns:a16="http://schemas.microsoft.com/office/drawing/2014/main" id="{EDDE1ADC-1ED2-374D-BA55-D3B82528A3F1}"/>
              </a:ext>
            </a:extLst>
          </p:cNvPr>
          <p:cNvSpPr>
            <a:spLocks noChangeShapeType="1"/>
          </p:cNvSpPr>
          <p:nvPr/>
        </p:nvSpPr>
        <p:spPr bwMode="auto">
          <a:xfrm>
            <a:off x="8113610" y="1831598"/>
            <a:ext cx="290472" cy="74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8">
            <a:extLst>
              <a:ext uri="{FF2B5EF4-FFF2-40B4-BE49-F238E27FC236}">
                <a16:creationId xmlns:a16="http://schemas.microsoft.com/office/drawing/2014/main" id="{77B87395-3890-1749-9960-27244FB6C27E}"/>
              </a:ext>
            </a:extLst>
          </p:cNvPr>
          <p:cNvSpPr>
            <a:spLocks noChangeShapeType="1"/>
          </p:cNvSpPr>
          <p:nvPr/>
        </p:nvSpPr>
        <p:spPr bwMode="auto">
          <a:xfrm>
            <a:off x="8113610" y="3323139"/>
            <a:ext cx="290472" cy="74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41">
            <a:extLst>
              <a:ext uri="{FF2B5EF4-FFF2-40B4-BE49-F238E27FC236}">
                <a16:creationId xmlns:a16="http://schemas.microsoft.com/office/drawing/2014/main" id="{4FC109BB-A1B1-714A-8D8C-2CAD671883BD}"/>
              </a:ext>
            </a:extLst>
          </p:cNvPr>
          <p:cNvSpPr txBox="1">
            <a:spLocks noChangeArrowheads="1"/>
          </p:cNvSpPr>
          <p:nvPr/>
        </p:nvSpPr>
        <p:spPr bwMode="auto">
          <a:xfrm>
            <a:off x="7379631" y="3440450"/>
            <a:ext cx="1282630" cy="3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223.1.2.2/24</a:t>
            </a:r>
            <a:endParaRPr lang="en-US" altLang="en-US" sz="1200" dirty="0">
              <a:latin typeface="Comic Sans MS" panose="030F0902030302020204" pitchFamily="66" charset="0"/>
            </a:endParaRPr>
          </a:p>
        </p:txBody>
      </p:sp>
      <p:sp>
        <p:nvSpPr>
          <p:cNvPr id="20" name="Text Box 44">
            <a:extLst>
              <a:ext uri="{FF2B5EF4-FFF2-40B4-BE49-F238E27FC236}">
                <a16:creationId xmlns:a16="http://schemas.microsoft.com/office/drawing/2014/main" id="{7E19D7A7-E50E-C447-88AD-461238F7FDEE}"/>
              </a:ext>
            </a:extLst>
          </p:cNvPr>
          <p:cNvSpPr txBox="1">
            <a:spLocks noChangeArrowheads="1"/>
          </p:cNvSpPr>
          <p:nvPr/>
        </p:nvSpPr>
        <p:spPr bwMode="auto">
          <a:xfrm>
            <a:off x="7122526" y="1469043"/>
            <a:ext cx="1282630" cy="3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223.1.2.1/24</a:t>
            </a:r>
            <a:endParaRPr lang="en-US" altLang="en-US" sz="1200" dirty="0">
              <a:latin typeface="Comic Sans MS" panose="030F0902030302020204" pitchFamily="66" charset="0"/>
            </a:endParaRPr>
          </a:p>
        </p:txBody>
      </p:sp>
      <p:sp>
        <p:nvSpPr>
          <p:cNvPr id="21" name="Line 45">
            <a:extLst>
              <a:ext uri="{FF2B5EF4-FFF2-40B4-BE49-F238E27FC236}">
                <a16:creationId xmlns:a16="http://schemas.microsoft.com/office/drawing/2014/main" id="{561E83CD-0A14-4E49-853D-D7E2C79C9E55}"/>
              </a:ext>
            </a:extLst>
          </p:cNvPr>
          <p:cNvSpPr>
            <a:spLocks noChangeShapeType="1"/>
          </p:cNvSpPr>
          <p:nvPr/>
        </p:nvSpPr>
        <p:spPr bwMode="auto">
          <a:xfrm>
            <a:off x="6553304" y="3038237"/>
            <a:ext cx="0" cy="8882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47">
            <a:extLst>
              <a:ext uri="{FF2B5EF4-FFF2-40B4-BE49-F238E27FC236}">
                <a16:creationId xmlns:a16="http://schemas.microsoft.com/office/drawing/2014/main" id="{562B9F86-1B08-D94E-A59C-AF4E8580131C}"/>
              </a:ext>
            </a:extLst>
          </p:cNvPr>
          <p:cNvSpPr>
            <a:spLocks noChangeShapeType="1"/>
          </p:cNvSpPr>
          <p:nvPr/>
        </p:nvSpPr>
        <p:spPr bwMode="auto">
          <a:xfrm flipH="1" flipV="1">
            <a:off x="5795721" y="4531639"/>
            <a:ext cx="3925" cy="2830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48">
            <a:extLst>
              <a:ext uri="{FF2B5EF4-FFF2-40B4-BE49-F238E27FC236}">
                <a16:creationId xmlns:a16="http://schemas.microsoft.com/office/drawing/2014/main" id="{AE4DB1C0-C26A-8C4C-A659-FFB65107F5D2}"/>
              </a:ext>
            </a:extLst>
          </p:cNvPr>
          <p:cNvSpPr>
            <a:spLocks noChangeShapeType="1"/>
          </p:cNvSpPr>
          <p:nvPr/>
        </p:nvSpPr>
        <p:spPr bwMode="auto">
          <a:xfrm flipH="1" flipV="1">
            <a:off x="7250045" y="4537226"/>
            <a:ext cx="3925" cy="2830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53">
            <a:extLst>
              <a:ext uri="{FF2B5EF4-FFF2-40B4-BE49-F238E27FC236}">
                <a16:creationId xmlns:a16="http://schemas.microsoft.com/office/drawing/2014/main" id="{C825D2AF-D6C8-1A43-8072-3698AEC0E56B}"/>
              </a:ext>
            </a:extLst>
          </p:cNvPr>
          <p:cNvSpPr txBox="1">
            <a:spLocks noChangeArrowheads="1"/>
          </p:cNvSpPr>
          <p:nvPr/>
        </p:nvSpPr>
        <p:spPr bwMode="auto">
          <a:xfrm>
            <a:off x="7289298" y="4607985"/>
            <a:ext cx="1282630" cy="3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223.1.3.2/24</a:t>
            </a:r>
            <a:endParaRPr lang="en-US" altLang="en-US" sz="1200" dirty="0">
              <a:latin typeface="Comic Sans MS" panose="030F0902030302020204" pitchFamily="66" charset="0"/>
            </a:endParaRPr>
          </a:p>
        </p:txBody>
      </p:sp>
      <p:sp>
        <p:nvSpPr>
          <p:cNvPr id="25" name="Text Box 56">
            <a:extLst>
              <a:ext uri="{FF2B5EF4-FFF2-40B4-BE49-F238E27FC236}">
                <a16:creationId xmlns:a16="http://schemas.microsoft.com/office/drawing/2014/main" id="{FF7E0608-C10E-D542-A5E1-F22091B0E7B9}"/>
              </a:ext>
            </a:extLst>
          </p:cNvPr>
          <p:cNvSpPr txBox="1">
            <a:spLocks noChangeArrowheads="1"/>
          </p:cNvSpPr>
          <p:nvPr/>
        </p:nvSpPr>
        <p:spPr bwMode="auto">
          <a:xfrm>
            <a:off x="4805379" y="5483220"/>
            <a:ext cx="1758266" cy="3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PC2: 223.1.3.1/24</a:t>
            </a:r>
            <a:endParaRPr lang="en-US" altLang="en-US" sz="1200" dirty="0">
              <a:latin typeface="Comic Sans MS" panose="030F0902030302020204" pitchFamily="66" charset="0"/>
            </a:endParaRPr>
          </a:p>
        </p:txBody>
      </p:sp>
      <p:grpSp>
        <p:nvGrpSpPr>
          <p:cNvPr id="26" name="Group 57">
            <a:extLst>
              <a:ext uri="{FF2B5EF4-FFF2-40B4-BE49-F238E27FC236}">
                <a16:creationId xmlns:a16="http://schemas.microsoft.com/office/drawing/2014/main" id="{FBA9B6D3-31A9-9C4A-8138-1F2676385686}"/>
              </a:ext>
            </a:extLst>
          </p:cNvPr>
          <p:cNvGrpSpPr>
            <a:grpSpLocks/>
          </p:cNvGrpSpPr>
          <p:nvPr/>
        </p:nvGrpSpPr>
        <p:grpSpPr bwMode="auto">
          <a:xfrm>
            <a:off x="5931137" y="3149963"/>
            <a:ext cx="1387591" cy="324005"/>
            <a:chOff x="4532" y="1229"/>
            <a:chExt cx="707" cy="174"/>
          </a:xfrm>
        </p:grpSpPr>
        <p:sp>
          <p:nvSpPr>
            <p:cNvPr id="65" name="Rectangle 58">
              <a:extLst>
                <a:ext uri="{FF2B5EF4-FFF2-40B4-BE49-F238E27FC236}">
                  <a16:creationId xmlns:a16="http://schemas.microsoft.com/office/drawing/2014/main" id="{C843AFB3-94DB-BA43-9B3C-3EDE012371F4}"/>
                </a:ext>
              </a:extLst>
            </p:cNvPr>
            <p:cNvSpPr>
              <a:spLocks noChangeArrowheads="1"/>
            </p:cNvSpPr>
            <p:nvPr/>
          </p:nvSpPr>
          <p:spPr bwMode="auto">
            <a:xfrm>
              <a:off x="4587" y="1284"/>
              <a:ext cx="53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66" name="Text Box 59">
              <a:extLst>
                <a:ext uri="{FF2B5EF4-FFF2-40B4-BE49-F238E27FC236}">
                  <a16:creationId xmlns:a16="http://schemas.microsoft.com/office/drawing/2014/main" id="{08F8F92D-AFAE-4B49-8812-6192694A23C8}"/>
                </a:ext>
              </a:extLst>
            </p:cNvPr>
            <p:cNvSpPr txBox="1">
              <a:spLocks noChangeArrowheads="1"/>
            </p:cNvSpPr>
            <p:nvPr/>
          </p:nvSpPr>
          <p:spPr bwMode="auto">
            <a:xfrm>
              <a:off x="4532" y="1229"/>
              <a:ext cx="7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223.1.3.27/24</a:t>
              </a:r>
              <a:endParaRPr lang="en-US" altLang="en-US" sz="1200" dirty="0">
                <a:latin typeface="Comic Sans MS" panose="030F0902030302020204" pitchFamily="66" charset="0"/>
              </a:endParaRPr>
            </a:p>
          </p:txBody>
        </p:sp>
      </p:grpSp>
      <p:grpSp>
        <p:nvGrpSpPr>
          <p:cNvPr id="28" name="Group 80">
            <a:extLst>
              <a:ext uri="{FF2B5EF4-FFF2-40B4-BE49-F238E27FC236}">
                <a16:creationId xmlns:a16="http://schemas.microsoft.com/office/drawing/2014/main" id="{6324F37F-3C36-0245-9990-E31EF66BAEB1}"/>
              </a:ext>
            </a:extLst>
          </p:cNvPr>
          <p:cNvGrpSpPr>
            <a:grpSpLocks/>
          </p:cNvGrpSpPr>
          <p:nvPr/>
        </p:nvGrpSpPr>
        <p:grpSpPr bwMode="auto">
          <a:xfrm>
            <a:off x="3774193" y="2006636"/>
            <a:ext cx="792910" cy="655458"/>
            <a:chOff x="-44" y="1473"/>
            <a:chExt cx="981" cy="1105"/>
          </a:xfrm>
        </p:grpSpPr>
        <p:pic>
          <p:nvPicPr>
            <p:cNvPr id="61" name="Picture 81" descr="desktop_computer_stylized_medium">
              <a:extLst>
                <a:ext uri="{FF2B5EF4-FFF2-40B4-BE49-F238E27FC236}">
                  <a16:creationId xmlns:a16="http://schemas.microsoft.com/office/drawing/2014/main" id="{074357DB-E73D-184A-82C9-DC8F9C0D3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82">
              <a:extLst>
                <a:ext uri="{FF2B5EF4-FFF2-40B4-BE49-F238E27FC236}">
                  <a16:creationId xmlns:a16="http://schemas.microsoft.com/office/drawing/2014/main" id="{2E2FD2EF-6E3A-1E40-98A4-AF5BEB727DD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29" name="Group 83">
            <a:extLst>
              <a:ext uri="{FF2B5EF4-FFF2-40B4-BE49-F238E27FC236}">
                <a16:creationId xmlns:a16="http://schemas.microsoft.com/office/drawing/2014/main" id="{14594308-2DB5-244B-BF6D-04D7123621F8}"/>
              </a:ext>
            </a:extLst>
          </p:cNvPr>
          <p:cNvGrpSpPr>
            <a:grpSpLocks/>
          </p:cNvGrpSpPr>
          <p:nvPr/>
        </p:nvGrpSpPr>
        <p:grpSpPr bwMode="auto">
          <a:xfrm>
            <a:off x="3809521" y="2721681"/>
            <a:ext cx="792910" cy="655458"/>
            <a:chOff x="-44" y="1473"/>
            <a:chExt cx="981" cy="1105"/>
          </a:xfrm>
        </p:grpSpPr>
        <p:pic>
          <p:nvPicPr>
            <p:cNvPr id="59" name="Picture 84" descr="desktop_computer_stylized_medium">
              <a:extLst>
                <a:ext uri="{FF2B5EF4-FFF2-40B4-BE49-F238E27FC236}">
                  <a16:creationId xmlns:a16="http://schemas.microsoft.com/office/drawing/2014/main" id="{0BDA82F9-80A6-C843-89A3-0BE9E596F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85">
              <a:extLst>
                <a:ext uri="{FF2B5EF4-FFF2-40B4-BE49-F238E27FC236}">
                  <a16:creationId xmlns:a16="http://schemas.microsoft.com/office/drawing/2014/main" id="{6C836F49-AA6C-5F48-BDA7-B0ECCFAF960B}"/>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0" name="Group 87">
            <a:extLst>
              <a:ext uri="{FF2B5EF4-FFF2-40B4-BE49-F238E27FC236}">
                <a16:creationId xmlns:a16="http://schemas.microsoft.com/office/drawing/2014/main" id="{35F6B7F9-6E98-8B46-AFB2-4EEEE5F12FCC}"/>
              </a:ext>
            </a:extLst>
          </p:cNvPr>
          <p:cNvGrpSpPr>
            <a:grpSpLocks/>
          </p:cNvGrpSpPr>
          <p:nvPr/>
        </p:nvGrpSpPr>
        <p:grpSpPr bwMode="auto">
          <a:xfrm flipH="1">
            <a:off x="8333427" y="1488973"/>
            <a:ext cx="792910" cy="655458"/>
            <a:chOff x="-44" y="1473"/>
            <a:chExt cx="981" cy="1105"/>
          </a:xfrm>
        </p:grpSpPr>
        <p:pic>
          <p:nvPicPr>
            <p:cNvPr id="57" name="Picture 88" descr="desktop_computer_stylized_medium">
              <a:extLst>
                <a:ext uri="{FF2B5EF4-FFF2-40B4-BE49-F238E27FC236}">
                  <a16:creationId xmlns:a16="http://schemas.microsoft.com/office/drawing/2014/main" id="{55EEA49A-195D-274B-B353-5853756CF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89">
              <a:extLst>
                <a:ext uri="{FF2B5EF4-FFF2-40B4-BE49-F238E27FC236}">
                  <a16:creationId xmlns:a16="http://schemas.microsoft.com/office/drawing/2014/main" id="{5117101D-898A-5D48-8E46-970AB96E3E6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1" name="Group 90">
            <a:extLst>
              <a:ext uri="{FF2B5EF4-FFF2-40B4-BE49-F238E27FC236}">
                <a16:creationId xmlns:a16="http://schemas.microsoft.com/office/drawing/2014/main" id="{BB8939EC-156F-5048-9AA8-0E29FDDF2EEC}"/>
              </a:ext>
            </a:extLst>
          </p:cNvPr>
          <p:cNvGrpSpPr>
            <a:grpSpLocks/>
          </p:cNvGrpSpPr>
          <p:nvPr/>
        </p:nvGrpSpPr>
        <p:grpSpPr bwMode="auto">
          <a:xfrm flipH="1">
            <a:off x="8351090" y="2989823"/>
            <a:ext cx="792910" cy="655458"/>
            <a:chOff x="-44" y="1473"/>
            <a:chExt cx="981" cy="1105"/>
          </a:xfrm>
        </p:grpSpPr>
        <p:pic>
          <p:nvPicPr>
            <p:cNvPr id="55" name="Picture 91" descr="desktop_computer_stylized_medium">
              <a:extLst>
                <a:ext uri="{FF2B5EF4-FFF2-40B4-BE49-F238E27FC236}">
                  <a16:creationId xmlns:a16="http://schemas.microsoft.com/office/drawing/2014/main" id="{395DDAFE-E93D-FB45-AE85-67FCBD786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92">
              <a:extLst>
                <a:ext uri="{FF2B5EF4-FFF2-40B4-BE49-F238E27FC236}">
                  <a16:creationId xmlns:a16="http://schemas.microsoft.com/office/drawing/2014/main" id="{49780FF0-855F-5448-B107-CEE9724FE9D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2" name="Group 93">
            <a:extLst>
              <a:ext uri="{FF2B5EF4-FFF2-40B4-BE49-F238E27FC236}">
                <a16:creationId xmlns:a16="http://schemas.microsoft.com/office/drawing/2014/main" id="{B7D8F290-E795-EA4F-83F6-2DC75D5D5415}"/>
              </a:ext>
            </a:extLst>
          </p:cNvPr>
          <p:cNvGrpSpPr>
            <a:grpSpLocks/>
          </p:cNvGrpSpPr>
          <p:nvPr/>
        </p:nvGrpSpPr>
        <p:grpSpPr bwMode="auto">
          <a:xfrm flipH="1">
            <a:off x="6992937" y="4777436"/>
            <a:ext cx="792910" cy="655458"/>
            <a:chOff x="-44" y="1473"/>
            <a:chExt cx="981" cy="1105"/>
          </a:xfrm>
        </p:grpSpPr>
        <p:pic>
          <p:nvPicPr>
            <p:cNvPr id="53" name="Picture 94" descr="desktop_computer_stylized_medium">
              <a:extLst>
                <a:ext uri="{FF2B5EF4-FFF2-40B4-BE49-F238E27FC236}">
                  <a16:creationId xmlns:a16="http://schemas.microsoft.com/office/drawing/2014/main" id="{7D7D92DF-D30C-C94E-BBED-4FFFFFBC9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95">
              <a:extLst>
                <a:ext uri="{FF2B5EF4-FFF2-40B4-BE49-F238E27FC236}">
                  <a16:creationId xmlns:a16="http://schemas.microsoft.com/office/drawing/2014/main" id="{644779AC-4353-064B-B2EF-BEBAD739FFF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3" name="Group 96">
            <a:extLst>
              <a:ext uri="{FF2B5EF4-FFF2-40B4-BE49-F238E27FC236}">
                <a16:creationId xmlns:a16="http://schemas.microsoft.com/office/drawing/2014/main" id="{A1B466CB-646C-C441-A667-E173A7653882}"/>
              </a:ext>
            </a:extLst>
          </p:cNvPr>
          <p:cNvGrpSpPr>
            <a:grpSpLocks/>
          </p:cNvGrpSpPr>
          <p:nvPr/>
        </p:nvGrpSpPr>
        <p:grpSpPr bwMode="auto">
          <a:xfrm flipH="1">
            <a:off x="5554316" y="4825850"/>
            <a:ext cx="792910" cy="655458"/>
            <a:chOff x="-44" y="1473"/>
            <a:chExt cx="981" cy="1105"/>
          </a:xfrm>
        </p:grpSpPr>
        <p:pic>
          <p:nvPicPr>
            <p:cNvPr id="51" name="Picture 97" descr="desktop_computer_stylized_medium">
              <a:extLst>
                <a:ext uri="{FF2B5EF4-FFF2-40B4-BE49-F238E27FC236}">
                  <a16:creationId xmlns:a16="http://schemas.microsoft.com/office/drawing/2014/main" id="{CF76097B-2BAA-3249-84FE-1C4937BA4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98">
              <a:extLst>
                <a:ext uri="{FF2B5EF4-FFF2-40B4-BE49-F238E27FC236}">
                  <a16:creationId xmlns:a16="http://schemas.microsoft.com/office/drawing/2014/main" id="{F2F2EDBB-5ACE-2B4A-866E-CE38E976E12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4" name="Group 99">
            <a:extLst>
              <a:ext uri="{FF2B5EF4-FFF2-40B4-BE49-F238E27FC236}">
                <a16:creationId xmlns:a16="http://schemas.microsoft.com/office/drawing/2014/main" id="{202063CE-0A0C-7E46-8572-F4C07200B40D}"/>
              </a:ext>
            </a:extLst>
          </p:cNvPr>
          <p:cNvGrpSpPr>
            <a:grpSpLocks/>
          </p:cNvGrpSpPr>
          <p:nvPr/>
        </p:nvGrpSpPr>
        <p:grpSpPr bwMode="auto">
          <a:xfrm>
            <a:off x="6084231" y="2589472"/>
            <a:ext cx="863565" cy="417110"/>
            <a:chOff x="4396" y="1245"/>
            <a:chExt cx="672" cy="248"/>
          </a:xfrm>
        </p:grpSpPr>
        <p:sp>
          <p:nvSpPr>
            <p:cNvPr id="43" name="Oval 407">
              <a:extLst>
                <a:ext uri="{FF2B5EF4-FFF2-40B4-BE49-F238E27FC236}">
                  <a16:creationId xmlns:a16="http://schemas.microsoft.com/office/drawing/2014/main" id="{17502CCC-9452-9D47-823C-DACC3BDEE6B0}"/>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sp>
          <p:nvSpPr>
            <p:cNvPr id="44" name="Rectangle 410">
              <a:extLst>
                <a:ext uri="{FF2B5EF4-FFF2-40B4-BE49-F238E27FC236}">
                  <a16:creationId xmlns:a16="http://schemas.microsoft.com/office/drawing/2014/main" id="{6E798716-3571-044B-B242-FE6D8D7D738D}"/>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200">
                <a:latin typeface="Times New Roman" panose="02020603050405020304" pitchFamily="18" charset="0"/>
                <a:cs typeface="Arial" panose="020B0604020202020204" pitchFamily="34" charset="0"/>
              </a:endParaRPr>
            </a:p>
          </p:txBody>
        </p:sp>
        <p:sp>
          <p:nvSpPr>
            <p:cNvPr id="45" name="Oval 411">
              <a:extLst>
                <a:ext uri="{FF2B5EF4-FFF2-40B4-BE49-F238E27FC236}">
                  <a16:creationId xmlns:a16="http://schemas.microsoft.com/office/drawing/2014/main" id="{C4FCE039-8BC1-7D4E-9CD5-EA4B18E6A1A9}"/>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grpSp>
          <p:nvGrpSpPr>
            <p:cNvPr id="46" name="Group 103">
              <a:extLst>
                <a:ext uri="{FF2B5EF4-FFF2-40B4-BE49-F238E27FC236}">
                  <a16:creationId xmlns:a16="http://schemas.microsoft.com/office/drawing/2014/main" id="{920D8D35-35DF-7B4C-A5D6-D7712467379A}"/>
                </a:ext>
              </a:extLst>
            </p:cNvPr>
            <p:cNvGrpSpPr>
              <a:grpSpLocks/>
            </p:cNvGrpSpPr>
            <p:nvPr/>
          </p:nvGrpSpPr>
          <p:grpSpPr bwMode="auto">
            <a:xfrm>
              <a:off x="4530" y="1287"/>
              <a:ext cx="377" cy="75"/>
              <a:chOff x="2468" y="1332"/>
              <a:chExt cx="310" cy="60"/>
            </a:xfrm>
          </p:grpSpPr>
          <p:sp>
            <p:nvSpPr>
              <p:cNvPr id="49" name="Freeform 104">
                <a:extLst>
                  <a:ext uri="{FF2B5EF4-FFF2-40B4-BE49-F238E27FC236}">
                    <a16:creationId xmlns:a16="http://schemas.microsoft.com/office/drawing/2014/main" id="{B95C4390-130B-664E-A06C-F7FF2D1538B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05">
                <a:extLst>
                  <a:ext uri="{FF2B5EF4-FFF2-40B4-BE49-F238E27FC236}">
                    <a16:creationId xmlns:a16="http://schemas.microsoft.com/office/drawing/2014/main" id="{DB44EA8A-F540-F24A-B61F-944512F684C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7" name="Line 106">
              <a:extLst>
                <a:ext uri="{FF2B5EF4-FFF2-40B4-BE49-F238E27FC236}">
                  <a16:creationId xmlns:a16="http://schemas.microsoft.com/office/drawing/2014/main" id="{FB485042-507F-1F43-902E-74FD50713D70}"/>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07">
              <a:extLst>
                <a:ext uri="{FF2B5EF4-FFF2-40B4-BE49-F238E27FC236}">
                  <a16:creationId xmlns:a16="http://schemas.microsoft.com/office/drawing/2014/main" id="{7F304999-01FA-B14E-A68F-694942A399B6}"/>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 name="Line 5">
            <a:extLst>
              <a:ext uri="{FF2B5EF4-FFF2-40B4-BE49-F238E27FC236}">
                <a16:creationId xmlns:a16="http://schemas.microsoft.com/office/drawing/2014/main" id="{713850AA-106F-5343-97B7-CE8F14FF2FFA}"/>
              </a:ext>
            </a:extLst>
          </p:cNvPr>
          <p:cNvSpPr>
            <a:spLocks noChangeShapeType="1"/>
          </p:cNvSpPr>
          <p:nvPr/>
        </p:nvSpPr>
        <p:spPr bwMode="auto">
          <a:xfrm>
            <a:off x="4572000" y="1615440"/>
            <a:ext cx="699705" cy="793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
            <a:extLst>
              <a:ext uri="{FF2B5EF4-FFF2-40B4-BE49-F238E27FC236}">
                <a16:creationId xmlns:a16="http://schemas.microsoft.com/office/drawing/2014/main" id="{459337FE-800F-494E-9F08-F83CA107E6C6}"/>
              </a:ext>
            </a:extLst>
          </p:cNvPr>
          <p:cNvSpPr>
            <a:spLocks noChangeShapeType="1"/>
          </p:cNvSpPr>
          <p:nvPr/>
        </p:nvSpPr>
        <p:spPr bwMode="auto">
          <a:xfrm>
            <a:off x="4572992" y="2513126"/>
            <a:ext cx="517168" cy="167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8">
            <a:extLst>
              <a:ext uri="{FF2B5EF4-FFF2-40B4-BE49-F238E27FC236}">
                <a16:creationId xmlns:a16="http://schemas.microsoft.com/office/drawing/2014/main" id="{FC865D3B-F6A1-5E42-B798-C3791F72E07A}"/>
              </a:ext>
            </a:extLst>
          </p:cNvPr>
          <p:cNvSpPr>
            <a:spLocks noChangeShapeType="1"/>
          </p:cNvSpPr>
          <p:nvPr/>
        </p:nvSpPr>
        <p:spPr bwMode="auto">
          <a:xfrm>
            <a:off x="4586730" y="3133205"/>
            <a:ext cx="522065" cy="55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1">
            <a:extLst>
              <a:ext uri="{FF2B5EF4-FFF2-40B4-BE49-F238E27FC236}">
                <a16:creationId xmlns:a16="http://schemas.microsoft.com/office/drawing/2014/main" id="{1C7C0776-E0F1-334E-B750-32F36BB9B3E9}"/>
              </a:ext>
            </a:extLst>
          </p:cNvPr>
          <p:cNvSpPr>
            <a:spLocks noChangeShapeType="1"/>
          </p:cNvSpPr>
          <p:nvPr/>
        </p:nvSpPr>
        <p:spPr bwMode="auto">
          <a:xfrm>
            <a:off x="5518988" y="2636024"/>
            <a:ext cx="694778" cy="1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TextBox 38">
            <a:extLst>
              <a:ext uri="{FF2B5EF4-FFF2-40B4-BE49-F238E27FC236}">
                <a16:creationId xmlns:a16="http://schemas.microsoft.com/office/drawing/2014/main" id="{644100F1-D4BF-DC4B-B042-8D4E24AF8B09}"/>
              </a:ext>
            </a:extLst>
          </p:cNvPr>
          <p:cNvSpPr txBox="1"/>
          <p:nvPr/>
        </p:nvSpPr>
        <p:spPr>
          <a:xfrm>
            <a:off x="4651761" y="2613178"/>
            <a:ext cx="1512408" cy="324913"/>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223.1.1.0/24</a:t>
            </a:r>
          </a:p>
        </p:txBody>
      </p:sp>
      <p:sp>
        <p:nvSpPr>
          <p:cNvPr id="40" name="TextBox 39">
            <a:extLst>
              <a:ext uri="{FF2B5EF4-FFF2-40B4-BE49-F238E27FC236}">
                <a16:creationId xmlns:a16="http://schemas.microsoft.com/office/drawing/2014/main" id="{05D2D2D3-80AB-844F-84C5-438261B62C84}"/>
              </a:ext>
            </a:extLst>
          </p:cNvPr>
          <p:cNvSpPr txBox="1"/>
          <p:nvPr/>
        </p:nvSpPr>
        <p:spPr>
          <a:xfrm>
            <a:off x="7574729" y="2502055"/>
            <a:ext cx="1492038" cy="324913"/>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223.1.2.0/24</a:t>
            </a:r>
          </a:p>
        </p:txBody>
      </p:sp>
      <p:sp>
        <p:nvSpPr>
          <p:cNvPr id="41" name="TextBox 40">
            <a:extLst>
              <a:ext uri="{FF2B5EF4-FFF2-40B4-BE49-F238E27FC236}">
                <a16:creationId xmlns:a16="http://schemas.microsoft.com/office/drawing/2014/main" id="{E15C2BB4-A354-934F-8483-58EEEA6FDA1E}"/>
              </a:ext>
            </a:extLst>
          </p:cNvPr>
          <p:cNvSpPr txBox="1"/>
          <p:nvPr/>
        </p:nvSpPr>
        <p:spPr>
          <a:xfrm>
            <a:off x="5940107" y="4270345"/>
            <a:ext cx="1476761" cy="324913"/>
          </a:xfrm>
          <a:prstGeom prst="rect">
            <a:avLst/>
          </a:prstGeom>
          <a:noFill/>
        </p:spPr>
        <p:txBody>
          <a:bodyPr wrap="square" rtlCol="0">
            <a:spAutoFit/>
          </a:bodyPr>
          <a:lstStyle/>
          <a:p>
            <a:r>
              <a:rPr lang="en-US" sz="1200" u="sng" dirty="0">
                <a:latin typeface="Consolas" panose="020B0609020204030204" pitchFamily="49" charset="0"/>
                <a:cs typeface="Consolas" panose="020B0609020204030204" pitchFamily="49" charset="0"/>
              </a:rPr>
              <a:t>223.1.3.0/2</a:t>
            </a:r>
            <a:r>
              <a:rPr lang="en-US" sz="1200" dirty="0">
                <a:latin typeface="Consolas" panose="020B0609020204030204" pitchFamily="49" charset="0"/>
                <a:cs typeface="Consolas" panose="020B0609020204030204" pitchFamily="49" charset="0"/>
              </a:rPr>
              <a:t>4</a:t>
            </a:r>
          </a:p>
        </p:txBody>
      </p:sp>
      <p:sp>
        <p:nvSpPr>
          <p:cNvPr id="42" name="TextBox 41">
            <a:extLst>
              <a:ext uri="{FF2B5EF4-FFF2-40B4-BE49-F238E27FC236}">
                <a16:creationId xmlns:a16="http://schemas.microsoft.com/office/drawing/2014/main" id="{0C270295-B166-024D-88A2-E8B09DC7078C}"/>
              </a:ext>
            </a:extLst>
          </p:cNvPr>
          <p:cNvSpPr txBox="1"/>
          <p:nvPr/>
        </p:nvSpPr>
        <p:spPr>
          <a:xfrm>
            <a:off x="6072507" y="1946444"/>
            <a:ext cx="1084449" cy="433217"/>
          </a:xfrm>
          <a:prstGeom prst="rect">
            <a:avLst/>
          </a:prstGeom>
          <a:noFill/>
        </p:spPr>
        <p:txBody>
          <a:bodyPr wrap="none" rtlCol="0">
            <a:spAutoFit/>
          </a:bodyPr>
          <a:lstStyle/>
          <a:p>
            <a:r>
              <a:rPr lang="en-US" dirty="0"/>
              <a:t>Router</a:t>
            </a:r>
          </a:p>
        </p:txBody>
      </p:sp>
      <p:sp>
        <p:nvSpPr>
          <p:cNvPr id="67" name="TextBox 66">
            <a:extLst>
              <a:ext uri="{FF2B5EF4-FFF2-40B4-BE49-F238E27FC236}">
                <a16:creationId xmlns:a16="http://schemas.microsoft.com/office/drawing/2014/main" id="{9D7F639A-F526-0847-B11C-49FB8943EDF5}"/>
              </a:ext>
            </a:extLst>
          </p:cNvPr>
          <p:cNvSpPr txBox="1"/>
          <p:nvPr/>
        </p:nvSpPr>
        <p:spPr>
          <a:xfrm>
            <a:off x="447" y="744957"/>
            <a:ext cx="3014671" cy="369332"/>
          </a:xfrm>
          <a:prstGeom prst="rect">
            <a:avLst/>
          </a:prstGeom>
          <a:noFill/>
        </p:spPr>
        <p:txBody>
          <a:bodyPr wrap="none" rtlCol="0">
            <a:spAutoFit/>
          </a:bodyPr>
          <a:lstStyle/>
          <a:p>
            <a:r>
              <a:rPr lang="en-US" dirty="0"/>
              <a:t>Host: ARP Request for PC2</a:t>
            </a:r>
          </a:p>
        </p:txBody>
      </p:sp>
      <p:cxnSp>
        <p:nvCxnSpPr>
          <p:cNvPr id="69" name="Straight Arrow Connector 68">
            <a:extLst>
              <a:ext uri="{FF2B5EF4-FFF2-40B4-BE49-F238E27FC236}">
                <a16:creationId xmlns:a16="http://schemas.microsoft.com/office/drawing/2014/main" id="{53B7FC81-FA91-1A4A-A74A-6ABD53327976}"/>
              </a:ext>
            </a:extLst>
          </p:cNvPr>
          <p:cNvCxnSpPr>
            <a:cxnSpLocks/>
          </p:cNvCxnSpPr>
          <p:nvPr/>
        </p:nvCxnSpPr>
        <p:spPr bwMode="auto">
          <a:xfrm flipH="1">
            <a:off x="983729" y="1315742"/>
            <a:ext cx="25888" cy="43303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49D15FAB-6FD0-5B40-88BC-B287A5A5835A}"/>
              </a:ext>
            </a:extLst>
          </p:cNvPr>
          <p:cNvCxnSpPr>
            <a:cxnSpLocks/>
          </p:cNvCxnSpPr>
          <p:nvPr/>
        </p:nvCxnSpPr>
        <p:spPr bwMode="auto">
          <a:xfrm flipV="1">
            <a:off x="880533" y="1236135"/>
            <a:ext cx="0" cy="16514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3" name="TextBox 72">
            <a:extLst>
              <a:ext uri="{FF2B5EF4-FFF2-40B4-BE49-F238E27FC236}">
                <a16:creationId xmlns:a16="http://schemas.microsoft.com/office/drawing/2014/main" id="{02FB2DFF-CE68-A44F-9813-B35F75922647}"/>
              </a:ext>
            </a:extLst>
          </p:cNvPr>
          <p:cNvSpPr txBox="1"/>
          <p:nvPr/>
        </p:nvSpPr>
        <p:spPr>
          <a:xfrm>
            <a:off x="1188902" y="5644152"/>
            <a:ext cx="633507" cy="369332"/>
          </a:xfrm>
          <a:prstGeom prst="rect">
            <a:avLst/>
          </a:prstGeom>
          <a:noFill/>
        </p:spPr>
        <p:txBody>
          <a:bodyPr wrap="none" rtlCol="0">
            <a:spAutoFit/>
          </a:bodyPr>
          <a:lstStyle/>
          <a:p>
            <a:r>
              <a:rPr lang="en-US" dirty="0"/>
              <a:t>PC2</a:t>
            </a:r>
          </a:p>
        </p:txBody>
      </p:sp>
      <p:grpSp>
        <p:nvGrpSpPr>
          <p:cNvPr id="74" name="Group 99">
            <a:extLst>
              <a:ext uri="{FF2B5EF4-FFF2-40B4-BE49-F238E27FC236}">
                <a16:creationId xmlns:a16="http://schemas.microsoft.com/office/drawing/2014/main" id="{6CCAE35C-3BDC-0648-B501-15B2684AB6CB}"/>
              </a:ext>
            </a:extLst>
          </p:cNvPr>
          <p:cNvGrpSpPr>
            <a:grpSpLocks/>
          </p:cNvGrpSpPr>
          <p:nvPr/>
        </p:nvGrpSpPr>
        <p:grpSpPr bwMode="auto">
          <a:xfrm>
            <a:off x="320547" y="3108980"/>
            <a:ext cx="863565" cy="417110"/>
            <a:chOff x="4396" y="1245"/>
            <a:chExt cx="672" cy="248"/>
          </a:xfrm>
        </p:grpSpPr>
        <p:sp>
          <p:nvSpPr>
            <p:cNvPr id="75" name="Oval 407">
              <a:extLst>
                <a:ext uri="{FF2B5EF4-FFF2-40B4-BE49-F238E27FC236}">
                  <a16:creationId xmlns:a16="http://schemas.microsoft.com/office/drawing/2014/main" id="{0D37CDCF-8477-DB4A-ABF7-BA1F8EA97025}"/>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sp>
          <p:nvSpPr>
            <p:cNvPr id="76" name="Rectangle 410">
              <a:extLst>
                <a:ext uri="{FF2B5EF4-FFF2-40B4-BE49-F238E27FC236}">
                  <a16:creationId xmlns:a16="http://schemas.microsoft.com/office/drawing/2014/main" id="{0B19AB7B-514C-CA45-A3CF-90E3302576BE}"/>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200">
                <a:latin typeface="Times New Roman" panose="02020603050405020304" pitchFamily="18" charset="0"/>
                <a:cs typeface="Arial" panose="020B0604020202020204" pitchFamily="34" charset="0"/>
              </a:endParaRPr>
            </a:p>
          </p:txBody>
        </p:sp>
        <p:sp>
          <p:nvSpPr>
            <p:cNvPr id="77" name="Oval 411">
              <a:extLst>
                <a:ext uri="{FF2B5EF4-FFF2-40B4-BE49-F238E27FC236}">
                  <a16:creationId xmlns:a16="http://schemas.microsoft.com/office/drawing/2014/main" id="{A2FFA838-129F-9545-A60A-485B7EEF8024}"/>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grpSp>
          <p:nvGrpSpPr>
            <p:cNvPr id="78" name="Group 103">
              <a:extLst>
                <a:ext uri="{FF2B5EF4-FFF2-40B4-BE49-F238E27FC236}">
                  <a16:creationId xmlns:a16="http://schemas.microsoft.com/office/drawing/2014/main" id="{5DA9EE5D-4DA8-CB48-AF05-0D9E3C31CEF0}"/>
                </a:ext>
              </a:extLst>
            </p:cNvPr>
            <p:cNvGrpSpPr>
              <a:grpSpLocks/>
            </p:cNvGrpSpPr>
            <p:nvPr/>
          </p:nvGrpSpPr>
          <p:grpSpPr bwMode="auto">
            <a:xfrm>
              <a:off x="4530" y="1287"/>
              <a:ext cx="377" cy="75"/>
              <a:chOff x="2468" y="1332"/>
              <a:chExt cx="310" cy="60"/>
            </a:xfrm>
          </p:grpSpPr>
          <p:sp>
            <p:nvSpPr>
              <p:cNvPr id="81" name="Freeform 104">
                <a:extLst>
                  <a:ext uri="{FF2B5EF4-FFF2-40B4-BE49-F238E27FC236}">
                    <a16:creationId xmlns:a16="http://schemas.microsoft.com/office/drawing/2014/main" id="{A9950CCE-E97B-D940-9161-24CE69BEF32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05">
                <a:extLst>
                  <a:ext uri="{FF2B5EF4-FFF2-40B4-BE49-F238E27FC236}">
                    <a16:creationId xmlns:a16="http://schemas.microsoft.com/office/drawing/2014/main" id="{E80EA346-19F4-3B47-B42E-50374B1CF23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9" name="Line 106">
              <a:extLst>
                <a:ext uri="{FF2B5EF4-FFF2-40B4-BE49-F238E27FC236}">
                  <a16:creationId xmlns:a16="http://schemas.microsoft.com/office/drawing/2014/main" id="{63274E89-CC84-FA48-B674-69900F7B0FAC}"/>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07">
              <a:extLst>
                <a:ext uri="{FF2B5EF4-FFF2-40B4-BE49-F238E27FC236}">
                  <a16:creationId xmlns:a16="http://schemas.microsoft.com/office/drawing/2014/main" id="{602021B9-E426-6B45-A797-9FE742785030}"/>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6" name="TextBox 85">
            <a:extLst>
              <a:ext uri="{FF2B5EF4-FFF2-40B4-BE49-F238E27FC236}">
                <a16:creationId xmlns:a16="http://schemas.microsoft.com/office/drawing/2014/main" id="{1665A02D-1068-9C45-9603-764119D65A00}"/>
              </a:ext>
            </a:extLst>
          </p:cNvPr>
          <p:cNvSpPr txBox="1"/>
          <p:nvPr/>
        </p:nvSpPr>
        <p:spPr>
          <a:xfrm>
            <a:off x="780259" y="4303952"/>
            <a:ext cx="457200" cy="584775"/>
          </a:xfrm>
          <a:prstGeom prst="rect">
            <a:avLst/>
          </a:prstGeom>
          <a:noFill/>
        </p:spPr>
        <p:txBody>
          <a:bodyPr wrap="square" rtlCol="0">
            <a:spAutoFit/>
          </a:bodyPr>
          <a:lstStyle/>
          <a:p>
            <a:r>
              <a:rPr lang="en-US" sz="3200" dirty="0"/>
              <a:t>X</a:t>
            </a:r>
          </a:p>
        </p:txBody>
      </p:sp>
      <p:cxnSp>
        <p:nvCxnSpPr>
          <p:cNvPr id="87" name="Straight Arrow Connector 86">
            <a:extLst>
              <a:ext uri="{FF2B5EF4-FFF2-40B4-BE49-F238E27FC236}">
                <a16:creationId xmlns:a16="http://schemas.microsoft.com/office/drawing/2014/main" id="{732B0323-D545-7F4B-BE5B-076871B05C1D}"/>
              </a:ext>
            </a:extLst>
          </p:cNvPr>
          <p:cNvCxnSpPr>
            <a:cxnSpLocks/>
          </p:cNvCxnSpPr>
          <p:nvPr/>
        </p:nvCxnSpPr>
        <p:spPr bwMode="auto">
          <a:xfrm>
            <a:off x="766458" y="1192464"/>
            <a:ext cx="0" cy="17488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8" name="TextBox 87">
            <a:extLst>
              <a:ext uri="{FF2B5EF4-FFF2-40B4-BE49-F238E27FC236}">
                <a16:creationId xmlns:a16="http://schemas.microsoft.com/office/drawing/2014/main" id="{ABF1080C-6F15-CE43-9612-18DAD602A3E1}"/>
              </a:ext>
            </a:extLst>
          </p:cNvPr>
          <p:cNvSpPr txBox="1"/>
          <p:nvPr/>
        </p:nvSpPr>
        <p:spPr>
          <a:xfrm>
            <a:off x="0" y="2759241"/>
            <a:ext cx="2386294" cy="369332"/>
          </a:xfrm>
          <a:prstGeom prst="rect">
            <a:avLst/>
          </a:prstGeom>
          <a:noFill/>
        </p:spPr>
        <p:txBody>
          <a:bodyPr wrap="none" rtlCol="0">
            <a:spAutoFit/>
          </a:bodyPr>
          <a:lstStyle/>
          <a:p>
            <a:r>
              <a:rPr lang="en-US" dirty="0"/>
              <a:t>R: ARP Reply to Host</a:t>
            </a:r>
          </a:p>
        </p:txBody>
      </p:sp>
      <p:sp>
        <p:nvSpPr>
          <p:cNvPr id="91" name="TextBox 90">
            <a:extLst>
              <a:ext uri="{FF2B5EF4-FFF2-40B4-BE49-F238E27FC236}">
                <a16:creationId xmlns:a16="http://schemas.microsoft.com/office/drawing/2014/main" id="{64459C60-7D51-AC44-A87C-52D0DC532619}"/>
              </a:ext>
            </a:extLst>
          </p:cNvPr>
          <p:cNvSpPr txBox="1"/>
          <p:nvPr/>
        </p:nvSpPr>
        <p:spPr>
          <a:xfrm>
            <a:off x="-17475" y="990814"/>
            <a:ext cx="2646878" cy="369332"/>
          </a:xfrm>
          <a:prstGeom prst="rect">
            <a:avLst/>
          </a:prstGeom>
          <a:noFill/>
        </p:spPr>
        <p:txBody>
          <a:bodyPr wrap="none" rtlCol="0">
            <a:spAutoFit/>
          </a:bodyPr>
          <a:lstStyle/>
          <a:p>
            <a:r>
              <a:rPr lang="en-US" dirty="0"/>
              <a:t>Host: Datagram for PC2</a:t>
            </a:r>
          </a:p>
        </p:txBody>
      </p:sp>
      <p:sp>
        <p:nvSpPr>
          <p:cNvPr id="93" name="TextBox 92">
            <a:extLst>
              <a:ext uri="{FF2B5EF4-FFF2-40B4-BE49-F238E27FC236}">
                <a16:creationId xmlns:a16="http://schemas.microsoft.com/office/drawing/2014/main" id="{07CF5435-2221-B845-980C-DAC8CDF67A5C}"/>
              </a:ext>
            </a:extLst>
          </p:cNvPr>
          <p:cNvSpPr txBox="1"/>
          <p:nvPr/>
        </p:nvSpPr>
        <p:spPr>
          <a:xfrm>
            <a:off x="0" y="3558405"/>
            <a:ext cx="3403496" cy="369332"/>
          </a:xfrm>
          <a:prstGeom prst="rect">
            <a:avLst/>
          </a:prstGeom>
          <a:noFill/>
        </p:spPr>
        <p:txBody>
          <a:bodyPr wrap="none" rtlCol="0">
            <a:spAutoFit/>
          </a:bodyPr>
          <a:lstStyle/>
          <a:p>
            <a:r>
              <a:rPr lang="en-US" dirty="0"/>
              <a:t>R: Datagram from Host for PC2</a:t>
            </a:r>
          </a:p>
        </p:txBody>
      </p:sp>
      <p:cxnSp>
        <p:nvCxnSpPr>
          <p:cNvPr id="94" name="Straight Arrow Connector 93">
            <a:extLst>
              <a:ext uri="{FF2B5EF4-FFF2-40B4-BE49-F238E27FC236}">
                <a16:creationId xmlns:a16="http://schemas.microsoft.com/office/drawing/2014/main" id="{F8A78CA9-9A1E-2B41-965E-081D7C00BE9B}"/>
              </a:ext>
            </a:extLst>
          </p:cNvPr>
          <p:cNvCxnSpPr>
            <a:cxnSpLocks/>
          </p:cNvCxnSpPr>
          <p:nvPr/>
        </p:nvCxnSpPr>
        <p:spPr bwMode="auto">
          <a:xfrm>
            <a:off x="765568" y="3916680"/>
            <a:ext cx="0" cy="20726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Arrow Connector 97">
            <a:extLst>
              <a:ext uri="{FF2B5EF4-FFF2-40B4-BE49-F238E27FC236}">
                <a16:creationId xmlns:a16="http://schemas.microsoft.com/office/drawing/2014/main" id="{713010FD-FFF2-3841-8859-40AB0B05AC13}"/>
              </a:ext>
            </a:extLst>
          </p:cNvPr>
          <p:cNvCxnSpPr>
            <a:cxnSpLocks/>
          </p:cNvCxnSpPr>
          <p:nvPr/>
        </p:nvCxnSpPr>
        <p:spPr bwMode="auto">
          <a:xfrm>
            <a:off x="496149" y="3947160"/>
            <a:ext cx="0" cy="1905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1" name="TextBox 100">
            <a:extLst>
              <a:ext uri="{FF2B5EF4-FFF2-40B4-BE49-F238E27FC236}">
                <a16:creationId xmlns:a16="http://schemas.microsoft.com/office/drawing/2014/main" id="{0AB317E8-7901-6546-8F8A-386E669857F7}"/>
              </a:ext>
            </a:extLst>
          </p:cNvPr>
          <p:cNvSpPr txBox="1"/>
          <p:nvPr/>
        </p:nvSpPr>
        <p:spPr>
          <a:xfrm>
            <a:off x="0" y="3435533"/>
            <a:ext cx="2706895" cy="369332"/>
          </a:xfrm>
          <a:prstGeom prst="rect">
            <a:avLst/>
          </a:prstGeom>
          <a:noFill/>
        </p:spPr>
        <p:txBody>
          <a:bodyPr wrap="none" rtlCol="0">
            <a:spAutoFit/>
          </a:bodyPr>
          <a:lstStyle/>
          <a:p>
            <a:r>
              <a:rPr lang="en-US" dirty="0"/>
              <a:t>R: ARP Request for PC2</a:t>
            </a:r>
          </a:p>
        </p:txBody>
      </p:sp>
      <p:cxnSp>
        <p:nvCxnSpPr>
          <p:cNvPr id="102" name="Straight Arrow Connector 101">
            <a:extLst>
              <a:ext uri="{FF2B5EF4-FFF2-40B4-BE49-F238E27FC236}">
                <a16:creationId xmlns:a16="http://schemas.microsoft.com/office/drawing/2014/main" id="{7DA44FE8-E313-424F-A8E8-91E176C27E55}"/>
              </a:ext>
            </a:extLst>
          </p:cNvPr>
          <p:cNvCxnSpPr>
            <a:cxnSpLocks/>
          </p:cNvCxnSpPr>
          <p:nvPr/>
        </p:nvCxnSpPr>
        <p:spPr bwMode="auto">
          <a:xfrm flipV="1">
            <a:off x="423333" y="3642360"/>
            <a:ext cx="0" cy="214884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4" name="TextBox 103">
            <a:extLst>
              <a:ext uri="{FF2B5EF4-FFF2-40B4-BE49-F238E27FC236}">
                <a16:creationId xmlns:a16="http://schemas.microsoft.com/office/drawing/2014/main" id="{78762C9C-5392-FD43-9862-009DB78B5A20}"/>
              </a:ext>
            </a:extLst>
          </p:cNvPr>
          <p:cNvSpPr txBox="1"/>
          <p:nvPr/>
        </p:nvSpPr>
        <p:spPr>
          <a:xfrm>
            <a:off x="0" y="5792001"/>
            <a:ext cx="2360646" cy="369332"/>
          </a:xfrm>
          <a:prstGeom prst="rect">
            <a:avLst/>
          </a:prstGeom>
          <a:noFill/>
        </p:spPr>
        <p:txBody>
          <a:bodyPr wrap="none" rtlCol="0">
            <a:spAutoFit/>
          </a:bodyPr>
          <a:lstStyle/>
          <a:p>
            <a:r>
              <a:rPr lang="en-US" dirty="0"/>
              <a:t>PC2: ARP Reply to R</a:t>
            </a:r>
          </a:p>
        </p:txBody>
      </p:sp>
      <p:sp>
        <p:nvSpPr>
          <p:cNvPr id="107" name="TextBox 106">
            <a:extLst>
              <a:ext uri="{FF2B5EF4-FFF2-40B4-BE49-F238E27FC236}">
                <a16:creationId xmlns:a16="http://schemas.microsoft.com/office/drawing/2014/main" id="{1AADC34F-30CA-ED4B-8A66-40B61CCC9FC1}"/>
              </a:ext>
            </a:extLst>
          </p:cNvPr>
          <p:cNvSpPr txBox="1"/>
          <p:nvPr/>
        </p:nvSpPr>
        <p:spPr>
          <a:xfrm>
            <a:off x="1153796" y="3146672"/>
            <a:ext cx="1107996" cy="369332"/>
          </a:xfrm>
          <a:prstGeom prst="rect">
            <a:avLst/>
          </a:prstGeom>
          <a:noFill/>
        </p:spPr>
        <p:txBody>
          <a:bodyPr wrap="none" rtlCol="0">
            <a:spAutoFit/>
          </a:bodyPr>
          <a:lstStyle/>
          <a:p>
            <a:r>
              <a:rPr lang="en-US" dirty="0"/>
              <a:t>Router R</a:t>
            </a:r>
          </a:p>
        </p:txBody>
      </p:sp>
      <p:sp>
        <p:nvSpPr>
          <p:cNvPr id="115" name="TextBox 114">
            <a:extLst>
              <a:ext uri="{FF2B5EF4-FFF2-40B4-BE49-F238E27FC236}">
                <a16:creationId xmlns:a16="http://schemas.microsoft.com/office/drawing/2014/main" id="{85F3D04E-1E9A-AF4E-B5FF-5D6056712E43}"/>
              </a:ext>
            </a:extLst>
          </p:cNvPr>
          <p:cNvSpPr txBox="1"/>
          <p:nvPr/>
        </p:nvSpPr>
        <p:spPr>
          <a:xfrm>
            <a:off x="179395" y="6049975"/>
            <a:ext cx="633507" cy="369332"/>
          </a:xfrm>
          <a:prstGeom prst="rect">
            <a:avLst/>
          </a:prstGeom>
          <a:noFill/>
        </p:spPr>
        <p:txBody>
          <a:bodyPr wrap="none" rtlCol="0">
            <a:spAutoFit/>
          </a:bodyPr>
          <a:lstStyle/>
          <a:p>
            <a:r>
              <a:rPr lang="en-US" dirty="0"/>
              <a:t>PC2</a:t>
            </a:r>
          </a:p>
        </p:txBody>
      </p:sp>
      <p:sp>
        <p:nvSpPr>
          <p:cNvPr id="117" name="Oval 116">
            <a:extLst>
              <a:ext uri="{FF2B5EF4-FFF2-40B4-BE49-F238E27FC236}">
                <a16:creationId xmlns:a16="http://schemas.microsoft.com/office/drawing/2014/main" id="{631BC741-55B2-124E-A838-94899AAE73B5}"/>
              </a:ext>
            </a:extLst>
          </p:cNvPr>
          <p:cNvSpPr/>
          <p:nvPr/>
        </p:nvSpPr>
        <p:spPr bwMode="auto">
          <a:xfrm>
            <a:off x="4907280" y="1127760"/>
            <a:ext cx="3246120" cy="3474720"/>
          </a:xfrm>
          <a:prstGeom prst="ellipse">
            <a:avLst/>
          </a:prstGeom>
          <a:noFill/>
          <a:ln w="28575" cap="flat" cmpd="sng" algn="ctr">
            <a:solidFill>
              <a:srgbClr val="00B0F0"/>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8" name="TextBox 117">
            <a:extLst>
              <a:ext uri="{FF2B5EF4-FFF2-40B4-BE49-F238E27FC236}">
                <a16:creationId xmlns:a16="http://schemas.microsoft.com/office/drawing/2014/main" id="{7DB25D1E-E568-154A-91C5-BB8B31DA1751}"/>
              </a:ext>
            </a:extLst>
          </p:cNvPr>
          <p:cNvSpPr txBox="1"/>
          <p:nvPr/>
        </p:nvSpPr>
        <p:spPr>
          <a:xfrm>
            <a:off x="5836920" y="1234440"/>
            <a:ext cx="1467068" cy="369332"/>
          </a:xfrm>
          <a:prstGeom prst="rect">
            <a:avLst/>
          </a:prstGeom>
          <a:noFill/>
        </p:spPr>
        <p:txBody>
          <a:bodyPr wrap="none" rtlCol="0">
            <a:spAutoFit/>
          </a:bodyPr>
          <a:lstStyle/>
          <a:p>
            <a:r>
              <a:rPr lang="en-US" dirty="0">
                <a:solidFill>
                  <a:srgbClr val="00B0F0"/>
                </a:solidFill>
              </a:rPr>
              <a:t>223.1.0.0/16</a:t>
            </a:r>
          </a:p>
        </p:txBody>
      </p:sp>
      <p:grpSp>
        <p:nvGrpSpPr>
          <p:cNvPr id="119" name="Group 195">
            <a:extLst>
              <a:ext uri="{FF2B5EF4-FFF2-40B4-BE49-F238E27FC236}">
                <a16:creationId xmlns:a16="http://schemas.microsoft.com/office/drawing/2014/main" id="{DD4EC337-A5F8-4545-9B22-CC06DB421713}"/>
              </a:ext>
            </a:extLst>
          </p:cNvPr>
          <p:cNvGrpSpPr>
            <a:grpSpLocks/>
          </p:cNvGrpSpPr>
          <p:nvPr/>
        </p:nvGrpSpPr>
        <p:grpSpPr bwMode="auto">
          <a:xfrm>
            <a:off x="4117340" y="1206818"/>
            <a:ext cx="401638" cy="681037"/>
            <a:chOff x="4140" y="429"/>
            <a:chExt cx="1425" cy="2396"/>
          </a:xfrm>
        </p:grpSpPr>
        <p:sp>
          <p:nvSpPr>
            <p:cNvPr id="120" name="Freeform 196">
              <a:extLst>
                <a:ext uri="{FF2B5EF4-FFF2-40B4-BE49-F238E27FC236}">
                  <a16:creationId xmlns:a16="http://schemas.microsoft.com/office/drawing/2014/main" id="{59BCB8E0-7CE9-7B43-AFC1-97AFB35CC87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Rectangle 197">
              <a:extLst>
                <a:ext uri="{FF2B5EF4-FFF2-40B4-BE49-F238E27FC236}">
                  <a16:creationId xmlns:a16="http://schemas.microsoft.com/office/drawing/2014/main" id="{C67462AC-E6AA-CE4B-80CB-E72E8A5CF21A}"/>
                </a:ext>
              </a:extLst>
            </p:cNvPr>
            <p:cNvSpPr>
              <a:spLocks noChangeArrowheads="1"/>
            </p:cNvSpPr>
            <p:nvPr/>
          </p:nvSpPr>
          <p:spPr bwMode="auto">
            <a:xfrm>
              <a:off x="4208"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22" name="Freeform 198">
              <a:extLst>
                <a:ext uri="{FF2B5EF4-FFF2-40B4-BE49-F238E27FC236}">
                  <a16:creationId xmlns:a16="http://schemas.microsoft.com/office/drawing/2014/main" id="{CE2CCA1A-0D2A-5F46-8D00-9D2B61BAA434}"/>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99">
              <a:extLst>
                <a:ext uri="{FF2B5EF4-FFF2-40B4-BE49-F238E27FC236}">
                  <a16:creationId xmlns:a16="http://schemas.microsoft.com/office/drawing/2014/main" id="{89BDD7A1-CBC3-BF44-8C91-DE66476EC03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Rectangle 200">
              <a:extLst>
                <a:ext uri="{FF2B5EF4-FFF2-40B4-BE49-F238E27FC236}">
                  <a16:creationId xmlns:a16="http://schemas.microsoft.com/office/drawing/2014/main" id="{DCEE5753-C860-674F-B455-24EFBF743ED9}"/>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125" name="Group 201">
              <a:extLst>
                <a:ext uri="{FF2B5EF4-FFF2-40B4-BE49-F238E27FC236}">
                  <a16:creationId xmlns:a16="http://schemas.microsoft.com/office/drawing/2014/main" id="{2C986A93-848C-5244-966D-11B28A2B15EA}"/>
                </a:ext>
              </a:extLst>
            </p:cNvPr>
            <p:cNvGrpSpPr>
              <a:grpSpLocks/>
            </p:cNvGrpSpPr>
            <p:nvPr/>
          </p:nvGrpSpPr>
          <p:grpSpPr bwMode="auto">
            <a:xfrm>
              <a:off x="4749" y="668"/>
              <a:ext cx="581" cy="145"/>
              <a:chOff x="614" y="2568"/>
              <a:chExt cx="725" cy="139"/>
            </a:xfrm>
          </p:grpSpPr>
          <p:sp>
            <p:nvSpPr>
              <p:cNvPr id="150" name="AutoShape 202">
                <a:extLst>
                  <a:ext uri="{FF2B5EF4-FFF2-40B4-BE49-F238E27FC236}">
                    <a16:creationId xmlns:a16="http://schemas.microsoft.com/office/drawing/2014/main" id="{424095E2-0736-2E4D-B3BE-E29D5700A680}"/>
                  </a:ext>
                </a:extLst>
              </p:cNvPr>
              <p:cNvSpPr>
                <a:spLocks noChangeArrowheads="1"/>
              </p:cNvSpPr>
              <p:nvPr/>
            </p:nvSpPr>
            <p:spPr bwMode="auto">
              <a:xfrm>
                <a:off x="613" y="2569"/>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51" name="AutoShape 203">
                <a:extLst>
                  <a:ext uri="{FF2B5EF4-FFF2-40B4-BE49-F238E27FC236}">
                    <a16:creationId xmlns:a16="http://schemas.microsoft.com/office/drawing/2014/main" id="{970BC3CA-5538-7B41-BABD-2EBAF067170A}"/>
                  </a:ext>
                </a:extLst>
              </p:cNvPr>
              <p:cNvSpPr>
                <a:spLocks noChangeArrowheads="1"/>
              </p:cNvSpPr>
              <p:nvPr/>
            </p:nvSpPr>
            <p:spPr bwMode="auto">
              <a:xfrm>
                <a:off x="627" y="2585"/>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126" name="Rectangle 204">
              <a:extLst>
                <a:ext uri="{FF2B5EF4-FFF2-40B4-BE49-F238E27FC236}">
                  <a16:creationId xmlns:a16="http://schemas.microsoft.com/office/drawing/2014/main" id="{5066F527-B01A-8F49-B550-75F866E66074}"/>
                </a:ext>
              </a:extLst>
            </p:cNvPr>
            <p:cNvSpPr>
              <a:spLocks noChangeArrowheads="1"/>
            </p:cNvSpPr>
            <p:nvPr/>
          </p:nvSpPr>
          <p:spPr bwMode="auto">
            <a:xfrm>
              <a:off x="4224" y="1021"/>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127" name="Group 205">
              <a:extLst>
                <a:ext uri="{FF2B5EF4-FFF2-40B4-BE49-F238E27FC236}">
                  <a16:creationId xmlns:a16="http://schemas.microsoft.com/office/drawing/2014/main" id="{A82C25AE-96FE-7A4D-890B-0AE0A8CB8678}"/>
                </a:ext>
              </a:extLst>
            </p:cNvPr>
            <p:cNvGrpSpPr>
              <a:grpSpLocks/>
            </p:cNvGrpSpPr>
            <p:nvPr/>
          </p:nvGrpSpPr>
          <p:grpSpPr bwMode="auto">
            <a:xfrm>
              <a:off x="4747" y="994"/>
              <a:ext cx="581" cy="134"/>
              <a:chOff x="614" y="2568"/>
              <a:chExt cx="725" cy="139"/>
            </a:xfrm>
          </p:grpSpPr>
          <p:sp>
            <p:nvSpPr>
              <p:cNvPr id="148" name="AutoShape 206">
                <a:extLst>
                  <a:ext uri="{FF2B5EF4-FFF2-40B4-BE49-F238E27FC236}">
                    <a16:creationId xmlns:a16="http://schemas.microsoft.com/office/drawing/2014/main" id="{D33C1DC2-DBFA-FB47-B625-470EC924C5C6}"/>
                  </a:ext>
                </a:extLst>
              </p:cNvPr>
              <p:cNvSpPr>
                <a:spLocks noChangeArrowheads="1"/>
              </p:cNvSpPr>
              <p:nvPr/>
            </p:nvSpPr>
            <p:spPr bwMode="auto">
              <a:xfrm>
                <a:off x="616" y="2567"/>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49" name="AutoShape 207">
                <a:extLst>
                  <a:ext uri="{FF2B5EF4-FFF2-40B4-BE49-F238E27FC236}">
                    <a16:creationId xmlns:a16="http://schemas.microsoft.com/office/drawing/2014/main" id="{EB6792D0-FF35-6C4E-A5BD-0C6EC767F432}"/>
                  </a:ext>
                </a:extLst>
              </p:cNvPr>
              <p:cNvSpPr>
                <a:spLocks noChangeArrowheads="1"/>
              </p:cNvSpPr>
              <p:nvPr/>
            </p:nvSpPr>
            <p:spPr bwMode="auto">
              <a:xfrm>
                <a:off x="630" y="2584"/>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128" name="Rectangle 208">
              <a:extLst>
                <a:ext uri="{FF2B5EF4-FFF2-40B4-BE49-F238E27FC236}">
                  <a16:creationId xmlns:a16="http://schemas.microsoft.com/office/drawing/2014/main" id="{892AA177-F182-8749-8E7A-C375DAA79577}"/>
                </a:ext>
              </a:extLst>
            </p:cNvPr>
            <p:cNvSpPr>
              <a:spLocks noChangeArrowheads="1"/>
            </p:cNvSpPr>
            <p:nvPr/>
          </p:nvSpPr>
          <p:spPr bwMode="auto">
            <a:xfrm>
              <a:off x="4219" y="1356"/>
              <a:ext cx="59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29" name="Rectangle 209">
              <a:extLst>
                <a:ext uri="{FF2B5EF4-FFF2-40B4-BE49-F238E27FC236}">
                  <a16:creationId xmlns:a16="http://schemas.microsoft.com/office/drawing/2014/main" id="{A09FA5C1-23F7-3145-8716-9791330DE552}"/>
                </a:ext>
              </a:extLst>
            </p:cNvPr>
            <p:cNvSpPr>
              <a:spLocks noChangeArrowheads="1"/>
            </p:cNvSpPr>
            <p:nvPr/>
          </p:nvSpPr>
          <p:spPr bwMode="auto">
            <a:xfrm>
              <a:off x="4230" y="1658"/>
              <a:ext cx="591"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130" name="Group 210">
              <a:extLst>
                <a:ext uri="{FF2B5EF4-FFF2-40B4-BE49-F238E27FC236}">
                  <a16:creationId xmlns:a16="http://schemas.microsoft.com/office/drawing/2014/main" id="{A7482ABD-2000-F045-B1A8-A75F453A5DD1}"/>
                </a:ext>
              </a:extLst>
            </p:cNvPr>
            <p:cNvGrpSpPr>
              <a:grpSpLocks/>
            </p:cNvGrpSpPr>
            <p:nvPr/>
          </p:nvGrpSpPr>
          <p:grpSpPr bwMode="auto">
            <a:xfrm>
              <a:off x="4735" y="1627"/>
              <a:ext cx="582" cy="151"/>
              <a:chOff x="614" y="2568"/>
              <a:chExt cx="725" cy="139"/>
            </a:xfrm>
          </p:grpSpPr>
          <p:sp>
            <p:nvSpPr>
              <p:cNvPr id="146" name="AutoShape 211">
                <a:extLst>
                  <a:ext uri="{FF2B5EF4-FFF2-40B4-BE49-F238E27FC236}">
                    <a16:creationId xmlns:a16="http://schemas.microsoft.com/office/drawing/2014/main" id="{AD616104-6428-AE4B-ACB4-481046A56CF8}"/>
                  </a:ext>
                </a:extLst>
              </p:cNvPr>
              <p:cNvSpPr>
                <a:spLocks noChangeArrowheads="1"/>
              </p:cNvSpPr>
              <p:nvPr/>
            </p:nvSpPr>
            <p:spPr bwMode="auto">
              <a:xfrm>
                <a:off x="617" y="2576"/>
                <a:ext cx="723"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47" name="AutoShape 212">
                <a:extLst>
                  <a:ext uri="{FF2B5EF4-FFF2-40B4-BE49-F238E27FC236}">
                    <a16:creationId xmlns:a16="http://schemas.microsoft.com/office/drawing/2014/main" id="{A02B4ADB-BBF0-AA41-9045-F668C4BB3180}"/>
                  </a:ext>
                </a:extLst>
              </p:cNvPr>
              <p:cNvSpPr>
                <a:spLocks noChangeArrowheads="1"/>
              </p:cNvSpPr>
              <p:nvPr/>
            </p:nvSpPr>
            <p:spPr bwMode="auto">
              <a:xfrm>
                <a:off x="631" y="2586"/>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131" name="Freeform 213">
              <a:extLst>
                <a:ext uri="{FF2B5EF4-FFF2-40B4-BE49-F238E27FC236}">
                  <a16:creationId xmlns:a16="http://schemas.microsoft.com/office/drawing/2014/main" id="{AC3C3D92-3413-5C4B-AA31-FDB6695151D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2" name="Group 214">
              <a:extLst>
                <a:ext uri="{FF2B5EF4-FFF2-40B4-BE49-F238E27FC236}">
                  <a16:creationId xmlns:a16="http://schemas.microsoft.com/office/drawing/2014/main" id="{CEEEF167-C309-694C-901B-94D58AAB4A34}"/>
                </a:ext>
              </a:extLst>
            </p:cNvPr>
            <p:cNvGrpSpPr>
              <a:grpSpLocks/>
            </p:cNvGrpSpPr>
            <p:nvPr/>
          </p:nvGrpSpPr>
          <p:grpSpPr bwMode="auto">
            <a:xfrm>
              <a:off x="4739" y="1327"/>
              <a:ext cx="582" cy="139"/>
              <a:chOff x="614" y="2568"/>
              <a:chExt cx="725" cy="139"/>
            </a:xfrm>
          </p:grpSpPr>
          <p:sp>
            <p:nvSpPr>
              <p:cNvPr id="144" name="AutoShape 215">
                <a:extLst>
                  <a:ext uri="{FF2B5EF4-FFF2-40B4-BE49-F238E27FC236}">
                    <a16:creationId xmlns:a16="http://schemas.microsoft.com/office/drawing/2014/main" id="{9E056224-4E70-B340-B2BF-8BEAF2A0B896}"/>
                  </a:ext>
                </a:extLst>
              </p:cNvPr>
              <p:cNvSpPr>
                <a:spLocks noChangeArrowheads="1"/>
              </p:cNvSpPr>
              <p:nvPr/>
            </p:nvSpPr>
            <p:spPr bwMode="auto">
              <a:xfrm>
                <a:off x="612" y="2569"/>
                <a:ext cx="73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45" name="AutoShape 216">
                <a:extLst>
                  <a:ext uri="{FF2B5EF4-FFF2-40B4-BE49-F238E27FC236}">
                    <a16:creationId xmlns:a16="http://schemas.microsoft.com/office/drawing/2014/main" id="{6B16F8FD-9B18-6F46-9BDC-E9D2971AC30B}"/>
                  </a:ext>
                </a:extLst>
              </p:cNvPr>
              <p:cNvSpPr>
                <a:spLocks noChangeArrowheads="1"/>
              </p:cNvSpPr>
              <p:nvPr/>
            </p:nvSpPr>
            <p:spPr bwMode="auto">
              <a:xfrm>
                <a:off x="626"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133" name="Rectangle 217">
              <a:extLst>
                <a:ext uri="{FF2B5EF4-FFF2-40B4-BE49-F238E27FC236}">
                  <a16:creationId xmlns:a16="http://schemas.microsoft.com/office/drawing/2014/main" id="{91311F4A-615D-D840-854F-A6CEF1B09DFC}"/>
                </a:ext>
              </a:extLst>
            </p:cNvPr>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34" name="Freeform 218">
              <a:extLst>
                <a:ext uri="{FF2B5EF4-FFF2-40B4-BE49-F238E27FC236}">
                  <a16:creationId xmlns:a16="http://schemas.microsoft.com/office/drawing/2014/main" id="{2C4CB4F1-D66C-604E-8FCC-05C0C03B64C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219">
              <a:extLst>
                <a:ext uri="{FF2B5EF4-FFF2-40B4-BE49-F238E27FC236}">
                  <a16:creationId xmlns:a16="http://schemas.microsoft.com/office/drawing/2014/main" id="{4D7B0BF1-BA7C-BB4A-8F7C-14DAB97DFF96}"/>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Oval 220">
              <a:extLst>
                <a:ext uri="{FF2B5EF4-FFF2-40B4-BE49-F238E27FC236}">
                  <a16:creationId xmlns:a16="http://schemas.microsoft.com/office/drawing/2014/main" id="{BFF58093-7ABF-434F-BABC-BD222BC2107B}"/>
                </a:ext>
              </a:extLst>
            </p:cNvPr>
            <p:cNvSpPr>
              <a:spLocks noChangeArrowheads="1"/>
            </p:cNvSpPr>
            <p:nvPr/>
          </p:nvSpPr>
          <p:spPr bwMode="auto">
            <a:xfrm>
              <a:off x="5514" y="2613"/>
              <a:ext cx="51"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37" name="Freeform 221">
              <a:extLst>
                <a:ext uri="{FF2B5EF4-FFF2-40B4-BE49-F238E27FC236}">
                  <a16:creationId xmlns:a16="http://schemas.microsoft.com/office/drawing/2014/main" id="{F0CDBC10-FBD5-FA41-BDC1-D125D1CB6E55}"/>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AutoShape 222">
              <a:extLst>
                <a:ext uri="{FF2B5EF4-FFF2-40B4-BE49-F238E27FC236}">
                  <a16:creationId xmlns:a16="http://schemas.microsoft.com/office/drawing/2014/main" id="{ED5A5133-86ED-8741-9307-4BBC1F80C55B}"/>
                </a:ext>
              </a:extLst>
            </p:cNvPr>
            <p:cNvSpPr>
              <a:spLocks noChangeArrowheads="1"/>
            </p:cNvSpPr>
            <p:nvPr/>
          </p:nvSpPr>
          <p:spPr bwMode="auto">
            <a:xfrm>
              <a:off x="4140" y="2680"/>
              <a:ext cx="1200" cy="145"/>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39" name="AutoShape 223">
              <a:extLst>
                <a:ext uri="{FF2B5EF4-FFF2-40B4-BE49-F238E27FC236}">
                  <a16:creationId xmlns:a16="http://schemas.microsoft.com/office/drawing/2014/main" id="{233A8BAD-F4DB-A841-98A4-CC75CB8F16E5}"/>
                </a:ext>
              </a:extLst>
            </p:cNvPr>
            <p:cNvSpPr>
              <a:spLocks noChangeArrowheads="1"/>
            </p:cNvSpPr>
            <p:nvPr/>
          </p:nvSpPr>
          <p:spPr bwMode="auto">
            <a:xfrm>
              <a:off x="4208" y="2713"/>
              <a:ext cx="1070"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40" name="Oval 224">
              <a:extLst>
                <a:ext uri="{FF2B5EF4-FFF2-40B4-BE49-F238E27FC236}">
                  <a16:creationId xmlns:a16="http://schemas.microsoft.com/office/drawing/2014/main" id="{CB63C5DF-9D11-4C47-A1AB-BF11E14237BD}"/>
                </a:ext>
              </a:extLst>
            </p:cNvPr>
            <p:cNvSpPr>
              <a:spLocks noChangeArrowheads="1"/>
            </p:cNvSpPr>
            <p:nvPr/>
          </p:nvSpPr>
          <p:spPr bwMode="auto">
            <a:xfrm>
              <a:off x="4309"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41" name="Oval 225">
              <a:extLst>
                <a:ext uri="{FF2B5EF4-FFF2-40B4-BE49-F238E27FC236}">
                  <a16:creationId xmlns:a16="http://schemas.microsoft.com/office/drawing/2014/main" id="{2EF33076-DFEE-3A48-AC36-2EBAC71E0933}"/>
                </a:ext>
              </a:extLst>
            </p:cNvPr>
            <p:cNvSpPr>
              <a:spLocks noChangeArrowheads="1"/>
            </p:cNvSpPr>
            <p:nvPr/>
          </p:nvSpPr>
          <p:spPr bwMode="auto">
            <a:xfrm>
              <a:off x="4484" y="2384"/>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solidFill>
                  <a:srgbClr val="FF0000"/>
                </a:solidFill>
                <a:cs typeface="Arial" panose="020B0604020202020204" pitchFamily="34" charset="0"/>
              </a:endParaRPr>
            </a:p>
          </p:txBody>
        </p:sp>
        <p:sp>
          <p:nvSpPr>
            <p:cNvPr id="142" name="Oval 226">
              <a:extLst>
                <a:ext uri="{FF2B5EF4-FFF2-40B4-BE49-F238E27FC236}">
                  <a16:creationId xmlns:a16="http://schemas.microsoft.com/office/drawing/2014/main" id="{48039986-7097-5748-8693-34286E1FC3E9}"/>
                </a:ext>
              </a:extLst>
            </p:cNvPr>
            <p:cNvSpPr>
              <a:spLocks noChangeArrowheads="1"/>
            </p:cNvSpPr>
            <p:nvPr/>
          </p:nvSpPr>
          <p:spPr bwMode="auto">
            <a:xfrm>
              <a:off x="4664"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143" name="Rectangle 227">
              <a:extLst>
                <a:ext uri="{FF2B5EF4-FFF2-40B4-BE49-F238E27FC236}">
                  <a16:creationId xmlns:a16="http://schemas.microsoft.com/office/drawing/2014/main" id="{B43FCB0F-A3C4-1E4D-8368-0752B7093ADE}"/>
                </a:ext>
              </a:extLst>
            </p:cNvPr>
            <p:cNvSpPr>
              <a:spLocks noChangeArrowheads="1"/>
            </p:cNvSpPr>
            <p:nvPr/>
          </p:nvSpPr>
          <p:spPr bwMode="auto">
            <a:xfrm>
              <a:off x="5064" y="1836"/>
              <a:ext cx="84"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pic>
        <p:nvPicPr>
          <p:cNvPr id="152" name="Picture 99" descr="underline_base">
            <a:extLst>
              <a:ext uri="{FF2B5EF4-FFF2-40B4-BE49-F238E27FC236}">
                <a16:creationId xmlns:a16="http://schemas.microsoft.com/office/drawing/2014/main" id="{B9BF3442-1022-7A47-916B-3A38B457602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480" y="746760"/>
            <a:ext cx="1965960" cy="1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2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subTnLst>
                                    <p:animClr clrSpc="rgb" dir="cw">
                                      <p:cBhvr override="childStyle">
                                        <p:cTn dur="1" fill="hold" display="0" masterRel="nextClick" afterEffect="1"/>
                                        <p:tgtEl>
                                          <p:spTgt spid="69"/>
                                        </p:tgtEl>
                                        <p:attrNameLst>
                                          <p:attrName>ppt_c</p:attrName>
                                        </p:attrNameLst>
                                      </p:cBhvr>
                                      <p:to>
                                        <a:srgbClr val="DBDBDB"/>
                                      </p:to>
                                    </p:animClr>
                                  </p:sub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subTnLst>
                                    <p:animClr clrSpc="rgb" dir="cw">
                                      <p:cBhvr override="childStyle">
                                        <p:cTn dur="1" fill="hold" display="0" masterRel="nextClick" afterEffect="1"/>
                                        <p:tgtEl>
                                          <p:spTgt spid="73"/>
                                        </p:tgtEl>
                                        <p:attrNameLst>
                                          <p:attrName>ppt_c</p:attrName>
                                        </p:attrNameLst>
                                      </p:cBhvr>
                                      <p:to>
                                        <a:srgbClr val="DBDBDB"/>
                                      </p:to>
                                    </p:animClr>
                                  </p:sub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subTnLst>
                                    <p:animClr clrSpc="rgb" dir="cw">
                                      <p:cBhvr override="childStyle">
                                        <p:cTn dur="1" fill="hold" display="0" masterRel="nextClick" afterEffect="1"/>
                                        <p:tgtEl>
                                          <p:spTgt spid="86"/>
                                        </p:tgtEl>
                                        <p:attrNameLst>
                                          <p:attrName>ppt_c</p:attrName>
                                        </p:attrNameLst>
                                      </p:cBhvr>
                                      <p:to>
                                        <a:srgbClr val="DBDBDB"/>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subTnLst>
                                    <p:set>
                                      <p:cBhvr override="childStyle">
                                        <p:cTn dur="1" fill="hold" display="0" masterRel="nextClick" afterEffect="1"/>
                                        <p:tgtEl>
                                          <p:spTgt spid="88"/>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subTnLst>
                                    <p:set>
                                      <p:cBhvr override="childStyle">
                                        <p:cTn dur="1" fill="hold" display="0" masterRel="nextClick" afterEffect="1"/>
                                        <p:tgtEl>
                                          <p:spTgt spid="101"/>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subTnLst>
                                    <p:set>
                                      <p:cBhvr override="childStyle">
                                        <p:cTn dur="1" fill="hold" display="0" masterRel="nextClick" afterEffect="1"/>
                                        <p:tgtEl>
                                          <p:spTgt spid="9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subTnLst>
                                    <p:set>
                                      <p:cBhvr override="childStyle">
                                        <p:cTn dur="1" fill="hold" display="0" masterRel="nextClick" afterEffect="1"/>
                                        <p:tgtEl>
                                          <p:spTgt spid="104"/>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subTnLst>
                                    <p:set>
                                      <p:cBhvr override="childStyle">
                                        <p:cTn dur="1" fill="hold" display="0" masterRel="nextClick" afterEffect="1"/>
                                        <p:tgtEl>
                                          <p:spTgt spid="10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3" grpId="0"/>
      <p:bldP spid="86" grpId="0"/>
      <p:bldP spid="88" grpId="0"/>
      <p:bldP spid="91" grpId="0"/>
      <p:bldP spid="93" grpId="0"/>
      <p:bldP spid="101" grpId="0"/>
      <p:bldP spid="104" grpId="1"/>
      <p:bldP spid="107" grpId="0"/>
      <p:bldP spid="11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Non Proxy ARP – Host /24:</a:t>
            </a:r>
          </a:p>
          <a:p>
            <a:pPr lvl="1">
              <a:defRPr/>
            </a:pPr>
            <a:r>
              <a:rPr lang="en-US" dirty="0"/>
              <a:t>Host will ARP for Router – normal operation</a:t>
            </a:r>
          </a:p>
          <a:p>
            <a:pPr lvl="1">
              <a:defRPr/>
            </a:pPr>
            <a:r>
              <a:rPr lang="en-US" dirty="0"/>
              <a:t>Host’s ARP cache – has IP address of </a:t>
            </a:r>
            <a:r>
              <a:rPr lang="en-US" dirty="0">
                <a:solidFill>
                  <a:srgbClr val="C00000"/>
                </a:solidFill>
              </a:rPr>
              <a:t>Router</a:t>
            </a:r>
          </a:p>
          <a:p>
            <a:pPr marL="457200" lvl="1" indent="0">
              <a:buNone/>
              <a:defRPr/>
            </a:pPr>
            <a:r>
              <a:rPr lang="en-US" dirty="0"/>
              <a:t>(</a:t>
            </a:r>
            <a:r>
              <a:rPr lang="en-US" altLang="en-US" dirty="0">
                <a:solidFill>
                  <a:srgbClr val="C00000"/>
                </a:solidFill>
              </a:rPr>
              <a:t>223.1.1.4/24</a:t>
            </a:r>
            <a:r>
              <a:rPr lang="en-US" dirty="0"/>
              <a:t>) at </a:t>
            </a:r>
            <a:r>
              <a:rPr lang="en-US" u="sng" dirty="0">
                <a:solidFill>
                  <a:srgbClr val="00B0F0"/>
                </a:solidFill>
              </a:rPr>
              <a:t>00:e0:f9:23:a8:20</a:t>
            </a:r>
            <a:r>
              <a:rPr lang="en-US" dirty="0"/>
              <a:t> [ether] on eth0</a:t>
            </a:r>
          </a:p>
          <a:p>
            <a:pPr>
              <a:defRPr/>
            </a:pPr>
            <a:r>
              <a:rPr lang="en-US" dirty="0"/>
              <a:t>Proxy ARP – Host /16:</a:t>
            </a:r>
          </a:p>
          <a:p>
            <a:pPr lvl="1">
              <a:defRPr/>
            </a:pPr>
            <a:r>
              <a:rPr lang="en-US" dirty="0"/>
              <a:t>Host will ARP for PC2 – proxy ARP used by Router</a:t>
            </a:r>
          </a:p>
          <a:p>
            <a:pPr lvl="1">
              <a:defRPr/>
            </a:pPr>
            <a:r>
              <a:rPr lang="en-US" dirty="0"/>
              <a:t>Host’s ARP cache – has IP address of </a:t>
            </a:r>
            <a:r>
              <a:rPr lang="en-US" dirty="0">
                <a:solidFill>
                  <a:srgbClr val="00B050"/>
                </a:solidFill>
              </a:rPr>
              <a:t>PC2</a:t>
            </a:r>
          </a:p>
          <a:p>
            <a:pPr marL="457200" lvl="1" indent="0">
              <a:buFontTx/>
              <a:buNone/>
              <a:defRPr/>
            </a:pPr>
            <a:r>
              <a:rPr lang="en-US" dirty="0"/>
              <a:t>(</a:t>
            </a:r>
            <a:r>
              <a:rPr lang="en-US" altLang="en-US" dirty="0">
                <a:solidFill>
                  <a:schemeClr val="accent5">
                    <a:lumMod val="75000"/>
                  </a:schemeClr>
                </a:solidFill>
              </a:rPr>
              <a:t>223.1.3.1/16</a:t>
            </a:r>
            <a:r>
              <a:rPr lang="en-US" dirty="0"/>
              <a:t>) at </a:t>
            </a:r>
            <a:r>
              <a:rPr lang="en-US" u="sng" dirty="0">
                <a:solidFill>
                  <a:srgbClr val="00B0F0"/>
                </a:solidFill>
              </a:rPr>
              <a:t>00:e0:f9:23:a8:20</a:t>
            </a:r>
            <a:r>
              <a:rPr lang="en-US" dirty="0">
                <a:solidFill>
                  <a:srgbClr val="00B0F0"/>
                </a:solidFill>
              </a:rPr>
              <a:t> </a:t>
            </a:r>
            <a:r>
              <a:rPr lang="en-US" dirty="0"/>
              <a:t>[ether] on eth0</a:t>
            </a:r>
          </a:p>
          <a:p>
            <a:pPr lvl="1">
              <a:defRPr/>
            </a:pPr>
            <a:endParaRPr lang="en-US" dirty="0"/>
          </a:p>
        </p:txBody>
      </p:sp>
      <p:sp>
        <p:nvSpPr>
          <p:cNvPr id="3584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F9DC19B-F7D2-ED42-8067-3A89D5DB1F24}" type="slidenum">
              <a:rPr lang="en-US" altLang="en-US" sz="1400">
                <a:latin typeface="Times New Roman" charset="0"/>
              </a:rPr>
              <a:pPr>
                <a:spcBef>
                  <a:spcPct val="0"/>
                </a:spcBef>
                <a:buFontTx/>
                <a:buNone/>
              </a:pPr>
              <a:t>104</a:t>
            </a:fld>
            <a:endParaRPr lang="en-US" altLang="en-US" sz="1400">
              <a:latin typeface="Times New Roman" charset="0"/>
            </a:endParaRPr>
          </a:p>
        </p:txBody>
      </p:sp>
      <p:pic>
        <p:nvPicPr>
          <p:cNvPr id="5" name="Picture 99" descr="underline_base">
            <a:extLst>
              <a:ext uri="{FF2B5EF4-FFF2-40B4-BE49-F238E27FC236}">
                <a16:creationId xmlns:a16="http://schemas.microsoft.com/office/drawing/2014/main" id="{848EBCBA-15C6-4846-8D79-68016C102F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99911"/>
            <a:ext cx="7533564"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062E387C-BBD6-7D49-8AB0-90B98B838837}"/>
              </a:ext>
            </a:extLst>
          </p:cNvPr>
          <p:cNvSpPr txBox="1">
            <a:spLocks/>
          </p:cNvSpPr>
          <p:nvPr/>
        </p:nvSpPr>
        <p:spPr bwMode="auto">
          <a:xfrm>
            <a:off x="200025" y="269543"/>
            <a:ext cx="8658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altLang="x-none" sz="3600" kern="0"/>
              <a:t>ARP Cache in ARP vs Proxy ARP Example</a:t>
            </a:r>
            <a:endParaRPr lang="en-US" altLang="x-none" sz="3600" kern="0" dirty="0"/>
          </a:p>
        </p:txBody>
      </p:sp>
    </p:spTree>
    <p:extLst>
      <p:ext uri="{BB962C8B-B14F-4D97-AF65-F5344CB8AC3E}">
        <p14:creationId xmlns:p14="http://schemas.microsoft.com/office/powerpoint/2010/main" val="2742115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16467" y="0"/>
            <a:ext cx="5122333" cy="770467"/>
          </a:xfrm>
        </p:spPr>
        <p:txBody>
          <a:bodyPr/>
          <a:lstStyle/>
          <a:p>
            <a:r>
              <a:rPr lang="en-US" altLang="x-none" dirty="0"/>
              <a:t>Summary: Proxy Arp</a:t>
            </a:r>
          </a:p>
        </p:txBody>
      </p:sp>
      <p:sp>
        <p:nvSpPr>
          <p:cNvPr id="33794" name="Content Placeholder 2"/>
          <p:cNvSpPr>
            <a:spLocks noGrp="1"/>
          </p:cNvSpPr>
          <p:nvPr>
            <p:ph idx="1"/>
          </p:nvPr>
        </p:nvSpPr>
        <p:spPr>
          <a:xfrm>
            <a:off x="152400" y="1371600"/>
            <a:ext cx="8915400" cy="5486400"/>
          </a:xfrm>
        </p:spPr>
        <p:txBody>
          <a:bodyPr/>
          <a:lstStyle/>
          <a:p>
            <a:r>
              <a:rPr lang="en-US" altLang="x-none" dirty="0"/>
              <a:t>allows devices on </a:t>
            </a:r>
            <a:r>
              <a:rPr lang="en-US" altLang="x-none" dirty="0">
                <a:solidFill>
                  <a:srgbClr val="FF0000"/>
                </a:solidFill>
              </a:rPr>
              <a:t>two different </a:t>
            </a:r>
            <a:r>
              <a:rPr lang="en-US" altLang="x-none" dirty="0"/>
              <a:t>IP subnetworks to share a single IP network prefix</a:t>
            </a:r>
          </a:p>
          <a:p>
            <a:pPr lvl="1"/>
            <a:r>
              <a:rPr lang="en-US" altLang="x-none" sz="2000" dirty="0"/>
              <a:t>Source believes destination is on same IP network</a:t>
            </a:r>
          </a:p>
          <a:p>
            <a:r>
              <a:rPr lang="en-US" altLang="x-none" dirty="0"/>
              <a:t>must configure </a:t>
            </a:r>
            <a:r>
              <a:rPr lang="en-US" altLang="x-none" dirty="0">
                <a:solidFill>
                  <a:srgbClr val="FF0000"/>
                </a:solidFill>
              </a:rPr>
              <a:t>router</a:t>
            </a:r>
            <a:r>
              <a:rPr lang="en-US" altLang="x-none" dirty="0"/>
              <a:t> to respond to ARP broadcast requests for destinations on different </a:t>
            </a:r>
            <a:r>
              <a:rPr lang="en-US" altLang="x-none" i="1" u="sng" dirty="0"/>
              <a:t>connected</a:t>
            </a:r>
            <a:r>
              <a:rPr lang="en-US" altLang="x-none" dirty="0"/>
              <a:t> subnet </a:t>
            </a:r>
          </a:p>
          <a:p>
            <a:pPr lvl="1"/>
            <a:r>
              <a:rPr lang="en-US" altLang="x-none" sz="2000" dirty="0"/>
              <a:t>router </a:t>
            </a:r>
            <a:r>
              <a:rPr lang="en-US" altLang="x-none" sz="2000" dirty="0">
                <a:solidFill>
                  <a:srgbClr val="FF0000"/>
                </a:solidFill>
              </a:rPr>
              <a:t>masquerades</a:t>
            </a:r>
            <a:r>
              <a:rPr lang="en-US" altLang="x-none" sz="2000" dirty="0"/>
              <a:t> as destination for ARP request sent by source on a subnet</a:t>
            </a:r>
          </a:p>
          <a:p>
            <a:pPr lvl="1"/>
            <a:r>
              <a:rPr lang="en-US" altLang="x-none" sz="2000" dirty="0"/>
              <a:t>the two devices are unaware that they are on different subnets, subnet mask indicates that they have the same network prefix.</a:t>
            </a:r>
          </a:p>
          <a:p>
            <a:r>
              <a:rPr lang="en-US" altLang="x-none" dirty="0"/>
              <a:t>masquerades: router </a:t>
            </a:r>
            <a:r>
              <a:rPr lang="en-US" altLang="x-none" dirty="0">
                <a:solidFill>
                  <a:srgbClr val="FF0000"/>
                </a:solidFill>
              </a:rPr>
              <a:t>responds</a:t>
            </a:r>
            <a:r>
              <a:rPr lang="en-US" altLang="x-none" dirty="0"/>
              <a:t> to broadcast ARP Request from source host that arrives on </a:t>
            </a:r>
            <a:r>
              <a:rPr lang="en-US" altLang="x-none" u="sng" dirty="0"/>
              <a:t>one</a:t>
            </a:r>
            <a:r>
              <a:rPr lang="en-US" altLang="x-none" dirty="0"/>
              <a:t> of its connected </a:t>
            </a:r>
            <a:r>
              <a:rPr lang="en-US" altLang="x-none" dirty="0">
                <a:solidFill>
                  <a:srgbClr val="FF0000"/>
                </a:solidFill>
              </a:rPr>
              <a:t>networks</a:t>
            </a:r>
            <a:r>
              <a:rPr lang="en-US" altLang="x-none" dirty="0"/>
              <a:t> for a destination host that is on </a:t>
            </a:r>
            <a:r>
              <a:rPr lang="en-US" altLang="x-none" u="sng" dirty="0"/>
              <a:t>one</a:t>
            </a:r>
            <a:r>
              <a:rPr lang="en-US" altLang="x-none" dirty="0"/>
              <a:t> of its</a:t>
            </a:r>
            <a:r>
              <a:rPr lang="en-US" altLang="x-none" dirty="0">
                <a:solidFill>
                  <a:srgbClr val="FF0000"/>
                </a:solidFill>
              </a:rPr>
              <a:t> </a:t>
            </a:r>
            <a:r>
              <a:rPr lang="en-US" altLang="x-none" u="sng" dirty="0">
                <a:solidFill>
                  <a:srgbClr val="FF0000"/>
                </a:solidFill>
              </a:rPr>
              <a:t>other</a:t>
            </a:r>
            <a:r>
              <a:rPr lang="en-US" altLang="x-none" dirty="0">
                <a:solidFill>
                  <a:srgbClr val="FF0000"/>
                </a:solidFill>
              </a:rPr>
              <a:t> connected networks</a:t>
            </a:r>
            <a:r>
              <a:rPr lang="en-US" altLang="x-none" dirty="0"/>
              <a:t>.</a:t>
            </a:r>
          </a:p>
        </p:txBody>
      </p:sp>
      <p:sp>
        <p:nvSpPr>
          <p:cNvPr id="3379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6BE3657-4E5B-3540-87A2-8B6ECE38366C}" type="slidenum">
              <a:rPr lang="en-US" altLang="en-US" sz="1400">
                <a:latin typeface="Times New Roman" charset="0"/>
              </a:rPr>
              <a:pPr>
                <a:spcBef>
                  <a:spcPct val="0"/>
                </a:spcBef>
                <a:buFontTx/>
                <a:buNone/>
              </a:pPr>
              <a:t>105</a:t>
            </a:fld>
            <a:endParaRPr lang="en-US" altLang="en-US" sz="1400">
              <a:latin typeface="Times New Roman" charset="0"/>
            </a:endParaRPr>
          </a:p>
        </p:txBody>
      </p:sp>
      <p:pic>
        <p:nvPicPr>
          <p:cNvPr id="5" name="Picture 19" descr="underline_base">
            <a:extLst>
              <a:ext uri="{FF2B5EF4-FFF2-40B4-BE49-F238E27FC236}">
                <a16:creationId xmlns:a16="http://schemas.microsoft.com/office/drawing/2014/main" id="{7E942C5C-F0F9-4A41-89CF-546010A8AAC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706965"/>
            <a:ext cx="4755619" cy="156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6409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underline_base">
            <a:extLst>
              <a:ext uri="{FF2B5EF4-FFF2-40B4-BE49-F238E27FC236}">
                <a16:creationId xmlns:a16="http://schemas.microsoft.com/office/drawing/2014/main" id="{39E28D5C-5C40-CD49-97C0-48A094E4B1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3">
            <a:extLst>
              <a:ext uri="{FF2B5EF4-FFF2-40B4-BE49-F238E27FC236}">
                <a16:creationId xmlns:a16="http://schemas.microsoft.com/office/drawing/2014/main" id="{BAB250B5-56F8-EE40-9F68-8B001263136C}"/>
              </a:ext>
            </a:extLst>
          </p:cNvPr>
          <p:cNvSpPr>
            <a:spLocks noGrp="1" noChangeArrowheads="1"/>
          </p:cNvSpPr>
          <p:nvPr>
            <p:ph type="body" sz="half" idx="1"/>
          </p:nvPr>
        </p:nvSpPr>
        <p:spPr>
          <a:xfrm>
            <a:off x="533400" y="1600199"/>
            <a:ext cx="3879850" cy="4945743"/>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DHCP</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solidFill>
                  <a:srgbClr val="C00000"/>
                </a:solidFill>
                <a:latin typeface="Gill Sans MT" panose="020B0502020104020203" pitchFamily="34" charset="77"/>
                <a:ea typeface="ＭＳ Ｐゴシック" panose="020B0600070205080204" pitchFamily="34" charset="-128"/>
              </a:rPr>
              <a:t>ICMP</a:t>
            </a:r>
          </a:p>
          <a:p>
            <a:pPr lvl="1"/>
            <a:r>
              <a:rPr lang="en-US" altLang="en-US" dirty="0">
                <a:latin typeface="Gill Sans MT" panose="020B0502020104020203" pitchFamily="34" charset="77"/>
                <a:ea typeface="ＭＳ Ｐゴシック" panose="020B0600070205080204" pitchFamily="34" charset="-128"/>
              </a:rPr>
              <a:t>IPv6</a:t>
            </a:r>
          </a:p>
        </p:txBody>
      </p:sp>
      <p:sp>
        <p:nvSpPr>
          <p:cNvPr id="79876" name="Rectangle 2">
            <a:extLst>
              <a:ext uri="{FF2B5EF4-FFF2-40B4-BE49-F238E27FC236}">
                <a16:creationId xmlns:a16="http://schemas.microsoft.com/office/drawing/2014/main" id="{3945B9F7-C022-7046-9CDC-2C23785CD27C}"/>
              </a:ext>
            </a:extLst>
          </p:cNvPr>
          <p:cNvSpPr>
            <a:spLocks noChangeArrowheads="1"/>
          </p:cNvSpPr>
          <p:nvPr/>
        </p:nvSpPr>
        <p:spPr bwMode="auto">
          <a:xfrm>
            <a:off x="533400" y="228600"/>
            <a:ext cx="7772400" cy="7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79877" name="Slide Number Placeholder 5">
            <a:extLst>
              <a:ext uri="{FF2B5EF4-FFF2-40B4-BE49-F238E27FC236}">
                <a16:creationId xmlns:a16="http://schemas.microsoft.com/office/drawing/2014/main" id="{DA6879B6-2A40-A14A-BCAC-42CAAFC6C82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DDFF5DA0-9336-A545-9318-8FBBD0EE3369}" type="slidenum">
              <a:rPr lang="en-US" altLang="en-US" sz="1200">
                <a:latin typeface="Tahoma" panose="020B0604030504040204" pitchFamily="34" charset="0"/>
              </a:rPr>
              <a:pPr/>
              <a:t>106</a:t>
            </a:fld>
            <a:endParaRPr lang="en-US" altLang="en-US" sz="1200">
              <a:latin typeface="Tahoma" panose="020B0604030504040204" pitchFamily="34" charset="0"/>
            </a:endParaRPr>
          </a:p>
        </p:txBody>
      </p:sp>
      <p:sp>
        <p:nvSpPr>
          <p:cNvPr id="79878" name="Footer Placeholder 2">
            <a:extLst>
              <a:ext uri="{FF2B5EF4-FFF2-40B4-BE49-F238E27FC236}">
                <a16:creationId xmlns:a16="http://schemas.microsoft.com/office/drawing/2014/main" id="{A6EF9943-6564-814A-80DB-138159992BF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extLst>
      <p:ext uri="{BB962C8B-B14F-4D97-AF65-F5344CB8AC3E}">
        <p14:creationId xmlns:p14="http://schemas.microsoft.com/office/powerpoint/2010/main" val="19698470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276225" y="64215"/>
            <a:ext cx="8124825" cy="876300"/>
          </a:xfrm>
        </p:spPr>
        <p:txBody>
          <a:bodyPr/>
          <a:lstStyle/>
          <a:p>
            <a:r>
              <a:rPr lang="en-US" sz="3600" dirty="0">
                <a:latin typeface="Gill Sans MT" charset="0"/>
              </a:rPr>
              <a:t>ICMP: internet control message protocol</a:t>
            </a:r>
            <a:endParaRPr lang="en-US" dirty="0">
              <a:latin typeface="Gill Sans MT" charset="0"/>
            </a:endParaRPr>
          </a:p>
        </p:txBody>
      </p:sp>
      <p:sp>
        <p:nvSpPr>
          <p:cNvPr id="109572" name="Rectangle 3"/>
          <p:cNvSpPr>
            <a:spLocks noGrp="1" noChangeArrowheads="1"/>
          </p:cNvSpPr>
          <p:nvPr>
            <p:ph type="body" sz="half" idx="1"/>
          </p:nvPr>
        </p:nvSpPr>
        <p:spPr>
          <a:xfrm>
            <a:off x="276225" y="940515"/>
            <a:ext cx="7938030" cy="2951001"/>
          </a:xfrm>
        </p:spPr>
        <p:txBody>
          <a:bodyPr/>
          <a:lstStyle/>
          <a:p>
            <a:r>
              <a:rPr lang="en-US" sz="2400" dirty="0">
                <a:latin typeface="+mn-ea"/>
                <a:ea typeface="+mn-ea"/>
              </a:rPr>
              <a:t>used by hosts &amp; routers to communicate network-level information</a:t>
            </a:r>
          </a:p>
          <a:p>
            <a:pPr lvl="1"/>
            <a:r>
              <a:rPr lang="en-US" sz="2000" b="1" dirty="0">
                <a:solidFill>
                  <a:srgbClr val="FF0000"/>
                </a:solidFill>
                <a:latin typeface="+mn-ea"/>
                <a:ea typeface="+mn-ea"/>
              </a:rPr>
              <a:t>error reporting</a:t>
            </a:r>
            <a:r>
              <a:rPr lang="en-US" sz="2000" dirty="0">
                <a:latin typeface="+mn-ea"/>
                <a:ea typeface="+mn-ea"/>
              </a:rPr>
              <a:t>: unreachable host, network, port, protocol – </a:t>
            </a:r>
            <a:r>
              <a:rPr lang="en-US" sz="2000" u="sng" dirty="0">
                <a:latin typeface="+mn-ea"/>
                <a:ea typeface="+mn-ea"/>
              </a:rPr>
              <a:t>original (errored) datagram discarded after ICMP error message created with error info that is sent back to source</a:t>
            </a:r>
          </a:p>
          <a:p>
            <a:pPr lvl="1"/>
            <a:r>
              <a:rPr lang="en-US" sz="2000" b="1" dirty="0">
                <a:solidFill>
                  <a:srgbClr val="FF0000"/>
                </a:solidFill>
                <a:latin typeface="+mn-ea"/>
                <a:ea typeface="+mn-ea"/>
              </a:rPr>
              <a:t>queries</a:t>
            </a:r>
            <a:r>
              <a:rPr lang="en-US" sz="2000" dirty="0">
                <a:latin typeface="+mn-ea"/>
                <a:ea typeface="+mn-ea"/>
              </a:rPr>
              <a:t>: echo request/reply (used by ping), timestamps, router advertisements</a:t>
            </a:r>
          </a:p>
          <a:p>
            <a:r>
              <a:rPr lang="en-US" sz="2400" dirty="0">
                <a:latin typeface="+mn-ea"/>
                <a:ea typeface="+mn-ea"/>
              </a:rPr>
              <a:t>network-layer </a:t>
            </a:r>
            <a:r>
              <a:rPr lang="ja-JP" altLang="en-US" sz="2400">
                <a:latin typeface="+mn-ea"/>
                <a:ea typeface="+mn-ea"/>
              </a:rPr>
              <a:t>“</a:t>
            </a:r>
            <a:r>
              <a:rPr lang="en-US" altLang="ja-JP" sz="2400" dirty="0">
                <a:latin typeface="+mn-ea"/>
                <a:ea typeface="+mn-ea"/>
              </a:rPr>
              <a:t>above</a:t>
            </a:r>
            <a:r>
              <a:rPr lang="ja-JP" altLang="en-US" sz="2400">
                <a:latin typeface="+mn-ea"/>
                <a:ea typeface="+mn-ea"/>
              </a:rPr>
              <a:t>”</a:t>
            </a:r>
            <a:r>
              <a:rPr lang="en-US" altLang="ja-JP" sz="2400" dirty="0">
                <a:latin typeface="+mn-ea"/>
                <a:ea typeface="+mn-ea"/>
              </a:rPr>
              <a:t> IP:</a:t>
            </a:r>
          </a:p>
          <a:p>
            <a:pPr lvl="1"/>
            <a:r>
              <a:rPr lang="en-US" sz="2000" dirty="0">
                <a:latin typeface="+mn-ea"/>
                <a:ea typeface="+mn-ea"/>
              </a:rPr>
              <a:t>ICMP </a:t>
            </a:r>
            <a:r>
              <a:rPr lang="en-US" sz="2000" dirty="0" err="1">
                <a:latin typeface="+mn-ea"/>
                <a:ea typeface="+mn-ea"/>
              </a:rPr>
              <a:t>msgs</a:t>
            </a:r>
            <a:r>
              <a:rPr lang="en-US" sz="2000" dirty="0">
                <a:latin typeface="+mn-ea"/>
                <a:ea typeface="+mn-ea"/>
              </a:rPr>
              <a:t> carried/transported in IP datagrams</a:t>
            </a:r>
          </a:p>
          <a:p>
            <a:endParaRPr lang="en-US" sz="2400" dirty="0">
              <a:solidFill>
                <a:srgbClr val="000099"/>
              </a:solidFill>
              <a:latin typeface="Gill Sans MT" charset="0"/>
            </a:endParaRPr>
          </a:p>
          <a:p>
            <a:endParaRPr lang="en-US" sz="2400" dirty="0">
              <a:solidFill>
                <a:srgbClr val="000099"/>
              </a:solidFill>
              <a:latin typeface="Gill Sans MT" charset="0"/>
            </a:endParaRPr>
          </a:p>
          <a:p>
            <a:pPr marL="0" indent="0">
              <a:buNone/>
            </a:pPr>
            <a:endParaRPr lang="en-US" sz="2400" dirty="0">
              <a:solidFill>
                <a:srgbClr val="000099"/>
              </a:solidFill>
              <a:latin typeface="Gill Sans MT" charset="0"/>
            </a:endParaRPr>
          </a:p>
        </p:txBody>
      </p:sp>
      <p:pic>
        <p:nvPicPr>
          <p:cNvPr id="109574"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696754"/>
            <a:ext cx="7769225"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5-</a:t>
            </a:r>
            <a:fld id="{8E8C6E93-DF5B-BC4B-80F9-500DED1EEDCC}" type="slidenum">
              <a:rPr lang="en-US" sz="1200">
                <a:latin typeface="Tahoma" charset="0"/>
              </a:rPr>
              <a:pPr/>
              <a:t>107</a:t>
            </a:fld>
            <a:endParaRPr lang="en-US" sz="1200" dirty="0">
              <a:latin typeface="Tahoma" charset="0"/>
            </a:endParaRPr>
          </a:p>
        </p:txBody>
      </p:sp>
      <p:sp>
        <p:nvSpPr>
          <p:cNvPr id="9" name="Footer Placeholder 2"/>
          <p:cNvSpPr>
            <a:spLocks noGrp="1"/>
          </p:cNvSpPr>
          <p:nvPr>
            <p:ph type="ftr" sz="quarter" idx="11"/>
          </p:nvPr>
        </p:nvSpPr>
        <p:spPr>
          <a:xfrm>
            <a:off x="6375496" y="6475081"/>
            <a:ext cx="2177473" cy="2415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Layer: Control Plane</a:t>
            </a:r>
          </a:p>
        </p:txBody>
      </p:sp>
      <p:graphicFrame>
        <p:nvGraphicFramePr>
          <p:cNvPr id="10" name="Object 2">
            <a:extLst>
              <a:ext uri="{FF2B5EF4-FFF2-40B4-BE49-F238E27FC236}">
                <a16:creationId xmlns:a16="http://schemas.microsoft.com/office/drawing/2014/main" id="{9556782D-EC0C-634E-9851-D23D56196429}"/>
              </a:ext>
            </a:extLst>
          </p:cNvPr>
          <p:cNvGraphicFramePr>
            <a:graphicFrameLocks noGrp="1" noChangeAspect="1"/>
          </p:cNvGraphicFramePr>
          <p:nvPr>
            <p:ph sz="half" idx="2"/>
            <p:extLst>
              <p:ext uri="{D42A27DB-BD31-4B8C-83A1-F6EECF244321}">
                <p14:modId xmlns:p14="http://schemas.microsoft.com/office/powerpoint/2010/main" val="1546558434"/>
              </p:ext>
            </p:extLst>
          </p:nvPr>
        </p:nvGraphicFramePr>
        <p:xfrm>
          <a:off x="774170" y="3891516"/>
          <a:ext cx="7128934" cy="814252"/>
        </p:xfrm>
        <a:graphic>
          <a:graphicData uri="http://schemas.openxmlformats.org/presentationml/2006/ole">
            <mc:AlternateContent xmlns:mc="http://schemas.openxmlformats.org/markup-compatibility/2006">
              <mc:Choice xmlns:v="urn:schemas-microsoft-com:vml" Requires="v">
                <p:oleObj spid="_x0000_s213133" name="Visio" r:id="rId4" imgW="5613400" imgH="647700" progId="Visio.Drawing.6">
                  <p:embed/>
                </p:oleObj>
              </mc:Choice>
              <mc:Fallback>
                <p:oleObj name="Visio" r:id="rId4" imgW="5613400" imgH="647700" progId="Visio.Drawing.6">
                  <p:embed/>
                  <p:pic>
                    <p:nvPicPr>
                      <p:cNvPr id="10" name="Object 2">
                        <a:extLst>
                          <a:ext uri="{FF2B5EF4-FFF2-40B4-BE49-F238E27FC236}">
                            <a16:creationId xmlns:a16="http://schemas.microsoft.com/office/drawing/2014/main" id="{9556782D-EC0C-634E-9851-D23D56196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170" y="3891516"/>
                        <a:ext cx="7128934" cy="814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2">
            <a:extLst>
              <a:ext uri="{FF2B5EF4-FFF2-40B4-BE49-F238E27FC236}">
                <a16:creationId xmlns:a16="http://schemas.microsoft.com/office/drawing/2014/main" id="{A3C628AA-662B-9B42-A548-28EB6472FADF}"/>
              </a:ext>
            </a:extLst>
          </p:cNvPr>
          <p:cNvGraphicFramePr>
            <a:graphicFrameLocks noChangeAspect="1"/>
          </p:cNvGraphicFramePr>
          <p:nvPr>
            <p:extLst>
              <p:ext uri="{D42A27DB-BD31-4B8C-83A1-F6EECF244321}">
                <p14:modId xmlns:p14="http://schemas.microsoft.com/office/powerpoint/2010/main" val="2497491994"/>
              </p:ext>
            </p:extLst>
          </p:nvPr>
        </p:nvGraphicFramePr>
        <p:xfrm>
          <a:off x="1152722" y="4774768"/>
          <a:ext cx="7416800" cy="1636417"/>
        </p:xfrm>
        <a:graphic>
          <a:graphicData uri="http://schemas.openxmlformats.org/presentationml/2006/ole">
            <mc:AlternateContent xmlns:mc="http://schemas.openxmlformats.org/markup-compatibility/2006">
              <mc:Choice xmlns:v="urn:schemas-microsoft-com:vml" Requires="v">
                <p:oleObj spid="_x0000_s213134" name="Visio" r:id="rId6" imgW="7738872" imgH="1716024" progId="Visio.Drawing.6">
                  <p:embed/>
                </p:oleObj>
              </mc:Choice>
              <mc:Fallback>
                <p:oleObj name="Visio" r:id="rId6" imgW="7738872" imgH="1716024" progId="Visio.Drawing.6">
                  <p:embed/>
                  <p:pic>
                    <p:nvPicPr>
                      <p:cNvPr id="9" name="Object 2">
                        <a:extLst>
                          <a:ext uri="{FF2B5EF4-FFF2-40B4-BE49-F238E27FC236}">
                            <a16:creationId xmlns:a16="http://schemas.microsoft.com/office/drawing/2014/main" id="{BC69D572-1F7D-2349-B600-80AE02D0F3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722" y="4774768"/>
                        <a:ext cx="7416800" cy="1636417"/>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91F9E174-81FB-6545-8B6D-3FE373E5AE0C}"/>
              </a:ext>
            </a:extLst>
          </p:cNvPr>
          <p:cNvSpPr txBox="1"/>
          <p:nvPr/>
        </p:nvSpPr>
        <p:spPr>
          <a:xfrm>
            <a:off x="3577313" y="6226519"/>
            <a:ext cx="3194144" cy="369332"/>
          </a:xfrm>
          <a:prstGeom prst="rect">
            <a:avLst/>
          </a:prstGeom>
          <a:noFill/>
        </p:spPr>
        <p:txBody>
          <a:bodyPr wrap="none" rtlCol="0">
            <a:spAutoFit/>
          </a:bodyPr>
          <a:lstStyle/>
          <a:p>
            <a:r>
              <a:rPr lang="en-US" dirty="0"/>
              <a:t>ICMP Message – min 8 bytes</a:t>
            </a:r>
          </a:p>
        </p:txBody>
      </p:sp>
      <p:cxnSp>
        <p:nvCxnSpPr>
          <p:cNvPr id="4" name="Straight Arrow Connector 3">
            <a:extLst>
              <a:ext uri="{FF2B5EF4-FFF2-40B4-BE49-F238E27FC236}">
                <a16:creationId xmlns:a16="http://schemas.microsoft.com/office/drawing/2014/main" id="{B9070FBB-6F95-F141-9A42-9C22868C74A3}"/>
              </a:ext>
            </a:extLst>
          </p:cNvPr>
          <p:cNvCxnSpPr>
            <a:cxnSpLocks/>
          </p:cNvCxnSpPr>
          <p:nvPr/>
        </p:nvCxnSpPr>
        <p:spPr bwMode="auto">
          <a:xfrm flipH="1">
            <a:off x="1765005" y="4625163"/>
            <a:ext cx="786809" cy="563525"/>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78B9A5CB-6FDA-8F42-8DB2-D7A623D80125}"/>
              </a:ext>
            </a:extLst>
          </p:cNvPr>
          <p:cNvCxnSpPr>
            <a:cxnSpLocks/>
          </p:cNvCxnSpPr>
          <p:nvPr/>
        </p:nvCxnSpPr>
        <p:spPr bwMode="auto">
          <a:xfrm>
            <a:off x="7903104" y="4625163"/>
            <a:ext cx="142346" cy="563525"/>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65271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3C92DD3-75C9-2C41-A288-CD09D4D80184}" type="slidenum">
              <a:rPr lang="en-US" sz="1400"/>
              <a:pPr/>
              <a:t>108</a:t>
            </a:fld>
            <a:endParaRPr lang="en-US" sz="1400"/>
          </a:p>
        </p:txBody>
      </p:sp>
      <p:sp>
        <p:nvSpPr>
          <p:cNvPr id="20482" name="Rectangle 2"/>
          <p:cNvSpPr>
            <a:spLocks noGrp="1" noChangeArrowheads="1"/>
          </p:cNvSpPr>
          <p:nvPr>
            <p:ph type="title"/>
          </p:nvPr>
        </p:nvSpPr>
        <p:spPr>
          <a:xfrm>
            <a:off x="228600" y="228600"/>
            <a:ext cx="7772400" cy="536944"/>
          </a:xfrm>
        </p:spPr>
        <p:txBody>
          <a:bodyPr/>
          <a:lstStyle/>
          <a:p>
            <a:r>
              <a:rPr lang="en-US" dirty="0"/>
              <a:t>ICMP Query message</a:t>
            </a:r>
          </a:p>
        </p:txBody>
      </p:sp>
      <p:sp>
        <p:nvSpPr>
          <p:cNvPr id="20483" name="Rectangle 3"/>
          <p:cNvSpPr>
            <a:spLocks noGrp="1" noChangeArrowheads="1"/>
          </p:cNvSpPr>
          <p:nvPr>
            <p:ph type="body" idx="1"/>
          </p:nvPr>
        </p:nvSpPr>
        <p:spPr/>
        <p:txBody>
          <a:bodyPr/>
          <a:lstStyle/>
          <a:p>
            <a:pPr>
              <a:buFontTx/>
              <a:buNone/>
              <a:tabLst>
                <a:tab pos="2063750" algn="l"/>
                <a:tab pos="3651250" algn="l"/>
                <a:tab pos="5661025" algn="l"/>
              </a:tabLst>
            </a:pPr>
            <a:r>
              <a:rPr lang="en-US">
                <a:solidFill>
                  <a:srgbClr val="0000FF"/>
                </a:solidFill>
                <a:latin typeface="Arial" charset="0"/>
              </a:rPr>
              <a:t> 	</a:t>
            </a:r>
          </a:p>
        </p:txBody>
      </p:sp>
      <p:sp>
        <p:nvSpPr>
          <p:cNvPr id="20484" name="Rectangle 4"/>
          <p:cNvSpPr>
            <a:spLocks noChangeArrowheads="1"/>
          </p:cNvSpPr>
          <p:nvPr/>
        </p:nvSpPr>
        <p:spPr bwMode="auto">
          <a:xfrm>
            <a:off x="0" y="28289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0485" name="Rectangle 6"/>
          <p:cNvSpPr>
            <a:spLocks noChangeArrowheads="1"/>
          </p:cNvSpPr>
          <p:nvPr/>
        </p:nvSpPr>
        <p:spPr bwMode="auto">
          <a:xfrm>
            <a:off x="228600" y="3733800"/>
            <a:ext cx="86106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lstStyle/>
          <a:p>
            <a:pPr marL="342900" indent="-342900">
              <a:spcBef>
                <a:spcPct val="20000"/>
              </a:spcBef>
              <a:tabLst>
                <a:tab pos="5661025" algn="l"/>
              </a:tabLst>
            </a:pPr>
            <a:r>
              <a:rPr lang="en-US" b="1" dirty="0">
                <a:latin typeface="Arial" charset="0"/>
              </a:rPr>
              <a:t>ICMP query: </a:t>
            </a:r>
          </a:p>
          <a:p>
            <a:pPr marL="342900" indent="-342900">
              <a:spcBef>
                <a:spcPct val="20000"/>
              </a:spcBef>
              <a:buFontTx/>
              <a:buChar char="•"/>
              <a:tabLst>
                <a:tab pos="5661025" algn="l"/>
              </a:tabLst>
            </a:pPr>
            <a:r>
              <a:rPr lang="en-US" dirty="0">
                <a:solidFill>
                  <a:srgbClr val="FF0000"/>
                </a:solidFill>
                <a:latin typeface="Arial" charset="0"/>
              </a:rPr>
              <a:t>Request</a:t>
            </a:r>
            <a:r>
              <a:rPr lang="en-US" dirty="0">
                <a:latin typeface="Arial" charset="0"/>
              </a:rPr>
              <a:t> sent by host to a router or host</a:t>
            </a:r>
          </a:p>
          <a:p>
            <a:pPr marL="342900" indent="-342900">
              <a:spcBef>
                <a:spcPct val="20000"/>
              </a:spcBef>
              <a:buFontTx/>
              <a:buChar char="•"/>
              <a:tabLst>
                <a:tab pos="5661025" algn="l"/>
              </a:tabLst>
            </a:pPr>
            <a:r>
              <a:rPr lang="en-US" dirty="0">
                <a:solidFill>
                  <a:srgbClr val="FF0000"/>
                </a:solidFill>
                <a:latin typeface="Arial" charset="0"/>
              </a:rPr>
              <a:t>Reply</a:t>
            </a:r>
            <a:r>
              <a:rPr lang="en-US" dirty="0">
                <a:latin typeface="Arial" charset="0"/>
              </a:rPr>
              <a:t> sent back to querying host</a:t>
            </a:r>
          </a:p>
        </p:txBody>
      </p:sp>
      <p:sp>
        <p:nvSpPr>
          <p:cNvPr id="20486" name="Rectangle 8"/>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20487" name="Object 2"/>
          <p:cNvGraphicFramePr>
            <a:graphicFrameLocks noChangeAspect="1"/>
          </p:cNvGraphicFramePr>
          <p:nvPr/>
        </p:nvGraphicFramePr>
        <p:xfrm>
          <a:off x="0" y="1295400"/>
          <a:ext cx="9829800" cy="2206625"/>
        </p:xfrm>
        <a:graphic>
          <a:graphicData uri="http://schemas.openxmlformats.org/presentationml/2006/ole">
            <mc:AlternateContent xmlns:mc="http://schemas.openxmlformats.org/markup-compatibility/2006">
              <mc:Choice xmlns:v="urn:schemas-microsoft-com:vml" Requires="v">
                <p:oleObj spid="_x0000_s217155" name="Visio" r:id="rId3" imgW="8839200" imgH="1987296" progId="Visio.Drawing.6">
                  <p:embed/>
                </p:oleObj>
              </mc:Choice>
              <mc:Fallback>
                <p:oleObj name="Visio" r:id="rId3" imgW="8839200" imgH="1987296" progId="Visio.Drawing.6">
                  <p:embed/>
                  <p:pic>
                    <p:nvPicPr>
                      <p:cNvPr id="2048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829800" cy="220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10" name="Picture 19" descr="underline_base">
            <a:extLst>
              <a:ext uri="{FF2B5EF4-FFF2-40B4-BE49-F238E27FC236}">
                <a16:creationId xmlns:a16="http://schemas.microsoft.com/office/drawing/2014/main" id="{24271E69-1F07-8C47-9F3F-4DCB8181CE9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51269"/>
            <a:ext cx="5087679" cy="9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0344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FF87455-77C2-164A-B5B4-601D959C77B9}" type="slidenum">
              <a:rPr lang="en-US" sz="1400"/>
              <a:pPr/>
              <a:t>109</a:t>
            </a:fld>
            <a:endParaRPr lang="en-US" sz="1400"/>
          </a:p>
        </p:txBody>
      </p:sp>
      <p:sp>
        <p:nvSpPr>
          <p:cNvPr id="21506" name="Rectangle 2"/>
          <p:cNvSpPr>
            <a:spLocks noGrp="1" noChangeArrowheads="1"/>
          </p:cNvSpPr>
          <p:nvPr>
            <p:ph type="title"/>
          </p:nvPr>
        </p:nvSpPr>
        <p:spPr>
          <a:xfrm>
            <a:off x="533400" y="228600"/>
            <a:ext cx="7772400" cy="526312"/>
          </a:xfrm>
        </p:spPr>
        <p:txBody>
          <a:bodyPr/>
          <a:lstStyle/>
          <a:p>
            <a:r>
              <a:rPr lang="en-US" dirty="0"/>
              <a:t>Example of ICMP Queries</a:t>
            </a:r>
          </a:p>
        </p:txBody>
      </p:sp>
      <p:sp>
        <p:nvSpPr>
          <p:cNvPr id="21507" name="Rectangle 3"/>
          <p:cNvSpPr>
            <a:spLocks noGrp="1" noChangeArrowheads="1"/>
          </p:cNvSpPr>
          <p:nvPr>
            <p:ph type="body" idx="1"/>
          </p:nvPr>
        </p:nvSpPr>
        <p:spPr>
          <a:xfrm>
            <a:off x="152400" y="1371600"/>
            <a:ext cx="8915400" cy="526312"/>
          </a:xfrm>
        </p:spPr>
        <p:txBody>
          <a:bodyPr/>
          <a:lstStyle/>
          <a:p>
            <a:pPr>
              <a:buFontTx/>
              <a:buNone/>
              <a:tabLst>
                <a:tab pos="1028700" algn="l"/>
                <a:tab pos="2457450" algn="l"/>
                <a:tab pos="5661025" algn="l"/>
              </a:tabLst>
            </a:pPr>
            <a:r>
              <a:rPr lang="en-US" dirty="0">
                <a:latin typeface="Arial" charset="0"/>
              </a:rPr>
              <a:t>	</a:t>
            </a:r>
            <a:r>
              <a:rPr lang="en-US" b="1" dirty="0">
                <a:latin typeface="Arial" charset="0"/>
              </a:rPr>
              <a:t>Type/Code: 	Description</a:t>
            </a:r>
          </a:p>
          <a:p>
            <a:pPr>
              <a:buFontTx/>
              <a:buNone/>
              <a:tabLst>
                <a:tab pos="1028700" algn="l"/>
                <a:tab pos="2457450" algn="l"/>
                <a:tab pos="5661025" algn="l"/>
              </a:tabLst>
            </a:pPr>
            <a:r>
              <a:rPr lang="en-US" dirty="0">
                <a:solidFill>
                  <a:srgbClr val="0000FF"/>
                </a:solidFill>
                <a:latin typeface="Arial" charset="0"/>
              </a:rPr>
              <a:t>		</a:t>
            </a:r>
          </a:p>
          <a:p>
            <a:pPr>
              <a:buFontTx/>
              <a:buNone/>
              <a:tabLst>
                <a:tab pos="1028700" algn="l"/>
                <a:tab pos="2457450" algn="l"/>
                <a:tab pos="5661025" algn="l"/>
              </a:tabLst>
            </a:pPr>
            <a:r>
              <a:rPr lang="en-US" dirty="0">
                <a:solidFill>
                  <a:srgbClr val="0000FF"/>
                </a:solidFill>
                <a:latin typeface="Arial" charset="0"/>
              </a:rPr>
              <a:t>		</a:t>
            </a:r>
            <a:r>
              <a:rPr lang="en-US" dirty="0">
                <a:latin typeface="Arial" charset="0"/>
              </a:rPr>
              <a:t>8/0 	Echo Request</a:t>
            </a:r>
          </a:p>
          <a:p>
            <a:pPr>
              <a:buFontTx/>
              <a:buNone/>
              <a:tabLst>
                <a:tab pos="1028700" algn="l"/>
                <a:tab pos="2457450" algn="l"/>
                <a:tab pos="5661025" algn="l"/>
              </a:tabLst>
            </a:pPr>
            <a:r>
              <a:rPr lang="en-US" dirty="0">
                <a:latin typeface="Arial" charset="0"/>
              </a:rPr>
              <a:t>		0/0 	Echo Reply</a:t>
            </a:r>
          </a:p>
          <a:p>
            <a:pPr>
              <a:buFontTx/>
              <a:buNone/>
              <a:tabLst>
                <a:tab pos="1028700" algn="l"/>
                <a:tab pos="2457450" algn="l"/>
                <a:tab pos="5661025" algn="l"/>
              </a:tabLst>
            </a:pPr>
            <a:endParaRPr lang="en-US" dirty="0">
              <a:latin typeface="Arial" charset="0"/>
            </a:endParaRPr>
          </a:p>
          <a:p>
            <a:pPr>
              <a:spcBef>
                <a:spcPct val="10000"/>
              </a:spcBef>
              <a:buFontTx/>
              <a:buNone/>
              <a:tabLst>
                <a:tab pos="1028700" algn="l"/>
                <a:tab pos="2457450" algn="l"/>
                <a:tab pos="5661025" algn="l"/>
              </a:tabLst>
            </a:pPr>
            <a:r>
              <a:rPr lang="en-US" dirty="0">
                <a:latin typeface="Arial" charset="0"/>
              </a:rPr>
              <a:t>		13/0 	Timestamp Request</a:t>
            </a:r>
          </a:p>
          <a:p>
            <a:pPr>
              <a:buFontTx/>
              <a:buNone/>
              <a:tabLst>
                <a:tab pos="1028700" algn="l"/>
                <a:tab pos="2457450" algn="l"/>
                <a:tab pos="5661025" algn="l"/>
              </a:tabLst>
            </a:pPr>
            <a:r>
              <a:rPr lang="en-US" dirty="0">
                <a:latin typeface="Arial" charset="0"/>
              </a:rPr>
              <a:t>		14/0	Timestamp Reply 	</a:t>
            </a:r>
          </a:p>
          <a:p>
            <a:pPr>
              <a:buFontTx/>
              <a:buNone/>
              <a:tabLst>
                <a:tab pos="1028700" algn="l"/>
                <a:tab pos="2457450" algn="l"/>
                <a:tab pos="5661025" algn="l"/>
              </a:tabLst>
            </a:pPr>
            <a:endParaRPr lang="en-US" dirty="0">
              <a:latin typeface="Arial" charset="0"/>
            </a:endParaRPr>
          </a:p>
          <a:p>
            <a:pPr>
              <a:buFontTx/>
              <a:buNone/>
              <a:tabLst>
                <a:tab pos="1028700" algn="l"/>
                <a:tab pos="2457450" algn="l"/>
                <a:tab pos="5661025" algn="l"/>
              </a:tabLst>
            </a:pPr>
            <a:endParaRPr lang="en-US" dirty="0">
              <a:latin typeface="Arial" charset="0"/>
            </a:endParaRPr>
          </a:p>
          <a:p>
            <a:pPr>
              <a:spcBef>
                <a:spcPct val="10000"/>
              </a:spcBef>
              <a:buFontTx/>
              <a:buNone/>
              <a:tabLst>
                <a:tab pos="1028700" algn="l"/>
                <a:tab pos="2457450" algn="l"/>
                <a:tab pos="5661025" algn="l"/>
              </a:tabLst>
            </a:pPr>
            <a:r>
              <a:rPr lang="en-US" dirty="0">
                <a:latin typeface="Arial" charset="0"/>
              </a:rPr>
              <a:t>		10/0 	Router Solicitation</a:t>
            </a:r>
          </a:p>
          <a:p>
            <a:pPr>
              <a:buFontTx/>
              <a:buNone/>
              <a:tabLst>
                <a:tab pos="1028700" algn="l"/>
                <a:tab pos="2457450" algn="l"/>
                <a:tab pos="5661025" algn="l"/>
              </a:tabLst>
            </a:pPr>
            <a:r>
              <a:rPr lang="en-US" dirty="0">
                <a:latin typeface="Arial" charset="0"/>
              </a:rPr>
              <a:t>		9/0	Router Advertiseme</a:t>
            </a:r>
            <a:r>
              <a:rPr lang="en-US" dirty="0">
                <a:solidFill>
                  <a:srgbClr val="0000FF"/>
                </a:solidFill>
                <a:latin typeface="Arial" charset="0"/>
              </a:rPr>
              <a:t>nt	</a:t>
            </a:r>
          </a:p>
        </p:txBody>
      </p:sp>
      <p:sp>
        <p:nvSpPr>
          <p:cNvPr id="21508" name="AutoShape 5"/>
          <p:cNvSpPr>
            <a:spLocks/>
          </p:cNvSpPr>
          <p:nvPr/>
        </p:nvSpPr>
        <p:spPr bwMode="auto">
          <a:xfrm>
            <a:off x="5562600" y="2133600"/>
            <a:ext cx="152400" cy="1066800"/>
          </a:xfrm>
          <a:prstGeom prst="rightBrace">
            <a:avLst>
              <a:gd name="adj1" fmla="val 58333"/>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dirty="0"/>
              <a:t>    </a:t>
            </a:r>
            <a:r>
              <a:rPr lang="en-US" dirty="0">
                <a:solidFill>
                  <a:srgbClr val="C00000"/>
                </a:solidFill>
              </a:rPr>
              <a:t>The ping command </a:t>
            </a:r>
            <a:br>
              <a:rPr lang="en-US" dirty="0">
                <a:solidFill>
                  <a:srgbClr val="C00000"/>
                </a:solidFill>
              </a:rPr>
            </a:br>
            <a:r>
              <a:rPr lang="en-US" dirty="0">
                <a:solidFill>
                  <a:srgbClr val="C00000"/>
                </a:solidFill>
              </a:rPr>
              <a:t>    uses Echo Request/</a:t>
            </a:r>
            <a:br>
              <a:rPr lang="en-US" dirty="0">
                <a:solidFill>
                  <a:srgbClr val="C00000"/>
                </a:solidFill>
              </a:rPr>
            </a:br>
            <a:r>
              <a:rPr lang="en-US" dirty="0">
                <a:solidFill>
                  <a:srgbClr val="C00000"/>
                </a:solidFill>
              </a:rPr>
              <a:t>    Echo Reply</a:t>
            </a:r>
          </a:p>
        </p:txBody>
      </p:sp>
      <p:pic>
        <p:nvPicPr>
          <p:cNvPr id="6" name="Picture 19" descr="underline_base">
            <a:extLst>
              <a:ext uri="{FF2B5EF4-FFF2-40B4-BE49-F238E27FC236}">
                <a16:creationId xmlns:a16="http://schemas.microsoft.com/office/drawing/2014/main" id="{F0193A95-5E4A-F341-804D-70C8CE90840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56" y="816971"/>
            <a:ext cx="637010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06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78" descr="underline_base">
            <a:extLst>
              <a:ext uri="{FF2B5EF4-FFF2-40B4-BE49-F238E27FC236}">
                <a16:creationId xmlns:a16="http://schemas.microsoft.com/office/drawing/2014/main" id="{B72580DB-2700-444E-812C-35720F0BD58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711200"/>
            <a:ext cx="3656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a:extLst>
              <a:ext uri="{FF2B5EF4-FFF2-40B4-BE49-F238E27FC236}">
                <a16:creationId xmlns:a16="http://schemas.microsoft.com/office/drawing/2014/main" id="{87E7BD37-D478-A745-B7B7-BB08E332BBD2}"/>
              </a:ext>
            </a:extLst>
          </p:cNvPr>
          <p:cNvSpPr>
            <a:spLocks noGrp="1" noChangeArrowheads="1"/>
          </p:cNvSpPr>
          <p:nvPr>
            <p:ph type="title"/>
          </p:nvPr>
        </p:nvSpPr>
        <p:spPr>
          <a:xfrm>
            <a:off x="685800" y="292100"/>
            <a:ext cx="7772400" cy="457200"/>
          </a:xfrm>
        </p:spPr>
        <p:txBody>
          <a:bodyPr/>
          <a:lstStyle/>
          <a:p>
            <a:r>
              <a:rPr lang="en-US" altLang="en-US" sz="3600">
                <a:ea typeface="ＭＳ Ｐゴシック" panose="020B0600070205080204" pitchFamily="34" charset="-128"/>
              </a:rPr>
              <a:t>Input port queuing</a:t>
            </a:r>
            <a:endParaRPr lang="en-US" altLang="en-US">
              <a:ea typeface="ＭＳ Ｐゴシック" panose="020B0600070205080204" pitchFamily="34" charset="-128"/>
            </a:endParaRPr>
          </a:p>
        </p:txBody>
      </p:sp>
      <p:sp>
        <p:nvSpPr>
          <p:cNvPr id="62467" name="Rectangle 3">
            <a:extLst>
              <a:ext uri="{FF2B5EF4-FFF2-40B4-BE49-F238E27FC236}">
                <a16:creationId xmlns:a16="http://schemas.microsoft.com/office/drawing/2014/main" id="{BECA2AC6-F06D-4A42-B867-7147D2945F6F}"/>
              </a:ext>
            </a:extLst>
          </p:cNvPr>
          <p:cNvSpPr>
            <a:spLocks noGrp="1" noChangeArrowheads="1"/>
          </p:cNvSpPr>
          <p:nvPr>
            <p:ph type="body" idx="1"/>
          </p:nvPr>
        </p:nvSpPr>
        <p:spPr>
          <a:xfrm>
            <a:off x="731838" y="1127125"/>
            <a:ext cx="8101012" cy="1816593"/>
          </a:xfrm>
        </p:spPr>
        <p:txBody>
          <a:bodyPr/>
          <a:lstStyle/>
          <a:p>
            <a:r>
              <a:rPr lang="en-US" altLang="en-US" sz="2400">
                <a:ea typeface="ＭＳ Ｐゴシック" panose="020B0600070205080204" pitchFamily="34" charset="-128"/>
                <a:cs typeface="ＭＳ Ｐゴシック" panose="020B0600070205080204" pitchFamily="34" charset="-128"/>
              </a:rPr>
              <a:t>fabric slower than input ports combined -&gt; queueing may occur at input queues </a:t>
            </a:r>
          </a:p>
          <a:p>
            <a:pPr lvl="1"/>
            <a:r>
              <a:rPr lang="en-US" altLang="en-US" i="1">
                <a:solidFill>
                  <a:srgbClr val="CC0000"/>
                </a:solidFill>
                <a:latin typeface="Gill Sans MT" panose="020B0502020104020203" pitchFamily="34" charset="77"/>
                <a:ea typeface="ＭＳ Ｐゴシック" panose="020B0600070205080204" pitchFamily="34" charset="-128"/>
              </a:rPr>
              <a:t>queueing delay and loss due to input buffer overflow!</a:t>
            </a:r>
            <a:endParaRPr lang="en-US" altLang="en-US">
              <a:solidFill>
                <a:srgbClr val="CC0000"/>
              </a:solidFill>
              <a:latin typeface="Gill Sans MT" panose="020B0502020104020203" pitchFamily="34" charset="77"/>
              <a:ea typeface="ＭＳ Ｐゴシック" panose="020B0600070205080204" pitchFamily="34" charset="-128"/>
            </a:endParaRPr>
          </a:p>
          <a:p>
            <a:r>
              <a:rPr lang="en-US" altLang="en-US" sz="2400">
                <a:solidFill>
                  <a:srgbClr val="CC0000"/>
                </a:solidFill>
                <a:ea typeface="ＭＳ Ｐゴシック" panose="020B0600070205080204" pitchFamily="34" charset="-128"/>
                <a:cs typeface="ＭＳ Ｐゴシック" panose="020B0600070205080204" pitchFamily="34" charset="-128"/>
              </a:rPr>
              <a:t>Head-of-the-Line (HOL) blocking:</a:t>
            </a:r>
            <a:r>
              <a:rPr lang="en-US" altLang="en-US" sz="2400">
                <a:ea typeface="ＭＳ Ｐゴシック" panose="020B0600070205080204" pitchFamily="34" charset="-128"/>
                <a:cs typeface="ＭＳ Ｐゴシック" panose="020B0600070205080204" pitchFamily="34" charset="-128"/>
              </a:rPr>
              <a:t> queued datagram at front of queue prevents others in queue from moving forward</a:t>
            </a:r>
          </a:p>
        </p:txBody>
      </p:sp>
      <p:grpSp>
        <p:nvGrpSpPr>
          <p:cNvPr id="62468" name="Group 7">
            <a:extLst>
              <a:ext uri="{FF2B5EF4-FFF2-40B4-BE49-F238E27FC236}">
                <a16:creationId xmlns:a16="http://schemas.microsoft.com/office/drawing/2014/main" id="{73BB4834-AA5E-1842-A458-5E81FF4B3A1F}"/>
              </a:ext>
            </a:extLst>
          </p:cNvPr>
          <p:cNvGrpSpPr>
            <a:grpSpLocks/>
          </p:cNvGrpSpPr>
          <p:nvPr/>
        </p:nvGrpSpPr>
        <p:grpSpPr bwMode="auto">
          <a:xfrm>
            <a:off x="1389063" y="3194050"/>
            <a:ext cx="3027362" cy="1809750"/>
            <a:chOff x="523" y="976"/>
            <a:chExt cx="2099" cy="1356"/>
          </a:xfrm>
        </p:grpSpPr>
        <p:sp>
          <p:nvSpPr>
            <p:cNvPr id="62515" name="Rectangle 8">
              <a:extLst>
                <a:ext uri="{FF2B5EF4-FFF2-40B4-BE49-F238E27FC236}">
                  <a16:creationId xmlns:a16="http://schemas.microsoft.com/office/drawing/2014/main" id="{1BAAE336-D1BD-3342-AB39-89E3294FC435}"/>
                </a:ext>
              </a:extLst>
            </p:cNvPr>
            <p:cNvSpPr>
              <a:spLocks noChangeArrowheads="1"/>
            </p:cNvSpPr>
            <p:nvPr/>
          </p:nvSpPr>
          <p:spPr bwMode="auto">
            <a:xfrm>
              <a:off x="1208" y="976"/>
              <a:ext cx="745" cy="135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2516" name="Group 9">
              <a:extLst>
                <a:ext uri="{FF2B5EF4-FFF2-40B4-BE49-F238E27FC236}">
                  <a16:creationId xmlns:a16="http://schemas.microsoft.com/office/drawing/2014/main" id="{57AB6758-1B07-E149-B455-D550241762A3}"/>
                </a:ext>
              </a:extLst>
            </p:cNvPr>
            <p:cNvGrpSpPr>
              <a:grpSpLocks/>
            </p:cNvGrpSpPr>
            <p:nvPr/>
          </p:nvGrpSpPr>
          <p:grpSpPr bwMode="auto">
            <a:xfrm>
              <a:off x="804" y="997"/>
              <a:ext cx="249" cy="1295"/>
              <a:chOff x="748" y="997"/>
              <a:chExt cx="249" cy="1295"/>
            </a:xfrm>
          </p:grpSpPr>
          <p:sp>
            <p:nvSpPr>
              <p:cNvPr id="62535" name="Rectangle 10">
                <a:extLst>
                  <a:ext uri="{FF2B5EF4-FFF2-40B4-BE49-F238E27FC236}">
                    <a16:creationId xmlns:a16="http://schemas.microsoft.com/office/drawing/2014/main" id="{727094E8-FAC0-9448-BEE3-44597369EC06}"/>
                  </a:ext>
                </a:extLst>
              </p:cNvPr>
              <p:cNvSpPr>
                <a:spLocks noChangeArrowheads="1"/>
              </p:cNvSpPr>
              <p:nvPr/>
            </p:nvSpPr>
            <p:spPr bwMode="auto">
              <a:xfrm>
                <a:off x="759" y="997"/>
                <a:ext cx="240"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536" name="Rectangle 11">
                <a:extLst>
                  <a:ext uri="{FF2B5EF4-FFF2-40B4-BE49-F238E27FC236}">
                    <a16:creationId xmlns:a16="http://schemas.microsoft.com/office/drawing/2014/main" id="{7C0CD0C0-FB9A-804D-A39A-0F4243298679}"/>
                  </a:ext>
                </a:extLst>
              </p:cNvPr>
              <p:cNvSpPr>
                <a:spLocks noChangeArrowheads="1"/>
              </p:cNvSpPr>
              <p:nvPr/>
            </p:nvSpPr>
            <p:spPr bwMode="auto">
              <a:xfrm>
                <a:off x="750" y="1472"/>
                <a:ext cx="240"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537" name="Rectangle 12">
                <a:extLst>
                  <a:ext uri="{FF2B5EF4-FFF2-40B4-BE49-F238E27FC236}">
                    <a16:creationId xmlns:a16="http://schemas.microsoft.com/office/drawing/2014/main" id="{4038D20E-5640-6A49-AE2E-C8F1BCEE0083}"/>
                  </a:ext>
                </a:extLst>
              </p:cNvPr>
              <p:cNvSpPr>
                <a:spLocks noChangeArrowheads="1"/>
              </p:cNvSpPr>
              <p:nvPr/>
            </p:nvSpPr>
            <p:spPr bwMode="auto">
              <a:xfrm>
                <a:off x="748" y="1938"/>
                <a:ext cx="240"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62517" name="Group 13">
              <a:extLst>
                <a:ext uri="{FF2B5EF4-FFF2-40B4-BE49-F238E27FC236}">
                  <a16:creationId xmlns:a16="http://schemas.microsoft.com/office/drawing/2014/main" id="{51A3878F-9CE1-554B-9292-A9BAC96872AA}"/>
                </a:ext>
              </a:extLst>
            </p:cNvPr>
            <p:cNvGrpSpPr>
              <a:grpSpLocks/>
            </p:cNvGrpSpPr>
            <p:nvPr/>
          </p:nvGrpSpPr>
          <p:grpSpPr bwMode="auto">
            <a:xfrm>
              <a:off x="2109" y="1002"/>
              <a:ext cx="249" cy="1295"/>
              <a:chOff x="748" y="997"/>
              <a:chExt cx="249" cy="1295"/>
            </a:xfrm>
          </p:grpSpPr>
          <p:sp>
            <p:nvSpPr>
              <p:cNvPr id="62532" name="Rectangle 14">
                <a:extLst>
                  <a:ext uri="{FF2B5EF4-FFF2-40B4-BE49-F238E27FC236}">
                    <a16:creationId xmlns:a16="http://schemas.microsoft.com/office/drawing/2014/main" id="{7BE812BE-FF6D-DF47-BFD6-DBBE91FEDA71}"/>
                  </a:ext>
                </a:extLst>
              </p:cNvPr>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533" name="Rectangle 15">
                <a:extLst>
                  <a:ext uri="{FF2B5EF4-FFF2-40B4-BE49-F238E27FC236}">
                    <a16:creationId xmlns:a16="http://schemas.microsoft.com/office/drawing/2014/main" id="{177B89BE-914E-BD4C-BA8D-6B12FFFB63FB}"/>
                  </a:ext>
                </a:extLst>
              </p:cNvPr>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534" name="Rectangle 16">
                <a:extLst>
                  <a:ext uri="{FF2B5EF4-FFF2-40B4-BE49-F238E27FC236}">
                    <a16:creationId xmlns:a16="http://schemas.microsoft.com/office/drawing/2014/main" id="{BFB701A5-ECEE-0C4B-B388-85ADE68BC4D6}"/>
                  </a:ext>
                </a:extLst>
              </p:cNvPr>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2518" name="Line 17">
              <a:extLst>
                <a:ext uri="{FF2B5EF4-FFF2-40B4-BE49-F238E27FC236}">
                  <a16:creationId xmlns:a16="http://schemas.microsoft.com/office/drawing/2014/main" id="{C4F6D916-A4D8-604D-AE15-B9C9EF5CEA85}"/>
                </a:ext>
              </a:extLst>
            </p:cNvPr>
            <p:cNvSpPr>
              <a:spLocks noChangeShapeType="1"/>
            </p:cNvSpPr>
            <p:nvPr/>
          </p:nvSpPr>
          <p:spPr bwMode="auto">
            <a:xfrm>
              <a:off x="1946" y="1181"/>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19" name="Line 18">
              <a:extLst>
                <a:ext uri="{FF2B5EF4-FFF2-40B4-BE49-F238E27FC236}">
                  <a16:creationId xmlns:a16="http://schemas.microsoft.com/office/drawing/2014/main" id="{4896DAA8-5F56-F948-96D6-C97C6619AD8C}"/>
                </a:ext>
              </a:extLst>
            </p:cNvPr>
            <p:cNvSpPr>
              <a:spLocks noChangeShapeType="1"/>
            </p:cNvSpPr>
            <p:nvPr/>
          </p:nvSpPr>
          <p:spPr bwMode="auto">
            <a:xfrm>
              <a:off x="1940" y="1644"/>
              <a:ext cx="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20" name="Line 19">
              <a:extLst>
                <a:ext uri="{FF2B5EF4-FFF2-40B4-BE49-F238E27FC236}">
                  <a16:creationId xmlns:a16="http://schemas.microsoft.com/office/drawing/2014/main" id="{9AF4612D-2232-6C41-BF2E-5A47784CDC8A}"/>
                </a:ext>
              </a:extLst>
            </p:cNvPr>
            <p:cNvSpPr>
              <a:spLocks noChangeShapeType="1"/>
            </p:cNvSpPr>
            <p:nvPr/>
          </p:nvSpPr>
          <p:spPr bwMode="auto">
            <a:xfrm>
              <a:off x="1940" y="2119"/>
              <a:ext cx="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21" name="Line 20">
              <a:extLst>
                <a:ext uri="{FF2B5EF4-FFF2-40B4-BE49-F238E27FC236}">
                  <a16:creationId xmlns:a16="http://schemas.microsoft.com/office/drawing/2014/main" id="{B0279DFC-1297-0D46-84C2-F0BB36C3BADA}"/>
                </a:ext>
              </a:extLst>
            </p:cNvPr>
            <p:cNvSpPr>
              <a:spLocks noChangeShapeType="1"/>
            </p:cNvSpPr>
            <p:nvPr/>
          </p:nvSpPr>
          <p:spPr bwMode="auto">
            <a:xfrm>
              <a:off x="1044" y="1164"/>
              <a:ext cx="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22" name="Line 21">
              <a:extLst>
                <a:ext uri="{FF2B5EF4-FFF2-40B4-BE49-F238E27FC236}">
                  <a16:creationId xmlns:a16="http://schemas.microsoft.com/office/drawing/2014/main" id="{7AD4302F-01FC-BB42-BCAE-39500BB4AEFE}"/>
                </a:ext>
              </a:extLst>
            </p:cNvPr>
            <p:cNvSpPr>
              <a:spLocks noChangeShapeType="1"/>
            </p:cNvSpPr>
            <p:nvPr/>
          </p:nvSpPr>
          <p:spPr bwMode="auto">
            <a:xfrm>
              <a:off x="1038" y="162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23" name="Line 22">
              <a:extLst>
                <a:ext uri="{FF2B5EF4-FFF2-40B4-BE49-F238E27FC236}">
                  <a16:creationId xmlns:a16="http://schemas.microsoft.com/office/drawing/2014/main" id="{363B9141-FFAD-DE4F-961F-509449A2DCFD}"/>
                </a:ext>
              </a:extLst>
            </p:cNvPr>
            <p:cNvSpPr>
              <a:spLocks noChangeShapeType="1"/>
            </p:cNvSpPr>
            <p:nvPr/>
          </p:nvSpPr>
          <p:spPr bwMode="auto">
            <a:xfrm>
              <a:off x="1038" y="2102"/>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2524" name="Group 23">
              <a:extLst>
                <a:ext uri="{FF2B5EF4-FFF2-40B4-BE49-F238E27FC236}">
                  <a16:creationId xmlns:a16="http://schemas.microsoft.com/office/drawing/2014/main" id="{D7A6FBE9-385C-C34E-889E-AAC607DFD71E}"/>
                </a:ext>
              </a:extLst>
            </p:cNvPr>
            <p:cNvGrpSpPr>
              <a:grpSpLocks/>
            </p:cNvGrpSpPr>
            <p:nvPr/>
          </p:nvGrpSpPr>
          <p:grpSpPr bwMode="auto">
            <a:xfrm>
              <a:off x="523" y="1169"/>
              <a:ext cx="288" cy="939"/>
              <a:chOff x="-60" y="1148"/>
              <a:chExt cx="168" cy="939"/>
            </a:xfrm>
          </p:grpSpPr>
          <p:sp>
            <p:nvSpPr>
              <p:cNvPr id="62529" name="Line 24">
                <a:extLst>
                  <a:ext uri="{FF2B5EF4-FFF2-40B4-BE49-F238E27FC236}">
                    <a16:creationId xmlns:a16="http://schemas.microsoft.com/office/drawing/2014/main" id="{799216C8-09FD-7C45-9216-B4B0E5F00FE4}"/>
                  </a:ext>
                </a:extLst>
              </p:cNvPr>
              <p:cNvSpPr>
                <a:spLocks noChangeShapeType="1"/>
              </p:cNvSpPr>
              <p:nvPr/>
            </p:nvSpPr>
            <p:spPr bwMode="auto">
              <a:xfrm>
                <a:off x="-54" y="1148"/>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30" name="Line 25">
                <a:extLst>
                  <a:ext uri="{FF2B5EF4-FFF2-40B4-BE49-F238E27FC236}">
                    <a16:creationId xmlns:a16="http://schemas.microsoft.com/office/drawing/2014/main" id="{617679BB-32AE-C54A-A6FA-F06462F539A2}"/>
                  </a:ext>
                </a:extLst>
              </p:cNvPr>
              <p:cNvSpPr>
                <a:spLocks noChangeShapeType="1"/>
              </p:cNvSpPr>
              <p:nvPr/>
            </p:nvSpPr>
            <p:spPr bwMode="auto">
              <a:xfrm>
                <a:off x="-60" y="1613"/>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31" name="Line 26">
                <a:extLst>
                  <a:ext uri="{FF2B5EF4-FFF2-40B4-BE49-F238E27FC236}">
                    <a16:creationId xmlns:a16="http://schemas.microsoft.com/office/drawing/2014/main" id="{0486ED7B-39E6-F549-A294-6CA35E40D7D0}"/>
                  </a:ext>
                </a:extLst>
              </p:cNvPr>
              <p:cNvSpPr>
                <a:spLocks noChangeShapeType="1"/>
              </p:cNvSpPr>
              <p:nvPr/>
            </p:nvSpPr>
            <p:spPr bwMode="auto">
              <a:xfrm>
                <a:off x="-60" y="2087"/>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2525" name="Group 27">
              <a:extLst>
                <a:ext uri="{FF2B5EF4-FFF2-40B4-BE49-F238E27FC236}">
                  <a16:creationId xmlns:a16="http://schemas.microsoft.com/office/drawing/2014/main" id="{FCFF7CDC-63C9-ED48-9283-D37A6CFB5BD3}"/>
                </a:ext>
              </a:extLst>
            </p:cNvPr>
            <p:cNvGrpSpPr>
              <a:grpSpLocks/>
            </p:cNvGrpSpPr>
            <p:nvPr/>
          </p:nvGrpSpPr>
          <p:grpSpPr bwMode="auto">
            <a:xfrm>
              <a:off x="2334" y="1173"/>
              <a:ext cx="288" cy="939"/>
              <a:chOff x="-60" y="1148"/>
              <a:chExt cx="168" cy="939"/>
            </a:xfrm>
          </p:grpSpPr>
          <p:sp>
            <p:nvSpPr>
              <p:cNvPr id="62526" name="Line 28">
                <a:extLst>
                  <a:ext uri="{FF2B5EF4-FFF2-40B4-BE49-F238E27FC236}">
                    <a16:creationId xmlns:a16="http://schemas.microsoft.com/office/drawing/2014/main" id="{A0B38950-E9F6-5448-BD34-64C59AEE0395}"/>
                  </a:ext>
                </a:extLst>
              </p:cNvPr>
              <p:cNvSpPr>
                <a:spLocks noChangeShapeType="1"/>
              </p:cNvSpPr>
              <p:nvPr/>
            </p:nvSpPr>
            <p:spPr bwMode="auto">
              <a:xfrm>
                <a:off x="-54" y="1148"/>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527" name="Line 29">
                <a:extLst>
                  <a:ext uri="{FF2B5EF4-FFF2-40B4-BE49-F238E27FC236}">
                    <a16:creationId xmlns:a16="http://schemas.microsoft.com/office/drawing/2014/main" id="{9EA1A1C2-42F6-DC48-8013-BCFF5D73C710}"/>
                  </a:ext>
                </a:extLst>
              </p:cNvPr>
              <p:cNvSpPr>
                <a:spLocks noChangeShapeType="1"/>
              </p:cNvSpPr>
              <p:nvPr/>
            </p:nvSpPr>
            <p:spPr bwMode="auto">
              <a:xfrm>
                <a:off x="-60" y="1615"/>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528" name="Line 30">
                <a:extLst>
                  <a:ext uri="{FF2B5EF4-FFF2-40B4-BE49-F238E27FC236}">
                    <a16:creationId xmlns:a16="http://schemas.microsoft.com/office/drawing/2014/main" id="{5254FB5E-2E72-514A-866F-709897E31906}"/>
                  </a:ext>
                </a:extLst>
              </p:cNvPr>
              <p:cNvSpPr>
                <a:spLocks noChangeShapeType="1"/>
              </p:cNvSpPr>
              <p:nvPr/>
            </p:nvSpPr>
            <p:spPr bwMode="auto">
              <a:xfrm>
                <a:off x="-60" y="2087"/>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62469" name="Rectangle 55">
            <a:extLst>
              <a:ext uri="{FF2B5EF4-FFF2-40B4-BE49-F238E27FC236}">
                <a16:creationId xmlns:a16="http://schemas.microsoft.com/office/drawing/2014/main" id="{24B72C86-D8EA-124B-9726-DBF1B6F1C61C}"/>
              </a:ext>
            </a:extLst>
          </p:cNvPr>
          <p:cNvSpPr>
            <a:spLocks noChangeArrowheads="1"/>
          </p:cNvSpPr>
          <p:nvPr/>
        </p:nvSpPr>
        <p:spPr bwMode="auto">
          <a:xfrm>
            <a:off x="3270404" y="3281510"/>
            <a:ext cx="252413" cy="130175"/>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70" name="Rectangle 56">
            <a:extLst>
              <a:ext uri="{FF2B5EF4-FFF2-40B4-BE49-F238E27FC236}">
                <a16:creationId xmlns:a16="http://schemas.microsoft.com/office/drawing/2014/main" id="{1D0A42EA-7E68-DA4B-A135-C3B677531906}"/>
              </a:ext>
            </a:extLst>
          </p:cNvPr>
          <p:cNvSpPr>
            <a:spLocks noChangeArrowheads="1"/>
          </p:cNvSpPr>
          <p:nvPr/>
        </p:nvSpPr>
        <p:spPr bwMode="auto">
          <a:xfrm>
            <a:off x="1827213" y="3922713"/>
            <a:ext cx="252412" cy="131762"/>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71" name="Rectangle 57">
            <a:extLst>
              <a:ext uri="{FF2B5EF4-FFF2-40B4-BE49-F238E27FC236}">
                <a16:creationId xmlns:a16="http://schemas.microsoft.com/office/drawing/2014/main" id="{26EE65E5-B1BB-8A44-888D-C60D16C5E0C8}"/>
              </a:ext>
            </a:extLst>
          </p:cNvPr>
          <p:cNvSpPr>
            <a:spLocks noChangeArrowheads="1"/>
          </p:cNvSpPr>
          <p:nvPr/>
        </p:nvSpPr>
        <p:spPr bwMode="auto">
          <a:xfrm>
            <a:off x="1825625" y="4557713"/>
            <a:ext cx="252413" cy="130175"/>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72" name="Rectangle 58">
            <a:extLst>
              <a:ext uri="{FF2B5EF4-FFF2-40B4-BE49-F238E27FC236}">
                <a16:creationId xmlns:a16="http://schemas.microsoft.com/office/drawing/2014/main" id="{1E3E37F7-84E5-6F44-ADA9-18E2867B67BE}"/>
              </a:ext>
            </a:extLst>
          </p:cNvPr>
          <p:cNvSpPr>
            <a:spLocks noChangeArrowheads="1"/>
          </p:cNvSpPr>
          <p:nvPr/>
        </p:nvSpPr>
        <p:spPr bwMode="auto">
          <a:xfrm>
            <a:off x="1482725" y="3186113"/>
            <a:ext cx="252413" cy="131762"/>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73" name="Rectangle 59">
            <a:extLst>
              <a:ext uri="{FF2B5EF4-FFF2-40B4-BE49-F238E27FC236}">
                <a16:creationId xmlns:a16="http://schemas.microsoft.com/office/drawing/2014/main" id="{C0B8E50A-52F9-7B48-B731-0D761DB2B10C}"/>
              </a:ext>
            </a:extLst>
          </p:cNvPr>
          <p:cNvSpPr>
            <a:spLocks noChangeArrowheads="1"/>
          </p:cNvSpPr>
          <p:nvPr/>
        </p:nvSpPr>
        <p:spPr bwMode="auto">
          <a:xfrm>
            <a:off x="1477963" y="4546600"/>
            <a:ext cx="252412" cy="131763"/>
          </a:xfrm>
          <a:prstGeom prst="rect">
            <a:avLst/>
          </a:prstGeom>
          <a:solidFill>
            <a:srgbClr val="00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74" name="Line 60">
            <a:extLst>
              <a:ext uri="{FF2B5EF4-FFF2-40B4-BE49-F238E27FC236}">
                <a16:creationId xmlns:a16="http://schemas.microsoft.com/office/drawing/2014/main" id="{5EF6BB03-EFDE-3243-BF17-F8F86044C5BC}"/>
              </a:ext>
            </a:extLst>
          </p:cNvPr>
          <p:cNvSpPr>
            <a:spLocks noChangeShapeType="1"/>
          </p:cNvSpPr>
          <p:nvPr/>
        </p:nvSpPr>
        <p:spPr bwMode="auto">
          <a:xfrm flipV="1">
            <a:off x="2178050" y="3348121"/>
            <a:ext cx="922775" cy="20579"/>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5" name="Freeform 61">
            <a:extLst>
              <a:ext uri="{FF2B5EF4-FFF2-40B4-BE49-F238E27FC236}">
                <a16:creationId xmlns:a16="http://schemas.microsoft.com/office/drawing/2014/main" id="{5CFCA8A2-7BC9-E34B-BC7E-1C2B963347ED}"/>
              </a:ext>
            </a:extLst>
          </p:cNvPr>
          <p:cNvSpPr>
            <a:spLocks/>
          </p:cNvSpPr>
          <p:nvPr/>
        </p:nvSpPr>
        <p:spPr bwMode="auto">
          <a:xfrm>
            <a:off x="2231109" y="3569945"/>
            <a:ext cx="1124744" cy="1030053"/>
          </a:xfrm>
          <a:custGeom>
            <a:avLst/>
            <a:gdLst>
              <a:gd name="T0" fmla="*/ 0 w 967"/>
              <a:gd name="T1" fmla="*/ 2147483647 h 735"/>
              <a:gd name="T2" fmla="*/ 2147483647 w 967"/>
              <a:gd name="T3" fmla="*/ 2147483647 h 735"/>
              <a:gd name="T4" fmla="*/ 214748364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2476" name="Text Box 62">
            <a:extLst>
              <a:ext uri="{FF2B5EF4-FFF2-40B4-BE49-F238E27FC236}">
                <a16:creationId xmlns:a16="http://schemas.microsoft.com/office/drawing/2014/main" id="{465B3CDF-4762-A245-A32D-37108AFCEB6C}"/>
              </a:ext>
            </a:extLst>
          </p:cNvPr>
          <p:cNvSpPr txBox="1">
            <a:spLocks noChangeArrowheads="1"/>
          </p:cNvSpPr>
          <p:nvPr/>
        </p:nvSpPr>
        <p:spPr bwMode="auto">
          <a:xfrm>
            <a:off x="1349375" y="5100638"/>
            <a:ext cx="3390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dirty="0">
                <a:latin typeface="Gill Sans MT" panose="020B0502020104020203" pitchFamily="34" charset="77"/>
              </a:rPr>
              <a:t>output port contention:</a:t>
            </a:r>
          </a:p>
          <a:p>
            <a:pPr algn="ctr"/>
            <a:r>
              <a:rPr lang="en-US" altLang="en-US" sz="1800" dirty="0">
                <a:latin typeface="Gill Sans MT" panose="020B0502020104020203" pitchFamily="34" charset="77"/>
              </a:rPr>
              <a:t>only one </a:t>
            </a:r>
            <a:r>
              <a:rPr lang="en-US" altLang="en-US" sz="1800" dirty="0">
                <a:solidFill>
                  <a:srgbClr val="C00000"/>
                </a:solidFill>
                <a:latin typeface="Gill Sans MT" panose="020B0502020104020203" pitchFamily="34" charset="77"/>
              </a:rPr>
              <a:t>red</a:t>
            </a:r>
            <a:r>
              <a:rPr lang="en-US" altLang="en-US" sz="1800" dirty="0">
                <a:latin typeface="Gill Sans MT" panose="020B0502020104020203" pitchFamily="34" charset="77"/>
              </a:rPr>
              <a:t> datagram can be transferred.</a:t>
            </a:r>
            <a:br>
              <a:rPr lang="en-US" altLang="en-US" sz="1800" dirty="0">
                <a:latin typeface="Gill Sans MT" panose="020B0502020104020203" pitchFamily="34" charset="77"/>
              </a:rPr>
            </a:br>
            <a:r>
              <a:rPr lang="en-US" altLang="en-US" sz="1800" i="1" dirty="0">
                <a:latin typeface="Gill Sans MT" panose="020B0502020104020203" pitchFamily="34" charset="77"/>
              </a:rPr>
              <a:t>lower </a:t>
            </a:r>
            <a:r>
              <a:rPr lang="en-US" altLang="en-US" sz="1800" i="1" dirty="0">
                <a:solidFill>
                  <a:srgbClr val="C00000"/>
                </a:solidFill>
                <a:latin typeface="Gill Sans MT" panose="020B0502020104020203" pitchFamily="34" charset="77"/>
              </a:rPr>
              <a:t>red </a:t>
            </a:r>
            <a:r>
              <a:rPr lang="en-US" altLang="en-US" sz="1800" i="1" dirty="0">
                <a:latin typeface="Gill Sans MT" panose="020B0502020104020203" pitchFamily="34" charset="77"/>
              </a:rPr>
              <a:t>packet is blocked</a:t>
            </a:r>
          </a:p>
        </p:txBody>
      </p:sp>
      <p:sp>
        <p:nvSpPr>
          <p:cNvPr id="62477" name="Text Box 64">
            <a:extLst>
              <a:ext uri="{FF2B5EF4-FFF2-40B4-BE49-F238E27FC236}">
                <a16:creationId xmlns:a16="http://schemas.microsoft.com/office/drawing/2014/main" id="{DA177287-BE15-D548-BD5A-6C591D7704ED}"/>
              </a:ext>
            </a:extLst>
          </p:cNvPr>
          <p:cNvSpPr txBox="1">
            <a:spLocks noChangeArrowheads="1"/>
          </p:cNvSpPr>
          <p:nvPr/>
        </p:nvSpPr>
        <p:spPr bwMode="auto">
          <a:xfrm>
            <a:off x="2527300" y="3990975"/>
            <a:ext cx="747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switch</a:t>
            </a:r>
          </a:p>
          <a:p>
            <a:r>
              <a:rPr lang="en-US" altLang="en-US" sz="1600"/>
              <a:t>fabric</a:t>
            </a:r>
          </a:p>
        </p:txBody>
      </p:sp>
      <p:sp>
        <p:nvSpPr>
          <p:cNvPr id="62478" name="Line 73">
            <a:extLst>
              <a:ext uri="{FF2B5EF4-FFF2-40B4-BE49-F238E27FC236}">
                <a16:creationId xmlns:a16="http://schemas.microsoft.com/office/drawing/2014/main" id="{2033C09F-38C6-CE46-B21B-C2BE9B59DCEA}"/>
              </a:ext>
            </a:extLst>
          </p:cNvPr>
          <p:cNvSpPr>
            <a:spLocks noChangeShapeType="1"/>
          </p:cNvSpPr>
          <p:nvPr/>
        </p:nvSpPr>
        <p:spPr bwMode="auto">
          <a:xfrm>
            <a:off x="2124075" y="3990975"/>
            <a:ext cx="1458913" cy="19050"/>
          </a:xfrm>
          <a:prstGeom prst="line">
            <a:avLst/>
          </a:prstGeom>
          <a:noFill/>
          <a:ln w="28575">
            <a:solidFill>
              <a:srgbClr val="000099"/>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7" name="Group 79">
            <a:extLst>
              <a:ext uri="{FF2B5EF4-FFF2-40B4-BE49-F238E27FC236}">
                <a16:creationId xmlns:a16="http://schemas.microsoft.com/office/drawing/2014/main" id="{C447CAF6-E7EF-BE4F-9950-087E2318FDE6}"/>
              </a:ext>
            </a:extLst>
          </p:cNvPr>
          <p:cNvGrpSpPr>
            <a:grpSpLocks/>
          </p:cNvGrpSpPr>
          <p:nvPr/>
        </p:nvGrpSpPr>
        <p:grpSpPr bwMode="auto">
          <a:xfrm>
            <a:off x="4879975" y="3249613"/>
            <a:ext cx="3281363" cy="3338513"/>
            <a:chOff x="3074" y="2047"/>
            <a:chExt cx="2067" cy="2103"/>
          </a:xfrm>
        </p:grpSpPr>
        <p:grpSp>
          <p:nvGrpSpPr>
            <p:cNvPr id="62482" name="Group 31">
              <a:extLst>
                <a:ext uri="{FF2B5EF4-FFF2-40B4-BE49-F238E27FC236}">
                  <a16:creationId xmlns:a16="http://schemas.microsoft.com/office/drawing/2014/main" id="{B61DC1E4-B318-FF49-9174-D204E6FBBE03}"/>
                </a:ext>
              </a:extLst>
            </p:cNvPr>
            <p:cNvGrpSpPr>
              <a:grpSpLocks/>
            </p:cNvGrpSpPr>
            <p:nvPr/>
          </p:nvGrpSpPr>
          <p:grpSpPr bwMode="auto">
            <a:xfrm>
              <a:off x="3074" y="2047"/>
              <a:ext cx="1907" cy="1140"/>
              <a:chOff x="523" y="976"/>
              <a:chExt cx="2099" cy="1356"/>
            </a:xfrm>
          </p:grpSpPr>
          <p:sp>
            <p:nvSpPr>
              <p:cNvPr id="62492" name="Rectangle 32">
                <a:extLst>
                  <a:ext uri="{FF2B5EF4-FFF2-40B4-BE49-F238E27FC236}">
                    <a16:creationId xmlns:a16="http://schemas.microsoft.com/office/drawing/2014/main" id="{5F5DFC4F-9598-F34D-95AA-DC4C1B1AC953}"/>
                  </a:ext>
                </a:extLst>
              </p:cNvPr>
              <p:cNvSpPr>
                <a:spLocks noChangeArrowheads="1"/>
              </p:cNvSpPr>
              <p:nvPr/>
            </p:nvSpPr>
            <p:spPr bwMode="auto">
              <a:xfrm>
                <a:off x="1208" y="976"/>
                <a:ext cx="745" cy="135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2493" name="Group 33">
                <a:extLst>
                  <a:ext uri="{FF2B5EF4-FFF2-40B4-BE49-F238E27FC236}">
                    <a16:creationId xmlns:a16="http://schemas.microsoft.com/office/drawing/2014/main" id="{8DF2BC87-9FFF-ED43-946F-180D3DD68FAF}"/>
                  </a:ext>
                </a:extLst>
              </p:cNvPr>
              <p:cNvGrpSpPr>
                <a:grpSpLocks/>
              </p:cNvGrpSpPr>
              <p:nvPr/>
            </p:nvGrpSpPr>
            <p:grpSpPr bwMode="auto">
              <a:xfrm>
                <a:off x="804" y="997"/>
                <a:ext cx="249" cy="1295"/>
                <a:chOff x="748" y="997"/>
                <a:chExt cx="249" cy="1295"/>
              </a:xfrm>
            </p:grpSpPr>
            <p:sp>
              <p:nvSpPr>
                <p:cNvPr id="62512" name="Rectangle 34">
                  <a:extLst>
                    <a:ext uri="{FF2B5EF4-FFF2-40B4-BE49-F238E27FC236}">
                      <a16:creationId xmlns:a16="http://schemas.microsoft.com/office/drawing/2014/main" id="{037D88B8-A04E-3449-BADE-E164CE9CC6D4}"/>
                    </a:ext>
                  </a:extLst>
                </p:cNvPr>
                <p:cNvSpPr>
                  <a:spLocks noChangeArrowheads="1"/>
                </p:cNvSpPr>
                <p:nvPr/>
              </p:nvSpPr>
              <p:spPr bwMode="auto">
                <a:xfrm>
                  <a:off x="759" y="997"/>
                  <a:ext cx="240"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513" name="Rectangle 35">
                  <a:extLst>
                    <a:ext uri="{FF2B5EF4-FFF2-40B4-BE49-F238E27FC236}">
                      <a16:creationId xmlns:a16="http://schemas.microsoft.com/office/drawing/2014/main" id="{829C5F65-45D7-D74E-B9F9-8261108C6959}"/>
                    </a:ext>
                  </a:extLst>
                </p:cNvPr>
                <p:cNvSpPr>
                  <a:spLocks noChangeArrowheads="1"/>
                </p:cNvSpPr>
                <p:nvPr/>
              </p:nvSpPr>
              <p:spPr bwMode="auto">
                <a:xfrm>
                  <a:off x="750" y="1472"/>
                  <a:ext cx="240"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514" name="Rectangle 36">
                  <a:extLst>
                    <a:ext uri="{FF2B5EF4-FFF2-40B4-BE49-F238E27FC236}">
                      <a16:creationId xmlns:a16="http://schemas.microsoft.com/office/drawing/2014/main" id="{8D12BA8D-027A-5B4E-9402-0BBAA5509A64}"/>
                    </a:ext>
                  </a:extLst>
                </p:cNvPr>
                <p:cNvSpPr>
                  <a:spLocks noChangeArrowheads="1"/>
                </p:cNvSpPr>
                <p:nvPr/>
              </p:nvSpPr>
              <p:spPr bwMode="auto">
                <a:xfrm>
                  <a:off x="748" y="1938"/>
                  <a:ext cx="240"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62494" name="Group 37">
                <a:extLst>
                  <a:ext uri="{FF2B5EF4-FFF2-40B4-BE49-F238E27FC236}">
                    <a16:creationId xmlns:a16="http://schemas.microsoft.com/office/drawing/2014/main" id="{0D44F59F-C859-6F44-8A53-D04C03D5C227}"/>
                  </a:ext>
                </a:extLst>
              </p:cNvPr>
              <p:cNvGrpSpPr>
                <a:grpSpLocks/>
              </p:cNvGrpSpPr>
              <p:nvPr/>
            </p:nvGrpSpPr>
            <p:grpSpPr bwMode="auto">
              <a:xfrm>
                <a:off x="2109" y="1002"/>
                <a:ext cx="249" cy="1295"/>
                <a:chOff x="748" y="997"/>
                <a:chExt cx="249" cy="1295"/>
              </a:xfrm>
            </p:grpSpPr>
            <p:sp>
              <p:nvSpPr>
                <p:cNvPr id="62509" name="Rectangle 38">
                  <a:extLst>
                    <a:ext uri="{FF2B5EF4-FFF2-40B4-BE49-F238E27FC236}">
                      <a16:creationId xmlns:a16="http://schemas.microsoft.com/office/drawing/2014/main" id="{6272C428-A8F1-B547-A541-BB5B1D197E96}"/>
                    </a:ext>
                  </a:extLst>
                </p:cNvPr>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510" name="Rectangle 39">
                  <a:extLst>
                    <a:ext uri="{FF2B5EF4-FFF2-40B4-BE49-F238E27FC236}">
                      <a16:creationId xmlns:a16="http://schemas.microsoft.com/office/drawing/2014/main" id="{DD85527C-1AED-8745-924E-CCEFCAF47210}"/>
                    </a:ext>
                  </a:extLst>
                </p:cNvPr>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62511" name="Rectangle 40">
                  <a:extLst>
                    <a:ext uri="{FF2B5EF4-FFF2-40B4-BE49-F238E27FC236}">
                      <a16:creationId xmlns:a16="http://schemas.microsoft.com/office/drawing/2014/main" id="{7FC45B67-737A-0C4C-966D-6D9618484189}"/>
                    </a:ext>
                  </a:extLst>
                </p:cNvPr>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2495" name="Line 41">
                <a:extLst>
                  <a:ext uri="{FF2B5EF4-FFF2-40B4-BE49-F238E27FC236}">
                    <a16:creationId xmlns:a16="http://schemas.microsoft.com/office/drawing/2014/main" id="{F5126A52-CC2A-CC47-8AC8-16952403A727}"/>
                  </a:ext>
                </a:extLst>
              </p:cNvPr>
              <p:cNvSpPr>
                <a:spLocks noChangeShapeType="1"/>
              </p:cNvSpPr>
              <p:nvPr/>
            </p:nvSpPr>
            <p:spPr bwMode="auto">
              <a:xfrm>
                <a:off x="1946" y="1181"/>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6" name="Line 42">
                <a:extLst>
                  <a:ext uri="{FF2B5EF4-FFF2-40B4-BE49-F238E27FC236}">
                    <a16:creationId xmlns:a16="http://schemas.microsoft.com/office/drawing/2014/main" id="{B18A9FEF-2143-D246-BB86-CBE5418DEF87}"/>
                  </a:ext>
                </a:extLst>
              </p:cNvPr>
              <p:cNvSpPr>
                <a:spLocks noChangeShapeType="1"/>
              </p:cNvSpPr>
              <p:nvPr/>
            </p:nvSpPr>
            <p:spPr bwMode="auto">
              <a:xfrm>
                <a:off x="1940" y="1644"/>
                <a:ext cx="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7" name="Line 43">
                <a:extLst>
                  <a:ext uri="{FF2B5EF4-FFF2-40B4-BE49-F238E27FC236}">
                    <a16:creationId xmlns:a16="http://schemas.microsoft.com/office/drawing/2014/main" id="{5A427F69-B699-DA45-BE26-16FCCAD87FFA}"/>
                  </a:ext>
                </a:extLst>
              </p:cNvPr>
              <p:cNvSpPr>
                <a:spLocks noChangeShapeType="1"/>
              </p:cNvSpPr>
              <p:nvPr/>
            </p:nvSpPr>
            <p:spPr bwMode="auto">
              <a:xfrm>
                <a:off x="1940" y="2119"/>
                <a:ext cx="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8" name="Line 44">
                <a:extLst>
                  <a:ext uri="{FF2B5EF4-FFF2-40B4-BE49-F238E27FC236}">
                    <a16:creationId xmlns:a16="http://schemas.microsoft.com/office/drawing/2014/main" id="{E11FA1E5-44AA-F44F-9A0D-8C969F3CA375}"/>
                  </a:ext>
                </a:extLst>
              </p:cNvPr>
              <p:cNvSpPr>
                <a:spLocks noChangeShapeType="1"/>
              </p:cNvSpPr>
              <p:nvPr/>
            </p:nvSpPr>
            <p:spPr bwMode="auto">
              <a:xfrm>
                <a:off x="1044" y="1164"/>
                <a:ext cx="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99" name="Line 45">
                <a:extLst>
                  <a:ext uri="{FF2B5EF4-FFF2-40B4-BE49-F238E27FC236}">
                    <a16:creationId xmlns:a16="http://schemas.microsoft.com/office/drawing/2014/main" id="{041AF4D5-F483-234F-B780-CAD5B5C951B0}"/>
                  </a:ext>
                </a:extLst>
              </p:cNvPr>
              <p:cNvSpPr>
                <a:spLocks noChangeShapeType="1"/>
              </p:cNvSpPr>
              <p:nvPr/>
            </p:nvSpPr>
            <p:spPr bwMode="auto">
              <a:xfrm>
                <a:off x="1038" y="162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00" name="Line 46">
                <a:extLst>
                  <a:ext uri="{FF2B5EF4-FFF2-40B4-BE49-F238E27FC236}">
                    <a16:creationId xmlns:a16="http://schemas.microsoft.com/office/drawing/2014/main" id="{FB863231-3EF6-574A-B1E9-9EEE8425FA9F}"/>
                  </a:ext>
                </a:extLst>
              </p:cNvPr>
              <p:cNvSpPr>
                <a:spLocks noChangeShapeType="1"/>
              </p:cNvSpPr>
              <p:nvPr/>
            </p:nvSpPr>
            <p:spPr bwMode="auto">
              <a:xfrm>
                <a:off x="1038" y="2102"/>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2501" name="Group 47">
                <a:extLst>
                  <a:ext uri="{FF2B5EF4-FFF2-40B4-BE49-F238E27FC236}">
                    <a16:creationId xmlns:a16="http://schemas.microsoft.com/office/drawing/2014/main" id="{979975DF-6804-5D4F-AA83-F13E0D082438}"/>
                  </a:ext>
                </a:extLst>
              </p:cNvPr>
              <p:cNvGrpSpPr>
                <a:grpSpLocks/>
              </p:cNvGrpSpPr>
              <p:nvPr/>
            </p:nvGrpSpPr>
            <p:grpSpPr bwMode="auto">
              <a:xfrm>
                <a:off x="523" y="1169"/>
                <a:ext cx="288" cy="939"/>
                <a:chOff x="-60" y="1148"/>
                <a:chExt cx="168" cy="939"/>
              </a:xfrm>
            </p:grpSpPr>
            <p:sp>
              <p:nvSpPr>
                <p:cNvPr id="62506" name="Line 48">
                  <a:extLst>
                    <a:ext uri="{FF2B5EF4-FFF2-40B4-BE49-F238E27FC236}">
                      <a16:creationId xmlns:a16="http://schemas.microsoft.com/office/drawing/2014/main" id="{A41F6093-4353-7C49-93F6-49F5DEA151AC}"/>
                    </a:ext>
                  </a:extLst>
                </p:cNvPr>
                <p:cNvSpPr>
                  <a:spLocks noChangeShapeType="1"/>
                </p:cNvSpPr>
                <p:nvPr/>
              </p:nvSpPr>
              <p:spPr bwMode="auto">
                <a:xfrm>
                  <a:off x="-54" y="1148"/>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07" name="Line 49">
                  <a:extLst>
                    <a:ext uri="{FF2B5EF4-FFF2-40B4-BE49-F238E27FC236}">
                      <a16:creationId xmlns:a16="http://schemas.microsoft.com/office/drawing/2014/main" id="{6E06E447-4F18-DF42-ADF6-BE603B18A252}"/>
                    </a:ext>
                  </a:extLst>
                </p:cNvPr>
                <p:cNvSpPr>
                  <a:spLocks noChangeShapeType="1"/>
                </p:cNvSpPr>
                <p:nvPr/>
              </p:nvSpPr>
              <p:spPr bwMode="auto">
                <a:xfrm>
                  <a:off x="-60" y="1613"/>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508" name="Line 50">
                  <a:extLst>
                    <a:ext uri="{FF2B5EF4-FFF2-40B4-BE49-F238E27FC236}">
                      <a16:creationId xmlns:a16="http://schemas.microsoft.com/office/drawing/2014/main" id="{1889ED74-6EC5-AD44-851C-CA5D25EED514}"/>
                    </a:ext>
                  </a:extLst>
                </p:cNvPr>
                <p:cNvSpPr>
                  <a:spLocks noChangeShapeType="1"/>
                </p:cNvSpPr>
                <p:nvPr/>
              </p:nvSpPr>
              <p:spPr bwMode="auto">
                <a:xfrm>
                  <a:off x="-60" y="2087"/>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2502" name="Group 51">
                <a:extLst>
                  <a:ext uri="{FF2B5EF4-FFF2-40B4-BE49-F238E27FC236}">
                    <a16:creationId xmlns:a16="http://schemas.microsoft.com/office/drawing/2014/main" id="{5947C99C-B6CC-954C-AD43-E6AD83A09FD0}"/>
                  </a:ext>
                </a:extLst>
              </p:cNvPr>
              <p:cNvGrpSpPr>
                <a:grpSpLocks/>
              </p:cNvGrpSpPr>
              <p:nvPr/>
            </p:nvGrpSpPr>
            <p:grpSpPr bwMode="auto">
              <a:xfrm>
                <a:off x="2334" y="1173"/>
                <a:ext cx="288" cy="939"/>
                <a:chOff x="-60" y="1148"/>
                <a:chExt cx="168" cy="939"/>
              </a:xfrm>
            </p:grpSpPr>
            <p:sp>
              <p:nvSpPr>
                <p:cNvPr id="62503" name="Line 52">
                  <a:extLst>
                    <a:ext uri="{FF2B5EF4-FFF2-40B4-BE49-F238E27FC236}">
                      <a16:creationId xmlns:a16="http://schemas.microsoft.com/office/drawing/2014/main" id="{851A408B-7ECB-6C45-9BFD-38D059EA8B96}"/>
                    </a:ext>
                  </a:extLst>
                </p:cNvPr>
                <p:cNvSpPr>
                  <a:spLocks noChangeShapeType="1"/>
                </p:cNvSpPr>
                <p:nvPr/>
              </p:nvSpPr>
              <p:spPr bwMode="auto">
                <a:xfrm>
                  <a:off x="-54" y="1148"/>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504" name="Line 53">
                  <a:extLst>
                    <a:ext uri="{FF2B5EF4-FFF2-40B4-BE49-F238E27FC236}">
                      <a16:creationId xmlns:a16="http://schemas.microsoft.com/office/drawing/2014/main" id="{9D81B38D-D862-7840-A4BA-C0CC21109E85}"/>
                    </a:ext>
                  </a:extLst>
                </p:cNvPr>
                <p:cNvSpPr>
                  <a:spLocks noChangeShapeType="1"/>
                </p:cNvSpPr>
                <p:nvPr/>
              </p:nvSpPr>
              <p:spPr bwMode="auto">
                <a:xfrm>
                  <a:off x="-60" y="1615"/>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505" name="Line 54">
                  <a:extLst>
                    <a:ext uri="{FF2B5EF4-FFF2-40B4-BE49-F238E27FC236}">
                      <a16:creationId xmlns:a16="http://schemas.microsoft.com/office/drawing/2014/main" id="{7834C260-ECE6-7A41-B7F9-3002B1225E9E}"/>
                    </a:ext>
                  </a:extLst>
                </p:cNvPr>
                <p:cNvSpPr>
                  <a:spLocks noChangeShapeType="1"/>
                </p:cNvSpPr>
                <p:nvPr/>
              </p:nvSpPr>
              <p:spPr bwMode="auto">
                <a:xfrm>
                  <a:off x="-60" y="2087"/>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62483" name="Text Box 63">
              <a:extLst>
                <a:ext uri="{FF2B5EF4-FFF2-40B4-BE49-F238E27FC236}">
                  <a16:creationId xmlns:a16="http://schemas.microsoft.com/office/drawing/2014/main" id="{33193953-0D8D-A441-8D27-028B91E5AD3E}"/>
                </a:ext>
              </a:extLst>
            </p:cNvPr>
            <p:cNvSpPr txBox="1">
              <a:spLocks noChangeArrowheads="1"/>
            </p:cNvSpPr>
            <p:nvPr/>
          </p:nvSpPr>
          <p:spPr bwMode="auto">
            <a:xfrm>
              <a:off x="3141" y="3219"/>
              <a:ext cx="2000"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dirty="0">
                  <a:latin typeface="Gill Sans MT" panose="020B0502020104020203" pitchFamily="34" charset="77"/>
                </a:rPr>
                <a:t>one packet time later: </a:t>
              </a:r>
              <a:r>
                <a:rPr lang="en-US" altLang="en-US" sz="1800" dirty="0">
                  <a:solidFill>
                    <a:schemeClr val="accent1">
                      <a:lumMod val="75000"/>
                    </a:schemeClr>
                  </a:solidFill>
                  <a:latin typeface="Gill Sans MT" panose="020B0502020104020203" pitchFamily="34" charset="77"/>
                </a:rPr>
                <a:t>green</a:t>
              </a:r>
              <a:r>
                <a:rPr lang="en-US" altLang="en-US" sz="1800" dirty="0">
                  <a:latin typeface="Gill Sans MT" panose="020B0502020104020203" pitchFamily="34" charset="77"/>
                </a:rPr>
                <a:t> packet experiences HOL blocking, as it should have been switched now but blocked </a:t>
              </a:r>
              <a:r>
                <a:rPr lang="en-US" altLang="en-US" sz="1800" dirty="0">
                  <a:solidFill>
                    <a:srgbClr val="C00000"/>
                  </a:solidFill>
                  <a:latin typeface="Gill Sans MT" panose="020B0502020104020203" pitchFamily="34" charset="77"/>
                </a:rPr>
                <a:t>red</a:t>
              </a:r>
              <a:r>
                <a:rPr lang="en-US" altLang="en-US" sz="1800" dirty="0">
                  <a:latin typeface="Gill Sans MT" panose="020B0502020104020203" pitchFamily="34" charset="77"/>
                </a:rPr>
                <a:t> switched instead – was ahead</a:t>
              </a:r>
              <a:endParaRPr lang="en-US" altLang="en-US" sz="1800" i="1" dirty="0">
                <a:latin typeface="Gill Sans MT" panose="020B0502020104020203" pitchFamily="34" charset="77"/>
              </a:endParaRPr>
            </a:p>
          </p:txBody>
        </p:sp>
        <p:sp>
          <p:nvSpPr>
            <p:cNvPr id="62484" name="Text Box 65">
              <a:extLst>
                <a:ext uri="{FF2B5EF4-FFF2-40B4-BE49-F238E27FC236}">
                  <a16:creationId xmlns:a16="http://schemas.microsoft.com/office/drawing/2014/main" id="{0311A0BD-D993-1D49-9850-C5977B631306}"/>
                </a:ext>
              </a:extLst>
            </p:cNvPr>
            <p:cNvSpPr txBox="1">
              <a:spLocks noChangeArrowheads="1"/>
            </p:cNvSpPr>
            <p:nvPr/>
          </p:nvSpPr>
          <p:spPr bwMode="auto">
            <a:xfrm>
              <a:off x="3778" y="2507"/>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switch</a:t>
              </a:r>
            </a:p>
            <a:p>
              <a:r>
                <a:rPr lang="en-US" altLang="en-US" sz="1600"/>
                <a:t>fabric</a:t>
              </a:r>
            </a:p>
          </p:txBody>
        </p:sp>
        <p:sp>
          <p:nvSpPr>
            <p:cNvPr id="62485" name="Rectangle 66">
              <a:extLst>
                <a:ext uri="{FF2B5EF4-FFF2-40B4-BE49-F238E27FC236}">
                  <a16:creationId xmlns:a16="http://schemas.microsoft.com/office/drawing/2014/main" id="{2EED6E18-4AA5-5B4F-B826-AF9950665637}"/>
                </a:ext>
              </a:extLst>
            </p:cNvPr>
            <p:cNvSpPr>
              <a:spLocks noChangeArrowheads="1"/>
            </p:cNvSpPr>
            <p:nvPr/>
          </p:nvSpPr>
          <p:spPr bwMode="auto">
            <a:xfrm>
              <a:off x="4326" y="2074"/>
              <a:ext cx="159" cy="83"/>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86" name="Rectangle 69">
              <a:extLst>
                <a:ext uri="{FF2B5EF4-FFF2-40B4-BE49-F238E27FC236}">
                  <a16:creationId xmlns:a16="http://schemas.microsoft.com/office/drawing/2014/main" id="{6DD948AA-08AB-A04D-94CA-3CF81055DC8C}"/>
                </a:ext>
              </a:extLst>
            </p:cNvPr>
            <p:cNvSpPr>
              <a:spLocks noChangeArrowheads="1"/>
            </p:cNvSpPr>
            <p:nvPr/>
          </p:nvSpPr>
          <p:spPr bwMode="auto">
            <a:xfrm>
              <a:off x="3363" y="2050"/>
              <a:ext cx="159" cy="82"/>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87" name="Rectangle 70">
              <a:extLst>
                <a:ext uri="{FF2B5EF4-FFF2-40B4-BE49-F238E27FC236}">
                  <a16:creationId xmlns:a16="http://schemas.microsoft.com/office/drawing/2014/main" id="{F6ACC5B3-FF89-5048-9052-6C60B75AC06F}"/>
                </a:ext>
              </a:extLst>
            </p:cNvPr>
            <p:cNvSpPr>
              <a:spLocks noChangeArrowheads="1"/>
            </p:cNvSpPr>
            <p:nvPr/>
          </p:nvSpPr>
          <p:spPr bwMode="auto">
            <a:xfrm>
              <a:off x="3360" y="2916"/>
              <a:ext cx="159" cy="83"/>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88" name="Freeform 71">
              <a:extLst>
                <a:ext uri="{FF2B5EF4-FFF2-40B4-BE49-F238E27FC236}">
                  <a16:creationId xmlns:a16="http://schemas.microsoft.com/office/drawing/2014/main" id="{78BE3794-469C-4F47-90C4-74F48D58FCBA}"/>
                </a:ext>
              </a:extLst>
            </p:cNvPr>
            <p:cNvSpPr>
              <a:spLocks/>
            </p:cNvSpPr>
            <p:nvPr/>
          </p:nvSpPr>
          <p:spPr bwMode="auto">
            <a:xfrm>
              <a:off x="3585" y="2217"/>
              <a:ext cx="848" cy="725"/>
            </a:xfrm>
            <a:custGeom>
              <a:avLst/>
              <a:gdLst>
                <a:gd name="T0" fmla="*/ 0 w 967"/>
                <a:gd name="T1" fmla="*/ 65 h 735"/>
                <a:gd name="T2" fmla="*/ 134 w 967"/>
                <a:gd name="T3" fmla="*/ 65 h 735"/>
                <a:gd name="T4" fmla="*/ 251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2489" name="Freeform 72">
              <a:extLst>
                <a:ext uri="{FF2B5EF4-FFF2-40B4-BE49-F238E27FC236}">
                  <a16:creationId xmlns:a16="http://schemas.microsoft.com/office/drawing/2014/main" id="{E5C55BE8-1D64-0E4E-BC9F-C1514F0236BA}"/>
                </a:ext>
              </a:extLst>
            </p:cNvPr>
            <p:cNvSpPr>
              <a:spLocks/>
            </p:cNvSpPr>
            <p:nvPr/>
          </p:nvSpPr>
          <p:spPr bwMode="auto">
            <a:xfrm>
              <a:off x="3573" y="2134"/>
              <a:ext cx="860" cy="437"/>
            </a:xfrm>
            <a:custGeom>
              <a:avLst/>
              <a:gdLst>
                <a:gd name="T0" fmla="*/ 0 w 860"/>
                <a:gd name="T1" fmla="*/ 3 h 437"/>
                <a:gd name="T2" fmla="*/ 468 w 860"/>
                <a:gd name="T3" fmla="*/ 0 h 437"/>
                <a:gd name="T4" fmla="*/ 860 w 860"/>
                <a:gd name="T5" fmla="*/ 437 h 437"/>
                <a:gd name="T6" fmla="*/ 0 60000 65536"/>
                <a:gd name="T7" fmla="*/ 0 60000 65536"/>
                <a:gd name="T8" fmla="*/ 0 60000 65536"/>
                <a:gd name="T9" fmla="*/ 0 w 860"/>
                <a:gd name="T10" fmla="*/ 0 h 437"/>
                <a:gd name="T11" fmla="*/ 860 w 860"/>
                <a:gd name="T12" fmla="*/ 437 h 437"/>
              </a:gdLst>
              <a:ahLst/>
              <a:cxnLst>
                <a:cxn ang="T6">
                  <a:pos x="T0" y="T1"/>
                </a:cxn>
                <a:cxn ang="T7">
                  <a:pos x="T2" y="T3"/>
                </a:cxn>
                <a:cxn ang="T8">
                  <a:pos x="T4" y="T5"/>
                </a:cxn>
              </a:cxnLst>
              <a:rect l="T9" t="T10" r="T11" b="T12"/>
              <a:pathLst>
                <a:path w="860" h="437">
                  <a:moveTo>
                    <a:pt x="0" y="3"/>
                  </a:moveTo>
                  <a:lnTo>
                    <a:pt x="468" y="0"/>
                  </a:lnTo>
                  <a:lnTo>
                    <a:pt x="860" y="437"/>
                  </a:lnTo>
                </a:path>
              </a:pathLst>
            </a:custGeom>
            <a:noFill/>
            <a:ln w="28575" cap="flat" cmpd="sng">
              <a:solidFill>
                <a:srgbClr val="000099"/>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2490" name="Rectangle 76">
              <a:extLst>
                <a:ext uri="{FF2B5EF4-FFF2-40B4-BE49-F238E27FC236}">
                  <a16:creationId xmlns:a16="http://schemas.microsoft.com/office/drawing/2014/main" id="{E6347B12-AA38-4E4B-9067-AE7081ACCA05}"/>
                </a:ext>
              </a:extLst>
            </p:cNvPr>
            <p:cNvSpPr>
              <a:spLocks noChangeArrowheads="1"/>
            </p:cNvSpPr>
            <p:nvPr/>
          </p:nvSpPr>
          <p:spPr bwMode="auto">
            <a:xfrm>
              <a:off x="3141" y="2890"/>
              <a:ext cx="159" cy="83"/>
            </a:xfrm>
            <a:prstGeom prst="rect">
              <a:avLst/>
            </a:prstGeom>
            <a:solidFill>
              <a:srgbClr val="00CC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91" name="Rectangle 77">
              <a:extLst>
                <a:ext uri="{FF2B5EF4-FFF2-40B4-BE49-F238E27FC236}">
                  <a16:creationId xmlns:a16="http://schemas.microsoft.com/office/drawing/2014/main" id="{04A1D726-0BFB-084D-923B-F75A0406ED20}"/>
                </a:ext>
              </a:extLst>
            </p:cNvPr>
            <p:cNvSpPr>
              <a:spLocks noChangeArrowheads="1"/>
            </p:cNvSpPr>
            <p:nvPr/>
          </p:nvSpPr>
          <p:spPr bwMode="auto">
            <a:xfrm>
              <a:off x="4305" y="2655"/>
              <a:ext cx="159" cy="83"/>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2480" name="Slide Number Placeholder 5">
            <a:extLst>
              <a:ext uri="{FF2B5EF4-FFF2-40B4-BE49-F238E27FC236}">
                <a16:creationId xmlns:a16="http://schemas.microsoft.com/office/drawing/2014/main" id="{9841941F-95E0-4841-9673-0C8CEBC8226C}"/>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3442EAF4-32B2-6246-8716-EC8B9CD2A797}" type="slidenum">
              <a:rPr lang="en-US" altLang="en-US" sz="1200">
                <a:latin typeface="Tahoma" panose="020B0604030504040204" pitchFamily="34" charset="0"/>
              </a:rPr>
              <a:pPr/>
              <a:t>11</a:t>
            </a:fld>
            <a:endParaRPr lang="en-US" altLang="en-US" sz="1200">
              <a:latin typeface="Tahoma" panose="020B0604030504040204" pitchFamily="34" charset="0"/>
            </a:endParaRPr>
          </a:p>
        </p:txBody>
      </p:sp>
      <p:sp>
        <p:nvSpPr>
          <p:cNvPr id="62481" name="Footer Placeholder 2">
            <a:extLst>
              <a:ext uri="{FF2B5EF4-FFF2-40B4-BE49-F238E27FC236}">
                <a16:creationId xmlns:a16="http://schemas.microsoft.com/office/drawing/2014/main" id="{FD42B42E-AE9F-114D-9601-7CF39B3E4C4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cxnSp>
        <p:nvCxnSpPr>
          <p:cNvPr id="3" name="Straight Arrow Connector 2">
            <a:extLst>
              <a:ext uri="{FF2B5EF4-FFF2-40B4-BE49-F238E27FC236}">
                <a16:creationId xmlns:a16="http://schemas.microsoft.com/office/drawing/2014/main" id="{D1E03F97-C031-8E43-B106-CEAD43941923}"/>
              </a:ext>
            </a:extLst>
          </p:cNvPr>
          <p:cNvCxnSpPr/>
          <p:nvPr/>
        </p:nvCxnSpPr>
        <p:spPr bwMode="auto">
          <a:xfrm>
            <a:off x="3848336" y="5842000"/>
            <a:ext cx="1298339" cy="0"/>
          </a:xfrm>
          <a:prstGeom prst="straightConnector1">
            <a:avLst/>
          </a:prstGeom>
          <a:solidFill>
            <a:schemeClr val="accent1"/>
          </a:solidFill>
          <a:ln w="38100" cap="flat" cmpd="sng" algn="ctr">
            <a:solidFill>
              <a:schemeClr val="accent1">
                <a:lumMod val="75000"/>
              </a:scheme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7" name="Rectangle 56">
            <a:extLst>
              <a:ext uri="{FF2B5EF4-FFF2-40B4-BE49-F238E27FC236}">
                <a16:creationId xmlns:a16="http://schemas.microsoft.com/office/drawing/2014/main" id="{44B0059F-970C-D345-ABB7-B3092193D978}"/>
              </a:ext>
            </a:extLst>
          </p:cNvPr>
          <p:cNvSpPr>
            <a:spLocks noChangeArrowheads="1"/>
          </p:cNvSpPr>
          <p:nvPr/>
        </p:nvSpPr>
        <p:spPr bwMode="auto">
          <a:xfrm>
            <a:off x="3297702" y="3843338"/>
            <a:ext cx="252412" cy="131762"/>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8" name="Rectangle 55">
            <a:extLst>
              <a:ext uri="{FF2B5EF4-FFF2-40B4-BE49-F238E27FC236}">
                <a16:creationId xmlns:a16="http://schemas.microsoft.com/office/drawing/2014/main" id="{604D84D8-5290-CD4D-AE84-5BBCA38CEF60}"/>
              </a:ext>
            </a:extLst>
          </p:cNvPr>
          <p:cNvSpPr>
            <a:spLocks noChangeArrowheads="1"/>
          </p:cNvSpPr>
          <p:nvPr/>
        </p:nvSpPr>
        <p:spPr bwMode="auto">
          <a:xfrm>
            <a:off x="1843641" y="3278335"/>
            <a:ext cx="252413" cy="130175"/>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 name="TextBox 3">
            <a:extLst>
              <a:ext uri="{FF2B5EF4-FFF2-40B4-BE49-F238E27FC236}">
                <a16:creationId xmlns:a16="http://schemas.microsoft.com/office/drawing/2014/main" id="{DDAF59C1-699D-544F-BAF0-9F7BEAD98203}"/>
              </a:ext>
            </a:extLst>
          </p:cNvPr>
          <p:cNvSpPr txBox="1"/>
          <p:nvPr/>
        </p:nvSpPr>
        <p:spPr>
          <a:xfrm>
            <a:off x="2342348" y="4447442"/>
            <a:ext cx="338554" cy="369332"/>
          </a:xfrm>
          <a:prstGeom prst="rect">
            <a:avLst/>
          </a:prstGeom>
          <a:noFill/>
        </p:spPr>
        <p:txBody>
          <a:bodyPr wrap="none" rtlCol="0">
            <a:spAutoFit/>
          </a:bodyPr>
          <a:lstStyle/>
          <a:p>
            <a:r>
              <a:rPr lang="en-US" b="1" dirty="0"/>
              <a:t>X</a:t>
            </a:r>
          </a:p>
        </p:txBody>
      </p:sp>
      <p:sp>
        <p:nvSpPr>
          <p:cNvPr id="2" name="Rectangle 1">
            <a:extLst>
              <a:ext uri="{FF2B5EF4-FFF2-40B4-BE49-F238E27FC236}">
                <a16:creationId xmlns:a16="http://schemas.microsoft.com/office/drawing/2014/main" id="{31C40137-5B9C-FF40-82C7-8C5732AFBAC0}"/>
              </a:ext>
            </a:extLst>
          </p:cNvPr>
          <p:cNvSpPr/>
          <p:nvPr/>
        </p:nvSpPr>
        <p:spPr bwMode="auto">
          <a:xfrm>
            <a:off x="1389063" y="4447442"/>
            <a:ext cx="400544" cy="369332"/>
          </a:xfrm>
          <a:prstGeom prst="rect">
            <a:avLst/>
          </a:prstGeom>
          <a:noFill/>
          <a:ln w="9525" cap="flat" cmpd="sng" algn="ctr">
            <a:solidFill>
              <a:srgbClr val="00B05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0" name="Rectangle 79">
            <a:extLst>
              <a:ext uri="{FF2B5EF4-FFF2-40B4-BE49-F238E27FC236}">
                <a16:creationId xmlns:a16="http://schemas.microsoft.com/office/drawing/2014/main" id="{25DED115-7CA3-CD43-B101-E840DE772AE8}"/>
              </a:ext>
            </a:extLst>
          </p:cNvPr>
          <p:cNvSpPr/>
          <p:nvPr/>
        </p:nvSpPr>
        <p:spPr bwMode="auto">
          <a:xfrm>
            <a:off x="4859680" y="4548674"/>
            <a:ext cx="400544" cy="369332"/>
          </a:xfrm>
          <a:prstGeom prst="rect">
            <a:avLst/>
          </a:prstGeom>
          <a:noFill/>
          <a:ln w="9525" cap="flat" cmpd="sng" algn="ctr">
            <a:solidFill>
              <a:srgbClr val="00B05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62CA-244D-4944-BCC7-6BD7472A197F}"/>
              </a:ext>
            </a:extLst>
          </p:cNvPr>
          <p:cNvSpPr>
            <a:spLocks noGrp="1"/>
          </p:cNvSpPr>
          <p:nvPr>
            <p:ph type="title"/>
          </p:nvPr>
        </p:nvSpPr>
        <p:spPr>
          <a:xfrm>
            <a:off x="533400" y="228600"/>
            <a:ext cx="3818467" cy="787400"/>
          </a:xfrm>
        </p:spPr>
        <p:txBody>
          <a:bodyPr/>
          <a:lstStyle/>
          <a:p>
            <a:r>
              <a:rPr lang="en-US" dirty="0"/>
              <a:t>Ping and ICMP</a:t>
            </a:r>
          </a:p>
        </p:txBody>
      </p:sp>
      <p:sp>
        <p:nvSpPr>
          <p:cNvPr id="4" name="Content Placeholder 3">
            <a:extLst>
              <a:ext uri="{FF2B5EF4-FFF2-40B4-BE49-F238E27FC236}">
                <a16:creationId xmlns:a16="http://schemas.microsoft.com/office/drawing/2014/main" id="{FE06B9B9-D588-B84D-8931-221E16B11D7E}"/>
              </a:ext>
            </a:extLst>
          </p:cNvPr>
          <p:cNvSpPr>
            <a:spLocks noGrp="1"/>
          </p:cNvSpPr>
          <p:nvPr>
            <p:ph sz="half" idx="2"/>
          </p:nvPr>
        </p:nvSpPr>
        <p:spPr>
          <a:xfrm>
            <a:off x="508000" y="1600200"/>
            <a:ext cx="7797800" cy="1955800"/>
          </a:xfrm>
        </p:spPr>
        <p:txBody>
          <a:bodyPr/>
          <a:lstStyle/>
          <a:p>
            <a:r>
              <a:rPr lang="en-US" dirty="0"/>
              <a:t>PC% ping </a:t>
            </a:r>
            <a:r>
              <a:rPr lang="en-US" dirty="0" err="1"/>
              <a:t>IPAddress</a:t>
            </a:r>
            <a:endParaRPr lang="en-US" dirty="0"/>
          </a:p>
          <a:p>
            <a:r>
              <a:rPr lang="en-US" dirty="0"/>
              <a:t>PC calculates the RTT and displays on screen</a:t>
            </a:r>
          </a:p>
          <a:p>
            <a:r>
              <a:rPr lang="en-US" dirty="0"/>
              <a:t>PC also keeps statistics on number of transmitted requests and received replies</a:t>
            </a:r>
          </a:p>
        </p:txBody>
      </p:sp>
      <p:sp>
        <p:nvSpPr>
          <p:cNvPr id="5" name="Footer Placeholder 4">
            <a:extLst>
              <a:ext uri="{FF2B5EF4-FFF2-40B4-BE49-F238E27FC236}">
                <a16:creationId xmlns:a16="http://schemas.microsoft.com/office/drawing/2014/main" id="{4B867337-E2D7-C847-B055-C62161F93EA5}"/>
              </a:ext>
            </a:extLst>
          </p:cNvPr>
          <p:cNvSpPr>
            <a:spLocks noGrp="1"/>
          </p:cNvSpPr>
          <p:nvPr>
            <p:ph type="ftr" sz="quarter" idx="11"/>
          </p:nvPr>
        </p:nvSpPr>
        <p:spPr/>
        <p:txBody>
          <a:bodyPr/>
          <a:lstStyle/>
          <a:p>
            <a:pPr>
              <a:defRPr/>
            </a:pPr>
            <a:r>
              <a:rPr lang="en-US"/>
              <a:t>Network Layer</a:t>
            </a:r>
          </a:p>
        </p:txBody>
      </p:sp>
      <p:sp>
        <p:nvSpPr>
          <p:cNvPr id="6" name="Slide Number Placeholder 5">
            <a:extLst>
              <a:ext uri="{FF2B5EF4-FFF2-40B4-BE49-F238E27FC236}">
                <a16:creationId xmlns:a16="http://schemas.microsoft.com/office/drawing/2014/main" id="{EF15215C-D60C-FA42-9917-54D14C1C3D70}"/>
              </a:ext>
            </a:extLst>
          </p:cNvPr>
          <p:cNvSpPr>
            <a:spLocks noGrp="1"/>
          </p:cNvSpPr>
          <p:nvPr>
            <p:ph type="sldNum" sz="quarter" idx="12"/>
          </p:nvPr>
        </p:nvSpPr>
        <p:spPr/>
        <p:txBody>
          <a:bodyPr/>
          <a:lstStyle/>
          <a:p>
            <a:pPr>
              <a:defRPr/>
            </a:pPr>
            <a:r>
              <a:rPr lang="en-US"/>
              <a:t>4-</a:t>
            </a:r>
            <a:fld id="{F735F25A-B97A-024B-B408-E1A4C1DF4143}" type="slidenum">
              <a:rPr lang="en-US" smtClean="0"/>
              <a:pPr>
                <a:defRPr/>
              </a:pPr>
              <a:t>110</a:t>
            </a:fld>
            <a:endParaRPr lang="en-US"/>
          </a:p>
        </p:txBody>
      </p:sp>
      <p:grpSp>
        <p:nvGrpSpPr>
          <p:cNvPr id="53" name="Group 52">
            <a:extLst>
              <a:ext uri="{FF2B5EF4-FFF2-40B4-BE49-F238E27FC236}">
                <a16:creationId xmlns:a16="http://schemas.microsoft.com/office/drawing/2014/main" id="{1B99B7AB-EF6E-8B4F-8B68-8870EDF02ADB}"/>
              </a:ext>
            </a:extLst>
          </p:cNvPr>
          <p:cNvGrpSpPr/>
          <p:nvPr/>
        </p:nvGrpSpPr>
        <p:grpSpPr>
          <a:xfrm>
            <a:off x="2214034" y="4351868"/>
            <a:ext cx="5004609" cy="1232931"/>
            <a:chOff x="2247900" y="3335868"/>
            <a:chExt cx="5004609" cy="1232931"/>
          </a:xfrm>
        </p:grpSpPr>
        <p:grpSp>
          <p:nvGrpSpPr>
            <p:cNvPr id="7" name="Group 906">
              <a:extLst>
                <a:ext uri="{FF2B5EF4-FFF2-40B4-BE49-F238E27FC236}">
                  <a16:creationId xmlns:a16="http://schemas.microsoft.com/office/drawing/2014/main" id="{3E4D6A5A-C433-7647-97BA-2B84A2D37754}"/>
                </a:ext>
              </a:extLst>
            </p:cNvPr>
            <p:cNvGrpSpPr>
              <a:grpSpLocks/>
            </p:cNvGrpSpPr>
            <p:nvPr/>
          </p:nvGrpSpPr>
          <p:grpSpPr bwMode="auto">
            <a:xfrm>
              <a:off x="6502400" y="3335868"/>
              <a:ext cx="750109" cy="1160302"/>
              <a:chOff x="4140" y="429"/>
              <a:chExt cx="1425" cy="2396"/>
            </a:xfrm>
          </p:grpSpPr>
          <p:sp>
            <p:nvSpPr>
              <p:cNvPr id="8" name="Freeform 907">
                <a:extLst>
                  <a:ext uri="{FF2B5EF4-FFF2-40B4-BE49-F238E27FC236}">
                    <a16:creationId xmlns:a16="http://schemas.microsoft.com/office/drawing/2014/main" id="{145A3151-A3E6-AB43-8385-60C8D9BA45B9}"/>
                  </a:ext>
                </a:extLst>
              </p:cNvPr>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 name="Rectangle 908">
                <a:extLst>
                  <a:ext uri="{FF2B5EF4-FFF2-40B4-BE49-F238E27FC236}">
                    <a16:creationId xmlns:a16="http://schemas.microsoft.com/office/drawing/2014/main" id="{E7D18200-E5A1-DC4F-B1B3-DB4B27026309}"/>
                  </a:ext>
                </a:extLst>
              </p:cNvPr>
              <p:cNvSpPr>
                <a:spLocks noChangeArrowheads="1"/>
              </p:cNvSpPr>
              <p:nvPr/>
            </p:nvSpPr>
            <p:spPr bwMode="auto">
              <a:xfrm>
                <a:off x="4210" y="427"/>
                <a:ext cx="1046"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10" name="Freeform 909">
                <a:extLst>
                  <a:ext uri="{FF2B5EF4-FFF2-40B4-BE49-F238E27FC236}">
                    <a16:creationId xmlns:a16="http://schemas.microsoft.com/office/drawing/2014/main" id="{526A7231-E772-D848-8FB6-6C6A2DF5586D}"/>
                  </a:ext>
                </a:extLst>
              </p:cNvPr>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Freeform 910">
                <a:extLst>
                  <a:ext uri="{FF2B5EF4-FFF2-40B4-BE49-F238E27FC236}">
                    <a16:creationId xmlns:a16="http://schemas.microsoft.com/office/drawing/2014/main" id="{8CB10797-0D9F-7546-ADCB-3CB4686C2E38}"/>
                  </a:ext>
                </a:extLst>
              </p:cNvPr>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Rectangle 911">
                <a:extLst>
                  <a:ext uri="{FF2B5EF4-FFF2-40B4-BE49-F238E27FC236}">
                    <a16:creationId xmlns:a16="http://schemas.microsoft.com/office/drawing/2014/main" id="{4E46876E-7B21-B348-8417-9D576A9399DE}"/>
                  </a:ext>
                </a:extLst>
              </p:cNvPr>
              <p:cNvSpPr>
                <a:spLocks noChangeArrowheads="1"/>
              </p:cNvSpPr>
              <p:nvPr/>
            </p:nvSpPr>
            <p:spPr bwMode="auto">
              <a:xfrm>
                <a:off x="4216" y="690"/>
                <a:ext cx="593"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nvGrpSpPr>
              <p:cNvPr id="13" name="Group 912">
                <a:extLst>
                  <a:ext uri="{FF2B5EF4-FFF2-40B4-BE49-F238E27FC236}">
                    <a16:creationId xmlns:a16="http://schemas.microsoft.com/office/drawing/2014/main" id="{9A16FD70-5F1B-7948-8D45-76D3C865FFCA}"/>
                  </a:ext>
                </a:extLst>
              </p:cNvPr>
              <p:cNvGrpSpPr>
                <a:grpSpLocks/>
              </p:cNvGrpSpPr>
              <p:nvPr/>
            </p:nvGrpSpPr>
            <p:grpSpPr bwMode="auto">
              <a:xfrm>
                <a:off x="4749" y="668"/>
                <a:ext cx="581" cy="145"/>
                <a:chOff x="614" y="2568"/>
                <a:chExt cx="725" cy="139"/>
              </a:xfrm>
            </p:grpSpPr>
            <p:sp>
              <p:nvSpPr>
                <p:cNvPr id="38" name="AutoShape 913">
                  <a:extLst>
                    <a:ext uri="{FF2B5EF4-FFF2-40B4-BE49-F238E27FC236}">
                      <a16:creationId xmlns:a16="http://schemas.microsoft.com/office/drawing/2014/main" id="{254D12F3-A983-524F-A29F-BEA743604FF8}"/>
                    </a:ext>
                  </a:extLst>
                </p:cNvPr>
                <p:cNvSpPr>
                  <a:spLocks noChangeArrowheads="1"/>
                </p:cNvSpPr>
                <p:nvPr/>
              </p:nvSpPr>
              <p:spPr bwMode="auto">
                <a:xfrm>
                  <a:off x="618" y="2569"/>
                  <a:ext cx="724" cy="13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39" name="AutoShape 914">
                  <a:extLst>
                    <a:ext uri="{FF2B5EF4-FFF2-40B4-BE49-F238E27FC236}">
                      <a16:creationId xmlns:a16="http://schemas.microsoft.com/office/drawing/2014/main" id="{442C09FE-83B6-734A-827F-4DFCBF85C245}"/>
                    </a:ext>
                  </a:extLst>
                </p:cNvPr>
                <p:cNvSpPr>
                  <a:spLocks noChangeArrowheads="1"/>
                </p:cNvSpPr>
                <p:nvPr/>
              </p:nvSpPr>
              <p:spPr bwMode="auto">
                <a:xfrm>
                  <a:off x="633" y="2582"/>
                  <a:ext cx="692"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sp>
            <p:nvSpPr>
              <p:cNvPr id="14" name="Rectangle 915">
                <a:extLst>
                  <a:ext uri="{FF2B5EF4-FFF2-40B4-BE49-F238E27FC236}">
                    <a16:creationId xmlns:a16="http://schemas.microsoft.com/office/drawing/2014/main" id="{D4049B6F-3C14-BD44-B7B0-EDEAFAF157E6}"/>
                  </a:ext>
                </a:extLst>
              </p:cNvPr>
              <p:cNvSpPr>
                <a:spLocks noChangeArrowheads="1"/>
              </p:cNvSpPr>
              <p:nvPr/>
            </p:nvSpPr>
            <p:spPr bwMode="auto">
              <a:xfrm>
                <a:off x="4229" y="1017"/>
                <a:ext cx="593"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nvGrpSpPr>
              <p:cNvPr id="15" name="Group 916">
                <a:extLst>
                  <a:ext uri="{FF2B5EF4-FFF2-40B4-BE49-F238E27FC236}">
                    <a16:creationId xmlns:a16="http://schemas.microsoft.com/office/drawing/2014/main" id="{4948D30A-5BD4-9941-8999-F2BEC9ADBA74}"/>
                  </a:ext>
                </a:extLst>
              </p:cNvPr>
              <p:cNvGrpSpPr>
                <a:grpSpLocks/>
              </p:cNvGrpSpPr>
              <p:nvPr/>
            </p:nvGrpSpPr>
            <p:grpSpPr bwMode="auto">
              <a:xfrm>
                <a:off x="4747" y="994"/>
                <a:ext cx="581" cy="134"/>
                <a:chOff x="614" y="2568"/>
                <a:chExt cx="725" cy="139"/>
              </a:xfrm>
            </p:grpSpPr>
            <p:sp>
              <p:nvSpPr>
                <p:cNvPr id="36" name="AutoShape 917">
                  <a:extLst>
                    <a:ext uri="{FF2B5EF4-FFF2-40B4-BE49-F238E27FC236}">
                      <a16:creationId xmlns:a16="http://schemas.microsoft.com/office/drawing/2014/main" id="{9DCE0481-409E-2B48-B4C7-44A73B7B5BF7}"/>
                    </a:ext>
                  </a:extLst>
                </p:cNvPr>
                <p:cNvSpPr>
                  <a:spLocks noChangeArrowheads="1"/>
                </p:cNvSpPr>
                <p:nvPr/>
              </p:nvSpPr>
              <p:spPr bwMode="auto">
                <a:xfrm>
                  <a:off x="612" y="2562"/>
                  <a:ext cx="732"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37" name="AutoShape 918">
                  <a:extLst>
                    <a:ext uri="{FF2B5EF4-FFF2-40B4-BE49-F238E27FC236}">
                      <a16:creationId xmlns:a16="http://schemas.microsoft.com/office/drawing/2014/main" id="{82F894A7-BFB9-B844-86C6-1D8ACCC7F4FC}"/>
                    </a:ext>
                  </a:extLst>
                </p:cNvPr>
                <p:cNvSpPr>
                  <a:spLocks noChangeArrowheads="1"/>
                </p:cNvSpPr>
                <p:nvPr/>
              </p:nvSpPr>
              <p:spPr bwMode="auto">
                <a:xfrm>
                  <a:off x="628" y="2577"/>
                  <a:ext cx="700"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sp>
            <p:nvSpPr>
              <p:cNvPr id="16" name="Rectangle 919">
                <a:extLst>
                  <a:ext uri="{FF2B5EF4-FFF2-40B4-BE49-F238E27FC236}">
                    <a16:creationId xmlns:a16="http://schemas.microsoft.com/office/drawing/2014/main" id="{7DF6685A-70B2-C343-B738-FD5F755A9AD3}"/>
                  </a:ext>
                </a:extLst>
              </p:cNvPr>
              <p:cNvSpPr>
                <a:spLocks noChangeArrowheads="1"/>
              </p:cNvSpPr>
              <p:nvPr/>
            </p:nvSpPr>
            <p:spPr bwMode="auto">
              <a:xfrm>
                <a:off x="4216" y="1358"/>
                <a:ext cx="599"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17" name="Rectangle 920">
                <a:extLst>
                  <a:ext uri="{FF2B5EF4-FFF2-40B4-BE49-F238E27FC236}">
                    <a16:creationId xmlns:a16="http://schemas.microsoft.com/office/drawing/2014/main" id="{05A1FA5B-6E9E-2A4C-980B-A9427AB2DC61}"/>
                  </a:ext>
                </a:extLst>
              </p:cNvPr>
              <p:cNvSpPr>
                <a:spLocks noChangeArrowheads="1"/>
              </p:cNvSpPr>
              <p:nvPr/>
            </p:nvSpPr>
            <p:spPr bwMode="auto">
              <a:xfrm>
                <a:off x="4229" y="1657"/>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nvGrpSpPr>
              <p:cNvPr id="18" name="Group 921">
                <a:extLst>
                  <a:ext uri="{FF2B5EF4-FFF2-40B4-BE49-F238E27FC236}">
                    <a16:creationId xmlns:a16="http://schemas.microsoft.com/office/drawing/2014/main" id="{84500931-1228-634E-87A1-E39C69E347AE}"/>
                  </a:ext>
                </a:extLst>
              </p:cNvPr>
              <p:cNvGrpSpPr>
                <a:grpSpLocks/>
              </p:cNvGrpSpPr>
              <p:nvPr/>
            </p:nvGrpSpPr>
            <p:grpSpPr bwMode="auto">
              <a:xfrm>
                <a:off x="4735" y="1627"/>
                <a:ext cx="582" cy="151"/>
                <a:chOff x="614" y="2568"/>
                <a:chExt cx="725" cy="139"/>
              </a:xfrm>
            </p:grpSpPr>
            <p:sp>
              <p:nvSpPr>
                <p:cNvPr id="34" name="AutoShape 922">
                  <a:extLst>
                    <a:ext uri="{FF2B5EF4-FFF2-40B4-BE49-F238E27FC236}">
                      <a16:creationId xmlns:a16="http://schemas.microsoft.com/office/drawing/2014/main" id="{27ECB805-D0C7-9143-9940-3038CEA42750}"/>
                    </a:ext>
                  </a:extLst>
                </p:cNvPr>
                <p:cNvSpPr>
                  <a:spLocks noChangeArrowheads="1"/>
                </p:cNvSpPr>
                <p:nvPr/>
              </p:nvSpPr>
              <p:spPr bwMode="auto">
                <a:xfrm>
                  <a:off x="619" y="2569"/>
                  <a:ext cx="723"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35" name="AutoShape 923">
                  <a:extLst>
                    <a:ext uri="{FF2B5EF4-FFF2-40B4-BE49-F238E27FC236}">
                      <a16:creationId xmlns:a16="http://schemas.microsoft.com/office/drawing/2014/main" id="{D9E4C703-FD9D-1346-9382-3E176FAC75CB}"/>
                    </a:ext>
                  </a:extLst>
                </p:cNvPr>
                <p:cNvSpPr>
                  <a:spLocks noChangeArrowheads="1"/>
                </p:cNvSpPr>
                <p:nvPr/>
              </p:nvSpPr>
              <p:spPr bwMode="auto">
                <a:xfrm>
                  <a:off x="635" y="2589"/>
                  <a:ext cx="691"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sp>
            <p:nvSpPr>
              <p:cNvPr id="19" name="Freeform 924">
                <a:extLst>
                  <a:ext uri="{FF2B5EF4-FFF2-40B4-BE49-F238E27FC236}">
                    <a16:creationId xmlns:a16="http://schemas.microsoft.com/office/drawing/2014/main" id="{C30DCFA4-94B7-D44B-9C91-B7674F72D398}"/>
                  </a:ext>
                </a:extLst>
              </p:cNvPr>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20" name="Group 925">
                <a:extLst>
                  <a:ext uri="{FF2B5EF4-FFF2-40B4-BE49-F238E27FC236}">
                    <a16:creationId xmlns:a16="http://schemas.microsoft.com/office/drawing/2014/main" id="{F3F55EC1-7313-7B4F-B98C-5A3105FF4187}"/>
                  </a:ext>
                </a:extLst>
              </p:cNvPr>
              <p:cNvGrpSpPr>
                <a:grpSpLocks/>
              </p:cNvGrpSpPr>
              <p:nvPr/>
            </p:nvGrpSpPr>
            <p:grpSpPr bwMode="auto">
              <a:xfrm>
                <a:off x="4739" y="1327"/>
                <a:ext cx="582" cy="139"/>
                <a:chOff x="614" y="2568"/>
                <a:chExt cx="725" cy="139"/>
              </a:xfrm>
            </p:grpSpPr>
            <p:sp>
              <p:nvSpPr>
                <p:cNvPr id="32" name="AutoShape 926">
                  <a:extLst>
                    <a:ext uri="{FF2B5EF4-FFF2-40B4-BE49-F238E27FC236}">
                      <a16:creationId xmlns:a16="http://schemas.microsoft.com/office/drawing/2014/main" id="{B7904F52-510B-7C4A-81B1-16B39FEE7B0B}"/>
                    </a:ext>
                  </a:extLst>
                </p:cNvPr>
                <p:cNvSpPr>
                  <a:spLocks noChangeArrowheads="1"/>
                </p:cNvSpPr>
                <p:nvPr/>
              </p:nvSpPr>
              <p:spPr bwMode="auto">
                <a:xfrm>
                  <a:off x="614" y="2564"/>
                  <a:ext cx="723"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33" name="AutoShape 927">
                  <a:extLst>
                    <a:ext uri="{FF2B5EF4-FFF2-40B4-BE49-F238E27FC236}">
                      <a16:creationId xmlns:a16="http://schemas.microsoft.com/office/drawing/2014/main" id="{4FCA1E2D-97EB-CA4F-B7B5-7852A5CF84EE}"/>
                    </a:ext>
                  </a:extLst>
                </p:cNvPr>
                <p:cNvSpPr>
                  <a:spLocks noChangeArrowheads="1"/>
                </p:cNvSpPr>
                <p:nvPr/>
              </p:nvSpPr>
              <p:spPr bwMode="auto">
                <a:xfrm>
                  <a:off x="630" y="2578"/>
                  <a:ext cx="699"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sp>
            <p:nvSpPr>
              <p:cNvPr id="21" name="Rectangle 928">
                <a:extLst>
                  <a:ext uri="{FF2B5EF4-FFF2-40B4-BE49-F238E27FC236}">
                    <a16:creationId xmlns:a16="http://schemas.microsoft.com/office/drawing/2014/main" id="{EF69626B-CDE2-5D43-A948-168C2F1A22D8}"/>
                  </a:ext>
                </a:extLst>
              </p:cNvPr>
              <p:cNvSpPr>
                <a:spLocks noChangeArrowheads="1"/>
              </p:cNvSpPr>
              <p:nvPr/>
            </p:nvSpPr>
            <p:spPr bwMode="auto">
              <a:xfrm>
                <a:off x="5249" y="427"/>
                <a:ext cx="70"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22" name="Freeform 929">
                <a:extLst>
                  <a:ext uri="{FF2B5EF4-FFF2-40B4-BE49-F238E27FC236}">
                    <a16:creationId xmlns:a16="http://schemas.microsoft.com/office/drawing/2014/main" id="{5819BA96-37D2-3244-8100-212F5B82C685}"/>
                  </a:ext>
                </a:extLst>
              </p:cNvPr>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 name="Freeform 930">
                <a:extLst>
                  <a:ext uri="{FF2B5EF4-FFF2-40B4-BE49-F238E27FC236}">
                    <a16:creationId xmlns:a16="http://schemas.microsoft.com/office/drawing/2014/main" id="{7276A4DE-308C-C14A-8DF7-C6624BEDD4FB}"/>
                  </a:ext>
                </a:extLst>
              </p:cNvPr>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 name="Oval 931">
                <a:extLst>
                  <a:ext uri="{FF2B5EF4-FFF2-40B4-BE49-F238E27FC236}">
                    <a16:creationId xmlns:a16="http://schemas.microsoft.com/office/drawing/2014/main" id="{043242CA-EF34-CC4C-842C-B93FC1F4E134}"/>
                  </a:ext>
                </a:extLst>
              </p:cNvPr>
              <p:cNvSpPr>
                <a:spLocks noChangeArrowheads="1"/>
              </p:cNvSpPr>
              <p:nvPr/>
            </p:nvSpPr>
            <p:spPr bwMode="auto">
              <a:xfrm>
                <a:off x="5517" y="2603"/>
                <a:ext cx="51" cy="100"/>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25" name="Freeform 932">
                <a:extLst>
                  <a:ext uri="{FF2B5EF4-FFF2-40B4-BE49-F238E27FC236}">
                    <a16:creationId xmlns:a16="http://schemas.microsoft.com/office/drawing/2014/main" id="{E8E790A4-573C-AC44-A073-B1F9F820AC99}"/>
                  </a:ext>
                </a:extLst>
              </p:cNvPr>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 name="AutoShape 933">
                <a:extLst>
                  <a:ext uri="{FF2B5EF4-FFF2-40B4-BE49-F238E27FC236}">
                    <a16:creationId xmlns:a16="http://schemas.microsoft.com/office/drawing/2014/main" id="{8D74C9BA-EF52-874D-B734-DBDD8649B898}"/>
                  </a:ext>
                </a:extLst>
              </p:cNvPr>
              <p:cNvSpPr>
                <a:spLocks noChangeArrowheads="1"/>
              </p:cNvSpPr>
              <p:nvPr/>
            </p:nvSpPr>
            <p:spPr bwMode="auto">
              <a:xfrm>
                <a:off x="4140" y="2681"/>
                <a:ext cx="1199" cy="142"/>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27" name="AutoShape 934">
                <a:extLst>
                  <a:ext uri="{FF2B5EF4-FFF2-40B4-BE49-F238E27FC236}">
                    <a16:creationId xmlns:a16="http://schemas.microsoft.com/office/drawing/2014/main" id="{35030688-F120-8E46-8244-1E9E9D174B50}"/>
                  </a:ext>
                </a:extLst>
              </p:cNvPr>
              <p:cNvSpPr>
                <a:spLocks noChangeArrowheads="1"/>
              </p:cNvSpPr>
              <p:nvPr/>
            </p:nvSpPr>
            <p:spPr bwMode="auto">
              <a:xfrm>
                <a:off x="4210" y="2710"/>
                <a:ext cx="1065"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28" name="Oval 935">
                <a:extLst>
                  <a:ext uri="{FF2B5EF4-FFF2-40B4-BE49-F238E27FC236}">
                    <a16:creationId xmlns:a16="http://schemas.microsoft.com/office/drawing/2014/main" id="{56F6FA96-3765-0248-9191-844DE7F56B0C}"/>
                  </a:ext>
                </a:extLst>
              </p:cNvPr>
              <p:cNvSpPr>
                <a:spLocks noChangeArrowheads="1"/>
              </p:cNvSpPr>
              <p:nvPr/>
            </p:nvSpPr>
            <p:spPr bwMode="auto">
              <a:xfrm>
                <a:off x="4305"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29" name="Oval 936">
                <a:extLst>
                  <a:ext uri="{FF2B5EF4-FFF2-40B4-BE49-F238E27FC236}">
                    <a16:creationId xmlns:a16="http://schemas.microsoft.com/office/drawing/2014/main" id="{1D8BAEC6-8617-E841-A521-6B64777EAB6E}"/>
                  </a:ext>
                </a:extLst>
              </p:cNvPr>
              <p:cNvSpPr>
                <a:spLocks noChangeArrowheads="1"/>
              </p:cNvSpPr>
              <p:nvPr/>
            </p:nvSpPr>
            <p:spPr bwMode="auto">
              <a:xfrm>
                <a:off x="4484" y="2382"/>
                <a:ext cx="159" cy="142"/>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solidFill>
                    <a:srgbClr val="FF0000"/>
                  </a:solidFill>
                  <a:latin typeface="Arial"/>
                  <a:cs typeface="Arial"/>
                </a:endParaRPr>
              </a:p>
            </p:txBody>
          </p:sp>
          <p:sp>
            <p:nvSpPr>
              <p:cNvPr id="30" name="Oval 937">
                <a:extLst>
                  <a:ext uri="{FF2B5EF4-FFF2-40B4-BE49-F238E27FC236}">
                    <a16:creationId xmlns:a16="http://schemas.microsoft.com/office/drawing/2014/main" id="{5BE311D6-96C2-1745-8F08-FD677C269C69}"/>
                  </a:ext>
                </a:extLst>
              </p:cNvPr>
              <p:cNvSpPr>
                <a:spLocks noChangeArrowheads="1"/>
              </p:cNvSpPr>
              <p:nvPr/>
            </p:nvSpPr>
            <p:spPr bwMode="auto">
              <a:xfrm>
                <a:off x="4663" y="2375"/>
                <a:ext cx="159" cy="14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sp>
            <p:nvSpPr>
              <p:cNvPr id="31" name="Rectangle 938">
                <a:extLst>
                  <a:ext uri="{FF2B5EF4-FFF2-40B4-BE49-F238E27FC236}">
                    <a16:creationId xmlns:a16="http://schemas.microsoft.com/office/drawing/2014/main" id="{252EF2DB-2C37-0548-813C-7CD9C6752606}"/>
                  </a:ext>
                </a:extLst>
              </p:cNvPr>
              <p:cNvSpPr>
                <a:spLocks noChangeArrowheads="1"/>
              </p:cNvSpPr>
              <p:nvPr/>
            </p:nvSpPr>
            <p:spPr bwMode="auto">
              <a:xfrm>
                <a:off x="5058" y="1835"/>
                <a:ext cx="89"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a:cs typeface="Arial"/>
                </a:endParaRPr>
              </a:p>
            </p:txBody>
          </p:sp>
        </p:grpSp>
        <p:grpSp>
          <p:nvGrpSpPr>
            <p:cNvPr id="40" name="Group 24">
              <a:extLst>
                <a:ext uri="{FF2B5EF4-FFF2-40B4-BE49-F238E27FC236}">
                  <a16:creationId xmlns:a16="http://schemas.microsoft.com/office/drawing/2014/main" id="{F70A2D08-C819-6047-AB22-7837B96E6AF1}"/>
                </a:ext>
              </a:extLst>
            </p:cNvPr>
            <p:cNvGrpSpPr>
              <a:grpSpLocks/>
            </p:cNvGrpSpPr>
            <p:nvPr/>
          </p:nvGrpSpPr>
          <p:grpSpPr bwMode="auto">
            <a:xfrm flipH="1">
              <a:off x="2247900" y="3668236"/>
              <a:ext cx="754063" cy="669925"/>
              <a:chOff x="-44" y="1473"/>
              <a:chExt cx="981" cy="1105"/>
            </a:xfrm>
          </p:grpSpPr>
          <p:pic>
            <p:nvPicPr>
              <p:cNvPr id="41" name="Picture 25" descr="desktop_computer_stylized_medium">
                <a:extLst>
                  <a:ext uri="{FF2B5EF4-FFF2-40B4-BE49-F238E27FC236}">
                    <a16:creationId xmlns:a16="http://schemas.microsoft.com/office/drawing/2014/main" id="{2BF4C09A-4711-454C-88F3-7E05DA907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Freeform 26">
                <a:extLst>
                  <a:ext uri="{FF2B5EF4-FFF2-40B4-BE49-F238E27FC236}">
                    <a16:creationId xmlns:a16="http://schemas.microsoft.com/office/drawing/2014/main" id="{A7706A66-8FFF-A545-81F4-F116D622A6C7}"/>
                  </a:ext>
                </a:extLst>
              </p:cNvPr>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cxnSp>
          <p:nvCxnSpPr>
            <p:cNvPr id="44" name="Straight Arrow Connector 43">
              <a:extLst>
                <a:ext uri="{FF2B5EF4-FFF2-40B4-BE49-F238E27FC236}">
                  <a16:creationId xmlns:a16="http://schemas.microsoft.com/office/drawing/2014/main" id="{3148BAD1-0CC2-FD48-A5EF-78D1741DC368}"/>
                </a:ext>
              </a:extLst>
            </p:cNvPr>
            <p:cNvCxnSpPr>
              <a:cxnSpLocks/>
            </p:cNvCxnSpPr>
            <p:nvPr/>
          </p:nvCxnSpPr>
          <p:spPr bwMode="auto">
            <a:xfrm>
              <a:off x="2929467" y="3860800"/>
              <a:ext cx="34036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Arrow Connector 46">
              <a:extLst>
                <a:ext uri="{FF2B5EF4-FFF2-40B4-BE49-F238E27FC236}">
                  <a16:creationId xmlns:a16="http://schemas.microsoft.com/office/drawing/2014/main" id="{8A14681B-D4E2-F846-B4D0-5437BA6D207C}"/>
                </a:ext>
              </a:extLst>
            </p:cNvPr>
            <p:cNvCxnSpPr/>
            <p:nvPr/>
          </p:nvCxnSpPr>
          <p:spPr bwMode="auto">
            <a:xfrm flipH="1">
              <a:off x="2912533" y="4148667"/>
              <a:ext cx="3386667"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96F742F3-EEC8-AF46-9F52-32FDC539CA29}"/>
                </a:ext>
              </a:extLst>
            </p:cNvPr>
            <p:cNvSpPr txBox="1"/>
            <p:nvPr/>
          </p:nvSpPr>
          <p:spPr>
            <a:xfrm>
              <a:off x="3335867" y="3437467"/>
              <a:ext cx="2270814" cy="369332"/>
            </a:xfrm>
            <a:prstGeom prst="rect">
              <a:avLst/>
            </a:prstGeom>
            <a:noFill/>
          </p:spPr>
          <p:txBody>
            <a:bodyPr wrap="none" rtlCol="0">
              <a:spAutoFit/>
            </a:bodyPr>
            <a:lstStyle/>
            <a:p>
              <a:r>
                <a:rPr lang="en-US" dirty="0"/>
                <a:t>ICMP Echo Request</a:t>
              </a:r>
            </a:p>
          </p:txBody>
        </p:sp>
        <p:sp>
          <p:nvSpPr>
            <p:cNvPr id="50" name="TextBox 49">
              <a:extLst>
                <a:ext uri="{FF2B5EF4-FFF2-40B4-BE49-F238E27FC236}">
                  <a16:creationId xmlns:a16="http://schemas.microsoft.com/office/drawing/2014/main" id="{D7807AB2-E784-884B-A223-CDF67CBDA2CC}"/>
                </a:ext>
              </a:extLst>
            </p:cNvPr>
            <p:cNvSpPr txBox="1"/>
            <p:nvPr/>
          </p:nvSpPr>
          <p:spPr>
            <a:xfrm>
              <a:off x="3335867" y="4199467"/>
              <a:ext cx="2001510" cy="369332"/>
            </a:xfrm>
            <a:prstGeom prst="rect">
              <a:avLst/>
            </a:prstGeom>
            <a:noFill/>
          </p:spPr>
          <p:txBody>
            <a:bodyPr wrap="none" rtlCol="0">
              <a:spAutoFit/>
            </a:bodyPr>
            <a:lstStyle/>
            <a:p>
              <a:r>
                <a:rPr lang="en-US" dirty="0"/>
                <a:t>ICMP Echo Reply</a:t>
              </a:r>
            </a:p>
          </p:txBody>
        </p:sp>
      </p:grpSp>
      <p:pic>
        <p:nvPicPr>
          <p:cNvPr id="52" name="Picture 6" descr="underline_base">
            <a:extLst>
              <a:ext uri="{FF2B5EF4-FFF2-40B4-BE49-F238E27FC236}">
                <a16:creationId xmlns:a16="http://schemas.microsoft.com/office/drawing/2014/main" id="{6CC5C3F8-7891-B640-830F-EFCDDDD2B7E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97" y="946680"/>
            <a:ext cx="3221036" cy="204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963602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F697DED2-48D6-4241-A8FB-896D03720B8A}" type="slidenum">
              <a:rPr lang="en-US" altLang="en-US" sz="1400">
                <a:latin typeface="Times New Roman" charset="0"/>
              </a:rPr>
              <a:pPr>
                <a:spcBef>
                  <a:spcPct val="0"/>
                </a:spcBef>
                <a:buFontTx/>
                <a:buNone/>
              </a:pPr>
              <a:t>111</a:t>
            </a:fld>
            <a:endParaRPr lang="en-US" altLang="en-US" sz="1400">
              <a:latin typeface="Times New Roman" charset="0"/>
            </a:endParaRPr>
          </a:p>
        </p:txBody>
      </p:sp>
      <p:sp>
        <p:nvSpPr>
          <p:cNvPr id="124930" name="Rectangle 2"/>
          <p:cNvSpPr>
            <a:spLocks noGrp="1" noChangeArrowheads="1"/>
          </p:cNvSpPr>
          <p:nvPr>
            <p:ph type="title"/>
          </p:nvPr>
        </p:nvSpPr>
        <p:spPr>
          <a:xfrm>
            <a:off x="521043" y="142103"/>
            <a:ext cx="7772400" cy="920578"/>
          </a:xfrm>
        </p:spPr>
        <p:txBody>
          <a:bodyPr/>
          <a:lstStyle/>
          <a:p>
            <a:pPr>
              <a:defRPr/>
            </a:pPr>
            <a:r>
              <a:rPr lang="en-US" sz="4000" dirty="0">
                <a:cs typeface="+mj-cs"/>
              </a:rPr>
              <a:t>ICMP Router Solicitation</a:t>
            </a:r>
            <a:br>
              <a:rPr lang="en-US" sz="4000" dirty="0">
                <a:cs typeface="+mj-cs"/>
              </a:rPr>
            </a:br>
            <a:r>
              <a:rPr lang="en-US" sz="4000" dirty="0">
                <a:cs typeface="+mj-cs"/>
              </a:rPr>
              <a:t>ICMP Router Advertisement</a:t>
            </a:r>
          </a:p>
        </p:txBody>
      </p:sp>
      <p:sp>
        <p:nvSpPr>
          <p:cNvPr id="124931" name="Rectangle 3"/>
          <p:cNvSpPr>
            <a:spLocks noGrp="1" noChangeArrowheads="1"/>
          </p:cNvSpPr>
          <p:nvPr>
            <p:ph type="body" sz="half" idx="1"/>
          </p:nvPr>
        </p:nvSpPr>
        <p:spPr>
          <a:xfrm>
            <a:off x="140042" y="1865871"/>
            <a:ext cx="7472869" cy="4876800"/>
          </a:xfrm>
        </p:spPr>
        <p:txBody>
          <a:bodyPr/>
          <a:lstStyle/>
          <a:p>
            <a:pPr>
              <a:buFontTx/>
              <a:buNone/>
              <a:defRPr/>
            </a:pPr>
            <a:r>
              <a:rPr lang="en-US" sz="2000" dirty="0">
                <a:cs typeface="+mn-cs"/>
              </a:rPr>
              <a:t>	</a:t>
            </a:r>
          </a:p>
          <a:p>
            <a:pPr>
              <a:defRPr/>
            </a:pPr>
            <a:r>
              <a:rPr lang="en-US" sz="2000" dirty="0">
                <a:cs typeface="+mn-cs"/>
              </a:rPr>
              <a:t>after starting up, a router broadcasts an </a:t>
            </a:r>
            <a:r>
              <a:rPr lang="en-US" sz="2000" b="1" dirty="0">
                <a:cs typeface="+mn-cs"/>
              </a:rPr>
              <a:t>ICMP router solicitation</a:t>
            </a:r>
            <a:r>
              <a:rPr lang="en-US" sz="2000" dirty="0">
                <a:cs typeface="+mn-cs"/>
              </a:rPr>
              <a:t>.</a:t>
            </a:r>
          </a:p>
          <a:p>
            <a:pPr>
              <a:defRPr/>
            </a:pPr>
            <a:r>
              <a:rPr lang="en-US" sz="2000" dirty="0">
                <a:cs typeface="+mn-cs"/>
              </a:rPr>
              <a:t>in response, routers send an </a:t>
            </a:r>
            <a:r>
              <a:rPr lang="en-US" sz="2000" b="1" dirty="0">
                <a:cs typeface="+mn-cs"/>
              </a:rPr>
              <a:t>ICMP router advertisement</a:t>
            </a:r>
            <a:r>
              <a:rPr lang="en-US" sz="2000" dirty="0">
                <a:cs typeface="+mn-cs"/>
              </a:rPr>
              <a:t> message</a:t>
            </a:r>
          </a:p>
          <a:p>
            <a:pPr>
              <a:defRPr/>
            </a:pPr>
            <a:r>
              <a:rPr lang="en-US" sz="2000" dirty="0">
                <a:cs typeface="+mn-cs"/>
              </a:rPr>
              <a:t>also, routers periodically broadcast </a:t>
            </a:r>
            <a:r>
              <a:rPr lang="en-US" sz="2000" b="1" dirty="0">
                <a:cs typeface="+mn-cs"/>
              </a:rPr>
              <a:t>ICMP router advertisement</a:t>
            </a:r>
          </a:p>
          <a:p>
            <a:pPr>
              <a:defRPr/>
            </a:pPr>
            <a:r>
              <a:rPr lang="en-US" sz="2000" dirty="0">
                <a:cs typeface="+mn-cs"/>
              </a:rPr>
              <a:t>has nothing to do with </a:t>
            </a:r>
            <a:r>
              <a:rPr lang="en-US" sz="2000" b="1" dirty="0">
                <a:cs typeface="+mn-cs"/>
              </a:rPr>
              <a:t>routing protocols</a:t>
            </a:r>
          </a:p>
          <a:p>
            <a:pPr>
              <a:defRPr/>
            </a:pPr>
            <a:endParaRPr lang="en-US" sz="2000" b="1" dirty="0">
              <a:cs typeface="+mn-cs"/>
            </a:endParaRPr>
          </a:p>
          <a:p>
            <a:pPr>
              <a:defRPr/>
            </a:pPr>
            <a:endParaRPr lang="en-US" sz="2000" b="1" dirty="0">
              <a:cs typeface="+mn-cs"/>
            </a:endParaRPr>
          </a:p>
          <a:p>
            <a:pPr>
              <a:buFontTx/>
              <a:buNone/>
              <a:defRPr/>
            </a:pPr>
            <a:r>
              <a:rPr lang="en-US" sz="2000" dirty="0">
                <a:cs typeface="+mn-cs"/>
              </a:rPr>
              <a:t>	-&gt; this is sometimes called the Router Discovery Protocol</a:t>
            </a:r>
          </a:p>
          <a:p>
            <a:pPr>
              <a:buFontTx/>
              <a:buNone/>
              <a:defRPr/>
            </a:pPr>
            <a:endParaRPr lang="en-US" sz="2000" dirty="0">
              <a:cs typeface="+mn-cs"/>
            </a:endParaRPr>
          </a:p>
          <a:p>
            <a:pPr>
              <a:defRPr/>
            </a:pPr>
            <a:endParaRPr lang="en-US" sz="2000" b="1" dirty="0">
              <a:cs typeface="+mn-cs"/>
            </a:endParaRPr>
          </a:p>
        </p:txBody>
      </p:sp>
      <p:pic>
        <p:nvPicPr>
          <p:cNvPr id="6" name="Picture 19" descr="underline_base">
            <a:extLst>
              <a:ext uri="{FF2B5EF4-FFF2-40B4-BE49-F238E27FC236}">
                <a16:creationId xmlns:a16="http://schemas.microsoft.com/office/drawing/2014/main" id="{9C15AA89-28C0-5649-87EE-8A5CE3FE318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96" y="1197233"/>
            <a:ext cx="637010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8121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E1A519F-9AC9-5B43-8590-9CE5A4563A52}" type="slidenum">
              <a:rPr lang="en-US" sz="1400"/>
              <a:pPr/>
              <a:t>112</a:t>
            </a:fld>
            <a:endParaRPr lang="en-US" sz="1400"/>
          </a:p>
        </p:txBody>
      </p:sp>
      <p:sp>
        <p:nvSpPr>
          <p:cNvPr id="24578" name="Rectangle 2"/>
          <p:cNvSpPr>
            <a:spLocks noGrp="1" noChangeArrowheads="1"/>
          </p:cNvSpPr>
          <p:nvPr>
            <p:ph type="title"/>
          </p:nvPr>
        </p:nvSpPr>
        <p:spPr>
          <a:xfrm>
            <a:off x="228600" y="192418"/>
            <a:ext cx="7772400" cy="639764"/>
          </a:xfrm>
        </p:spPr>
        <p:txBody>
          <a:bodyPr/>
          <a:lstStyle/>
          <a:p>
            <a:r>
              <a:rPr lang="en-US" sz="4000" dirty="0"/>
              <a:t>ICMP Error message</a:t>
            </a:r>
          </a:p>
        </p:txBody>
      </p:sp>
      <p:sp>
        <p:nvSpPr>
          <p:cNvPr id="24579" name="Rectangle 3"/>
          <p:cNvSpPr>
            <a:spLocks noGrp="1" noChangeArrowheads="1"/>
          </p:cNvSpPr>
          <p:nvPr>
            <p:ph type="body" idx="1"/>
          </p:nvPr>
        </p:nvSpPr>
        <p:spPr/>
        <p:txBody>
          <a:bodyPr/>
          <a:lstStyle/>
          <a:p>
            <a:pPr>
              <a:buFontTx/>
              <a:buNone/>
              <a:tabLst>
                <a:tab pos="2063750" algn="l"/>
                <a:tab pos="3651250" algn="l"/>
                <a:tab pos="5661025" algn="l"/>
              </a:tabLst>
            </a:pPr>
            <a:r>
              <a:rPr lang="en-US">
                <a:solidFill>
                  <a:srgbClr val="0000FF"/>
                </a:solidFill>
                <a:latin typeface="Arial" charset="0"/>
              </a:rPr>
              <a:t> 	</a:t>
            </a:r>
          </a:p>
        </p:txBody>
      </p:sp>
      <p:sp>
        <p:nvSpPr>
          <p:cNvPr id="24580" name="Rectangle 4"/>
          <p:cNvSpPr>
            <a:spLocks noChangeArrowheads="1"/>
          </p:cNvSpPr>
          <p:nvPr/>
        </p:nvSpPr>
        <p:spPr bwMode="auto">
          <a:xfrm>
            <a:off x="0" y="28289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4581" name="Rectangle 5"/>
          <p:cNvSpPr>
            <a:spLocks noChangeArrowheads="1"/>
          </p:cNvSpPr>
          <p:nvPr/>
        </p:nvSpPr>
        <p:spPr bwMode="auto">
          <a:xfrm>
            <a:off x="228600" y="4191000"/>
            <a:ext cx="8610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lstStyle/>
          <a:p>
            <a:pPr marL="342900" indent="-342900">
              <a:spcBef>
                <a:spcPct val="20000"/>
              </a:spcBef>
              <a:buFontTx/>
              <a:buChar char="•"/>
              <a:tabLst>
                <a:tab pos="5661025" algn="l"/>
              </a:tabLst>
            </a:pPr>
            <a:r>
              <a:rPr lang="en-US" b="1">
                <a:latin typeface="Arial" charset="0"/>
              </a:rPr>
              <a:t>ICMP error messages report error conditions </a:t>
            </a:r>
          </a:p>
          <a:p>
            <a:pPr marL="342900" indent="-342900">
              <a:spcBef>
                <a:spcPct val="20000"/>
              </a:spcBef>
              <a:buFontTx/>
              <a:buChar char="•"/>
              <a:tabLst>
                <a:tab pos="5661025" algn="l"/>
              </a:tabLst>
            </a:pPr>
            <a:r>
              <a:rPr lang="en-US" b="1">
                <a:latin typeface="Arial" charset="0"/>
              </a:rPr>
              <a:t>Typically sent when a datagram is discarded</a:t>
            </a:r>
          </a:p>
          <a:p>
            <a:pPr marL="342900" indent="-342900">
              <a:spcBef>
                <a:spcPct val="20000"/>
              </a:spcBef>
              <a:buFontTx/>
              <a:buChar char="•"/>
              <a:tabLst>
                <a:tab pos="5661025" algn="l"/>
              </a:tabLst>
            </a:pPr>
            <a:r>
              <a:rPr lang="en-US" b="1">
                <a:latin typeface="Arial" charset="0"/>
              </a:rPr>
              <a:t>Error message is often passed from ICMP to the application program</a:t>
            </a:r>
          </a:p>
        </p:txBody>
      </p:sp>
      <p:sp>
        <p:nvSpPr>
          <p:cNvPr id="24582" name="Rectangle 6"/>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4583" name="Rectangle 9"/>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24584" name="Object 2"/>
          <p:cNvGraphicFramePr>
            <a:graphicFrameLocks noChangeAspect="1"/>
          </p:cNvGraphicFramePr>
          <p:nvPr/>
        </p:nvGraphicFramePr>
        <p:xfrm>
          <a:off x="-457200" y="1371600"/>
          <a:ext cx="9817100" cy="2203450"/>
        </p:xfrm>
        <a:graphic>
          <a:graphicData uri="http://schemas.openxmlformats.org/presentationml/2006/ole">
            <mc:AlternateContent xmlns:mc="http://schemas.openxmlformats.org/markup-compatibility/2006">
              <mc:Choice xmlns:v="urn:schemas-microsoft-com:vml" Requires="v">
                <p:oleObj spid="_x0000_s218179" name="Visio" r:id="rId3" imgW="8839200" imgH="1987296" progId="Visio.Drawing.6">
                  <p:embed/>
                </p:oleObj>
              </mc:Choice>
              <mc:Fallback>
                <p:oleObj name="Visio" r:id="rId3" imgW="8839200" imgH="1987296" progId="Visio.Drawing.6">
                  <p:embed/>
                  <p:pic>
                    <p:nvPicPr>
                      <p:cNvPr id="2458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9817100"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10" name="Picture 19" descr="underline_base">
            <a:extLst>
              <a:ext uri="{FF2B5EF4-FFF2-40B4-BE49-F238E27FC236}">
                <a16:creationId xmlns:a16="http://schemas.microsoft.com/office/drawing/2014/main" id="{B395F3C8-C3A3-FB43-BD42-15E4F2DFA3D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95338"/>
            <a:ext cx="4513521" cy="19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533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83501CA-4DB4-FB44-8692-3CCEAFDCA978}" type="slidenum">
              <a:rPr lang="en-US" sz="1400"/>
              <a:pPr/>
              <a:t>113</a:t>
            </a:fld>
            <a:endParaRPr lang="en-US" sz="1400"/>
          </a:p>
        </p:txBody>
      </p:sp>
      <p:sp>
        <p:nvSpPr>
          <p:cNvPr id="25602" name="Rectangle 2"/>
          <p:cNvSpPr>
            <a:spLocks noGrp="1" noChangeArrowheads="1"/>
          </p:cNvSpPr>
          <p:nvPr>
            <p:ph type="title"/>
          </p:nvPr>
        </p:nvSpPr>
        <p:spPr>
          <a:xfrm>
            <a:off x="322395" y="68409"/>
            <a:ext cx="7772400" cy="533400"/>
          </a:xfrm>
        </p:spPr>
        <p:txBody>
          <a:bodyPr/>
          <a:lstStyle/>
          <a:p>
            <a:r>
              <a:rPr lang="en-US" dirty="0"/>
              <a:t>ICMP Error message</a:t>
            </a:r>
          </a:p>
        </p:txBody>
      </p:sp>
      <p:sp>
        <p:nvSpPr>
          <p:cNvPr id="25604" name="Rectangle 4"/>
          <p:cNvSpPr>
            <a:spLocks noChangeArrowheads="1"/>
          </p:cNvSpPr>
          <p:nvPr/>
        </p:nvSpPr>
        <p:spPr bwMode="auto">
          <a:xfrm>
            <a:off x="0" y="28289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5605" name="Rectangle 5"/>
          <p:cNvSpPr>
            <a:spLocks noChangeArrowheads="1"/>
          </p:cNvSpPr>
          <p:nvPr/>
        </p:nvSpPr>
        <p:spPr bwMode="auto">
          <a:xfrm>
            <a:off x="946297" y="4049141"/>
            <a:ext cx="6613451" cy="1389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lstStyle/>
          <a:p>
            <a:pPr marL="342900" indent="-342900">
              <a:spcBef>
                <a:spcPct val="20000"/>
              </a:spcBef>
              <a:buFontTx/>
              <a:buChar char="•"/>
              <a:tabLst>
                <a:tab pos="5661025" algn="l"/>
              </a:tabLst>
            </a:pPr>
            <a:r>
              <a:rPr lang="en-US" dirty="0">
                <a:latin typeface="Arial" charset="0"/>
              </a:rPr>
              <a:t>ICMP error messages include the complete IP header and the first 8 bytes of the payload (typically: UDP, TCP)</a:t>
            </a:r>
          </a:p>
        </p:txBody>
      </p:sp>
      <p:sp>
        <p:nvSpPr>
          <p:cNvPr id="25606" name="Rectangle 6"/>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5607" name="Rectangle 7"/>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5608" name="Rectangle 10"/>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25609" name="Object 2"/>
          <p:cNvGraphicFramePr>
            <a:graphicFrameLocks noChangeAspect="1"/>
          </p:cNvGraphicFramePr>
          <p:nvPr>
            <p:extLst>
              <p:ext uri="{D42A27DB-BD31-4B8C-83A1-F6EECF244321}">
                <p14:modId xmlns:p14="http://schemas.microsoft.com/office/powerpoint/2010/main" val="918735814"/>
              </p:ext>
            </p:extLst>
          </p:nvPr>
        </p:nvGraphicFramePr>
        <p:xfrm>
          <a:off x="520046" y="877762"/>
          <a:ext cx="8103907" cy="3556000"/>
        </p:xfrm>
        <a:graphic>
          <a:graphicData uri="http://schemas.openxmlformats.org/presentationml/2006/ole">
            <mc:AlternateContent xmlns:mc="http://schemas.openxmlformats.org/markup-compatibility/2006">
              <mc:Choice xmlns:v="urn:schemas-microsoft-com:vml" Requires="v">
                <p:oleObj spid="_x0000_s219203" name="Visio" r:id="rId3" imgW="8396683" imgH="3745698" progId="Visio.Drawing.6">
                  <p:embed/>
                </p:oleObj>
              </mc:Choice>
              <mc:Fallback>
                <p:oleObj name="Visio" r:id="rId3" imgW="8396683" imgH="3745698" progId="Visio.Drawing.6">
                  <p:embed/>
                  <p:pic>
                    <p:nvPicPr>
                      <p:cNvPr id="2560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46" y="877762"/>
                        <a:ext cx="8103907" cy="35560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11" name="Picture 19" descr="underline_base">
            <a:extLst>
              <a:ext uri="{FF2B5EF4-FFF2-40B4-BE49-F238E27FC236}">
                <a16:creationId xmlns:a16="http://schemas.microsoft.com/office/drawing/2014/main" id="{9FAF1B51-3FC8-8848-A09D-D261F34CBA9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95" y="665428"/>
            <a:ext cx="4823763" cy="14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5306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278F5D4-EBEF-A740-B13C-A8042F16B7F5}" type="slidenum">
              <a:rPr lang="en-US" sz="1400"/>
              <a:pPr/>
              <a:t>114</a:t>
            </a:fld>
            <a:endParaRPr lang="en-US" sz="1400"/>
          </a:p>
        </p:txBody>
      </p:sp>
      <p:sp>
        <p:nvSpPr>
          <p:cNvPr id="26626" name="Rectangle 2"/>
          <p:cNvSpPr>
            <a:spLocks noGrp="1" noChangeArrowheads="1"/>
          </p:cNvSpPr>
          <p:nvPr>
            <p:ph type="title"/>
          </p:nvPr>
        </p:nvSpPr>
        <p:spPr>
          <a:xfrm>
            <a:off x="533400" y="228600"/>
            <a:ext cx="7772400" cy="494414"/>
          </a:xfrm>
        </p:spPr>
        <p:txBody>
          <a:bodyPr/>
          <a:lstStyle/>
          <a:p>
            <a:r>
              <a:rPr lang="en-US" sz="4000" dirty="0"/>
              <a:t>Common  ICMP Error messages</a:t>
            </a:r>
          </a:p>
        </p:txBody>
      </p:sp>
      <p:sp>
        <p:nvSpPr>
          <p:cNvPr id="26627" name="Rectangle 3"/>
          <p:cNvSpPr>
            <a:spLocks noGrp="1" noChangeArrowheads="1"/>
          </p:cNvSpPr>
          <p:nvPr>
            <p:ph type="body" sz="half" idx="1"/>
          </p:nvPr>
        </p:nvSpPr>
        <p:spPr/>
        <p:txBody>
          <a:bodyPr/>
          <a:lstStyle/>
          <a:p>
            <a:pPr>
              <a:buFontTx/>
              <a:buNone/>
              <a:tabLst>
                <a:tab pos="2063750" algn="l"/>
                <a:tab pos="3651250" algn="l"/>
                <a:tab pos="5661025" algn="l"/>
              </a:tabLst>
            </a:pPr>
            <a:r>
              <a:rPr lang="en-US" sz="2000">
                <a:solidFill>
                  <a:srgbClr val="0000FF"/>
                </a:solidFill>
                <a:latin typeface="Arial" charset="0"/>
              </a:rPr>
              <a:t> 	</a:t>
            </a:r>
          </a:p>
        </p:txBody>
      </p:sp>
      <p:sp>
        <p:nvSpPr>
          <p:cNvPr id="26628" name="Rectangle 4"/>
          <p:cNvSpPr>
            <a:spLocks noChangeArrowheads="1"/>
          </p:cNvSpPr>
          <p:nvPr/>
        </p:nvSpPr>
        <p:spPr bwMode="auto">
          <a:xfrm>
            <a:off x="0" y="28289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6629" name="Rectangle 6"/>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6630" name="Rectangle 7"/>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6631" name="Rectangle 8"/>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91683" name="Group 195"/>
          <p:cNvGraphicFramePr>
            <a:graphicFrameLocks noGrp="1"/>
          </p:cNvGraphicFramePr>
          <p:nvPr>
            <p:ph sz="half" idx="2"/>
          </p:nvPr>
        </p:nvGraphicFramePr>
        <p:xfrm>
          <a:off x="533400" y="1600200"/>
          <a:ext cx="8021638" cy="4664074"/>
        </p:xfrm>
        <a:graphic>
          <a:graphicData uri="http://schemas.openxmlformats.org/drawingml/2006/table">
            <a:tbl>
              <a:tblPr/>
              <a:tblGrid>
                <a:gridCol w="70643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40167">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Type</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Code</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Description</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endParaRPr kumimoji="0" lang="en-US" sz="36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977">
                <a:tc>
                  <a:txBody>
                    <a:bodyPr/>
                    <a:lstStyle/>
                    <a:p>
                      <a:pPr marL="0" marR="0" lvl="0" indent="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3</a:t>
                      </a:r>
                      <a:b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b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0–15</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Destination unreachable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Notification that an IP datagram could not be forwarded and was dropped. The code field contains an explanation.</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818">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5</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0–3</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Redirect</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Informs about an alternative route for the datagram and should result in a routing table update. The code field explains the reason for the route change. </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977">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11</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0, 1</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Time exceeded</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Sent when the TTL field has reached zero (Code 0) or when there is a timeout for the reassembly of segments (Code 1) </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3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12</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0, 1</a:t>
                      </a:r>
                      <a:endParaRPr kumimoji="0" lang="en-US" sz="4000" b="0" i="0" u="none" strike="noStrike" cap="none" normalizeH="0" baseline="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Parameter</a:t>
                      </a:r>
                      <a:b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b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problem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Sent when the IP header is invalid (Code 0) or when an IP header option is missing (Code 1)</a:t>
                      </a:r>
                      <a:endParaRPr kumimoji="0" lang="en-US" sz="40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0" name="Picture 19" descr="underline_base">
            <a:extLst>
              <a:ext uri="{FF2B5EF4-FFF2-40B4-BE49-F238E27FC236}">
                <a16:creationId xmlns:a16="http://schemas.microsoft.com/office/drawing/2014/main" id="{89F94277-AEBB-D445-8B7A-3CD99942F56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29" y="775401"/>
            <a:ext cx="6822029" cy="15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3940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747665C-0486-5644-A5DA-F85E530AEE05}" type="slidenum">
              <a:rPr lang="en-US" sz="1400"/>
              <a:pPr/>
              <a:t>115</a:t>
            </a:fld>
            <a:endParaRPr lang="en-US" sz="1400"/>
          </a:p>
        </p:txBody>
      </p:sp>
      <p:sp>
        <p:nvSpPr>
          <p:cNvPr id="27650" name="Rectangle 2"/>
          <p:cNvSpPr>
            <a:spLocks noGrp="1" noChangeArrowheads="1"/>
          </p:cNvSpPr>
          <p:nvPr>
            <p:ph type="title"/>
          </p:nvPr>
        </p:nvSpPr>
        <p:spPr>
          <a:xfrm>
            <a:off x="356191" y="228600"/>
            <a:ext cx="8458200" cy="547572"/>
          </a:xfrm>
        </p:spPr>
        <p:txBody>
          <a:bodyPr/>
          <a:lstStyle/>
          <a:p>
            <a:r>
              <a:rPr lang="en-US" sz="3200" dirty="0"/>
              <a:t>Some subtypes of the </a:t>
            </a:r>
            <a:r>
              <a:rPr lang="ja-JP" altLang="en-US" sz="3200"/>
              <a:t>“</a:t>
            </a:r>
            <a:r>
              <a:rPr lang="en-US" altLang="ja-JP" sz="3200" dirty="0"/>
              <a:t>Destination Unreachable</a:t>
            </a:r>
            <a:r>
              <a:rPr lang="ja-JP" altLang="en-US" sz="3200"/>
              <a:t>”</a:t>
            </a:r>
            <a:endParaRPr lang="en-US" sz="3200" dirty="0"/>
          </a:p>
        </p:txBody>
      </p:sp>
      <p:sp>
        <p:nvSpPr>
          <p:cNvPr id="27651" name="Rectangle 3"/>
          <p:cNvSpPr>
            <a:spLocks noGrp="1" noChangeArrowheads="1"/>
          </p:cNvSpPr>
          <p:nvPr>
            <p:ph type="body" sz="half" idx="1"/>
          </p:nvPr>
        </p:nvSpPr>
        <p:spPr/>
        <p:txBody>
          <a:bodyPr/>
          <a:lstStyle/>
          <a:p>
            <a:pPr>
              <a:buFontTx/>
              <a:buNone/>
              <a:tabLst>
                <a:tab pos="2063750" algn="l"/>
                <a:tab pos="3651250" algn="l"/>
                <a:tab pos="5661025" algn="l"/>
              </a:tabLst>
            </a:pPr>
            <a:r>
              <a:rPr lang="en-US" sz="2000">
                <a:solidFill>
                  <a:srgbClr val="0000FF"/>
                </a:solidFill>
                <a:latin typeface="Arial" charset="0"/>
              </a:rPr>
              <a:t> 	</a:t>
            </a:r>
          </a:p>
        </p:txBody>
      </p:sp>
      <p:sp>
        <p:nvSpPr>
          <p:cNvPr id="27652" name="Rectangle 4"/>
          <p:cNvSpPr>
            <a:spLocks noChangeArrowheads="1"/>
          </p:cNvSpPr>
          <p:nvPr/>
        </p:nvSpPr>
        <p:spPr bwMode="auto">
          <a:xfrm>
            <a:off x="0" y="28289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53" name="Rectangle 5"/>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54" name="Rectangle 6"/>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55" name="Rectangle 7"/>
          <p:cNvSpPr>
            <a:spLocks noChangeArrowheads="1"/>
          </p:cNvSpPr>
          <p:nvPr/>
        </p:nvSpPr>
        <p:spPr bwMode="auto">
          <a:xfrm>
            <a:off x="0" y="22860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94848" name="Group 288"/>
          <p:cNvGraphicFramePr>
            <a:graphicFrameLocks noGrp="1"/>
          </p:cNvGraphicFramePr>
          <p:nvPr>
            <p:ph sz="half" idx="2"/>
          </p:nvPr>
        </p:nvGraphicFramePr>
        <p:xfrm>
          <a:off x="457200" y="1600200"/>
          <a:ext cx="8458200" cy="4206876"/>
        </p:xfrm>
        <a:graphic>
          <a:graphicData uri="http://schemas.openxmlformats.org/drawingml/2006/table">
            <a:tbl>
              <a:tblPr/>
              <a:tblGrid>
                <a:gridCol w="914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3963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1" i="0" u="none" strike="noStrike" cap="none" normalizeH="0" baseline="0">
                          <a:ln>
                            <a:noFill/>
                          </a:ln>
                          <a:solidFill>
                            <a:schemeClr val="tx1"/>
                          </a:solidFill>
                          <a:effectLst/>
                          <a:latin typeface="Times New Roman" charset="0"/>
                          <a:ea typeface="ＭＳ Ｐゴシック" charset="0"/>
                          <a:cs typeface="Times New Roman" charset="0"/>
                        </a:rPr>
                        <a:t>Code</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1" i="0" u="none" strike="noStrike" cap="none" normalizeH="0" baseline="0">
                          <a:ln>
                            <a:noFill/>
                          </a:ln>
                          <a:solidFill>
                            <a:schemeClr val="tx1"/>
                          </a:solidFill>
                          <a:effectLst/>
                          <a:latin typeface="Times New Roman" charset="0"/>
                          <a:ea typeface="ＭＳ Ｐゴシック" charset="0"/>
                          <a:cs typeface="Times New Roman" charset="0"/>
                        </a:rPr>
                        <a:t>Description</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1" i="0" u="none" strike="noStrike" cap="none" normalizeH="0" baseline="0">
                          <a:ln>
                            <a:noFill/>
                          </a:ln>
                          <a:solidFill>
                            <a:schemeClr val="tx1"/>
                          </a:solidFill>
                          <a:effectLst/>
                          <a:latin typeface="Times New Roman" charset="0"/>
                          <a:ea typeface="ＭＳ Ｐゴシック" charset="0"/>
                          <a:cs typeface="Times New Roman" charset="0"/>
                        </a:rPr>
                        <a:t>Reason for Sending </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01146">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0</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Network Unreachable</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No routing table entry is available for the destination network. </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46">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1</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Host Unreachable</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Destination host should be directly reachable, but does not respond to ARP Requests.</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146">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2</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Protocol Unreachable</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The protocol in the protocol field of the IP header is not supported at the destination.</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46">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3</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Port Unreachable</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The transport protocol at the destination host cannot  pass the datagram to an application. </a:t>
                      </a: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992">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4</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Fragmentation Needed </a:t>
                      </a:r>
                      <a:b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b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and DF Bit Set</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486400" algn="r"/>
                        </a:tabLst>
                      </a:pPr>
                      <a:r>
                        <a:rPr kumimoji="0" lang="en-US" sz="2000" b="0" i="0" u="none" strike="noStrike" cap="none" normalizeH="0" baseline="0">
                          <a:ln>
                            <a:noFill/>
                          </a:ln>
                          <a:solidFill>
                            <a:schemeClr val="tx1"/>
                          </a:solidFill>
                          <a:effectLst/>
                          <a:latin typeface="Times New Roman" charset="0"/>
                          <a:ea typeface="ＭＳ Ｐゴシック" charset="0"/>
                          <a:cs typeface="Times New Roman" charset="0"/>
                        </a:rPr>
                        <a:t>IP datagram must be fragmented, but the DF bit in the IP header is set.</a:t>
                      </a: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10" name="Picture 19" descr="underline_base">
            <a:extLst>
              <a:ext uri="{FF2B5EF4-FFF2-40B4-BE49-F238E27FC236}">
                <a16:creationId xmlns:a16="http://schemas.microsoft.com/office/drawing/2014/main" id="{189E3A11-3094-3E4B-BC03-4C25C2E4D3D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772260"/>
            <a:ext cx="8102009" cy="1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667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2F1F522-46FD-8943-A105-513ECE8EB5AC}" type="slidenum">
              <a:rPr lang="en-US" sz="1400"/>
              <a:pPr/>
              <a:t>116</a:t>
            </a:fld>
            <a:endParaRPr lang="en-US" sz="1400"/>
          </a:p>
        </p:txBody>
      </p:sp>
      <p:sp>
        <p:nvSpPr>
          <p:cNvPr id="28674" name="Rectangle 2"/>
          <p:cNvSpPr>
            <a:spLocks noGrp="1" noChangeArrowheads="1"/>
          </p:cNvSpPr>
          <p:nvPr>
            <p:ph type="title"/>
          </p:nvPr>
        </p:nvSpPr>
        <p:spPr>
          <a:xfrm>
            <a:off x="533400" y="228600"/>
            <a:ext cx="8382000" cy="674688"/>
          </a:xfrm>
        </p:spPr>
        <p:txBody>
          <a:bodyPr/>
          <a:lstStyle/>
          <a:p>
            <a:r>
              <a:rPr lang="en-US" sz="4000" dirty="0"/>
              <a:t>Example: ICMP Port Unreachable</a:t>
            </a:r>
          </a:p>
        </p:txBody>
      </p:sp>
      <p:sp>
        <p:nvSpPr>
          <p:cNvPr id="28675" name="Rectangle 3"/>
          <p:cNvSpPr>
            <a:spLocks noGrp="1" noChangeArrowheads="1"/>
          </p:cNvSpPr>
          <p:nvPr>
            <p:ph type="body" idx="1"/>
          </p:nvPr>
        </p:nvSpPr>
        <p:spPr>
          <a:xfrm>
            <a:off x="114300" y="1084261"/>
            <a:ext cx="8915400" cy="1746140"/>
          </a:xfrm>
        </p:spPr>
        <p:txBody>
          <a:bodyPr/>
          <a:lstStyle/>
          <a:p>
            <a:pPr indent="-285750">
              <a:tabLst>
                <a:tab pos="1828800" algn="l"/>
                <a:tab pos="5661025" algn="l"/>
              </a:tabLst>
            </a:pPr>
            <a:r>
              <a:rPr lang="en-US" dirty="0">
                <a:latin typeface="Arial" charset="0"/>
              </a:rPr>
              <a:t> RFC 792: </a:t>
            </a:r>
            <a:r>
              <a:rPr lang="en-US" sz="2000" dirty="0">
                <a:latin typeface="Arial" charset="0"/>
              </a:rPr>
              <a:t>If, in the destination host, the IP module cannot deliver the  	datagram  because the indicated 	</a:t>
            </a:r>
            <a:r>
              <a:rPr lang="en-US" sz="2000" dirty="0">
                <a:solidFill>
                  <a:srgbClr val="C00000"/>
                </a:solidFill>
                <a:latin typeface="Arial" charset="0"/>
              </a:rPr>
              <a:t>protocol module or process 	port is not active</a:t>
            </a:r>
            <a:r>
              <a:rPr lang="en-US" sz="2000" dirty="0">
                <a:latin typeface="Arial" charset="0"/>
              </a:rPr>
              <a:t>, the destination host may send a destination 	unreachable message to the source host.</a:t>
            </a:r>
            <a:endParaRPr lang="en-US" dirty="0">
              <a:latin typeface="Arial" charset="0"/>
            </a:endParaRPr>
          </a:p>
          <a:p>
            <a:pPr indent="-285750">
              <a:tabLst>
                <a:tab pos="1828800" algn="l"/>
                <a:tab pos="5661025" algn="l"/>
              </a:tabLst>
            </a:pPr>
            <a:r>
              <a:rPr lang="en-US" dirty="0">
                <a:latin typeface="Arial" charset="0"/>
              </a:rPr>
              <a:t>Scenario: </a:t>
            </a:r>
          </a:p>
        </p:txBody>
      </p:sp>
      <p:sp>
        <p:nvSpPr>
          <p:cNvPr id="163844" name="Rectangle 4"/>
          <p:cNvSpPr>
            <a:spLocks noChangeArrowheads="1"/>
          </p:cNvSpPr>
          <p:nvPr/>
        </p:nvSpPr>
        <p:spPr bwMode="auto">
          <a:xfrm>
            <a:off x="2133600" y="3429000"/>
            <a:ext cx="990600" cy="1752600"/>
          </a:xfrm>
          <a:prstGeom prst="rect">
            <a:avLst/>
          </a:prstGeom>
          <a:solidFill>
            <a:schemeClr val="hlink"/>
          </a:solidFill>
          <a:ln w="9525">
            <a:solidFill>
              <a:schemeClr val="tx1"/>
            </a:solidFill>
            <a:miter lim="800000"/>
            <a:headEnd/>
            <a:tailEnd/>
          </a:ln>
          <a:effectLst>
            <a:outerShdw blurRad="63500" dist="107763" dir="13500000" algn="ctr" rotWithShape="0">
              <a:schemeClr val="bg2">
                <a:alpha val="74998"/>
              </a:schemeClr>
            </a:outerShdw>
          </a:effectLst>
        </p:spPr>
        <p:txBody>
          <a:bodyPr wrap="none" lIns="91433" tIns="45717" rIns="91433" bIns="45717" anchor="ctr"/>
          <a:lstStyle/>
          <a:p>
            <a:pPr algn="ctr">
              <a:spcBef>
                <a:spcPts val="1000"/>
              </a:spcBef>
              <a:spcAft>
                <a:spcPts val="1000"/>
              </a:spcAft>
              <a:defRPr/>
            </a:pPr>
            <a:r>
              <a:rPr lang="en-US" sz="1400" b="1" i="1">
                <a:solidFill>
                  <a:srgbClr val="000000"/>
                </a:solidFill>
                <a:latin typeface="Courier New" charset="0"/>
              </a:rPr>
              <a:t>Client</a:t>
            </a:r>
            <a:r>
              <a:rPr lang="en-US" sz="1200" i="1">
                <a:solidFill>
                  <a:srgbClr val="000000"/>
                </a:solidFill>
                <a:latin typeface="Courier New" charset="0"/>
              </a:rPr>
              <a:t> </a:t>
            </a:r>
          </a:p>
        </p:txBody>
      </p:sp>
      <p:sp>
        <p:nvSpPr>
          <p:cNvPr id="28677" name="Line 5"/>
          <p:cNvSpPr>
            <a:spLocks noChangeShapeType="1"/>
          </p:cNvSpPr>
          <p:nvPr/>
        </p:nvSpPr>
        <p:spPr bwMode="auto">
          <a:xfrm>
            <a:off x="3124200" y="3657600"/>
            <a:ext cx="3276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3" tIns="45717" rIns="91433" bIns="45717" anchor="ctr"/>
          <a:lstStyle/>
          <a:p>
            <a:endParaRPr lang="en-US"/>
          </a:p>
        </p:txBody>
      </p:sp>
      <p:sp>
        <p:nvSpPr>
          <p:cNvPr id="28678" name="Text Box 6"/>
          <p:cNvSpPr txBox="1">
            <a:spLocks noChangeArrowheads="1"/>
          </p:cNvSpPr>
          <p:nvPr/>
        </p:nvSpPr>
        <p:spPr bwMode="auto">
          <a:xfrm rot="403721">
            <a:off x="4059238" y="3201988"/>
            <a:ext cx="1992312"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1000"/>
              </a:spcBef>
              <a:spcAft>
                <a:spcPts val="1000"/>
              </a:spcAft>
            </a:pPr>
            <a:r>
              <a:rPr lang="en-US" sz="1400" b="1" i="1">
                <a:solidFill>
                  <a:srgbClr val="FF0000"/>
                </a:solidFill>
                <a:latin typeface="Courier New" charset="0"/>
              </a:rPr>
              <a:t>Request a service</a:t>
            </a:r>
            <a:br>
              <a:rPr lang="en-US" sz="1400" b="1" i="1">
                <a:solidFill>
                  <a:srgbClr val="FF0000"/>
                </a:solidFill>
                <a:latin typeface="Courier New" charset="0"/>
              </a:rPr>
            </a:br>
            <a:r>
              <a:rPr lang="en-US" sz="1400" b="1" i="1">
                <a:solidFill>
                  <a:srgbClr val="FF0000"/>
                </a:solidFill>
                <a:latin typeface="Courier New" charset="0"/>
              </a:rPr>
              <a:t>at a port 80</a:t>
            </a:r>
            <a:endParaRPr lang="en-US" sz="1800" i="1">
              <a:solidFill>
                <a:srgbClr val="FF0000"/>
              </a:solidFill>
              <a:latin typeface="Courier New" charset="0"/>
            </a:endParaRPr>
          </a:p>
        </p:txBody>
      </p:sp>
      <p:sp>
        <p:nvSpPr>
          <p:cNvPr id="163847" name="Rectangle 7"/>
          <p:cNvSpPr>
            <a:spLocks noChangeArrowheads="1"/>
          </p:cNvSpPr>
          <p:nvPr/>
        </p:nvSpPr>
        <p:spPr bwMode="auto">
          <a:xfrm>
            <a:off x="6477000" y="3429000"/>
            <a:ext cx="990600" cy="1828800"/>
          </a:xfrm>
          <a:prstGeom prst="rect">
            <a:avLst/>
          </a:prstGeom>
          <a:solidFill>
            <a:schemeClr val="hlink"/>
          </a:solidFill>
          <a:ln w="9525">
            <a:solidFill>
              <a:schemeClr val="tx1"/>
            </a:solidFill>
            <a:miter lim="800000"/>
            <a:headEnd/>
            <a:tailEnd/>
          </a:ln>
          <a:effectLst>
            <a:outerShdw blurRad="63500" dist="107763" dir="13500000" algn="ctr" rotWithShape="0">
              <a:schemeClr val="bg2">
                <a:alpha val="74998"/>
              </a:schemeClr>
            </a:outerShdw>
          </a:effectLst>
        </p:spPr>
        <p:txBody>
          <a:bodyPr wrap="none" lIns="91433" tIns="45717" rIns="91433" bIns="45717" anchor="ctr"/>
          <a:lstStyle/>
          <a:p>
            <a:pPr algn="ctr">
              <a:spcBef>
                <a:spcPts val="1000"/>
              </a:spcBef>
              <a:spcAft>
                <a:spcPts val="1000"/>
              </a:spcAft>
              <a:defRPr/>
            </a:pPr>
            <a:r>
              <a:rPr lang="en-US" sz="1400" b="1" i="1">
                <a:solidFill>
                  <a:srgbClr val="000000"/>
                </a:solidFill>
                <a:latin typeface="Courier New" charset="0"/>
              </a:rPr>
              <a:t>Server </a:t>
            </a:r>
            <a:endParaRPr lang="en-US" sz="1200" i="1">
              <a:solidFill>
                <a:srgbClr val="000000"/>
              </a:solidFill>
              <a:latin typeface="Courier New" charset="0"/>
            </a:endParaRPr>
          </a:p>
        </p:txBody>
      </p:sp>
      <p:sp>
        <p:nvSpPr>
          <p:cNvPr id="28680" name="Text Box 8"/>
          <p:cNvSpPr txBox="1">
            <a:spLocks noChangeArrowheads="1"/>
          </p:cNvSpPr>
          <p:nvPr/>
        </p:nvSpPr>
        <p:spPr bwMode="auto">
          <a:xfrm>
            <a:off x="7543800" y="3429000"/>
            <a:ext cx="13716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1000"/>
              </a:spcBef>
              <a:spcAft>
                <a:spcPts val="1000"/>
              </a:spcAft>
            </a:pPr>
            <a:r>
              <a:rPr lang="en-US" sz="1400" b="1" i="1">
                <a:solidFill>
                  <a:srgbClr val="FF0000"/>
                </a:solidFill>
                <a:latin typeface="Courier New" charset="0"/>
              </a:rPr>
              <a:t>No process is waiting at port 80</a:t>
            </a:r>
            <a:endParaRPr lang="en-US" sz="1800" i="1">
              <a:solidFill>
                <a:srgbClr val="FF0000"/>
              </a:solidFill>
              <a:latin typeface="Courier New" charset="0"/>
            </a:endParaRPr>
          </a:p>
        </p:txBody>
      </p:sp>
      <p:sp>
        <p:nvSpPr>
          <p:cNvPr id="28681" name="Line 9"/>
          <p:cNvSpPr>
            <a:spLocks noChangeShapeType="1"/>
          </p:cNvSpPr>
          <p:nvPr/>
        </p:nvSpPr>
        <p:spPr bwMode="auto">
          <a:xfrm flipV="1">
            <a:off x="3124200" y="4191000"/>
            <a:ext cx="3276600" cy="838200"/>
          </a:xfrm>
          <a:prstGeom prst="line">
            <a:avLst/>
          </a:prstGeom>
          <a:noFill/>
          <a:ln w="12700">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lIns="91433" tIns="45717" rIns="91433" bIns="45717" anchor="ctr"/>
          <a:lstStyle/>
          <a:p>
            <a:endParaRPr lang="en-US"/>
          </a:p>
        </p:txBody>
      </p:sp>
      <p:sp>
        <p:nvSpPr>
          <p:cNvPr id="28682" name="Rectangle 10"/>
          <p:cNvSpPr>
            <a:spLocks noChangeArrowheads="1"/>
          </p:cNvSpPr>
          <p:nvPr/>
        </p:nvSpPr>
        <p:spPr bwMode="auto">
          <a:xfrm rot="-917388">
            <a:off x="4419600" y="4724400"/>
            <a:ext cx="685800" cy="228600"/>
          </a:xfrm>
          <a:prstGeom prst="rect">
            <a:avLst/>
          </a:prstGeom>
          <a:solidFill>
            <a:srgbClr val="FF6699"/>
          </a:solidFill>
          <a:ln w="9525">
            <a:solidFill>
              <a:srgbClr val="0000FF"/>
            </a:solidFill>
            <a:miter lim="800000"/>
            <a:headEnd/>
            <a:tailEnd/>
          </a:ln>
        </p:spPr>
        <p:txBody>
          <a:bodyPr wrap="none" lIns="91433" tIns="45717" rIns="91433" bIns="45717" anchor="ctr"/>
          <a:lstStyle/>
          <a:p>
            <a:endParaRPr lang="en-US"/>
          </a:p>
        </p:txBody>
      </p:sp>
      <p:sp>
        <p:nvSpPr>
          <p:cNvPr id="28683" name="Line 11"/>
          <p:cNvSpPr>
            <a:spLocks noChangeShapeType="1"/>
          </p:cNvSpPr>
          <p:nvPr/>
        </p:nvSpPr>
        <p:spPr bwMode="auto">
          <a:xfrm rot="20636366" flipH="1">
            <a:off x="3962400" y="4953000"/>
            <a:ext cx="3810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433" tIns="45717" rIns="91433" bIns="45717" anchor="ctr"/>
          <a:lstStyle/>
          <a:p>
            <a:endParaRPr lang="en-US"/>
          </a:p>
        </p:txBody>
      </p:sp>
      <p:sp>
        <p:nvSpPr>
          <p:cNvPr id="28684" name="Text Box 12"/>
          <p:cNvSpPr txBox="1">
            <a:spLocks noChangeArrowheads="1"/>
          </p:cNvSpPr>
          <p:nvPr/>
        </p:nvSpPr>
        <p:spPr bwMode="auto">
          <a:xfrm rot="-987608">
            <a:off x="4419600" y="4724400"/>
            <a:ext cx="1992313"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1000"/>
              </a:spcBef>
              <a:spcAft>
                <a:spcPts val="1000"/>
              </a:spcAft>
            </a:pPr>
            <a:r>
              <a:rPr lang="en-US" sz="1400" b="1" i="1">
                <a:solidFill>
                  <a:srgbClr val="FF0000"/>
                </a:solidFill>
                <a:latin typeface="Courier New" charset="0"/>
              </a:rPr>
              <a:t>Port </a:t>
            </a:r>
            <a:br>
              <a:rPr lang="en-US" sz="1400" b="1" i="1">
                <a:solidFill>
                  <a:srgbClr val="FF0000"/>
                </a:solidFill>
                <a:latin typeface="Courier New" charset="0"/>
              </a:rPr>
            </a:br>
            <a:r>
              <a:rPr lang="en-US" sz="1400" b="1" i="1">
                <a:solidFill>
                  <a:srgbClr val="FF0000"/>
                </a:solidFill>
                <a:latin typeface="Courier New" charset="0"/>
              </a:rPr>
              <a:t>Unreachable</a:t>
            </a:r>
            <a:endParaRPr lang="en-US" sz="1800" i="1">
              <a:solidFill>
                <a:srgbClr val="FF0000"/>
              </a:solidFill>
              <a:latin typeface="Courier New" charset="0"/>
            </a:endParaRPr>
          </a:p>
        </p:txBody>
      </p:sp>
      <p:pic>
        <p:nvPicPr>
          <p:cNvPr id="14" name="Picture 19" descr="underline_base">
            <a:extLst>
              <a:ext uri="{FF2B5EF4-FFF2-40B4-BE49-F238E27FC236}">
                <a16:creationId xmlns:a16="http://schemas.microsoft.com/office/drawing/2014/main" id="{D68B8EDB-75B1-4E40-85EA-74B188B22F7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92" y="842442"/>
            <a:ext cx="6941608" cy="21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8167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465667" y="1"/>
            <a:ext cx="7772400" cy="570388"/>
          </a:xfrm>
        </p:spPr>
        <p:txBody>
          <a:bodyPr/>
          <a:lstStyle/>
          <a:p>
            <a:pPr>
              <a:defRPr/>
            </a:pPr>
            <a:r>
              <a:rPr lang="en-US" sz="4000" dirty="0">
                <a:cs typeface="+mj-cs"/>
              </a:rPr>
              <a:t>Traceroute and ICMP</a:t>
            </a:r>
          </a:p>
        </p:txBody>
      </p:sp>
      <p:sp>
        <p:nvSpPr>
          <p:cNvPr id="66565" name="Rectangle 3"/>
          <p:cNvSpPr>
            <a:spLocks noGrp="1" noChangeArrowheads="1"/>
          </p:cNvSpPr>
          <p:nvPr>
            <p:ph type="body" sz="half" idx="1"/>
          </p:nvPr>
        </p:nvSpPr>
        <p:spPr>
          <a:xfrm>
            <a:off x="365654" y="724264"/>
            <a:ext cx="4331758" cy="4641320"/>
          </a:xfrm>
        </p:spPr>
        <p:txBody>
          <a:bodyPr/>
          <a:lstStyle/>
          <a:p>
            <a:pPr marL="282575" indent="-282575">
              <a:defRPr/>
            </a:pPr>
            <a:r>
              <a:rPr lang="en-US" sz="2400" dirty="0">
                <a:cs typeface="+mn-cs"/>
              </a:rPr>
              <a:t>source sends series of UDP segments (56bytes) to destination</a:t>
            </a:r>
          </a:p>
          <a:p>
            <a:pPr marL="565150" lvl="1" indent="-222250">
              <a:defRPr/>
            </a:pPr>
            <a:r>
              <a:rPr lang="en-US" sz="2000" dirty="0"/>
              <a:t>first set (3) has TTL =1</a:t>
            </a:r>
          </a:p>
          <a:p>
            <a:pPr marL="565150" lvl="1" indent="-222250">
              <a:defRPr/>
            </a:pPr>
            <a:r>
              <a:rPr lang="en-US" sz="2000" dirty="0"/>
              <a:t>second set has TTL=2, etc.</a:t>
            </a:r>
          </a:p>
          <a:p>
            <a:pPr marL="565150" lvl="1" indent="-222250">
              <a:defRPr/>
            </a:pPr>
            <a:r>
              <a:rPr lang="en-US" sz="2000" dirty="0"/>
              <a:t>… and finally </a:t>
            </a:r>
            <a:r>
              <a:rPr lang="en-US" sz="2000" dirty="0">
                <a:solidFill>
                  <a:srgbClr val="FF0000"/>
                </a:solidFill>
              </a:rPr>
              <a:t>unlikely</a:t>
            </a:r>
            <a:r>
              <a:rPr lang="en-US" sz="2000" dirty="0"/>
              <a:t> (i.e., nonexistent) port number</a:t>
            </a:r>
          </a:p>
          <a:p>
            <a:pPr marL="282575" indent="-282575">
              <a:defRPr/>
            </a:pPr>
            <a:r>
              <a:rPr lang="en-US" sz="2400" dirty="0">
                <a:cs typeface="+mn-cs"/>
              </a:rPr>
              <a:t>when datagram in </a:t>
            </a:r>
            <a:r>
              <a:rPr lang="en-US" sz="2400" i="1" dirty="0">
                <a:cs typeface="+mn-cs"/>
              </a:rPr>
              <a:t>n</a:t>
            </a:r>
            <a:r>
              <a:rPr lang="en-US" sz="2400" dirty="0">
                <a:cs typeface="+mn-cs"/>
              </a:rPr>
              <a:t>th set arrives to nth router:</a:t>
            </a:r>
          </a:p>
          <a:p>
            <a:pPr marL="523875" lvl="1" indent="-180975">
              <a:defRPr/>
            </a:pPr>
            <a:r>
              <a:rPr lang="en-US" sz="2000" dirty="0"/>
              <a:t>router discards datagram and sends to source ICMP message (type 11, code 0 -&gt; TTL = 0)</a:t>
            </a:r>
          </a:p>
          <a:p>
            <a:pPr marL="523875" lvl="1" indent="-180975">
              <a:defRPr/>
            </a:pPr>
            <a:r>
              <a:rPr lang="en-US" sz="2000" dirty="0"/>
              <a:t>ICMP message includes name of router &amp; IP address (of incoming port)</a:t>
            </a:r>
          </a:p>
        </p:txBody>
      </p:sp>
      <p:sp>
        <p:nvSpPr>
          <p:cNvPr id="66566" name="Rectangle 4"/>
          <p:cNvSpPr>
            <a:spLocks noGrp="1" noChangeArrowheads="1"/>
          </p:cNvSpPr>
          <p:nvPr>
            <p:ph type="body" sz="half" idx="2"/>
          </p:nvPr>
        </p:nvSpPr>
        <p:spPr>
          <a:xfrm>
            <a:off x="4895850" y="1177926"/>
            <a:ext cx="3810000" cy="1038114"/>
          </a:xfrm>
        </p:spPr>
        <p:txBody>
          <a:bodyPr/>
          <a:lstStyle/>
          <a:p>
            <a:pPr marL="282575" indent="-282575">
              <a:defRPr/>
            </a:pPr>
            <a:r>
              <a:rPr lang="en-US" sz="2400" dirty="0">
                <a:cs typeface="+mn-cs"/>
              </a:rPr>
              <a:t>when ICMP message arrives at source, it records RTTs</a:t>
            </a:r>
          </a:p>
        </p:txBody>
      </p:sp>
      <p:sp>
        <p:nvSpPr>
          <p:cNvPr id="655365" name="Rectangle 5"/>
          <p:cNvSpPr>
            <a:spLocks noChangeArrowheads="1"/>
          </p:cNvSpPr>
          <p:nvPr/>
        </p:nvSpPr>
        <p:spPr bwMode="auto">
          <a:xfrm>
            <a:off x="4892675" y="2411413"/>
            <a:ext cx="3810000" cy="2551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5000"/>
              </a:lnSpc>
              <a:spcBef>
                <a:spcPct val="20000"/>
              </a:spcBef>
              <a:buClr>
                <a:srgbClr val="000099"/>
              </a:buClr>
              <a:buSzPct val="65000"/>
              <a:buFont typeface="Wingdings" charset="0"/>
              <a:buNone/>
            </a:pPr>
            <a:r>
              <a:rPr lang="en-US" sz="2400" i="1" dirty="0">
                <a:solidFill>
                  <a:srgbClr val="000099"/>
                </a:solidFill>
                <a:latin typeface="Gill Sans MT" charset="0"/>
              </a:rPr>
              <a:t>stopping criteria:</a:t>
            </a:r>
          </a:p>
          <a:p>
            <a:pPr marL="342900" indent="-342900">
              <a:lnSpc>
                <a:spcPct val="85000"/>
              </a:lnSpc>
              <a:spcBef>
                <a:spcPct val="20000"/>
              </a:spcBef>
              <a:buClr>
                <a:srgbClr val="000099"/>
              </a:buClr>
              <a:buSzPct val="100000"/>
              <a:buFont typeface="Wingdings" charset="2"/>
              <a:buChar char="§"/>
            </a:pPr>
            <a:r>
              <a:rPr lang="en-US" sz="2400" dirty="0">
                <a:latin typeface="Gill Sans MT" charset="0"/>
              </a:rPr>
              <a:t>UDP segment eventually arrives at destination host</a:t>
            </a:r>
          </a:p>
          <a:p>
            <a:pPr marL="342900" indent="-342900">
              <a:lnSpc>
                <a:spcPct val="85000"/>
              </a:lnSpc>
              <a:spcBef>
                <a:spcPct val="20000"/>
              </a:spcBef>
              <a:buClr>
                <a:srgbClr val="000099"/>
              </a:buClr>
              <a:buSzPct val="100000"/>
              <a:buFont typeface="Wingdings" charset="2"/>
              <a:buChar char="§"/>
            </a:pPr>
            <a:r>
              <a:rPr lang="en-US" sz="2400" dirty="0">
                <a:latin typeface="Gill Sans MT" charset="0"/>
              </a:rPr>
              <a:t>destination returns ICMP </a:t>
            </a:r>
            <a:r>
              <a:rPr lang="ja-JP" altLang="en-US" sz="2400" dirty="0">
                <a:latin typeface="Gill Sans MT" charset="0"/>
              </a:rPr>
              <a:t>“</a:t>
            </a:r>
            <a:r>
              <a:rPr lang="en-US" altLang="ja-JP" sz="2400" dirty="0">
                <a:solidFill>
                  <a:srgbClr val="FF0000"/>
                </a:solidFill>
                <a:latin typeface="Gill Sans MT" charset="0"/>
              </a:rPr>
              <a:t>port unreachable</a:t>
            </a:r>
            <a:r>
              <a:rPr lang="ja-JP" altLang="en-US" sz="2400" dirty="0">
                <a:latin typeface="Gill Sans MT" charset="0"/>
              </a:rPr>
              <a:t>”</a:t>
            </a:r>
            <a:r>
              <a:rPr lang="en-US" altLang="ja-JP" sz="2400" dirty="0">
                <a:latin typeface="Gill Sans MT" charset="0"/>
              </a:rPr>
              <a:t> message (type 3, code 3)</a:t>
            </a:r>
          </a:p>
          <a:p>
            <a:pPr marL="342900" indent="-342900">
              <a:lnSpc>
                <a:spcPct val="85000"/>
              </a:lnSpc>
              <a:spcBef>
                <a:spcPct val="20000"/>
              </a:spcBef>
              <a:buClr>
                <a:srgbClr val="000099"/>
              </a:buClr>
              <a:buSzPct val="100000"/>
              <a:buFont typeface="Wingdings" charset="2"/>
              <a:buChar char="§"/>
            </a:pPr>
            <a:r>
              <a:rPr lang="en-US" sz="2400" dirty="0">
                <a:latin typeface="Gill Sans MT" charset="0"/>
              </a:rPr>
              <a:t>source stops</a:t>
            </a:r>
          </a:p>
        </p:txBody>
      </p:sp>
      <p:pic>
        <p:nvPicPr>
          <p:cNvPr id="110599" name="Picture 6"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 y="583507"/>
            <a:ext cx="4914370" cy="12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8215CE3D-E342-7246-8532-B0FF6973E8DA}"/>
              </a:ext>
            </a:extLst>
          </p:cNvPr>
          <p:cNvGrpSpPr/>
          <p:nvPr/>
        </p:nvGrpSpPr>
        <p:grpSpPr>
          <a:xfrm>
            <a:off x="1093258" y="5560537"/>
            <a:ext cx="6802438" cy="990600"/>
            <a:chOff x="517525" y="5340403"/>
            <a:chExt cx="6802438" cy="990600"/>
          </a:xfrm>
        </p:grpSpPr>
        <p:sp>
          <p:nvSpPr>
            <p:cNvPr id="110600" name="Line 38"/>
            <p:cNvSpPr>
              <a:spLocks noChangeShapeType="1"/>
            </p:cNvSpPr>
            <p:nvPr/>
          </p:nvSpPr>
          <p:spPr bwMode="auto">
            <a:xfrm>
              <a:off x="1285875" y="5684890"/>
              <a:ext cx="288925" cy="265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1" name="Line 105"/>
            <p:cNvSpPr>
              <a:spLocks noChangeShapeType="1"/>
            </p:cNvSpPr>
            <p:nvPr/>
          </p:nvSpPr>
          <p:spPr bwMode="auto">
            <a:xfrm flipV="1">
              <a:off x="2079625" y="5735690"/>
              <a:ext cx="458788" cy="2079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2" name="Line 106"/>
            <p:cNvSpPr>
              <a:spLocks noChangeShapeType="1"/>
            </p:cNvSpPr>
            <p:nvPr/>
          </p:nvSpPr>
          <p:spPr bwMode="auto">
            <a:xfrm>
              <a:off x="3014663" y="5719815"/>
              <a:ext cx="485775" cy="2079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3" name="Line 108"/>
            <p:cNvSpPr>
              <a:spLocks noChangeShapeType="1"/>
            </p:cNvSpPr>
            <p:nvPr/>
          </p:nvSpPr>
          <p:spPr bwMode="auto">
            <a:xfrm flipH="1">
              <a:off x="2776538" y="5451528"/>
              <a:ext cx="349250" cy="152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4" name="Line 113"/>
            <p:cNvSpPr>
              <a:spLocks noChangeShapeType="1"/>
            </p:cNvSpPr>
            <p:nvPr/>
          </p:nvSpPr>
          <p:spPr bwMode="auto">
            <a:xfrm flipH="1">
              <a:off x="3990975" y="5780140"/>
              <a:ext cx="620713" cy="1444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5" name="Line 260"/>
            <p:cNvSpPr>
              <a:spLocks noChangeShapeType="1"/>
            </p:cNvSpPr>
            <p:nvPr/>
          </p:nvSpPr>
          <p:spPr bwMode="auto">
            <a:xfrm>
              <a:off x="5110163" y="5745215"/>
              <a:ext cx="485775" cy="2079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6" name="Line 261"/>
            <p:cNvSpPr>
              <a:spLocks noChangeShapeType="1"/>
            </p:cNvSpPr>
            <p:nvPr/>
          </p:nvSpPr>
          <p:spPr bwMode="auto">
            <a:xfrm flipH="1">
              <a:off x="6048375" y="5691240"/>
              <a:ext cx="557213" cy="2778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7" name="Line 291"/>
            <p:cNvSpPr>
              <a:spLocks noChangeShapeType="1"/>
            </p:cNvSpPr>
            <p:nvPr/>
          </p:nvSpPr>
          <p:spPr bwMode="auto">
            <a:xfrm>
              <a:off x="2744788" y="5851578"/>
              <a:ext cx="228600" cy="3111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8" name="Line 292"/>
            <p:cNvSpPr>
              <a:spLocks noChangeShapeType="1"/>
            </p:cNvSpPr>
            <p:nvPr/>
          </p:nvSpPr>
          <p:spPr bwMode="auto">
            <a:xfrm>
              <a:off x="4668838" y="5438828"/>
              <a:ext cx="228600" cy="3111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09" name="Line 294"/>
            <p:cNvSpPr>
              <a:spLocks noChangeShapeType="1"/>
            </p:cNvSpPr>
            <p:nvPr/>
          </p:nvSpPr>
          <p:spPr bwMode="auto">
            <a:xfrm flipH="1">
              <a:off x="3386138" y="6042078"/>
              <a:ext cx="349250" cy="152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10" name="Line 295"/>
            <p:cNvSpPr>
              <a:spLocks noChangeShapeType="1"/>
            </p:cNvSpPr>
            <p:nvPr/>
          </p:nvSpPr>
          <p:spPr bwMode="auto">
            <a:xfrm>
              <a:off x="3741738" y="5546778"/>
              <a:ext cx="6350" cy="2603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244" name="Text Box 300"/>
            <p:cNvSpPr txBox="1">
              <a:spLocks noChangeArrowheads="1"/>
            </p:cNvSpPr>
            <p:nvPr/>
          </p:nvSpPr>
          <p:spPr bwMode="auto">
            <a:xfrm>
              <a:off x="1387475" y="5403903"/>
              <a:ext cx="1073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CC0000"/>
                  </a:solidFill>
                </a:rPr>
                <a:t>3 probes</a:t>
              </a:r>
            </a:p>
          </p:txBody>
        </p:sp>
        <p:sp>
          <p:nvSpPr>
            <p:cNvPr id="83246" name="Text Box 302"/>
            <p:cNvSpPr txBox="1">
              <a:spLocks noChangeArrowheads="1"/>
            </p:cNvSpPr>
            <p:nvPr/>
          </p:nvSpPr>
          <p:spPr bwMode="auto">
            <a:xfrm>
              <a:off x="2001838" y="5964290"/>
              <a:ext cx="1073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CC0000"/>
                  </a:solidFill>
                </a:rPr>
                <a:t>3 probes</a:t>
              </a:r>
            </a:p>
          </p:txBody>
        </p:sp>
        <p:sp>
          <p:nvSpPr>
            <p:cNvPr id="83248" name="Text Box 304"/>
            <p:cNvSpPr txBox="1">
              <a:spLocks noChangeArrowheads="1"/>
            </p:cNvSpPr>
            <p:nvPr/>
          </p:nvSpPr>
          <p:spPr bwMode="auto">
            <a:xfrm>
              <a:off x="3025775" y="5378503"/>
              <a:ext cx="1073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CC0000"/>
                  </a:solidFill>
                </a:rPr>
                <a:t>3 probes</a:t>
              </a:r>
            </a:p>
          </p:txBody>
        </p:sp>
        <p:grpSp>
          <p:nvGrpSpPr>
            <p:cNvPr id="110614" name="Group 21"/>
            <p:cNvGrpSpPr>
              <a:grpSpLocks/>
            </p:cNvGrpSpPr>
            <p:nvPr/>
          </p:nvGrpSpPr>
          <p:grpSpPr bwMode="auto">
            <a:xfrm>
              <a:off x="517525" y="5340403"/>
              <a:ext cx="820738" cy="688975"/>
              <a:chOff x="-44" y="1473"/>
              <a:chExt cx="981" cy="1105"/>
            </a:xfrm>
          </p:grpSpPr>
          <p:pic>
            <p:nvPicPr>
              <p:cNvPr id="110666" name="Picture 2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67" name="Freeform 23"/>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110615" name="Group 24"/>
            <p:cNvGrpSpPr>
              <a:grpSpLocks/>
            </p:cNvGrpSpPr>
            <p:nvPr/>
          </p:nvGrpSpPr>
          <p:grpSpPr bwMode="auto">
            <a:xfrm flipH="1">
              <a:off x="6565900" y="5378503"/>
              <a:ext cx="754063" cy="669925"/>
              <a:chOff x="-44" y="1473"/>
              <a:chExt cx="981" cy="1105"/>
            </a:xfrm>
          </p:grpSpPr>
          <p:pic>
            <p:nvPicPr>
              <p:cNvPr id="110664" name="Picture 2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65" name="Freeform 26"/>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110616" name="Group 27"/>
            <p:cNvGrpSpPr>
              <a:grpSpLocks/>
            </p:cNvGrpSpPr>
            <p:nvPr/>
          </p:nvGrpSpPr>
          <p:grpSpPr bwMode="auto">
            <a:xfrm>
              <a:off x="5513388" y="5878565"/>
              <a:ext cx="617537" cy="250825"/>
              <a:chOff x="2356" y="1300"/>
              <a:chExt cx="555" cy="194"/>
            </a:xfrm>
          </p:grpSpPr>
          <p:sp>
            <p:nvSpPr>
              <p:cNvPr id="110656"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sp>
            <p:nvSpPr>
              <p:cNvPr id="110657"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10658"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grpSp>
            <p:nvGrpSpPr>
              <p:cNvPr id="110659" name="Group 31"/>
              <p:cNvGrpSpPr>
                <a:grpSpLocks/>
              </p:cNvGrpSpPr>
              <p:nvPr/>
            </p:nvGrpSpPr>
            <p:grpSpPr bwMode="auto">
              <a:xfrm>
                <a:off x="2468" y="1332"/>
                <a:ext cx="310" cy="60"/>
                <a:chOff x="2468" y="1332"/>
                <a:chExt cx="310" cy="60"/>
              </a:xfrm>
            </p:grpSpPr>
            <p:sp>
              <p:nvSpPr>
                <p:cNvPr id="110662" name="Freeform 3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663" name="Freeform 3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10660" name="Line 34"/>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1" name="Line 35"/>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617" name="Group 36"/>
            <p:cNvGrpSpPr>
              <a:grpSpLocks/>
            </p:cNvGrpSpPr>
            <p:nvPr/>
          </p:nvGrpSpPr>
          <p:grpSpPr bwMode="auto">
            <a:xfrm>
              <a:off x="4545013" y="5607103"/>
              <a:ext cx="617537" cy="250825"/>
              <a:chOff x="2356" y="1300"/>
              <a:chExt cx="555" cy="194"/>
            </a:xfrm>
          </p:grpSpPr>
          <p:sp>
            <p:nvSpPr>
              <p:cNvPr id="110648"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sp>
            <p:nvSpPr>
              <p:cNvPr id="110649"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10650"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grpSp>
            <p:nvGrpSpPr>
              <p:cNvPr id="110651" name="Group 40"/>
              <p:cNvGrpSpPr>
                <a:grpSpLocks/>
              </p:cNvGrpSpPr>
              <p:nvPr/>
            </p:nvGrpSpPr>
            <p:grpSpPr bwMode="auto">
              <a:xfrm>
                <a:off x="2468" y="1332"/>
                <a:ext cx="310" cy="60"/>
                <a:chOff x="2468" y="1332"/>
                <a:chExt cx="310" cy="60"/>
              </a:xfrm>
            </p:grpSpPr>
            <p:sp>
              <p:nvSpPr>
                <p:cNvPr id="110654" name="Freeform 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655" name="Freeform 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10652" name="Line 43"/>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Line 44"/>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618" name="Group 45"/>
            <p:cNvGrpSpPr>
              <a:grpSpLocks/>
            </p:cNvGrpSpPr>
            <p:nvPr/>
          </p:nvGrpSpPr>
          <p:grpSpPr bwMode="auto">
            <a:xfrm>
              <a:off x="3394075" y="5816653"/>
              <a:ext cx="617538" cy="250825"/>
              <a:chOff x="2356" y="1300"/>
              <a:chExt cx="555" cy="194"/>
            </a:xfrm>
          </p:grpSpPr>
          <p:sp>
            <p:nvSpPr>
              <p:cNvPr id="110640"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sp>
            <p:nvSpPr>
              <p:cNvPr id="110641"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10642"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grpSp>
            <p:nvGrpSpPr>
              <p:cNvPr id="110643" name="Group 49"/>
              <p:cNvGrpSpPr>
                <a:grpSpLocks/>
              </p:cNvGrpSpPr>
              <p:nvPr/>
            </p:nvGrpSpPr>
            <p:grpSpPr bwMode="auto">
              <a:xfrm>
                <a:off x="2468" y="1332"/>
                <a:ext cx="310" cy="60"/>
                <a:chOff x="2468" y="1332"/>
                <a:chExt cx="310" cy="60"/>
              </a:xfrm>
            </p:grpSpPr>
            <p:sp>
              <p:nvSpPr>
                <p:cNvPr id="110646" name="Freeform 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647" name="Freeform 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10644" name="Line 52"/>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3"/>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619" name="Group 54"/>
            <p:cNvGrpSpPr>
              <a:grpSpLocks/>
            </p:cNvGrpSpPr>
            <p:nvPr/>
          </p:nvGrpSpPr>
          <p:grpSpPr bwMode="auto">
            <a:xfrm>
              <a:off x="2392363" y="5570590"/>
              <a:ext cx="617537" cy="250825"/>
              <a:chOff x="2356" y="1300"/>
              <a:chExt cx="555" cy="194"/>
            </a:xfrm>
          </p:grpSpPr>
          <p:sp>
            <p:nvSpPr>
              <p:cNvPr id="110632"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sp>
            <p:nvSpPr>
              <p:cNvPr id="110633"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10634"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grpSp>
            <p:nvGrpSpPr>
              <p:cNvPr id="110635" name="Group 58"/>
              <p:cNvGrpSpPr>
                <a:grpSpLocks/>
              </p:cNvGrpSpPr>
              <p:nvPr/>
            </p:nvGrpSpPr>
            <p:grpSpPr bwMode="auto">
              <a:xfrm>
                <a:off x="2468" y="1332"/>
                <a:ext cx="310" cy="60"/>
                <a:chOff x="2468" y="1332"/>
                <a:chExt cx="310" cy="60"/>
              </a:xfrm>
            </p:grpSpPr>
            <p:sp>
              <p:nvSpPr>
                <p:cNvPr id="110638" name="Freeform 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639" name="Freeform 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10636" name="Line 61"/>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62"/>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620" name="Group 63"/>
            <p:cNvGrpSpPr>
              <a:grpSpLocks/>
            </p:cNvGrpSpPr>
            <p:nvPr/>
          </p:nvGrpSpPr>
          <p:grpSpPr bwMode="auto">
            <a:xfrm>
              <a:off x="1517650" y="5837290"/>
              <a:ext cx="617538" cy="250825"/>
              <a:chOff x="2356" y="1300"/>
              <a:chExt cx="555" cy="194"/>
            </a:xfrm>
          </p:grpSpPr>
          <p:sp>
            <p:nvSpPr>
              <p:cNvPr id="110624"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sp>
            <p:nvSpPr>
              <p:cNvPr id="110625"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10626"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charset="0"/>
                  <a:cs typeface="Arial" charset="0"/>
                </a:endParaRPr>
              </a:p>
            </p:txBody>
          </p:sp>
          <p:grpSp>
            <p:nvGrpSpPr>
              <p:cNvPr id="110627" name="Group 67"/>
              <p:cNvGrpSpPr>
                <a:grpSpLocks/>
              </p:cNvGrpSpPr>
              <p:nvPr/>
            </p:nvGrpSpPr>
            <p:grpSpPr bwMode="auto">
              <a:xfrm>
                <a:off x="2468" y="1332"/>
                <a:ext cx="310" cy="60"/>
                <a:chOff x="2468" y="1332"/>
                <a:chExt cx="310" cy="60"/>
              </a:xfrm>
            </p:grpSpPr>
            <p:sp>
              <p:nvSpPr>
                <p:cNvPr id="110630" name="Freeform 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631" name="Freeform 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10628" name="Line 70"/>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29" name="Line 7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3247" name="Freeform 303"/>
            <p:cNvSpPr>
              <a:spLocks/>
            </p:cNvSpPr>
            <p:nvPr/>
          </p:nvSpPr>
          <p:spPr bwMode="auto">
            <a:xfrm>
              <a:off x="1257300" y="5624565"/>
              <a:ext cx="2247900" cy="403225"/>
            </a:xfrm>
            <a:custGeom>
              <a:avLst/>
              <a:gdLst>
                <a:gd name="T0" fmla="*/ 2147483647 w 1416"/>
                <a:gd name="T1" fmla="*/ 2147483647 h 254"/>
                <a:gd name="T2" fmla="*/ 2147483647 w 1416"/>
                <a:gd name="T3" fmla="*/ 2147483647 h 254"/>
                <a:gd name="T4" fmla="*/ 2147483647 w 1416"/>
                <a:gd name="T5" fmla="*/ 2147483647 h 254"/>
                <a:gd name="T6" fmla="*/ 2147483647 w 1416"/>
                <a:gd name="T7" fmla="*/ 2147483647 h 254"/>
                <a:gd name="T8" fmla="*/ 2147483647 w 1416"/>
                <a:gd name="T9" fmla="*/ 2147483647 h 254"/>
                <a:gd name="T10" fmla="*/ 2147483647 w 1416"/>
                <a:gd name="T11" fmla="*/ 2147483647 h 254"/>
                <a:gd name="T12" fmla="*/ 0 w 1416"/>
                <a:gd name="T13" fmla="*/ 2147483647 h 254"/>
                <a:gd name="T14" fmla="*/ 0 60000 65536"/>
                <a:gd name="T15" fmla="*/ 0 60000 65536"/>
                <a:gd name="T16" fmla="*/ 0 60000 65536"/>
                <a:gd name="T17" fmla="*/ 0 60000 65536"/>
                <a:gd name="T18" fmla="*/ 0 60000 65536"/>
                <a:gd name="T19" fmla="*/ 0 60000 65536"/>
                <a:gd name="T20" fmla="*/ 0 60000 65536"/>
                <a:gd name="T21" fmla="*/ 0 w 1416"/>
                <a:gd name="T22" fmla="*/ 0 h 254"/>
                <a:gd name="T23" fmla="*/ 1416 w 1416"/>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6" h="254">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w="28575">
              <a:solidFill>
                <a:srgbClr val="CC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243" name="Freeform 299"/>
            <p:cNvSpPr>
              <a:spLocks/>
            </p:cNvSpPr>
            <p:nvPr/>
          </p:nvSpPr>
          <p:spPr bwMode="auto">
            <a:xfrm>
              <a:off x="1289050" y="5661078"/>
              <a:ext cx="419100" cy="419100"/>
            </a:xfrm>
            <a:custGeom>
              <a:avLst/>
              <a:gdLst>
                <a:gd name="T0" fmla="*/ 2147483647 w 264"/>
                <a:gd name="T1" fmla="*/ 0 h 264"/>
                <a:gd name="T2" fmla="*/ 2147483647 w 264"/>
                <a:gd name="T3" fmla="*/ 2147483647 h 264"/>
                <a:gd name="T4" fmla="*/ 0 w 264"/>
                <a:gd name="T5" fmla="*/ 2147483647 h 264"/>
                <a:gd name="T6" fmla="*/ 0 60000 65536"/>
                <a:gd name="T7" fmla="*/ 0 60000 65536"/>
                <a:gd name="T8" fmla="*/ 0 60000 65536"/>
                <a:gd name="T9" fmla="*/ 0 w 264"/>
                <a:gd name="T10" fmla="*/ 0 h 264"/>
                <a:gd name="T11" fmla="*/ 264 w 264"/>
                <a:gd name="T12" fmla="*/ 264 h 264"/>
              </a:gdLst>
              <a:ahLst/>
              <a:cxnLst>
                <a:cxn ang="T6">
                  <a:pos x="T0" y="T1"/>
                </a:cxn>
                <a:cxn ang="T7">
                  <a:pos x="T2" y="T3"/>
                </a:cxn>
                <a:cxn ang="T8">
                  <a:pos x="T4" y="T5"/>
                </a:cxn>
              </a:cxnLst>
              <a:rect l="T9" t="T10" r="T11" b="T12"/>
              <a:pathLst>
                <a:path w="264" h="264">
                  <a:moveTo>
                    <a:pt x="60" y="0"/>
                  </a:moveTo>
                  <a:cubicBezTo>
                    <a:pt x="86" y="31"/>
                    <a:pt x="264" y="176"/>
                    <a:pt x="228" y="220"/>
                  </a:cubicBezTo>
                  <a:cubicBezTo>
                    <a:pt x="192" y="264"/>
                    <a:pt x="60" y="109"/>
                    <a:pt x="0" y="88"/>
                  </a:cubicBezTo>
                </a:path>
              </a:pathLst>
            </a:custGeom>
            <a:noFill/>
            <a:ln w="28575">
              <a:solidFill>
                <a:srgbClr val="CC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245" name="Freeform 301"/>
            <p:cNvSpPr>
              <a:spLocks/>
            </p:cNvSpPr>
            <p:nvPr/>
          </p:nvSpPr>
          <p:spPr bwMode="auto">
            <a:xfrm>
              <a:off x="1282700" y="5575353"/>
              <a:ext cx="1346200" cy="474662"/>
            </a:xfrm>
            <a:custGeom>
              <a:avLst/>
              <a:gdLst>
                <a:gd name="T0" fmla="*/ 2147483647 w 848"/>
                <a:gd name="T1" fmla="*/ 2147483647 h 299"/>
                <a:gd name="T2" fmla="*/ 2147483647 w 848"/>
                <a:gd name="T3" fmla="*/ 2147483647 h 299"/>
                <a:gd name="T4" fmla="*/ 2147483647 w 848"/>
                <a:gd name="T5" fmla="*/ 2147483647 h 299"/>
                <a:gd name="T6" fmla="*/ 2147483647 w 848"/>
                <a:gd name="T7" fmla="*/ 2147483647 h 299"/>
                <a:gd name="T8" fmla="*/ 0 w 848"/>
                <a:gd name="T9" fmla="*/ 2147483647 h 299"/>
                <a:gd name="T10" fmla="*/ 0 60000 65536"/>
                <a:gd name="T11" fmla="*/ 0 60000 65536"/>
                <a:gd name="T12" fmla="*/ 0 60000 65536"/>
                <a:gd name="T13" fmla="*/ 0 60000 65536"/>
                <a:gd name="T14" fmla="*/ 0 60000 65536"/>
                <a:gd name="T15" fmla="*/ 0 w 848"/>
                <a:gd name="T16" fmla="*/ 0 h 299"/>
                <a:gd name="T17" fmla="*/ 848 w 848"/>
                <a:gd name="T18" fmla="*/ 299 h 299"/>
              </a:gdLst>
              <a:ahLst/>
              <a:cxnLst>
                <a:cxn ang="T10">
                  <a:pos x="T0" y="T1"/>
                </a:cxn>
                <a:cxn ang="T11">
                  <a:pos x="T2" y="T3"/>
                </a:cxn>
                <a:cxn ang="T12">
                  <a:pos x="T4" y="T5"/>
                </a:cxn>
                <a:cxn ang="T13">
                  <a:pos x="T6" y="T7"/>
                </a:cxn>
                <a:cxn ang="T14">
                  <a:pos x="T8" y="T9"/>
                </a:cxn>
              </a:cxnLst>
              <a:rect l="T15" t="T16" r="T17" b="T18"/>
              <a:pathLst>
                <a:path w="848" h="299">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w="28575">
              <a:solidFill>
                <a:srgbClr val="CC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77" name="Slide Number Placeholder 5"/>
          <p:cNvSpPr>
            <a:spLocks noGrp="1"/>
          </p:cNvSpPr>
          <p:nvPr>
            <p:ph type="sldNum" sz="quarter" idx="12"/>
          </p:nvPr>
        </p:nvSpPr>
        <p:spPr>
          <a:xfrm>
            <a:off x="8456154" y="6475895"/>
            <a:ext cx="548655"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5-</a:t>
            </a:r>
            <a:fld id="{8E8C6E93-DF5B-BC4B-80F9-500DED1EEDCC}" type="slidenum">
              <a:rPr lang="en-US" sz="1200">
                <a:latin typeface="Tahoma" charset="0"/>
              </a:rPr>
              <a:pPr/>
              <a:t>117</a:t>
            </a:fld>
            <a:endParaRPr lang="en-US" sz="1200" dirty="0">
              <a:latin typeface="Tahoma" charset="0"/>
            </a:endParaRPr>
          </a:p>
        </p:txBody>
      </p:sp>
      <p:sp>
        <p:nvSpPr>
          <p:cNvPr id="78" name="Footer Placeholder 2"/>
          <p:cNvSpPr>
            <a:spLocks noGrp="1"/>
          </p:cNvSpPr>
          <p:nvPr>
            <p:ph type="ftr" sz="quarter" idx="11"/>
          </p:nvPr>
        </p:nvSpPr>
        <p:spPr>
          <a:xfrm>
            <a:off x="6375496" y="6475081"/>
            <a:ext cx="2177473" cy="2415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Network Layer: Control Plane</a:t>
            </a:r>
          </a:p>
        </p:txBody>
      </p:sp>
      <p:cxnSp>
        <p:nvCxnSpPr>
          <p:cNvPr id="4" name="Straight Arrow Connector 3">
            <a:extLst>
              <a:ext uri="{FF2B5EF4-FFF2-40B4-BE49-F238E27FC236}">
                <a16:creationId xmlns:a16="http://schemas.microsoft.com/office/drawing/2014/main" id="{3BDD0741-04FE-DC45-80B2-DC62BB690A07}"/>
              </a:ext>
            </a:extLst>
          </p:cNvPr>
          <p:cNvCxnSpPr>
            <a:cxnSpLocks/>
          </p:cNvCxnSpPr>
          <p:nvPr/>
        </p:nvCxnSpPr>
        <p:spPr bwMode="auto">
          <a:xfrm flipH="1" flipV="1">
            <a:off x="3833283" y="2690339"/>
            <a:ext cx="1437449" cy="1340458"/>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9536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65"/>
                                        </p:tgtEl>
                                        <p:attrNameLst>
                                          <p:attrName>style.visibility</p:attrName>
                                        </p:attrNameLst>
                                      </p:cBhvr>
                                      <p:to>
                                        <p:strVal val="visible"/>
                                      </p:to>
                                    </p:set>
                                    <p:animEffect transition="in" filter="dissolve">
                                      <p:cBhvr>
                                        <p:cTn id="7" dur="500"/>
                                        <p:tgtEl>
                                          <p:spTgt spid="6553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Footer Placeholder 2">
            <a:extLst>
              <a:ext uri="{FF2B5EF4-FFF2-40B4-BE49-F238E27FC236}">
                <a16:creationId xmlns:a16="http://schemas.microsoft.com/office/drawing/2014/main" id="{0F0EBCEF-B40B-034B-9102-C50022C13C6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Introduction</a:t>
            </a:r>
          </a:p>
        </p:txBody>
      </p:sp>
      <p:sp>
        <p:nvSpPr>
          <p:cNvPr id="109570" name="Rectangle 2">
            <a:extLst>
              <a:ext uri="{FF2B5EF4-FFF2-40B4-BE49-F238E27FC236}">
                <a16:creationId xmlns:a16="http://schemas.microsoft.com/office/drawing/2014/main" id="{4255891D-F3FF-DB46-9E7B-421D531BC1D3}"/>
              </a:ext>
            </a:extLst>
          </p:cNvPr>
          <p:cNvSpPr>
            <a:spLocks noGrp="1" noChangeArrowheads="1"/>
          </p:cNvSpPr>
          <p:nvPr>
            <p:ph type="title" idx="4294967295"/>
          </p:nvPr>
        </p:nvSpPr>
        <p:spPr>
          <a:xfrm>
            <a:off x="341313" y="166688"/>
            <a:ext cx="7772400" cy="713845"/>
          </a:xfrm>
        </p:spPr>
        <p:txBody>
          <a:bodyPr/>
          <a:lstStyle/>
          <a:p>
            <a:pPr eaLnBrk="1" hangingPunct="1"/>
            <a:r>
              <a:rPr lang="en-US" altLang="en-US" sz="4000" dirty="0">
                <a:ea typeface="ＭＳ Ｐゴシック" panose="020B0600070205080204" pitchFamily="34" charset="-128"/>
              </a:rPr>
              <a:t>Example of Traceroute output</a:t>
            </a:r>
          </a:p>
        </p:txBody>
      </p:sp>
      <p:sp>
        <p:nvSpPr>
          <p:cNvPr id="109571" name="Text Box 4">
            <a:extLst>
              <a:ext uri="{FF2B5EF4-FFF2-40B4-BE49-F238E27FC236}">
                <a16:creationId xmlns:a16="http://schemas.microsoft.com/office/drawing/2014/main" id="{7C29ED23-79F3-B84E-98EC-FAE4EAA36FFC}"/>
              </a:ext>
            </a:extLst>
          </p:cNvPr>
          <p:cNvSpPr txBox="1">
            <a:spLocks noChangeArrowheads="1"/>
          </p:cNvSpPr>
          <p:nvPr/>
        </p:nvSpPr>
        <p:spPr bwMode="auto">
          <a:xfrm>
            <a:off x="704850" y="2338388"/>
            <a:ext cx="82296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a:t>1  cs-gw (128.119.240.254)  1 ms  1 ms  2 ms</a:t>
            </a:r>
          </a:p>
          <a:p>
            <a:pPr>
              <a:lnSpc>
                <a:spcPct val="80000"/>
              </a:lnSpc>
            </a:pPr>
            <a:r>
              <a:rPr lang="en-US" altLang="en-US" sz="1600"/>
              <a:t>2  border1-rt-fa5-1-0.gw.umass.edu (128.119.3.145)  1 ms  1 ms  2 ms</a:t>
            </a:r>
          </a:p>
          <a:p>
            <a:pPr>
              <a:lnSpc>
                <a:spcPct val="80000"/>
              </a:lnSpc>
            </a:pPr>
            <a:r>
              <a:rPr lang="en-US" altLang="en-US" sz="1600"/>
              <a:t>3  cht-vbns.gw.umass.edu (128.119.3.130)  6 ms 5 ms 5 ms</a:t>
            </a:r>
          </a:p>
          <a:p>
            <a:pPr>
              <a:lnSpc>
                <a:spcPct val="80000"/>
              </a:lnSpc>
            </a:pPr>
            <a:r>
              <a:rPr lang="en-US" altLang="en-US" sz="1600"/>
              <a:t>4  jn1-at1-0-0-19.wor.vbns.net (204.147.132.129)  16 ms 11 ms 13 ms </a:t>
            </a:r>
          </a:p>
          <a:p>
            <a:pPr>
              <a:lnSpc>
                <a:spcPct val="80000"/>
              </a:lnSpc>
            </a:pPr>
            <a:r>
              <a:rPr lang="en-US" altLang="en-US" sz="1600"/>
              <a:t>5  jn1-so7-0-0-0.wae.vbns.net (204.147.136.136)  21 ms 18 ms 18 ms </a:t>
            </a:r>
          </a:p>
          <a:p>
            <a:pPr>
              <a:lnSpc>
                <a:spcPct val="80000"/>
              </a:lnSpc>
            </a:pPr>
            <a:r>
              <a:rPr lang="en-US" altLang="en-US" sz="1600"/>
              <a:t>6  abilene-vbns.abilene.ucaid.edu (198.32.11.9)  22 ms  18 ms  22 ms</a:t>
            </a:r>
          </a:p>
          <a:p>
            <a:pPr>
              <a:lnSpc>
                <a:spcPct val="80000"/>
              </a:lnSpc>
            </a:pPr>
            <a:r>
              <a:rPr lang="en-US" altLang="en-US" sz="1600"/>
              <a:t>7  nycm-wash.abilene.ucaid.edu (198.32.8.46)  22 ms  22 ms  22 ms</a:t>
            </a:r>
          </a:p>
          <a:p>
            <a:pPr>
              <a:lnSpc>
                <a:spcPct val="80000"/>
              </a:lnSpc>
            </a:pPr>
            <a:r>
              <a:rPr lang="en-US" altLang="en-US" sz="1600"/>
              <a:t>8  62.40.103.253 (62.40.103.253)  104 ms 109 ms 106 ms</a:t>
            </a:r>
          </a:p>
          <a:p>
            <a:pPr>
              <a:lnSpc>
                <a:spcPct val="80000"/>
              </a:lnSpc>
            </a:pPr>
            <a:r>
              <a:rPr lang="en-US" altLang="en-US" sz="1600"/>
              <a:t>9  de2-1.de1.de.geant.net (62.40.96.129)  109 ms 102 ms 104 ms</a:t>
            </a:r>
          </a:p>
          <a:p>
            <a:pPr>
              <a:lnSpc>
                <a:spcPct val="80000"/>
              </a:lnSpc>
            </a:pPr>
            <a:r>
              <a:rPr lang="en-US" altLang="en-US" sz="1600"/>
              <a:t>10  de.fr1.fr.geant.net (62.40.96.50)  113 ms 121 ms 114 ms</a:t>
            </a:r>
          </a:p>
          <a:p>
            <a:pPr>
              <a:lnSpc>
                <a:spcPct val="80000"/>
              </a:lnSpc>
            </a:pPr>
            <a:r>
              <a:rPr lang="en-US" altLang="en-US" sz="1600"/>
              <a:t>11  renater-gw.fr1.fr.geant.net (62.40.103.54)  112 ms  114 ms  112 ms</a:t>
            </a:r>
          </a:p>
          <a:p>
            <a:pPr>
              <a:lnSpc>
                <a:spcPct val="80000"/>
              </a:lnSpc>
            </a:pPr>
            <a:r>
              <a:rPr lang="en-US" altLang="en-US" sz="1600"/>
              <a:t>12  nio-n2.cssi.renater.fr (193.51.206.13)  111 ms  114 ms  116 ms</a:t>
            </a:r>
          </a:p>
          <a:p>
            <a:pPr>
              <a:lnSpc>
                <a:spcPct val="80000"/>
              </a:lnSpc>
            </a:pPr>
            <a:r>
              <a:rPr lang="en-US" altLang="en-US" sz="1600"/>
              <a:t>13  nice.cssi.renater.fr (195.220.98.102)  123 ms  125 ms  124 ms</a:t>
            </a:r>
          </a:p>
          <a:p>
            <a:pPr>
              <a:lnSpc>
                <a:spcPct val="80000"/>
              </a:lnSpc>
            </a:pPr>
            <a:r>
              <a:rPr lang="en-US" altLang="en-US" sz="1600"/>
              <a:t>14  r3t2-nice.cssi.renater.fr (195.220.98.110)  126 ms  126 ms  124 ms</a:t>
            </a:r>
          </a:p>
          <a:p>
            <a:pPr>
              <a:lnSpc>
                <a:spcPct val="80000"/>
              </a:lnSpc>
            </a:pPr>
            <a:r>
              <a:rPr lang="en-US" altLang="en-US" sz="1600"/>
              <a:t>15  eurecom-valbonne.r3t2.ft.net (193.48.50.54)  135 ms  128 ms  133 ms</a:t>
            </a:r>
          </a:p>
          <a:p>
            <a:pPr>
              <a:lnSpc>
                <a:spcPct val="80000"/>
              </a:lnSpc>
            </a:pPr>
            <a:r>
              <a:rPr lang="en-US" altLang="en-US" sz="1600"/>
              <a:t>16  194.214.211.25 (194.214.211.25)  126 ms  128 ms  126 ms</a:t>
            </a:r>
          </a:p>
          <a:p>
            <a:pPr>
              <a:lnSpc>
                <a:spcPct val="80000"/>
              </a:lnSpc>
            </a:pPr>
            <a:r>
              <a:rPr lang="en-US" altLang="en-US" sz="1600"/>
              <a:t>17  * * *</a:t>
            </a:r>
          </a:p>
          <a:p>
            <a:pPr>
              <a:lnSpc>
                <a:spcPct val="80000"/>
              </a:lnSpc>
            </a:pPr>
            <a:r>
              <a:rPr lang="en-US" altLang="en-US" sz="1600"/>
              <a:t>18  * * *</a:t>
            </a:r>
          </a:p>
          <a:p>
            <a:pPr>
              <a:lnSpc>
                <a:spcPct val="80000"/>
              </a:lnSpc>
            </a:pPr>
            <a:r>
              <a:rPr lang="en-US" altLang="en-US" sz="1600"/>
              <a:t>19  fantasia.eurecom.fr (193.55.113.142)  132 ms  128 ms  136</a:t>
            </a:r>
            <a:r>
              <a:rPr lang="en-US" altLang="en-US">
                <a:latin typeface="Times New Roman" panose="02020603050405020304" pitchFamily="18" charset="0"/>
              </a:rPr>
              <a:t> </a:t>
            </a:r>
            <a:r>
              <a:rPr lang="en-US" altLang="en-US" sz="1600">
                <a:latin typeface="Times New Roman" panose="02020603050405020304" pitchFamily="18" charset="0"/>
              </a:rPr>
              <a:t>ms</a:t>
            </a:r>
          </a:p>
        </p:txBody>
      </p:sp>
      <p:sp>
        <p:nvSpPr>
          <p:cNvPr id="109572" name="Text Box 5">
            <a:extLst>
              <a:ext uri="{FF2B5EF4-FFF2-40B4-BE49-F238E27FC236}">
                <a16:creationId xmlns:a16="http://schemas.microsoft.com/office/drawing/2014/main" id="{DE5CFC75-D8C1-4044-85F7-A0C3BEB179D8}"/>
              </a:ext>
            </a:extLst>
          </p:cNvPr>
          <p:cNvSpPr txBox="1">
            <a:spLocks noChangeArrowheads="1"/>
          </p:cNvSpPr>
          <p:nvPr/>
        </p:nvSpPr>
        <p:spPr bwMode="auto">
          <a:xfrm>
            <a:off x="725488" y="1235075"/>
            <a:ext cx="819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CC0000"/>
                </a:solidFill>
              </a:rPr>
              <a:t>traceroute:</a:t>
            </a:r>
            <a:r>
              <a:rPr lang="en-US" altLang="en-US" dirty="0"/>
              <a:t> </a:t>
            </a:r>
            <a:r>
              <a:rPr lang="en-US" altLang="en-US" dirty="0" err="1"/>
              <a:t>gaia.cs.umass.edu</a:t>
            </a:r>
            <a:r>
              <a:rPr lang="en-US" altLang="en-US" dirty="0"/>
              <a:t> to </a:t>
            </a:r>
            <a:r>
              <a:rPr lang="en-US" altLang="en-US" dirty="0" err="1"/>
              <a:t>www.eurecom.fr</a:t>
            </a:r>
            <a:endParaRPr lang="en-US" altLang="en-US" dirty="0"/>
          </a:p>
        </p:txBody>
      </p:sp>
      <p:sp>
        <p:nvSpPr>
          <p:cNvPr id="109573" name="Line 6">
            <a:extLst>
              <a:ext uri="{FF2B5EF4-FFF2-40B4-BE49-F238E27FC236}">
                <a16:creationId xmlns:a16="http://schemas.microsoft.com/office/drawing/2014/main" id="{B83A4D54-3847-FF48-9804-9C00BF15CA0E}"/>
              </a:ext>
            </a:extLst>
          </p:cNvPr>
          <p:cNvSpPr>
            <a:spLocks noChangeShapeType="1"/>
          </p:cNvSpPr>
          <p:nvPr/>
        </p:nvSpPr>
        <p:spPr bwMode="auto">
          <a:xfrm>
            <a:off x="1611313" y="5634038"/>
            <a:ext cx="968375" cy="26987"/>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9574" name="Text Box 7">
            <a:extLst>
              <a:ext uri="{FF2B5EF4-FFF2-40B4-BE49-F238E27FC236}">
                <a16:creationId xmlns:a16="http://schemas.microsoft.com/office/drawing/2014/main" id="{30F94373-32F5-2F41-9257-577F87486B57}"/>
              </a:ext>
            </a:extLst>
          </p:cNvPr>
          <p:cNvSpPr txBox="1">
            <a:spLocks noChangeArrowheads="1"/>
          </p:cNvSpPr>
          <p:nvPr/>
        </p:nvSpPr>
        <p:spPr bwMode="auto">
          <a:xfrm>
            <a:off x="4578350" y="1738313"/>
            <a:ext cx="456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rPr>
              <a:t>3 delay measurements from </a:t>
            </a:r>
          </a:p>
          <a:p>
            <a:r>
              <a:rPr lang="en-US" altLang="en-US" sz="1800">
                <a:solidFill>
                  <a:srgbClr val="CC0000"/>
                </a:solidFill>
              </a:rPr>
              <a:t>gaia.cs.umass.edu to cs-gw.cs.umass.edu </a:t>
            </a:r>
          </a:p>
        </p:txBody>
      </p:sp>
      <p:sp>
        <p:nvSpPr>
          <p:cNvPr id="109575" name="Line 8">
            <a:extLst>
              <a:ext uri="{FF2B5EF4-FFF2-40B4-BE49-F238E27FC236}">
                <a16:creationId xmlns:a16="http://schemas.microsoft.com/office/drawing/2014/main" id="{297F75BD-7ABE-6041-9051-DAD3419ECAFF}"/>
              </a:ext>
            </a:extLst>
          </p:cNvPr>
          <p:cNvSpPr>
            <a:spLocks noChangeShapeType="1"/>
          </p:cNvSpPr>
          <p:nvPr/>
        </p:nvSpPr>
        <p:spPr bwMode="auto">
          <a:xfrm flipV="1">
            <a:off x="3471863" y="1965325"/>
            <a:ext cx="671512" cy="412750"/>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9576" name="Line 9">
            <a:extLst>
              <a:ext uri="{FF2B5EF4-FFF2-40B4-BE49-F238E27FC236}">
                <a16:creationId xmlns:a16="http://schemas.microsoft.com/office/drawing/2014/main" id="{1272E043-1A7A-F64E-AAE1-872FA333136B}"/>
              </a:ext>
            </a:extLst>
          </p:cNvPr>
          <p:cNvSpPr>
            <a:spLocks noChangeShapeType="1"/>
          </p:cNvSpPr>
          <p:nvPr/>
        </p:nvSpPr>
        <p:spPr bwMode="auto">
          <a:xfrm flipV="1">
            <a:off x="4011613" y="1954213"/>
            <a:ext cx="139700" cy="404812"/>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9577" name="Line 10">
            <a:extLst>
              <a:ext uri="{FF2B5EF4-FFF2-40B4-BE49-F238E27FC236}">
                <a16:creationId xmlns:a16="http://schemas.microsoft.com/office/drawing/2014/main" id="{B7DF5D61-DC9E-B041-8500-154345A3C57F}"/>
              </a:ext>
            </a:extLst>
          </p:cNvPr>
          <p:cNvSpPr>
            <a:spLocks noChangeShapeType="1"/>
          </p:cNvSpPr>
          <p:nvPr/>
        </p:nvSpPr>
        <p:spPr bwMode="auto">
          <a:xfrm flipH="1" flipV="1">
            <a:off x="4146550" y="1963738"/>
            <a:ext cx="366713" cy="390525"/>
          </a:xfrm>
          <a:prstGeom prst="line">
            <a:avLst/>
          </a:prstGeom>
          <a:noFill/>
          <a:ln w="19050">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9578" name="Line 11">
            <a:extLst>
              <a:ext uri="{FF2B5EF4-FFF2-40B4-BE49-F238E27FC236}">
                <a16:creationId xmlns:a16="http://schemas.microsoft.com/office/drawing/2014/main" id="{C2C88C59-C631-6246-81B5-813E950CEB93}"/>
              </a:ext>
            </a:extLst>
          </p:cNvPr>
          <p:cNvSpPr>
            <a:spLocks noChangeShapeType="1"/>
          </p:cNvSpPr>
          <p:nvPr/>
        </p:nvSpPr>
        <p:spPr bwMode="auto">
          <a:xfrm flipV="1">
            <a:off x="4138613" y="1970088"/>
            <a:ext cx="377825" cy="31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9" name="Text Box 12">
            <a:extLst>
              <a:ext uri="{FF2B5EF4-FFF2-40B4-BE49-F238E27FC236}">
                <a16:creationId xmlns:a16="http://schemas.microsoft.com/office/drawing/2014/main" id="{B3A239C8-A5E4-FB40-BFD6-84379F952C1B}"/>
              </a:ext>
            </a:extLst>
          </p:cNvPr>
          <p:cNvSpPr txBox="1">
            <a:spLocks noChangeArrowheads="1"/>
          </p:cNvSpPr>
          <p:nvPr/>
        </p:nvSpPr>
        <p:spPr bwMode="auto">
          <a:xfrm>
            <a:off x="2571750" y="5564188"/>
            <a:ext cx="6286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rPr>
              <a:t>* means no response (probe lost, router not replying)</a:t>
            </a:r>
          </a:p>
        </p:txBody>
      </p:sp>
      <p:sp>
        <p:nvSpPr>
          <p:cNvPr id="109580" name="Freeform 14">
            <a:extLst>
              <a:ext uri="{FF2B5EF4-FFF2-40B4-BE49-F238E27FC236}">
                <a16:creationId xmlns:a16="http://schemas.microsoft.com/office/drawing/2014/main" id="{3D5F7F46-B7F8-4E4E-A164-D38D20C1D5B7}"/>
              </a:ext>
            </a:extLst>
          </p:cNvPr>
          <p:cNvSpPr>
            <a:spLocks/>
          </p:cNvSpPr>
          <p:nvPr/>
        </p:nvSpPr>
        <p:spPr bwMode="auto">
          <a:xfrm>
            <a:off x="6092825" y="3651250"/>
            <a:ext cx="1012825" cy="246063"/>
          </a:xfrm>
          <a:custGeom>
            <a:avLst/>
            <a:gdLst>
              <a:gd name="T0" fmla="*/ 2147483647 w 638"/>
              <a:gd name="T1" fmla="*/ 0 h 155"/>
              <a:gd name="T2" fmla="*/ 2147483647 w 638"/>
              <a:gd name="T3" fmla="*/ 2147483647 h 155"/>
              <a:gd name="T4" fmla="*/ 2147483647 w 638"/>
              <a:gd name="T5" fmla="*/ 2147483647 h 155"/>
              <a:gd name="T6" fmla="*/ 2147483647 w 638"/>
              <a:gd name="T7" fmla="*/ 2147483647 h 155"/>
              <a:gd name="T8" fmla="*/ 0 w 638"/>
              <a:gd name="T9" fmla="*/ 2147483647 h 155"/>
              <a:gd name="T10" fmla="*/ 0 60000 65536"/>
              <a:gd name="T11" fmla="*/ 0 60000 65536"/>
              <a:gd name="T12" fmla="*/ 0 60000 65536"/>
              <a:gd name="T13" fmla="*/ 0 60000 65536"/>
              <a:gd name="T14" fmla="*/ 0 60000 65536"/>
              <a:gd name="T15" fmla="*/ 0 w 638"/>
              <a:gd name="T16" fmla="*/ 0 h 155"/>
              <a:gd name="T17" fmla="*/ 638 w 638"/>
              <a:gd name="T18" fmla="*/ 155 h 155"/>
            </a:gdLst>
            <a:ahLst/>
            <a:cxnLst>
              <a:cxn ang="T10">
                <a:pos x="T0" y="T1"/>
              </a:cxn>
              <a:cxn ang="T11">
                <a:pos x="T2" y="T3"/>
              </a:cxn>
              <a:cxn ang="T12">
                <a:pos x="T4" y="T5"/>
              </a:cxn>
              <a:cxn ang="T13">
                <a:pos x="T6" y="T7"/>
              </a:cxn>
              <a:cxn ang="T14">
                <a:pos x="T8" y="T9"/>
              </a:cxn>
            </a:cxnLst>
            <a:rect l="T15" t="T16" r="T17" b="T18"/>
            <a:pathLst>
              <a:path w="638" h="155">
                <a:moveTo>
                  <a:pt x="593" y="0"/>
                </a:moveTo>
                <a:cubicBezTo>
                  <a:pt x="607" y="9"/>
                  <a:pt x="621" y="18"/>
                  <a:pt x="623" y="38"/>
                </a:cubicBezTo>
                <a:cubicBezTo>
                  <a:pt x="625" y="58"/>
                  <a:pt x="638" y="104"/>
                  <a:pt x="608" y="123"/>
                </a:cubicBezTo>
                <a:cubicBezTo>
                  <a:pt x="578" y="142"/>
                  <a:pt x="547" y="153"/>
                  <a:pt x="446" y="154"/>
                </a:cubicBezTo>
                <a:cubicBezTo>
                  <a:pt x="345" y="155"/>
                  <a:pt x="72" y="133"/>
                  <a:pt x="0" y="130"/>
                </a:cubicBezTo>
              </a:path>
            </a:pathLst>
          </a:custGeom>
          <a:noFill/>
          <a:ln w="190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81" name="Text Box 15">
            <a:extLst>
              <a:ext uri="{FF2B5EF4-FFF2-40B4-BE49-F238E27FC236}">
                <a16:creationId xmlns:a16="http://schemas.microsoft.com/office/drawing/2014/main" id="{33ABDA04-7F3C-4948-9B48-56A8DAF8B31A}"/>
              </a:ext>
            </a:extLst>
          </p:cNvPr>
          <p:cNvSpPr txBox="1">
            <a:spLocks noChangeArrowheads="1"/>
          </p:cNvSpPr>
          <p:nvPr/>
        </p:nvSpPr>
        <p:spPr bwMode="auto">
          <a:xfrm>
            <a:off x="7137400" y="3436938"/>
            <a:ext cx="170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CC0000"/>
                </a:solidFill>
              </a:rPr>
              <a:t>trans-oceanic</a:t>
            </a:r>
          </a:p>
          <a:p>
            <a:r>
              <a:rPr lang="en-US" altLang="en-US" sz="2000">
                <a:solidFill>
                  <a:srgbClr val="CC0000"/>
                </a:solidFill>
              </a:rPr>
              <a:t>link</a:t>
            </a:r>
          </a:p>
        </p:txBody>
      </p:sp>
      <p:pic>
        <p:nvPicPr>
          <p:cNvPr id="109582" name="Picture 19" descr="underline_base">
            <a:extLst>
              <a:ext uri="{FF2B5EF4-FFF2-40B4-BE49-F238E27FC236}">
                <a16:creationId xmlns:a16="http://schemas.microsoft.com/office/drawing/2014/main" id="{5B4D1C7B-AD62-C94D-A725-B780F9F666D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863600"/>
            <a:ext cx="637010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3" name="Slide Number Placeholder 3">
            <a:extLst>
              <a:ext uri="{FF2B5EF4-FFF2-40B4-BE49-F238E27FC236}">
                <a16:creationId xmlns:a16="http://schemas.microsoft.com/office/drawing/2014/main" id="{861ACD7F-50FE-7940-9942-F3CD6CEDC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1-</a:t>
            </a:r>
            <a:fld id="{416F6B84-0EB7-3649-BAF0-9B094F4599B7}" type="slidenum">
              <a:rPr lang="en-US" altLang="en-US" sz="1200">
                <a:latin typeface="Tahoma" panose="020B0604030504040204" pitchFamily="34" charset="0"/>
              </a:rPr>
              <a:pPr/>
              <a:t>118</a:t>
            </a:fld>
            <a:endParaRPr lang="en-US" altLang="en-US" sz="1200">
              <a:latin typeface="Tahoma" panose="020B0604030504040204" pitchFamily="34" charset="0"/>
            </a:endParaRPr>
          </a:p>
        </p:txBody>
      </p:sp>
      <p:sp>
        <p:nvSpPr>
          <p:cNvPr id="109584" name="TextBox 1">
            <a:extLst>
              <a:ext uri="{FF2B5EF4-FFF2-40B4-BE49-F238E27FC236}">
                <a16:creationId xmlns:a16="http://schemas.microsoft.com/office/drawing/2014/main" id="{295E9AF7-EAE0-6442-B74B-B53FF34B2EF6}"/>
              </a:ext>
            </a:extLst>
          </p:cNvPr>
          <p:cNvSpPr txBox="1">
            <a:spLocks noChangeArrowheads="1"/>
          </p:cNvSpPr>
          <p:nvPr/>
        </p:nvSpPr>
        <p:spPr bwMode="auto">
          <a:xfrm>
            <a:off x="746125" y="6315075"/>
            <a:ext cx="5457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 Do some traceroutes from exotic countries at www.traceroute.org</a:t>
            </a:r>
          </a:p>
        </p:txBody>
      </p:sp>
    </p:spTree>
    <p:extLst>
      <p:ext uri="{BB962C8B-B14F-4D97-AF65-F5344CB8AC3E}">
        <p14:creationId xmlns:p14="http://schemas.microsoft.com/office/powerpoint/2010/main" val="35402925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9"/>
          <p:cNvGraphicFramePr>
            <a:graphicFrameLocks noChangeAspect="1"/>
          </p:cNvGraphicFramePr>
          <p:nvPr>
            <p:extLst>
              <p:ext uri="{D42A27DB-BD31-4B8C-83A1-F6EECF244321}">
                <p14:modId xmlns:p14="http://schemas.microsoft.com/office/powerpoint/2010/main" val="2015694620"/>
              </p:ext>
            </p:extLst>
          </p:nvPr>
        </p:nvGraphicFramePr>
        <p:xfrm>
          <a:off x="2286000" y="2348579"/>
          <a:ext cx="7162800" cy="4455338"/>
        </p:xfrm>
        <a:graphic>
          <a:graphicData uri="http://schemas.openxmlformats.org/presentationml/2006/ole">
            <mc:AlternateContent xmlns:mc="http://schemas.openxmlformats.org/markup-compatibility/2006">
              <mc:Choice xmlns:v="urn:schemas-microsoft-com:vml" Requires="v">
                <p:oleObj spid="_x0000_s215337" name="Picture" r:id="rId3" imgW="6692900" imgH="4483100" progId="Word.Picture.8">
                  <p:embed/>
                </p:oleObj>
              </mc:Choice>
              <mc:Fallback>
                <p:oleObj name="Picture" r:id="rId3" imgW="6692900" imgH="4483100" progId="Word.Picture.8">
                  <p:embed/>
                  <p:pic>
                    <p:nvPicPr>
                      <p:cNvPr id="52226"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48579"/>
                        <a:ext cx="7162800" cy="4455338"/>
                      </a:xfrm>
                      <a:prstGeom prst="rect">
                        <a:avLst/>
                      </a:prstGeom>
                      <a:solidFill>
                        <a:schemeClr val="bg1"/>
                      </a:solidFill>
                      <a:ln>
                        <a:noFill/>
                      </a:ln>
                    </p:spPr>
                  </p:pic>
                </p:oleObj>
              </mc:Fallback>
            </mc:AlternateContent>
          </a:graphicData>
        </a:graphic>
      </p:graphicFrame>
      <p:sp>
        <p:nvSpPr>
          <p:cNvPr id="52225"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9C15B78-5D3F-D640-8895-28B155608BBB}" type="slidenum">
              <a:rPr lang="en-US" altLang="en-US" sz="1400">
                <a:latin typeface="Times New Roman" charset="0"/>
              </a:rPr>
              <a:pPr>
                <a:spcBef>
                  <a:spcPct val="0"/>
                </a:spcBef>
                <a:buFontTx/>
                <a:buNone/>
              </a:pPr>
              <a:t>119</a:t>
            </a:fld>
            <a:endParaRPr lang="en-US" altLang="en-US" sz="1400">
              <a:latin typeface="Times New Roman" charset="0"/>
            </a:endParaRPr>
          </a:p>
        </p:txBody>
      </p:sp>
      <p:sp>
        <p:nvSpPr>
          <p:cNvPr id="159746" name="Rectangle 2"/>
          <p:cNvSpPr>
            <a:spLocks noGrp="1" noChangeArrowheads="1"/>
          </p:cNvSpPr>
          <p:nvPr>
            <p:ph type="title"/>
          </p:nvPr>
        </p:nvSpPr>
        <p:spPr>
          <a:xfrm>
            <a:off x="76200" y="152400"/>
            <a:ext cx="8991600" cy="609598"/>
          </a:xfrm>
        </p:spPr>
        <p:txBody>
          <a:bodyPr/>
          <a:lstStyle/>
          <a:p>
            <a:pPr>
              <a:defRPr/>
            </a:pPr>
            <a:r>
              <a:rPr lang="en-US" sz="3600" dirty="0">
                <a:cs typeface="+mj-cs"/>
              </a:rPr>
              <a:t>Routing Error: table manipulations with ICMP</a:t>
            </a:r>
          </a:p>
        </p:txBody>
      </p:sp>
      <p:sp>
        <p:nvSpPr>
          <p:cNvPr id="159747" name="Rectangle 3"/>
          <p:cNvSpPr>
            <a:spLocks noGrp="1" noChangeArrowheads="1"/>
          </p:cNvSpPr>
          <p:nvPr>
            <p:ph type="body" sz="half" idx="1"/>
          </p:nvPr>
        </p:nvSpPr>
        <p:spPr>
          <a:xfrm>
            <a:off x="330200" y="894550"/>
            <a:ext cx="7620000" cy="2166355"/>
          </a:xfrm>
        </p:spPr>
        <p:txBody>
          <a:bodyPr/>
          <a:lstStyle/>
          <a:p>
            <a:pPr>
              <a:defRPr/>
            </a:pPr>
            <a:r>
              <a:rPr lang="en-US" sz="2000" dirty="0">
                <a:cs typeface="+mn-cs"/>
              </a:rPr>
              <a:t>when a router detects that an IP datagram should have gone to a different router, the router (here R2) </a:t>
            </a:r>
          </a:p>
          <a:p>
            <a:pPr lvl="2">
              <a:defRPr/>
            </a:pPr>
            <a:r>
              <a:rPr lang="en-US" sz="2000" dirty="0"/>
              <a:t>forwards the IP datagram to the correct router</a:t>
            </a:r>
          </a:p>
          <a:p>
            <a:pPr lvl="2">
              <a:defRPr/>
            </a:pPr>
            <a:r>
              <a:rPr lang="en-US" sz="2000" dirty="0"/>
              <a:t>sends  an ICMP redirect message to the host</a:t>
            </a:r>
          </a:p>
          <a:p>
            <a:pPr>
              <a:defRPr/>
            </a:pPr>
            <a:r>
              <a:rPr lang="en-US" sz="2000" dirty="0">
                <a:cs typeface="+mn-cs"/>
              </a:rPr>
              <a:t>host uses ICMP message to update its </a:t>
            </a:r>
            <a:r>
              <a:rPr lang="en-US" sz="2000" dirty="0">
                <a:solidFill>
                  <a:srgbClr val="C00000"/>
                </a:solidFill>
                <a:cs typeface="+mn-cs"/>
              </a:rPr>
              <a:t>forwarding</a:t>
            </a:r>
            <a:r>
              <a:rPr lang="en-US" sz="2000" dirty="0">
                <a:cs typeface="+mn-cs"/>
              </a:rPr>
              <a:t> </a:t>
            </a:r>
            <a:r>
              <a:rPr lang="en-US" sz="2000" dirty="0">
                <a:solidFill>
                  <a:srgbClr val="C00000"/>
                </a:solidFill>
                <a:cs typeface="+mn-cs"/>
              </a:rPr>
              <a:t>cache not its forwarding table!!!</a:t>
            </a:r>
          </a:p>
        </p:txBody>
      </p:sp>
      <p:graphicFrame>
        <p:nvGraphicFramePr>
          <p:cNvPr id="159760" name="Object 16"/>
          <p:cNvGraphicFramePr>
            <a:graphicFrameLocks noGrp="1" noChangeAspect="1"/>
          </p:cNvGraphicFramePr>
          <p:nvPr>
            <p:ph sz="quarter" idx="2"/>
            <p:extLst>
              <p:ext uri="{D42A27DB-BD31-4B8C-83A1-F6EECF244321}">
                <p14:modId xmlns:p14="http://schemas.microsoft.com/office/powerpoint/2010/main" val="642180254"/>
              </p:ext>
            </p:extLst>
          </p:nvPr>
        </p:nvGraphicFramePr>
        <p:xfrm>
          <a:off x="4140200" y="4133850"/>
          <a:ext cx="1549400" cy="1428750"/>
        </p:xfrm>
        <a:graphic>
          <a:graphicData uri="http://schemas.openxmlformats.org/presentationml/2006/ole">
            <mc:AlternateContent xmlns:mc="http://schemas.openxmlformats.org/markup-compatibility/2006">
              <mc:Choice xmlns:v="urn:schemas-microsoft-com:vml" Requires="v">
                <p:oleObj spid="_x0000_s215338" name="Visio" r:id="rId5" imgW="1473200" imgH="1371600" progId="Visio.Drawing.6">
                  <p:embed/>
                </p:oleObj>
              </mc:Choice>
              <mc:Fallback>
                <p:oleObj name="Visio" r:id="rId5" imgW="1473200" imgH="1371600" progId="Visio.Drawing.6">
                  <p:embed/>
                  <p:pic>
                    <p:nvPicPr>
                      <p:cNvPr id="15976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4133850"/>
                        <a:ext cx="15494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30" name="Rectangle 6"/>
          <p:cNvSpPr>
            <a:spLocks noChangeArrowheads="1"/>
          </p:cNvSpPr>
          <p:nvPr/>
        </p:nvSpPr>
        <p:spPr bwMode="auto">
          <a:xfrm>
            <a:off x="0"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2231" name="Rectangle 10"/>
          <p:cNvSpPr>
            <a:spLocks noChangeArrowheads="1"/>
          </p:cNvSpPr>
          <p:nvPr/>
        </p:nvSpPr>
        <p:spPr bwMode="auto">
          <a:xfrm>
            <a:off x="0"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nvGrpSpPr>
          <p:cNvPr id="4" name="Group 3">
            <a:extLst>
              <a:ext uri="{FF2B5EF4-FFF2-40B4-BE49-F238E27FC236}">
                <a16:creationId xmlns:a16="http://schemas.microsoft.com/office/drawing/2014/main" id="{811E31C8-4661-6149-8576-7F4CD791ED46}"/>
              </a:ext>
            </a:extLst>
          </p:cNvPr>
          <p:cNvGrpSpPr/>
          <p:nvPr/>
        </p:nvGrpSpPr>
        <p:grpSpPr>
          <a:xfrm>
            <a:off x="5715000" y="5943600"/>
            <a:ext cx="1143000" cy="366713"/>
            <a:chOff x="5715000" y="5943600"/>
            <a:chExt cx="1143000" cy="366713"/>
          </a:xfrm>
        </p:grpSpPr>
        <p:sp>
          <p:nvSpPr>
            <p:cNvPr id="52235" name="Line 12"/>
            <p:cNvSpPr>
              <a:spLocks noChangeShapeType="1"/>
            </p:cNvSpPr>
            <p:nvPr/>
          </p:nvSpPr>
          <p:spPr bwMode="auto">
            <a:xfrm>
              <a:off x="5715000" y="6019800"/>
              <a:ext cx="304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Text Box 14"/>
            <p:cNvSpPr txBox="1">
              <a:spLocks noChangeArrowheads="1"/>
            </p:cNvSpPr>
            <p:nvPr/>
          </p:nvSpPr>
          <p:spPr bwMode="auto">
            <a:xfrm>
              <a:off x="6096000" y="5943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1800">
                  <a:solidFill>
                    <a:srgbClr val="FF0000"/>
                  </a:solidFill>
                  <a:latin typeface="Times New Roman" charset="0"/>
                </a:rPr>
                <a:t>R1</a:t>
              </a:r>
            </a:p>
          </p:txBody>
        </p:sp>
      </p:grpSp>
      <p:graphicFrame>
        <p:nvGraphicFramePr>
          <p:cNvPr id="159762" name="Object 18"/>
          <p:cNvGraphicFramePr>
            <a:graphicFrameLocks noGrp="1" noChangeAspect="1"/>
          </p:cNvGraphicFramePr>
          <p:nvPr>
            <p:ph sz="quarter" idx="3"/>
            <p:extLst>
              <p:ext uri="{D42A27DB-BD31-4B8C-83A1-F6EECF244321}">
                <p14:modId xmlns:p14="http://schemas.microsoft.com/office/powerpoint/2010/main" val="3336010788"/>
              </p:ext>
            </p:extLst>
          </p:nvPr>
        </p:nvGraphicFramePr>
        <p:xfrm>
          <a:off x="3810000" y="3962400"/>
          <a:ext cx="1752600" cy="439738"/>
        </p:xfrm>
        <a:graphic>
          <a:graphicData uri="http://schemas.openxmlformats.org/presentationml/2006/ole">
            <mc:AlternateContent xmlns:mc="http://schemas.openxmlformats.org/markup-compatibility/2006">
              <mc:Choice xmlns:v="urn:schemas-microsoft-com:vml" Requires="v">
                <p:oleObj spid="_x0000_s215339" name="Visio" r:id="rId7" imgW="1536700" imgH="381000" progId="Visio.Drawing.6">
                  <p:embed/>
                </p:oleObj>
              </mc:Choice>
              <mc:Fallback>
                <p:oleObj name="Visio" r:id="rId7" imgW="1536700" imgH="381000" progId="Visio.Drawing.6">
                  <p:embed/>
                  <p:pic>
                    <p:nvPicPr>
                      <p:cNvPr id="159762"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962400"/>
                        <a:ext cx="17526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59764" name="Object 20"/>
          <p:cNvGraphicFramePr>
            <a:graphicFrameLocks noChangeAspect="1"/>
          </p:cNvGraphicFramePr>
          <p:nvPr>
            <p:extLst>
              <p:ext uri="{D42A27DB-BD31-4B8C-83A1-F6EECF244321}">
                <p14:modId xmlns:p14="http://schemas.microsoft.com/office/powerpoint/2010/main" val="2192808356"/>
              </p:ext>
            </p:extLst>
          </p:nvPr>
        </p:nvGraphicFramePr>
        <p:xfrm>
          <a:off x="4858543" y="3843781"/>
          <a:ext cx="2474913" cy="1633538"/>
        </p:xfrm>
        <a:graphic>
          <a:graphicData uri="http://schemas.openxmlformats.org/presentationml/2006/ole">
            <mc:AlternateContent xmlns:mc="http://schemas.openxmlformats.org/markup-compatibility/2006">
              <mc:Choice xmlns:v="urn:schemas-microsoft-com:vml" Requires="v">
                <p:oleObj spid="_x0000_s215340" name="Visio" r:id="rId9" imgW="2146300" imgH="1447800" progId="Visio.Drawing.6">
                  <p:embed/>
                </p:oleObj>
              </mc:Choice>
              <mc:Fallback>
                <p:oleObj name="Visio" r:id="rId9" imgW="2146300" imgH="1447800" progId="Visio.Drawing.6">
                  <p:embed/>
                  <p:pic>
                    <p:nvPicPr>
                      <p:cNvPr id="159764"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8543" y="3843781"/>
                        <a:ext cx="247491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4" name="Picture 19" descr="underline_base">
            <a:extLst>
              <a:ext uri="{FF2B5EF4-FFF2-40B4-BE49-F238E27FC236}">
                <a16:creationId xmlns:a16="http://schemas.microsoft.com/office/drawing/2014/main" id="{EC1217C6-61EB-C646-A981-84CB8B132B21}"/>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749348"/>
            <a:ext cx="8364279" cy="13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67CF5BB-9270-B446-B17E-5195F466435E}"/>
              </a:ext>
            </a:extLst>
          </p:cNvPr>
          <p:cNvSpPr txBox="1"/>
          <p:nvPr/>
        </p:nvSpPr>
        <p:spPr>
          <a:xfrm>
            <a:off x="4572000" y="5356356"/>
            <a:ext cx="1710725" cy="369332"/>
          </a:xfrm>
          <a:prstGeom prst="rect">
            <a:avLst/>
          </a:prstGeom>
          <a:noFill/>
        </p:spPr>
        <p:txBody>
          <a:bodyPr wrap="none" rtlCol="0">
            <a:spAutoFit/>
          </a:bodyPr>
          <a:lstStyle/>
          <a:p>
            <a:r>
              <a:rPr lang="en-US" dirty="0">
                <a:solidFill>
                  <a:srgbClr val="C00000"/>
                </a:solidFill>
              </a:rPr>
              <a:t>Routing Cache</a:t>
            </a:r>
          </a:p>
        </p:txBody>
      </p:sp>
      <p:pic>
        <p:nvPicPr>
          <p:cNvPr id="8" name="Picture 7">
            <a:extLst>
              <a:ext uri="{FF2B5EF4-FFF2-40B4-BE49-F238E27FC236}">
                <a16:creationId xmlns:a16="http://schemas.microsoft.com/office/drawing/2014/main" id="{A5387270-1E02-4246-9688-51B46581A3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5150" y="2772340"/>
            <a:ext cx="7150100" cy="825500"/>
          </a:xfrm>
          <a:prstGeom prst="rect">
            <a:avLst/>
          </a:prstGeom>
        </p:spPr>
      </p:pic>
    </p:spTree>
    <p:extLst>
      <p:ext uri="{BB962C8B-B14F-4D97-AF65-F5344CB8AC3E}">
        <p14:creationId xmlns:p14="http://schemas.microsoft.com/office/powerpoint/2010/main" val="823364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7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7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9" descr="underline_base">
            <a:extLst>
              <a:ext uri="{FF2B5EF4-FFF2-40B4-BE49-F238E27FC236}">
                <a16:creationId xmlns:a16="http://schemas.microsoft.com/office/drawing/2014/main" id="{A495B9D9-BB05-FA46-B419-FE8B55655CD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822325"/>
            <a:ext cx="29702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2">
            <a:extLst>
              <a:ext uri="{FF2B5EF4-FFF2-40B4-BE49-F238E27FC236}">
                <a16:creationId xmlns:a16="http://schemas.microsoft.com/office/drawing/2014/main" id="{8C9F713D-BC29-3D47-9740-E02BEE4416D0}"/>
              </a:ext>
            </a:extLst>
          </p:cNvPr>
          <p:cNvSpPr>
            <a:spLocks noGrp="1" noChangeArrowheads="1"/>
          </p:cNvSpPr>
          <p:nvPr>
            <p:ph type="title"/>
          </p:nvPr>
        </p:nvSpPr>
        <p:spPr>
          <a:xfrm>
            <a:off x="503238" y="255588"/>
            <a:ext cx="7772400" cy="6858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sz="4000">
                <a:cs typeface="+mj-cs"/>
              </a:rPr>
              <a:t>Output ports</a:t>
            </a:r>
          </a:p>
        </p:txBody>
      </p:sp>
      <p:sp>
        <p:nvSpPr>
          <p:cNvPr id="28678" name="Rectangle 3">
            <a:extLst>
              <a:ext uri="{FF2B5EF4-FFF2-40B4-BE49-F238E27FC236}">
                <a16:creationId xmlns:a16="http://schemas.microsoft.com/office/drawing/2014/main" id="{69EC6FE4-EA72-4540-96A3-53B2BE213167}"/>
              </a:ext>
            </a:extLst>
          </p:cNvPr>
          <p:cNvSpPr>
            <a:spLocks noGrp="1" noChangeArrowheads="1"/>
          </p:cNvSpPr>
          <p:nvPr>
            <p:ph type="body" idx="1"/>
          </p:nvPr>
        </p:nvSpPr>
        <p:spPr>
          <a:xfrm>
            <a:off x="107654" y="3721100"/>
            <a:ext cx="3591517" cy="357015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buSzPct val="100000"/>
              <a:buFont typeface="Wingdings" charset="2"/>
              <a:buChar char="§"/>
              <a:defRPr/>
            </a:pPr>
            <a:r>
              <a:rPr lang="en-US" sz="2400" i="1" dirty="0">
                <a:solidFill>
                  <a:srgbClr val="CC0000"/>
                </a:solidFill>
                <a:cs typeface="+mn-cs"/>
              </a:rPr>
              <a:t>buffering</a:t>
            </a:r>
            <a:r>
              <a:rPr lang="en-US" sz="2800" dirty="0">
                <a:cs typeface="+mn-cs"/>
              </a:rPr>
              <a:t> </a:t>
            </a:r>
            <a:r>
              <a:rPr lang="en-US" sz="2400" u="sng" dirty="0">
                <a:cs typeface="+mn-cs"/>
              </a:rPr>
              <a:t>required</a:t>
            </a:r>
            <a:r>
              <a:rPr lang="en-US" sz="2400" dirty="0">
                <a:cs typeface="+mn-cs"/>
              </a:rPr>
              <a:t> if switching fabric faster than transmission rate of link</a:t>
            </a:r>
          </a:p>
          <a:p>
            <a:pPr>
              <a:buSzPct val="100000"/>
              <a:buFont typeface="Wingdings" charset="2"/>
              <a:buChar char="§"/>
              <a:defRPr/>
            </a:pPr>
            <a:r>
              <a:rPr lang="en-US" sz="2400" i="1" dirty="0">
                <a:solidFill>
                  <a:srgbClr val="CC0000"/>
                </a:solidFill>
                <a:cs typeface="+mn-cs"/>
              </a:rPr>
              <a:t>scheduling discipline</a:t>
            </a:r>
            <a:r>
              <a:rPr lang="en-US" sz="2400" dirty="0">
                <a:cs typeface="+mn-cs"/>
              </a:rPr>
              <a:t> chooses which, among queued datagrams, should be transmitted</a:t>
            </a:r>
          </a:p>
        </p:txBody>
      </p:sp>
      <p:sp>
        <p:nvSpPr>
          <p:cNvPr id="63492" name="Rectangle 5">
            <a:extLst>
              <a:ext uri="{FF2B5EF4-FFF2-40B4-BE49-F238E27FC236}">
                <a16:creationId xmlns:a16="http://schemas.microsoft.com/office/drawing/2014/main" id="{D5C13B23-B063-744D-AEB8-5258F703501D}"/>
              </a:ext>
            </a:extLst>
          </p:cNvPr>
          <p:cNvSpPr>
            <a:spLocks noChangeArrowheads="1"/>
          </p:cNvSpPr>
          <p:nvPr/>
        </p:nvSpPr>
        <p:spPr bwMode="auto">
          <a:xfrm>
            <a:off x="2406650" y="1473200"/>
            <a:ext cx="4568825" cy="1836738"/>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63493" name="Rectangle 6">
            <a:extLst>
              <a:ext uri="{FF2B5EF4-FFF2-40B4-BE49-F238E27FC236}">
                <a16:creationId xmlns:a16="http://schemas.microsoft.com/office/drawing/2014/main" id="{E96E4E27-384E-B749-B61D-3CD2842AF578}"/>
              </a:ext>
            </a:extLst>
          </p:cNvPr>
          <p:cNvSpPr>
            <a:spLocks noChangeArrowheads="1"/>
          </p:cNvSpPr>
          <p:nvPr/>
        </p:nvSpPr>
        <p:spPr bwMode="auto">
          <a:xfrm>
            <a:off x="5329238" y="1931988"/>
            <a:ext cx="1417637" cy="828675"/>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0000"/>
                </a:solidFill>
                <a:latin typeface="Tahoma" panose="020B0604030504040204" pitchFamily="34" charset="0"/>
              </a:rPr>
              <a:t>line</a:t>
            </a:r>
          </a:p>
          <a:p>
            <a:pPr algn="ctr"/>
            <a:r>
              <a:rPr lang="en-US" altLang="en-US" sz="1600">
                <a:solidFill>
                  <a:srgbClr val="000000"/>
                </a:solidFill>
                <a:latin typeface="Tahoma" panose="020B0604030504040204" pitchFamily="34" charset="0"/>
              </a:rPr>
              <a:t>termination</a:t>
            </a:r>
          </a:p>
        </p:txBody>
      </p:sp>
      <p:sp>
        <p:nvSpPr>
          <p:cNvPr id="63494" name="Rectangle 7">
            <a:extLst>
              <a:ext uri="{FF2B5EF4-FFF2-40B4-BE49-F238E27FC236}">
                <a16:creationId xmlns:a16="http://schemas.microsoft.com/office/drawing/2014/main" id="{E9973223-C24C-214B-B74F-49C28A5BF79A}"/>
              </a:ext>
            </a:extLst>
          </p:cNvPr>
          <p:cNvSpPr>
            <a:spLocks noChangeArrowheads="1"/>
          </p:cNvSpPr>
          <p:nvPr/>
        </p:nvSpPr>
        <p:spPr bwMode="auto">
          <a:xfrm>
            <a:off x="4019550" y="1658938"/>
            <a:ext cx="1152525" cy="1409700"/>
          </a:xfrm>
          <a:prstGeom prst="rect">
            <a:avLst/>
          </a:prstGeom>
          <a:solidFill>
            <a:schemeClr val="bg1"/>
          </a:solidFill>
          <a:ln w="28575">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63495" name="Line 10">
            <a:extLst>
              <a:ext uri="{FF2B5EF4-FFF2-40B4-BE49-F238E27FC236}">
                <a16:creationId xmlns:a16="http://schemas.microsoft.com/office/drawing/2014/main" id="{EF417BC2-735D-E345-A01D-AF418DC364B5}"/>
              </a:ext>
            </a:extLst>
          </p:cNvPr>
          <p:cNvSpPr>
            <a:spLocks noChangeShapeType="1"/>
          </p:cNvSpPr>
          <p:nvPr/>
        </p:nvSpPr>
        <p:spPr bwMode="auto">
          <a:xfrm>
            <a:off x="3841750" y="2378075"/>
            <a:ext cx="1905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496" name="Line 11">
            <a:extLst>
              <a:ext uri="{FF2B5EF4-FFF2-40B4-BE49-F238E27FC236}">
                <a16:creationId xmlns:a16="http://schemas.microsoft.com/office/drawing/2014/main" id="{46E1CD35-6700-D141-A38D-32DD5ADC8B22}"/>
              </a:ext>
            </a:extLst>
          </p:cNvPr>
          <p:cNvSpPr>
            <a:spLocks noChangeShapeType="1"/>
          </p:cNvSpPr>
          <p:nvPr/>
        </p:nvSpPr>
        <p:spPr bwMode="auto">
          <a:xfrm>
            <a:off x="5175250" y="2335213"/>
            <a:ext cx="1905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497" name="Line 12">
            <a:extLst>
              <a:ext uri="{FF2B5EF4-FFF2-40B4-BE49-F238E27FC236}">
                <a16:creationId xmlns:a16="http://schemas.microsoft.com/office/drawing/2014/main" id="{4CE3E144-216B-2A40-857C-F92D6CDE9934}"/>
              </a:ext>
            </a:extLst>
          </p:cNvPr>
          <p:cNvSpPr>
            <a:spLocks noChangeShapeType="1"/>
          </p:cNvSpPr>
          <p:nvPr/>
        </p:nvSpPr>
        <p:spPr bwMode="auto">
          <a:xfrm flipV="1">
            <a:off x="6732588" y="2376488"/>
            <a:ext cx="7366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498" name="Rectangle 13">
            <a:extLst>
              <a:ext uri="{FF2B5EF4-FFF2-40B4-BE49-F238E27FC236}">
                <a16:creationId xmlns:a16="http://schemas.microsoft.com/office/drawing/2014/main" id="{53400770-E4C2-2D48-97C8-7D5F3B3E9DBC}"/>
              </a:ext>
            </a:extLst>
          </p:cNvPr>
          <p:cNvSpPr>
            <a:spLocks noChangeArrowheads="1"/>
          </p:cNvSpPr>
          <p:nvPr/>
        </p:nvSpPr>
        <p:spPr bwMode="auto">
          <a:xfrm>
            <a:off x="4052888" y="1968500"/>
            <a:ext cx="1055687"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600">
                <a:solidFill>
                  <a:srgbClr val="000000"/>
                </a:solidFill>
                <a:latin typeface="Tahoma" panose="020B0604030504040204" pitchFamily="34" charset="0"/>
              </a:rPr>
              <a:t>link </a:t>
            </a:r>
          </a:p>
          <a:p>
            <a:pPr algn="ctr">
              <a:lnSpc>
                <a:spcPct val="90000"/>
              </a:lnSpc>
            </a:pPr>
            <a:r>
              <a:rPr lang="en-US" altLang="en-US" sz="1600">
                <a:solidFill>
                  <a:srgbClr val="000000"/>
                </a:solidFill>
                <a:latin typeface="Tahoma" panose="020B0604030504040204" pitchFamily="34" charset="0"/>
              </a:rPr>
              <a:t>layer </a:t>
            </a:r>
          </a:p>
          <a:p>
            <a:pPr algn="ctr">
              <a:lnSpc>
                <a:spcPct val="90000"/>
              </a:lnSpc>
            </a:pPr>
            <a:r>
              <a:rPr lang="en-US" altLang="en-US" sz="1600">
                <a:solidFill>
                  <a:srgbClr val="000000"/>
                </a:solidFill>
                <a:latin typeface="Tahoma" panose="020B0604030504040204" pitchFamily="34" charset="0"/>
              </a:rPr>
              <a:t>protocol</a:t>
            </a:r>
          </a:p>
          <a:p>
            <a:pPr algn="ctr">
              <a:lnSpc>
                <a:spcPct val="90000"/>
              </a:lnSpc>
            </a:pPr>
            <a:r>
              <a:rPr lang="en-US" altLang="en-US" sz="1600">
                <a:solidFill>
                  <a:srgbClr val="000000"/>
                </a:solidFill>
                <a:latin typeface="Tahoma" panose="020B0604030504040204" pitchFamily="34" charset="0"/>
              </a:rPr>
              <a:t>(send)</a:t>
            </a:r>
          </a:p>
        </p:txBody>
      </p:sp>
      <p:sp>
        <p:nvSpPr>
          <p:cNvPr id="63499" name="Rectangle 16">
            <a:extLst>
              <a:ext uri="{FF2B5EF4-FFF2-40B4-BE49-F238E27FC236}">
                <a16:creationId xmlns:a16="http://schemas.microsoft.com/office/drawing/2014/main" id="{4124D683-BC17-5A4C-9D56-56BACFD59FED}"/>
              </a:ext>
            </a:extLst>
          </p:cNvPr>
          <p:cNvSpPr>
            <a:spLocks noChangeArrowheads="1"/>
          </p:cNvSpPr>
          <p:nvPr/>
        </p:nvSpPr>
        <p:spPr bwMode="auto">
          <a:xfrm>
            <a:off x="847725" y="1762125"/>
            <a:ext cx="1055688"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600">
                <a:solidFill>
                  <a:srgbClr val="000000"/>
                </a:solidFill>
                <a:latin typeface="Tahoma" panose="020B0604030504040204" pitchFamily="34" charset="0"/>
              </a:rPr>
              <a:t>switch</a:t>
            </a:r>
          </a:p>
          <a:p>
            <a:pPr algn="ctr">
              <a:lnSpc>
                <a:spcPct val="90000"/>
              </a:lnSpc>
            </a:pPr>
            <a:r>
              <a:rPr lang="en-US" altLang="en-US" sz="1600">
                <a:solidFill>
                  <a:srgbClr val="000000"/>
                </a:solidFill>
                <a:latin typeface="Tahoma" panose="020B0604030504040204" pitchFamily="34" charset="0"/>
              </a:rPr>
              <a:t>fabric</a:t>
            </a:r>
          </a:p>
        </p:txBody>
      </p:sp>
      <p:grpSp>
        <p:nvGrpSpPr>
          <p:cNvPr id="63500" name="Group 28">
            <a:extLst>
              <a:ext uri="{FF2B5EF4-FFF2-40B4-BE49-F238E27FC236}">
                <a16:creationId xmlns:a16="http://schemas.microsoft.com/office/drawing/2014/main" id="{60090C26-7B58-8948-AB72-2F6CA8B2905C}"/>
              </a:ext>
            </a:extLst>
          </p:cNvPr>
          <p:cNvGrpSpPr>
            <a:grpSpLocks/>
          </p:cNvGrpSpPr>
          <p:nvPr/>
        </p:nvGrpSpPr>
        <p:grpSpPr bwMode="auto">
          <a:xfrm>
            <a:off x="2559050" y="1609725"/>
            <a:ext cx="1247775" cy="1504950"/>
            <a:chOff x="3180" y="909"/>
            <a:chExt cx="786" cy="948"/>
          </a:xfrm>
        </p:grpSpPr>
        <p:sp>
          <p:nvSpPr>
            <p:cNvPr id="63508" name="Rectangle 8">
              <a:extLst>
                <a:ext uri="{FF2B5EF4-FFF2-40B4-BE49-F238E27FC236}">
                  <a16:creationId xmlns:a16="http://schemas.microsoft.com/office/drawing/2014/main" id="{92ABDC02-1728-3044-89DC-20FFD533FD7D}"/>
                </a:ext>
              </a:extLst>
            </p:cNvPr>
            <p:cNvSpPr>
              <a:spLocks noChangeArrowheads="1"/>
            </p:cNvSpPr>
            <p:nvPr/>
          </p:nvSpPr>
          <p:spPr bwMode="auto">
            <a:xfrm>
              <a:off x="3180" y="909"/>
              <a:ext cx="786" cy="948"/>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63509" name="Text Box 14">
              <a:extLst>
                <a:ext uri="{FF2B5EF4-FFF2-40B4-BE49-F238E27FC236}">
                  <a16:creationId xmlns:a16="http://schemas.microsoft.com/office/drawing/2014/main" id="{3D1B679C-CBC0-FF42-8C3A-0F39AE0B8FA5}"/>
                </a:ext>
              </a:extLst>
            </p:cNvPr>
            <p:cNvSpPr txBox="1">
              <a:spLocks noChangeArrowheads="1"/>
            </p:cNvSpPr>
            <p:nvPr/>
          </p:nvSpPr>
          <p:spPr bwMode="auto">
            <a:xfrm>
              <a:off x="3232" y="917"/>
              <a:ext cx="72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0000"/>
                  </a:solidFill>
                </a:rPr>
                <a:t>datagram</a:t>
              </a:r>
            </a:p>
            <a:p>
              <a:pPr algn="ctr"/>
              <a:r>
                <a:rPr lang="en-US" altLang="en-US" sz="1600">
                  <a:solidFill>
                    <a:srgbClr val="000000"/>
                  </a:solidFill>
                </a:rPr>
                <a:t>buffer</a:t>
              </a:r>
            </a:p>
            <a:p>
              <a:pPr algn="ctr"/>
              <a:endParaRPr lang="en-US" altLang="en-US" sz="1600">
                <a:solidFill>
                  <a:srgbClr val="000000"/>
                </a:solidFill>
              </a:endParaRPr>
            </a:p>
            <a:p>
              <a:pPr algn="ctr"/>
              <a:endParaRPr lang="en-US" altLang="en-US" sz="1600">
                <a:solidFill>
                  <a:srgbClr val="000000"/>
                </a:solidFill>
              </a:endParaRPr>
            </a:p>
            <a:p>
              <a:pPr algn="ctr"/>
              <a:r>
                <a:rPr lang="en-US" altLang="en-US" sz="1600">
                  <a:solidFill>
                    <a:srgbClr val="000000"/>
                  </a:solidFill>
                </a:rPr>
                <a:t>queueing</a:t>
              </a:r>
            </a:p>
          </p:txBody>
        </p:sp>
        <p:grpSp>
          <p:nvGrpSpPr>
            <p:cNvPr id="63510" name="Group 17">
              <a:extLst>
                <a:ext uri="{FF2B5EF4-FFF2-40B4-BE49-F238E27FC236}">
                  <a16:creationId xmlns:a16="http://schemas.microsoft.com/office/drawing/2014/main" id="{EE57E1CC-FE8A-934A-9747-3582F09D164F}"/>
                </a:ext>
              </a:extLst>
            </p:cNvPr>
            <p:cNvGrpSpPr>
              <a:grpSpLocks/>
            </p:cNvGrpSpPr>
            <p:nvPr/>
          </p:nvGrpSpPr>
          <p:grpSpPr bwMode="auto">
            <a:xfrm>
              <a:off x="3260" y="1299"/>
              <a:ext cx="626" cy="295"/>
              <a:chOff x="310" y="3526"/>
              <a:chExt cx="1040" cy="457"/>
            </a:xfrm>
          </p:grpSpPr>
          <p:sp>
            <p:nvSpPr>
              <p:cNvPr id="63511" name="Rectangle 18">
                <a:extLst>
                  <a:ext uri="{FF2B5EF4-FFF2-40B4-BE49-F238E27FC236}">
                    <a16:creationId xmlns:a16="http://schemas.microsoft.com/office/drawing/2014/main" id="{FEB2C21B-5CF4-7B47-8CBE-FDBD32D375B6}"/>
                  </a:ext>
                </a:extLst>
              </p:cNvPr>
              <p:cNvSpPr>
                <a:spLocks noChangeArrowheads="1"/>
              </p:cNvSpPr>
              <p:nvPr/>
            </p:nvSpPr>
            <p:spPr bwMode="auto">
              <a:xfrm>
                <a:off x="310" y="3526"/>
                <a:ext cx="1040" cy="457"/>
              </a:xfrm>
              <a:prstGeom prst="rect">
                <a:avLst/>
              </a:prstGeom>
              <a:solidFill>
                <a:srgbClr val="FF0000"/>
              </a:solidFill>
              <a:ln w="38100">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63512" name="Line 19">
                <a:extLst>
                  <a:ext uri="{FF2B5EF4-FFF2-40B4-BE49-F238E27FC236}">
                    <a16:creationId xmlns:a16="http://schemas.microsoft.com/office/drawing/2014/main" id="{4DF73D93-697D-A244-8127-37B4E3E8BB8F}"/>
                  </a:ext>
                </a:extLst>
              </p:cNvPr>
              <p:cNvSpPr>
                <a:spLocks noChangeShapeType="1"/>
              </p:cNvSpPr>
              <p:nvPr/>
            </p:nvSpPr>
            <p:spPr bwMode="auto">
              <a:xfrm>
                <a:off x="446"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3" name="Line 20">
                <a:extLst>
                  <a:ext uri="{FF2B5EF4-FFF2-40B4-BE49-F238E27FC236}">
                    <a16:creationId xmlns:a16="http://schemas.microsoft.com/office/drawing/2014/main" id="{3E38B902-4040-9541-9AE9-7F6B23A349B4}"/>
                  </a:ext>
                </a:extLst>
              </p:cNvPr>
              <p:cNvSpPr>
                <a:spLocks noChangeShapeType="1"/>
              </p:cNvSpPr>
              <p:nvPr/>
            </p:nvSpPr>
            <p:spPr bwMode="auto">
              <a:xfrm>
                <a:off x="558"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4" name="Line 21">
                <a:extLst>
                  <a:ext uri="{FF2B5EF4-FFF2-40B4-BE49-F238E27FC236}">
                    <a16:creationId xmlns:a16="http://schemas.microsoft.com/office/drawing/2014/main" id="{6C048594-794B-194C-B38D-F4F03F146618}"/>
                  </a:ext>
                </a:extLst>
              </p:cNvPr>
              <p:cNvSpPr>
                <a:spLocks noChangeShapeType="1"/>
              </p:cNvSpPr>
              <p:nvPr/>
            </p:nvSpPr>
            <p:spPr bwMode="auto">
              <a:xfrm>
                <a:off x="671"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5" name="Line 22">
                <a:extLst>
                  <a:ext uri="{FF2B5EF4-FFF2-40B4-BE49-F238E27FC236}">
                    <a16:creationId xmlns:a16="http://schemas.microsoft.com/office/drawing/2014/main" id="{3D363E68-21D4-CF49-8DAC-9E01E0EFC9E8}"/>
                  </a:ext>
                </a:extLst>
              </p:cNvPr>
              <p:cNvSpPr>
                <a:spLocks noChangeShapeType="1"/>
              </p:cNvSpPr>
              <p:nvPr/>
            </p:nvSpPr>
            <p:spPr bwMode="auto">
              <a:xfrm>
                <a:off x="782"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6" name="Line 23">
                <a:extLst>
                  <a:ext uri="{FF2B5EF4-FFF2-40B4-BE49-F238E27FC236}">
                    <a16:creationId xmlns:a16="http://schemas.microsoft.com/office/drawing/2014/main" id="{691DA5A6-048E-2A41-A90C-5E7821AA25A6}"/>
                  </a:ext>
                </a:extLst>
              </p:cNvPr>
              <p:cNvSpPr>
                <a:spLocks noChangeShapeType="1"/>
              </p:cNvSpPr>
              <p:nvPr/>
            </p:nvSpPr>
            <p:spPr bwMode="auto">
              <a:xfrm>
                <a:off x="895"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7" name="Line 24">
                <a:extLst>
                  <a:ext uri="{FF2B5EF4-FFF2-40B4-BE49-F238E27FC236}">
                    <a16:creationId xmlns:a16="http://schemas.microsoft.com/office/drawing/2014/main" id="{A283AF62-208F-804A-9181-59030EA9350A}"/>
                  </a:ext>
                </a:extLst>
              </p:cNvPr>
              <p:cNvSpPr>
                <a:spLocks noChangeShapeType="1"/>
              </p:cNvSpPr>
              <p:nvPr/>
            </p:nvSpPr>
            <p:spPr bwMode="auto">
              <a:xfrm>
                <a:off x="1006"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8" name="Line 25">
                <a:extLst>
                  <a:ext uri="{FF2B5EF4-FFF2-40B4-BE49-F238E27FC236}">
                    <a16:creationId xmlns:a16="http://schemas.microsoft.com/office/drawing/2014/main" id="{C0ED91BE-0242-D345-8577-3F42B3C9529E}"/>
                  </a:ext>
                </a:extLst>
              </p:cNvPr>
              <p:cNvSpPr>
                <a:spLocks noChangeShapeType="1"/>
              </p:cNvSpPr>
              <p:nvPr/>
            </p:nvSpPr>
            <p:spPr bwMode="auto">
              <a:xfrm>
                <a:off x="1121"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9" name="Line 26">
                <a:extLst>
                  <a:ext uri="{FF2B5EF4-FFF2-40B4-BE49-F238E27FC236}">
                    <a16:creationId xmlns:a16="http://schemas.microsoft.com/office/drawing/2014/main" id="{825B487C-3618-B34A-B271-2D708DFCD9B1}"/>
                  </a:ext>
                </a:extLst>
              </p:cNvPr>
              <p:cNvSpPr>
                <a:spLocks noChangeShapeType="1"/>
              </p:cNvSpPr>
              <p:nvPr/>
            </p:nvSpPr>
            <p:spPr bwMode="auto">
              <a:xfrm>
                <a:off x="1229"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63501" name="Line 27">
            <a:extLst>
              <a:ext uri="{FF2B5EF4-FFF2-40B4-BE49-F238E27FC236}">
                <a16:creationId xmlns:a16="http://schemas.microsoft.com/office/drawing/2014/main" id="{0E6B98CD-0F6D-2646-AFC2-686859E585C0}"/>
              </a:ext>
            </a:extLst>
          </p:cNvPr>
          <p:cNvSpPr>
            <a:spLocks noChangeShapeType="1"/>
          </p:cNvSpPr>
          <p:nvPr/>
        </p:nvSpPr>
        <p:spPr bwMode="auto">
          <a:xfrm>
            <a:off x="1770063" y="1338263"/>
            <a:ext cx="11112" cy="21955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02" name="Line 9">
            <a:extLst>
              <a:ext uri="{FF2B5EF4-FFF2-40B4-BE49-F238E27FC236}">
                <a16:creationId xmlns:a16="http://schemas.microsoft.com/office/drawing/2014/main" id="{A148B10E-DE6B-A549-AFBA-FF2BE28844E3}"/>
              </a:ext>
            </a:extLst>
          </p:cNvPr>
          <p:cNvSpPr>
            <a:spLocks noChangeShapeType="1"/>
          </p:cNvSpPr>
          <p:nvPr/>
        </p:nvSpPr>
        <p:spPr bwMode="auto">
          <a:xfrm flipV="1">
            <a:off x="1762125" y="2420938"/>
            <a:ext cx="9255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3" name="TextBox 1">
            <a:extLst>
              <a:ext uri="{FF2B5EF4-FFF2-40B4-BE49-F238E27FC236}">
                <a16:creationId xmlns:a16="http://schemas.microsoft.com/office/drawing/2014/main" id="{C385D473-AFF1-1945-A9E6-2222838FE561}"/>
              </a:ext>
            </a:extLst>
          </p:cNvPr>
          <p:cNvSpPr txBox="1">
            <a:spLocks noChangeArrowheads="1"/>
          </p:cNvSpPr>
          <p:nvPr/>
        </p:nvSpPr>
        <p:spPr bwMode="auto">
          <a:xfrm>
            <a:off x="4222750" y="293688"/>
            <a:ext cx="458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CC0000"/>
                </a:solidFill>
                <a:latin typeface="Tahoma" panose="020B0604030504040204" pitchFamily="34" charset="0"/>
              </a:rPr>
              <a:t>This slide in HUGELY important!</a:t>
            </a:r>
          </a:p>
        </p:txBody>
      </p:sp>
      <p:sp>
        <p:nvSpPr>
          <p:cNvPr id="4" name="TextBox 3">
            <a:extLst>
              <a:ext uri="{FF2B5EF4-FFF2-40B4-BE49-F238E27FC236}">
                <a16:creationId xmlns:a16="http://schemas.microsoft.com/office/drawing/2014/main" id="{9760260E-C626-0548-A47B-37369E16B1ED}"/>
              </a:ext>
            </a:extLst>
          </p:cNvPr>
          <p:cNvSpPr txBox="1">
            <a:spLocks noChangeArrowheads="1"/>
          </p:cNvSpPr>
          <p:nvPr/>
        </p:nvSpPr>
        <p:spPr bwMode="auto">
          <a:xfrm>
            <a:off x="3936999" y="3816261"/>
            <a:ext cx="4822825" cy="830262"/>
          </a:xfrm>
          <a:prstGeom prst="rect">
            <a:avLst/>
          </a:prstGeom>
          <a:solidFill>
            <a:schemeClr val="bg1"/>
          </a:solidFill>
          <a:ln w="25400">
            <a:solidFill>
              <a:srgbClr val="CC0000"/>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00"/>
                </a:solidFill>
                <a:latin typeface="Tahoma" panose="020B0604030504040204" pitchFamily="34" charset="0"/>
              </a:rPr>
              <a:t>Datagram (packets) can be lost due to congestion, lack of buffers</a:t>
            </a:r>
          </a:p>
        </p:txBody>
      </p:sp>
      <p:sp>
        <p:nvSpPr>
          <p:cNvPr id="33" name="TextBox 32">
            <a:extLst>
              <a:ext uri="{FF2B5EF4-FFF2-40B4-BE49-F238E27FC236}">
                <a16:creationId xmlns:a16="http://schemas.microsoft.com/office/drawing/2014/main" id="{6D7E8957-0088-4544-8558-DEFB1B2E48AB}"/>
              </a:ext>
            </a:extLst>
          </p:cNvPr>
          <p:cNvSpPr txBox="1">
            <a:spLocks noChangeArrowheads="1"/>
          </p:cNvSpPr>
          <p:nvPr/>
        </p:nvSpPr>
        <p:spPr bwMode="auto">
          <a:xfrm>
            <a:off x="3937000" y="5159286"/>
            <a:ext cx="4822825" cy="1200329"/>
          </a:xfrm>
          <a:prstGeom prst="rect">
            <a:avLst/>
          </a:prstGeom>
          <a:solidFill>
            <a:schemeClr val="bg1"/>
          </a:solidFill>
          <a:ln w="25400">
            <a:solidFill>
              <a:srgbClr val="CC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00"/>
                </a:solidFill>
                <a:latin typeface="Tahoma" panose="020B0604030504040204" pitchFamily="34" charset="0"/>
              </a:rPr>
              <a:t>Priority scheduling – who gets best performance, network neutrality</a:t>
            </a:r>
          </a:p>
        </p:txBody>
      </p:sp>
      <p:sp>
        <p:nvSpPr>
          <p:cNvPr id="63506" name="Slide Number Placeholder 5">
            <a:extLst>
              <a:ext uri="{FF2B5EF4-FFF2-40B4-BE49-F238E27FC236}">
                <a16:creationId xmlns:a16="http://schemas.microsoft.com/office/drawing/2014/main" id="{AE0642D1-4C9E-594B-B4A3-F2139F5AFDB2}"/>
              </a:ext>
            </a:extLst>
          </p:cNvPr>
          <p:cNvSpPr>
            <a:spLocks noGrp="1"/>
          </p:cNvSpPr>
          <p:nvPr>
            <p:ph type="sldNum" sz="quarter" idx="12"/>
          </p:nvPr>
        </p:nvSpPr>
        <p:spPr>
          <a:xfrm>
            <a:off x="8456613" y="6475413"/>
            <a:ext cx="561975"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8F860234-DEF2-B34F-9EF1-3405EF731D79}" type="slidenum">
              <a:rPr lang="en-US" altLang="en-US" sz="1200">
                <a:latin typeface="Tahoma" panose="020B0604030504040204" pitchFamily="34" charset="0"/>
              </a:rPr>
              <a:pPr/>
              <a:t>12</a:t>
            </a:fld>
            <a:endParaRPr lang="en-US" altLang="en-US" sz="1200">
              <a:latin typeface="Tahoma" panose="020B0604030504040204" pitchFamily="34" charset="0"/>
            </a:endParaRPr>
          </a:p>
        </p:txBody>
      </p:sp>
      <p:sp>
        <p:nvSpPr>
          <p:cNvPr id="63507" name="Footer Placeholder 2">
            <a:extLst>
              <a:ext uri="{FF2B5EF4-FFF2-40B4-BE49-F238E27FC236}">
                <a16:creationId xmlns:a16="http://schemas.microsoft.com/office/drawing/2014/main" id="{454E4DAD-8630-E246-A2A8-6FD855B2F2B8}"/>
              </a:ext>
            </a:extLst>
          </p:cNvPr>
          <p:cNvSpPr>
            <a:spLocks noGrp="1"/>
          </p:cNvSpPr>
          <p:nvPr>
            <p:ph type="ftr" sz="quarter" idx="11"/>
          </p:nvPr>
        </p:nvSpPr>
        <p:spPr>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underline_base">
            <a:extLst>
              <a:ext uri="{FF2B5EF4-FFF2-40B4-BE49-F238E27FC236}">
                <a16:creationId xmlns:a16="http://schemas.microsoft.com/office/drawing/2014/main" id="{564F2109-6BC0-EF4C-902B-B6AA5D53891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3">
            <a:extLst>
              <a:ext uri="{FF2B5EF4-FFF2-40B4-BE49-F238E27FC236}">
                <a16:creationId xmlns:a16="http://schemas.microsoft.com/office/drawing/2014/main" id="{5A37C124-13C9-D544-BC13-EE1ECBE45FDD}"/>
              </a:ext>
            </a:extLst>
          </p:cNvPr>
          <p:cNvSpPr>
            <a:spLocks noGrp="1" noChangeArrowheads="1"/>
          </p:cNvSpPr>
          <p:nvPr>
            <p:ph type="body" sz="half" idx="1"/>
          </p:nvPr>
        </p:nvSpPr>
        <p:spPr>
          <a:xfrm>
            <a:off x="533400" y="1600199"/>
            <a:ext cx="3879850" cy="5047343"/>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DHCP</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solidFill>
                  <a:srgbClr val="CC0000"/>
                </a:solidFill>
                <a:latin typeface="Gill Sans MT" panose="020B0502020104020203" pitchFamily="34" charset="77"/>
                <a:ea typeface="ＭＳ Ｐゴシック" panose="020B0600070205080204" pitchFamily="34" charset="-128"/>
              </a:rPr>
              <a:t>IPv6</a:t>
            </a:r>
          </a:p>
        </p:txBody>
      </p:sp>
      <p:sp>
        <p:nvSpPr>
          <p:cNvPr id="107524" name="Rectangle 2">
            <a:extLst>
              <a:ext uri="{FF2B5EF4-FFF2-40B4-BE49-F238E27FC236}">
                <a16:creationId xmlns:a16="http://schemas.microsoft.com/office/drawing/2014/main" id="{12630233-5C70-A746-91E2-DAE8A4A1EC29}"/>
              </a:ext>
            </a:extLst>
          </p:cNvPr>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107525" name="Slide Number Placeholder 5">
            <a:extLst>
              <a:ext uri="{FF2B5EF4-FFF2-40B4-BE49-F238E27FC236}">
                <a16:creationId xmlns:a16="http://schemas.microsoft.com/office/drawing/2014/main" id="{D4679645-3FB2-0247-9BD4-1DC9B08936D2}"/>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B1869628-101D-7D43-8CA3-02056D066552}" type="slidenum">
              <a:rPr lang="en-US" altLang="en-US" sz="1200">
                <a:latin typeface="Tahoma" panose="020B0604030504040204" pitchFamily="34" charset="0"/>
              </a:rPr>
              <a:pPr/>
              <a:t>120</a:t>
            </a:fld>
            <a:endParaRPr lang="en-US" altLang="en-US" sz="1200">
              <a:latin typeface="Tahoma" panose="020B0604030504040204" pitchFamily="34" charset="0"/>
            </a:endParaRPr>
          </a:p>
        </p:txBody>
      </p:sp>
      <p:sp>
        <p:nvSpPr>
          <p:cNvPr id="107526" name="Footer Placeholder 2">
            <a:extLst>
              <a:ext uri="{FF2B5EF4-FFF2-40B4-BE49-F238E27FC236}">
                <a16:creationId xmlns:a16="http://schemas.microsoft.com/office/drawing/2014/main" id="{8D1AB4A7-69AA-0047-99D5-BAEB65FD3B05}"/>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EB36A725-0C15-434D-92A5-054FBCC290C1}"/>
              </a:ext>
            </a:extLst>
          </p:cNvPr>
          <p:cNvSpPr>
            <a:spLocks noGrp="1" noChangeArrowheads="1"/>
          </p:cNvSpPr>
          <p:nvPr>
            <p:ph type="title"/>
          </p:nvPr>
        </p:nvSpPr>
        <p:spPr>
          <a:xfrm>
            <a:off x="685800" y="422275"/>
            <a:ext cx="7772400" cy="838200"/>
          </a:xfrm>
        </p:spPr>
        <p:txBody>
          <a:bodyPr/>
          <a:lstStyle/>
          <a:p>
            <a:pPr>
              <a:defRPr/>
            </a:pPr>
            <a:r>
              <a:rPr lang="en-US">
                <a:cs typeface="+mj-cs"/>
              </a:rPr>
              <a:t>IPv6: motivation</a:t>
            </a:r>
          </a:p>
        </p:txBody>
      </p:sp>
      <p:sp>
        <p:nvSpPr>
          <p:cNvPr id="108546" name="Rectangle 3">
            <a:extLst>
              <a:ext uri="{FF2B5EF4-FFF2-40B4-BE49-F238E27FC236}">
                <a16:creationId xmlns:a16="http://schemas.microsoft.com/office/drawing/2014/main" id="{7D98FED7-563A-844A-9794-7814A715DD78}"/>
              </a:ext>
            </a:extLst>
          </p:cNvPr>
          <p:cNvSpPr>
            <a:spLocks noGrp="1" noChangeArrowheads="1"/>
          </p:cNvSpPr>
          <p:nvPr>
            <p:ph type="body" idx="1"/>
          </p:nvPr>
        </p:nvSpPr>
        <p:spPr>
          <a:xfrm>
            <a:off x="511175" y="1401763"/>
            <a:ext cx="8205788" cy="4027487"/>
          </a:xfrm>
        </p:spPr>
        <p:txBody>
          <a:bodyPr/>
          <a:lstStyle/>
          <a:p>
            <a:r>
              <a:rPr lang="en-US" altLang="en-US" i="1" dirty="0">
                <a:solidFill>
                  <a:srgbClr val="CC0000"/>
                </a:solidFill>
                <a:ea typeface="ＭＳ Ｐゴシック" panose="020B0600070205080204" pitchFamily="34" charset="-128"/>
                <a:cs typeface="ＭＳ Ｐゴシック" panose="020B0600070205080204" pitchFamily="34" charset="-128"/>
              </a:rPr>
              <a:t>initial motivation:</a:t>
            </a:r>
            <a:r>
              <a:rPr lang="en-US" altLang="en-US" i="1" dirty="0">
                <a:ea typeface="ＭＳ Ｐゴシック" panose="020B0600070205080204" pitchFamily="34" charset="-128"/>
                <a:cs typeface="ＭＳ Ｐゴシック" panose="020B0600070205080204" pitchFamily="34" charset="-128"/>
              </a:rPr>
              <a:t> </a:t>
            </a:r>
            <a:r>
              <a:rPr lang="en-US" altLang="en-US" dirty="0">
                <a:ea typeface="ＭＳ Ｐゴシック" panose="020B0600070205080204" pitchFamily="34" charset="-128"/>
                <a:cs typeface="ＭＳ Ｐゴシック" panose="020B0600070205080204" pitchFamily="34" charset="-128"/>
              </a:rPr>
              <a:t>32-bit address space soon to be completely allocated  </a:t>
            </a:r>
          </a:p>
          <a:p>
            <a:r>
              <a:rPr lang="en-US" altLang="en-US" dirty="0">
                <a:ea typeface="ＭＳ Ｐゴシック" panose="020B0600070205080204" pitchFamily="34" charset="-128"/>
                <a:cs typeface="ＭＳ Ｐゴシック" panose="020B0600070205080204" pitchFamily="34" charset="-128"/>
              </a:rPr>
              <a:t>additional motivation:</a:t>
            </a:r>
          </a:p>
          <a:p>
            <a:pPr lvl="1"/>
            <a:r>
              <a:rPr lang="en-US" altLang="en-US" dirty="0">
                <a:latin typeface="Gill Sans MT" panose="020B0502020104020203" pitchFamily="34" charset="77"/>
                <a:ea typeface="ＭＳ Ｐゴシック" panose="020B0600070205080204" pitchFamily="34" charset="-128"/>
              </a:rPr>
              <a:t>header format helps speed processing/forwarding</a:t>
            </a:r>
          </a:p>
          <a:p>
            <a:pPr lvl="1"/>
            <a:r>
              <a:rPr lang="en-US" altLang="en-US" dirty="0">
                <a:latin typeface="Gill Sans MT" panose="020B0502020104020203" pitchFamily="34" charset="77"/>
                <a:ea typeface="ＭＳ Ｐゴシック" panose="020B0600070205080204" pitchFamily="34" charset="-128"/>
              </a:rPr>
              <a:t>header changes to facilitate QoS </a:t>
            </a:r>
          </a:p>
          <a:p>
            <a:pPr lvl="1"/>
            <a:endParaRPr lang="en-US" altLang="en-US" dirty="0">
              <a:latin typeface="Gill Sans MT" panose="020B0502020104020203" pitchFamily="34" charset="77"/>
              <a:ea typeface="ＭＳ Ｐゴシック" panose="020B0600070205080204" pitchFamily="34" charset="-128"/>
            </a:endParaRPr>
          </a:p>
          <a:p>
            <a:pPr>
              <a:buFont typeface="Wingdings" pitchFamily="2" charset="2"/>
              <a:buNone/>
            </a:pPr>
            <a:r>
              <a:rPr lang="en-US" altLang="en-US" i="1" dirty="0">
                <a:solidFill>
                  <a:srgbClr val="CC0000"/>
                </a:solidFill>
                <a:ea typeface="ＭＳ Ｐゴシック" panose="020B0600070205080204" pitchFamily="34" charset="-128"/>
                <a:cs typeface="ＭＳ Ｐゴシック" panose="020B0600070205080204" pitchFamily="34" charset="-128"/>
              </a:rPr>
              <a:t>IPv6 datagram format: </a:t>
            </a:r>
          </a:p>
          <a:p>
            <a:pPr lvl="1"/>
            <a:r>
              <a:rPr lang="en-US" altLang="en-US" dirty="0">
                <a:latin typeface="Gill Sans MT" panose="020B0502020104020203" pitchFamily="34" charset="77"/>
                <a:ea typeface="ＭＳ Ｐゴシック" panose="020B0600070205080204" pitchFamily="34" charset="-128"/>
              </a:rPr>
              <a:t>fixed-length 40 byte header</a:t>
            </a:r>
          </a:p>
          <a:p>
            <a:pPr lvl="1"/>
            <a:r>
              <a:rPr lang="en-US" altLang="en-US" dirty="0">
                <a:latin typeface="Gill Sans MT" panose="020B0502020104020203" pitchFamily="34" charset="77"/>
                <a:ea typeface="ＭＳ Ｐゴシック" panose="020B0600070205080204" pitchFamily="34" charset="-128"/>
              </a:rPr>
              <a:t>no fragmentation allowed</a:t>
            </a:r>
            <a:endParaRPr lang="en-US" altLang="en-US" i="1" dirty="0">
              <a:latin typeface="Gill Sans MT" panose="020B0502020104020203" pitchFamily="34" charset="77"/>
              <a:ea typeface="ＭＳ Ｐゴシック" panose="020B0600070205080204" pitchFamily="34" charset="-128"/>
            </a:endParaRPr>
          </a:p>
        </p:txBody>
      </p:sp>
      <p:pic>
        <p:nvPicPr>
          <p:cNvPr id="108547" name="Picture 4" descr="underline_base">
            <a:extLst>
              <a:ext uri="{FF2B5EF4-FFF2-40B4-BE49-F238E27FC236}">
                <a16:creationId xmlns:a16="http://schemas.microsoft.com/office/drawing/2014/main" id="{B73CAC46-5062-EC49-9511-AD29FD7F11D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1055688"/>
            <a:ext cx="36560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Slide Number Placeholder 5">
            <a:extLst>
              <a:ext uri="{FF2B5EF4-FFF2-40B4-BE49-F238E27FC236}">
                <a16:creationId xmlns:a16="http://schemas.microsoft.com/office/drawing/2014/main" id="{2DC7BFD1-F68A-CB4F-8CBB-E16CC0F022F4}"/>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80A694A2-AB14-C349-B715-D9B919B00F73}" type="slidenum">
              <a:rPr lang="en-US" altLang="en-US" sz="1200">
                <a:latin typeface="Tahoma" panose="020B0604030504040204" pitchFamily="34" charset="0"/>
              </a:rPr>
              <a:pPr/>
              <a:t>121</a:t>
            </a:fld>
            <a:endParaRPr lang="en-US" altLang="en-US" sz="1200">
              <a:latin typeface="Tahoma" panose="020B0604030504040204" pitchFamily="34" charset="0"/>
            </a:endParaRPr>
          </a:p>
        </p:txBody>
      </p:sp>
      <p:sp>
        <p:nvSpPr>
          <p:cNvPr id="108549" name="Footer Placeholder 2">
            <a:extLst>
              <a:ext uri="{FF2B5EF4-FFF2-40B4-BE49-F238E27FC236}">
                <a16:creationId xmlns:a16="http://schemas.microsoft.com/office/drawing/2014/main" id="{9EB9305A-E3EB-2847-BE40-251F446E7865}"/>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82" descr="underline_base">
            <a:extLst>
              <a:ext uri="{FF2B5EF4-FFF2-40B4-BE49-F238E27FC236}">
                <a16:creationId xmlns:a16="http://schemas.microsoft.com/office/drawing/2014/main" id="{FE9C47F6-E52E-3E43-8AC7-86765586130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765521"/>
            <a:ext cx="50276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2">
            <a:extLst>
              <a:ext uri="{FF2B5EF4-FFF2-40B4-BE49-F238E27FC236}">
                <a16:creationId xmlns:a16="http://schemas.microsoft.com/office/drawing/2014/main" id="{244823DC-6BAA-6348-83D7-3E15CA88AF6A}"/>
              </a:ext>
            </a:extLst>
          </p:cNvPr>
          <p:cNvSpPr>
            <a:spLocks noGrp="1" noChangeArrowheads="1"/>
          </p:cNvSpPr>
          <p:nvPr>
            <p:ph type="title"/>
          </p:nvPr>
        </p:nvSpPr>
        <p:spPr>
          <a:xfrm>
            <a:off x="533400" y="185737"/>
            <a:ext cx="7762461" cy="516627"/>
          </a:xfrm>
        </p:spPr>
        <p:txBody>
          <a:bodyPr/>
          <a:lstStyle/>
          <a:p>
            <a:pPr>
              <a:defRPr/>
            </a:pPr>
            <a:r>
              <a:rPr lang="en-US" dirty="0">
                <a:cs typeface="+mj-cs"/>
              </a:rPr>
              <a:t>IPv6 datagram format</a:t>
            </a:r>
          </a:p>
        </p:txBody>
      </p:sp>
      <p:sp>
        <p:nvSpPr>
          <p:cNvPr id="109572" name="Rectangle 4">
            <a:extLst>
              <a:ext uri="{FF2B5EF4-FFF2-40B4-BE49-F238E27FC236}">
                <a16:creationId xmlns:a16="http://schemas.microsoft.com/office/drawing/2014/main" id="{8FDFA453-FBFC-8A45-86B1-EB5FD9A292A9}"/>
              </a:ext>
            </a:extLst>
          </p:cNvPr>
          <p:cNvSpPr>
            <a:spLocks noChangeArrowheads="1"/>
          </p:cNvSpPr>
          <p:nvPr/>
        </p:nvSpPr>
        <p:spPr bwMode="auto">
          <a:xfrm>
            <a:off x="414061" y="874564"/>
            <a:ext cx="85693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dirty="0">
                <a:solidFill>
                  <a:srgbClr val="CC0000"/>
                </a:solidFill>
                <a:latin typeface="+mn-lt"/>
              </a:rPr>
              <a:t>priority:</a:t>
            </a:r>
            <a:r>
              <a:rPr lang="en-US" altLang="en-US" dirty="0">
                <a:latin typeface="+mn-lt"/>
              </a:rPr>
              <a:t>  identify priority among datagrams in flow</a:t>
            </a:r>
          </a:p>
          <a:p>
            <a:r>
              <a:rPr lang="en-US" altLang="en-US" i="1" dirty="0">
                <a:solidFill>
                  <a:srgbClr val="CC0000"/>
                </a:solidFill>
                <a:latin typeface="+mn-lt"/>
              </a:rPr>
              <a:t>flow label:</a:t>
            </a:r>
            <a:r>
              <a:rPr lang="en-US" altLang="en-US" dirty="0">
                <a:latin typeface="+mn-lt"/>
              </a:rPr>
              <a:t> identify datagrams in same </a:t>
            </a:r>
            <a:r>
              <a:rPr lang="ja-JP" altLang="en-US">
                <a:latin typeface="+mn-lt"/>
              </a:rPr>
              <a:t>“</a:t>
            </a:r>
            <a:r>
              <a:rPr lang="en-US" altLang="ja-JP" dirty="0">
                <a:latin typeface="+mn-lt"/>
              </a:rPr>
              <a:t>flow</a:t>
            </a:r>
            <a:r>
              <a:rPr lang="ja-JP" altLang="en-US">
                <a:latin typeface="+mn-lt"/>
              </a:rPr>
              <a:t>”</a:t>
            </a:r>
            <a:r>
              <a:rPr lang="en-US" altLang="ja-JP" dirty="0">
                <a:latin typeface="+mn-lt"/>
              </a:rPr>
              <a:t> </a:t>
            </a:r>
            <a:r>
              <a:rPr lang="en-US" altLang="en-US" dirty="0">
                <a:latin typeface="+mn-lt"/>
              </a:rPr>
              <a:t>(concept of</a:t>
            </a:r>
            <a:r>
              <a:rPr lang="ja-JP" altLang="en-US">
                <a:latin typeface="+mn-lt"/>
              </a:rPr>
              <a:t>“</a:t>
            </a:r>
            <a:r>
              <a:rPr lang="en-US" altLang="ja-JP" dirty="0">
                <a:latin typeface="+mn-lt"/>
              </a:rPr>
              <a:t>flow</a:t>
            </a:r>
            <a:r>
              <a:rPr lang="ja-JP" altLang="en-US">
                <a:latin typeface="+mn-lt"/>
              </a:rPr>
              <a:t>”</a:t>
            </a:r>
            <a:r>
              <a:rPr lang="en-US" altLang="ja-JP" dirty="0">
                <a:latin typeface="+mn-lt"/>
              </a:rPr>
              <a:t> not well defined)</a:t>
            </a:r>
          </a:p>
          <a:p>
            <a:r>
              <a:rPr lang="en-US" altLang="en-US" i="1" dirty="0">
                <a:solidFill>
                  <a:srgbClr val="CC0000"/>
                </a:solidFill>
                <a:latin typeface="+mn-lt"/>
              </a:rPr>
              <a:t>next header:</a:t>
            </a:r>
            <a:r>
              <a:rPr lang="en-US" altLang="en-US" dirty="0">
                <a:latin typeface="+mn-lt"/>
              </a:rPr>
              <a:t> identify upper layer protocol for data</a:t>
            </a:r>
          </a:p>
          <a:p>
            <a:r>
              <a:rPr lang="en-US" altLang="en-US" i="1" dirty="0">
                <a:solidFill>
                  <a:srgbClr val="CC0000"/>
                </a:solidFill>
                <a:latin typeface="+mn-lt"/>
                <a:cs typeface="ＭＳ Ｐゴシック" panose="020B0600070205080204" pitchFamily="34" charset="-128"/>
              </a:rPr>
              <a:t>checksum</a:t>
            </a:r>
            <a:r>
              <a:rPr lang="en-US" altLang="en-US" i="1">
                <a:solidFill>
                  <a:srgbClr val="CC0000"/>
                </a:solidFill>
                <a:latin typeface="+mn-lt"/>
                <a:cs typeface="ＭＳ Ｐゴシック" panose="020B0600070205080204" pitchFamily="34" charset="-128"/>
              </a:rPr>
              <a:t>, fragmentation</a:t>
            </a:r>
            <a:r>
              <a:rPr lang="en-US" altLang="en-US">
                <a:solidFill>
                  <a:srgbClr val="CC0000"/>
                </a:solidFill>
                <a:latin typeface="+mn-lt"/>
                <a:cs typeface="ＭＳ Ｐゴシック" panose="020B0600070205080204" pitchFamily="34" charset="-128"/>
              </a:rPr>
              <a:t>:</a:t>
            </a:r>
            <a:r>
              <a:rPr lang="en-US" altLang="en-US" i="1">
                <a:latin typeface="+mn-lt"/>
                <a:cs typeface="ＭＳ Ｐゴシック" panose="020B0600070205080204" pitchFamily="34" charset="-128"/>
              </a:rPr>
              <a:t> </a:t>
            </a:r>
            <a:r>
              <a:rPr lang="en-US" altLang="en-US" dirty="0">
                <a:latin typeface="+mn-lt"/>
                <a:cs typeface="ＭＳ Ｐゴシック" panose="020B0600070205080204" pitchFamily="34" charset="-128"/>
              </a:rPr>
              <a:t>removed to reduce processing </a:t>
            </a:r>
            <a:r>
              <a:rPr lang="en-US" altLang="en-US">
                <a:latin typeface="+mn-lt"/>
                <a:cs typeface="ＭＳ Ｐゴシック" panose="020B0600070205080204" pitchFamily="34" charset="-128"/>
              </a:rPr>
              <a:t>time at routers</a:t>
            </a:r>
            <a:endParaRPr lang="en-US" altLang="en-US" dirty="0">
              <a:latin typeface="+mn-lt"/>
            </a:endParaRPr>
          </a:p>
        </p:txBody>
      </p:sp>
      <p:grpSp>
        <p:nvGrpSpPr>
          <p:cNvPr id="2" name="Group 1">
            <a:extLst>
              <a:ext uri="{FF2B5EF4-FFF2-40B4-BE49-F238E27FC236}">
                <a16:creationId xmlns:a16="http://schemas.microsoft.com/office/drawing/2014/main" id="{677BFFD0-033D-E942-A9FE-27D0EEBC00C0}"/>
              </a:ext>
            </a:extLst>
          </p:cNvPr>
          <p:cNvGrpSpPr/>
          <p:nvPr/>
        </p:nvGrpSpPr>
        <p:grpSpPr>
          <a:xfrm>
            <a:off x="1886259" y="3476625"/>
            <a:ext cx="4816475" cy="3271838"/>
            <a:chOff x="2119313" y="3305175"/>
            <a:chExt cx="4816475" cy="3271838"/>
          </a:xfrm>
        </p:grpSpPr>
        <p:sp>
          <p:nvSpPr>
            <p:cNvPr id="109573" name="Rectangle 56">
              <a:extLst>
                <a:ext uri="{FF2B5EF4-FFF2-40B4-BE49-F238E27FC236}">
                  <a16:creationId xmlns:a16="http://schemas.microsoft.com/office/drawing/2014/main" id="{98F5AE8B-CF0C-724D-BA62-FEB3CD33AF80}"/>
                </a:ext>
              </a:extLst>
            </p:cNvPr>
            <p:cNvSpPr>
              <a:spLocks noChangeArrowheads="1"/>
            </p:cNvSpPr>
            <p:nvPr/>
          </p:nvSpPr>
          <p:spPr bwMode="auto">
            <a:xfrm>
              <a:off x="2141538" y="3344863"/>
              <a:ext cx="4748212" cy="281781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9574" name="Line 60">
              <a:extLst>
                <a:ext uri="{FF2B5EF4-FFF2-40B4-BE49-F238E27FC236}">
                  <a16:creationId xmlns:a16="http://schemas.microsoft.com/office/drawing/2014/main" id="{E37DDC08-3108-0241-BA28-55CF63EB5959}"/>
                </a:ext>
              </a:extLst>
            </p:cNvPr>
            <p:cNvSpPr>
              <a:spLocks noChangeShapeType="1"/>
            </p:cNvSpPr>
            <p:nvPr/>
          </p:nvSpPr>
          <p:spPr bwMode="auto">
            <a:xfrm>
              <a:off x="2143125" y="3654425"/>
              <a:ext cx="4727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Line 61">
              <a:extLst>
                <a:ext uri="{FF2B5EF4-FFF2-40B4-BE49-F238E27FC236}">
                  <a16:creationId xmlns:a16="http://schemas.microsoft.com/office/drawing/2014/main" id="{4CC53B4A-AA17-3140-A2E3-1385907A1927}"/>
                </a:ext>
              </a:extLst>
            </p:cNvPr>
            <p:cNvSpPr>
              <a:spLocks noChangeShapeType="1"/>
            </p:cNvSpPr>
            <p:nvPr/>
          </p:nvSpPr>
          <p:spPr bwMode="auto">
            <a:xfrm>
              <a:off x="2794000" y="3354388"/>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6" name="Line 63">
              <a:extLst>
                <a:ext uri="{FF2B5EF4-FFF2-40B4-BE49-F238E27FC236}">
                  <a16:creationId xmlns:a16="http://schemas.microsoft.com/office/drawing/2014/main" id="{A73B70B8-0DAC-7B42-9133-3A7605497032}"/>
                </a:ext>
              </a:extLst>
            </p:cNvPr>
            <p:cNvSpPr>
              <a:spLocks noChangeShapeType="1"/>
            </p:cNvSpPr>
            <p:nvPr/>
          </p:nvSpPr>
          <p:spPr bwMode="auto">
            <a:xfrm>
              <a:off x="3482975" y="3351213"/>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7" name="Line 64">
              <a:extLst>
                <a:ext uri="{FF2B5EF4-FFF2-40B4-BE49-F238E27FC236}">
                  <a16:creationId xmlns:a16="http://schemas.microsoft.com/office/drawing/2014/main" id="{76F4465B-B306-0642-BEE6-B8D29EF7578B}"/>
                </a:ext>
              </a:extLst>
            </p:cNvPr>
            <p:cNvSpPr>
              <a:spLocks noChangeShapeType="1"/>
            </p:cNvSpPr>
            <p:nvPr/>
          </p:nvSpPr>
          <p:spPr bwMode="auto">
            <a:xfrm>
              <a:off x="4410075" y="3649663"/>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8" name="Line 65">
              <a:extLst>
                <a:ext uri="{FF2B5EF4-FFF2-40B4-BE49-F238E27FC236}">
                  <a16:creationId xmlns:a16="http://schemas.microsoft.com/office/drawing/2014/main" id="{09A7C44D-87FE-4D44-A717-C3826AA2EAF4}"/>
                </a:ext>
              </a:extLst>
            </p:cNvPr>
            <p:cNvSpPr>
              <a:spLocks noChangeShapeType="1"/>
            </p:cNvSpPr>
            <p:nvPr/>
          </p:nvSpPr>
          <p:spPr bwMode="auto">
            <a:xfrm>
              <a:off x="5556250" y="3652838"/>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9" name="Line 66">
              <a:extLst>
                <a:ext uri="{FF2B5EF4-FFF2-40B4-BE49-F238E27FC236}">
                  <a16:creationId xmlns:a16="http://schemas.microsoft.com/office/drawing/2014/main" id="{EAB26CA7-0640-E649-9946-3FFFE3D492C7}"/>
                </a:ext>
              </a:extLst>
            </p:cNvPr>
            <p:cNvSpPr>
              <a:spLocks noChangeShapeType="1"/>
            </p:cNvSpPr>
            <p:nvPr/>
          </p:nvSpPr>
          <p:spPr bwMode="auto">
            <a:xfrm>
              <a:off x="2130425" y="5175250"/>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80" name="Line 67">
              <a:extLst>
                <a:ext uri="{FF2B5EF4-FFF2-40B4-BE49-F238E27FC236}">
                  <a16:creationId xmlns:a16="http://schemas.microsoft.com/office/drawing/2014/main" id="{5F5AD6B9-9C92-974B-BFE7-B0090E9660D0}"/>
                </a:ext>
              </a:extLst>
            </p:cNvPr>
            <p:cNvSpPr>
              <a:spLocks noChangeShapeType="1"/>
            </p:cNvSpPr>
            <p:nvPr/>
          </p:nvSpPr>
          <p:spPr bwMode="auto">
            <a:xfrm>
              <a:off x="2147888" y="4535488"/>
              <a:ext cx="4760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81" name="Line 68">
              <a:extLst>
                <a:ext uri="{FF2B5EF4-FFF2-40B4-BE49-F238E27FC236}">
                  <a16:creationId xmlns:a16="http://schemas.microsoft.com/office/drawing/2014/main" id="{FE7838EC-8AEC-6F44-A0E6-FBE1DA6ACFB1}"/>
                </a:ext>
              </a:extLst>
            </p:cNvPr>
            <p:cNvSpPr>
              <a:spLocks noChangeShapeType="1"/>
            </p:cNvSpPr>
            <p:nvPr/>
          </p:nvSpPr>
          <p:spPr bwMode="auto">
            <a:xfrm>
              <a:off x="2133600" y="3952875"/>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82" name="Text Box 69">
              <a:extLst>
                <a:ext uri="{FF2B5EF4-FFF2-40B4-BE49-F238E27FC236}">
                  <a16:creationId xmlns:a16="http://schemas.microsoft.com/office/drawing/2014/main" id="{49C9FD34-FF5C-1F43-8408-C944F2ED3D67}"/>
                </a:ext>
              </a:extLst>
            </p:cNvPr>
            <p:cNvSpPr txBox="1">
              <a:spLocks noChangeArrowheads="1"/>
            </p:cNvSpPr>
            <p:nvPr/>
          </p:nvSpPr>
          <p:spPr bwMode="auto">
            <a:xfrm>
              <a:off x="4046538" y="54403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data</a:t>
              </a:r>
            </a:p>
          </p:txBody>
        </p:sp>
        <p:sp>
          <p:nvSpPr>
            <p:cNvPr id="109583" name="Text Box 70">
              <a:extLst>
                <a:ext uri="{FF2B5EF4-FFF2-40B4-BE49-F238E27FC236}">
                  <a16:creationId xmlns:a16="http://schemas.microsoft.com/office/drawing/2014/main" id="{3493A683-1433-BD4A-AEF7-7A45F890E85E}"/>
                </a:ext>
              </a:extLst>
            </p:cNvPr>
            <p:cNvSpPr txBox="1">
              <a:spLocks noChangeArrowheads="1"/>
            </p:cNvSpPr>
            <p:nvPr/>
          </p:nvSpPr>
          <p:spPr bwMode="auto">
            <a:xfrm>
              <a:off x="3378200" y="4578350"/>
              <a:ext cx="21653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t>destination address</a:t>
              </a:r>
            </a:p>
            <a:p>
              <a:pPr algn="ctr">
                <a:lnSpc>
                  <a:spcPct val="85000"/>
                </a:lnSpc>
              </a:pPr>
              <a:r>
                <a:rPr lang="en-US" altLang="en-US" sz="1800"/>
                <a:t>(128 bits)</a:t>
              </a:r>
            </a:p>
          </p:txBody>
        </p:sp>
        <p:sp>
          <p:nvSpPr>
            <p:cNvPr id="109584" name="Text Box 71">
              <a:extLst>
                <a:ext uri="{FF2B5EF4-FFF2-40B4-BE49-F238E27FC236}">
                  <a16:creationId xmlns:a16="http://schemas.microsoft.com/office/drawing/2014/main" id="{8BCC5078-4107-2A4B-915A-3AA866BE1656}"/>
                </a:ext>
              </a:extLst>
            </p:cNvPr>
            <p:cNvSpPr txBox="1">
              <a:spLocks noChangeArrowheads="1"/>
            </p:cNvSpPr>
            <p:nvPr/>
          </p:nvSpPr>
          <p:spPr bwMode="auto">
            <a:xfrm>
              <a:off x="3543300" y="3971925"/>
              <a:ext cx="1746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t>source address</a:t>
              </a:r>
            </a:p>
            <a:p>
              <a:pPr algn="ctr">
                <a:lnSpc>
                  <a:spcPct val="85000"/>
                </a:lnSpc>
              </a:pPr>
              <a:r>
                <a:rPr lang="en-US" altLang="en-US" sz="1800"/>
                <a:t>(128 bits)</a:t>
              </a:r>
            </a:p>
          </p:txBody>
        </p:sp>
        <p:sp>
          <p:nvSpPr>
            <p:cNvPr id="109585" name="Text Box 72">
              <a:extLst>
                <a:ext uri="{FF2B5EF4-FFF2-40B4-BE49-F238E27FC236}">
                  <a16:creationId xmlns:a16="http://schemas.microsoft.com/office/drawing/2014/main" id="{1A56B07A-FEB7-024B-8AD7-3A3CE77509EE}"/>
                </a:ext>
              </a:extLst>
            </p:cNvPr>
            <p:cNvSpPr txBox="1">
              <a:spLocks noChangeArrowheads="1"/>
            </p:cNvSpPr>
            <p:nvPr/>
          </p:nvSpPr>
          <p:spPr bwMode="auto">
            <a:xfrm>
              <a:off x="2627313" y="36195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payload len</a:t>
              </a:r>
            </a:p>
          </p:txBody>
        </p:sp>
        <p:sp>
          <p:nvSpPr>
            <p:cNvPr id="109586" name="Text Box 73">
              <a:extLst>
                <a:ext uri="{FF2B5EF4-FFF2-40B4-BE49-F238E27FC236}">
                  <a16:creationId xmlns:a16="http://schemas.microsoft.com/office/drawing/2014/main" id="{21385DF3-B0D2-4B42-8B9F-A6E3C2BA8CDB}"/>
                </a:ext>
              </a:extLst>
            </p:cNvPr>
            <p:cNvSpPr txBox="1">
              <a:spLocks noChangeArrowheads="1"/>
            </p:cNvSpPr>
            <p:nvPr/>
          </p:nvSpPr>
          <p:spPr bwMode="auto">
            <a:xfrm>
              <a:off x="4408488" y="36274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next hdr</a:t>
              </a:r>
            </a:p>
          </p:txBody>
        </p:sp>
        <p:sp>
          <p:nvSpPr>
            <p:cNvPr id="109587" name="Text Box 74">
              <a:extLst>
                <a:ext uri="{FF2B5EF4-FFF2-40B4-BE49-F238E27FC236}">
                  <a16:creationId xmlns:a16="http://schemas.microsoft.com/office/drawing/2014/main" id="{C9AA9769-A93C-2848-9FD1-62A41FE13376}"/>
                </a:ext>
              </a:extLst>
            </p:cNvPr>
            <p:cNvSpPr txBox="1">
              <a:spLocks noChangeArrowheads="1"/>
            </p:cNvSpPr>
            <p:nvPr/>
          </p:nvSpPr>
          <p:spPr bwMode="auto">
            <a:xfrm>
              <a:off x="5664200" y="361315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hop limit</a:t>
              </a:r>
            </a:p>
          </p:txBody>
        </p:sp>
        <p:sp>
          <p:nvSpPr>
            <p:cNvPr id="109588" name="Text Box 75">
              <a:extLst>
                <a:ext uri="{FF2B5EF4-FFF2-40B4-BE49-F238E27FC236}">
                  <a16:creationId xmlns:a16="http://schemas.microsoft.com/office/drawing/2014/main" id="{570F087D-D08C-F648-995D-7CCAA2051935}"/>
                </a:ext>
              </a:extLst>
            </p:cNvPr>
            <p:cNvSpPr txBox="1">
              <a:spLocks noChangeArrowheads="1"/>
            </p:cNvSpPr>
            <p:nvPr/>
          </p:nvSpPr>
          <p:spPr bwMode="auto">
            <a:xfrm>
              <a:off x="4533900" y="3319463"/>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flow label</a:t>
              </a:r>
            </a:p>
          </p:txBody>
        </p:sp>
        <p:sp>
          <p:nvSpPr>
            <p:cNvPr id="109589" name="Text Box 76">
              <a:extLst>
                <a:ext uri="{FF2B5EF4-FFF2-40B4-BE49-F238E27FC236}">
                  <a16:creationId xmlns:a16="http://schemas.microsoft.com/office/drawing/2014/main" id="{6725695A-46CA-4948-9E33-17F8B9739BB9}"/>
                </a:ext>
              </a:extLst>
            </p:cNvPr>
            <p:cNvSpPr txBox="1">
              <a:spLocks noChangeArrowheads="1"/>
            </p:cNvSpPr>
            <p:nvPr/>
          </p:nvSpPr>
          <p:spPr bwMode="auto">
            <a:xfrm>
              <a:off x="2913063" y="3305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pri</a:t>
              </a:r>
            </a:p>
          </p:txBody>
        </p:sp>
        <p:sp>
          <p:nvSpPr>
            <p:cNvPr id="109590" name="Text Box 77">
              <a:extLst>
                <a:ext uri="{FF2B5EF4-FFF2-40B4-BE49-F238E27FC236}">
                  <a16:creationId xmlns:a16="http://schemas.microsoft.com/office/drawing/2014/main" id="{FECF6583-BB8E-9543-A4B8-CEAE64451DE9}"/>
                </a:ext>
              </a:extLst>
            </p:cNvPr>
            <p:cNvSpPr txBox="1">
              <a:spLocks noChangeArrowheads="1"/>
            </p:cNvSpPr>
            <p:nvPr/>
          </p:nvSpPr>
          <p:spPr bwMode="auto">
            <a:xfrm>
              <a:off x="2206625" y="33131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ver</a:t>
              </a:r>
            </a:p>
          </p:txBody>
        </p:sp>
        <p:sp>
          <p:nvSpPr>
            <p:cNvPr id="109591" name="Line 79">
              <a:extLst>
                <a:ext uri="{FF2B5EF4-FFF2-40B4-BE49-F238E27FC236}">
                  <a16:creationId xmlns:a16="http://schemas.microsoft.com/office/drawing/2014/main" id="{33831FB6-ED79-8F4E-83A1-8B0697A0563B}"/>
                </a:ext>
              </a:extLst>
            </p:cNvPr>
            <p:cNvSpPr>
              <a:spLocks noChangeShapeType="1"/>
            </p:cNvSpPr>
            <p:nvPr/>
          </p:nvSpPr>
          <p:spPr bwMode="auto">
            <a:xfrm>
              <a:off x="2119313" y="6400800"/>
              <a:ext cx="48164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9592" name="Text Box 78">
              <a:extLst>
                <a:ext uri="{FF2B5EF4-FFF2-40B4-BE49-F238E27FC236}">
                  <a16:creationId xmlns:a16="http://schemas.microsoft.com/office/drawing/2014/main" id="{8700FE7B-48C5-5D47-AD9C-DA79AD4AEF74}"/>
                </a:ext>
              </a:extLst>
            </p:cNvPr>
            <p:cNvSpPr txBox="1">
              <a:spLocks noChangeArrowheads="1"/>
            </p:cNvSpPr>
            <p:nvPr/>
          </p:nvSpPr>
          <p:spPr bwMode="auto">
            <a:xfrm>
              <a:off x="3978275" y="6210300"/>
              <a:ext cx="8572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32 bits</a:t>
              </a:r>
            </a:p>
          </p:txBody>
        </p:sp>
      </p:grpSp>
      <p:sp>
        <p:nvSpPr>
          <p:cNvPr id="109593" name="Slide Number Placeholder 5">
            <a:extLst>
              <a:ext uri="{FF2B5EF4-FFF2-40B4-BE49-F238E27FC236}">
                <a16:creationId xmlns:a16="http://schemas.microsoft.com/office/drawing/2014/main" id="{73C593C8-BAED-264A-8B08-B6C17F2DC13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957C1701-1EEB-394B-996B-DFD8A75483A1}" type="slidenum">
              <a:rPr lang="en-US" altLang="en-US" sz="1200">
                <a:latin typeface="Tahoma" panose="020B0604030504040204" pitchFamily="34" charset="0"/>
              </a:rPr>
              <a:pPr/>
              <a:t>122</a:t>
            </a:fld>
            <a:endParaRPr lang="en-US" altLang="en-US" sz="1200">
              <a:latin typeface="Tahoma" panose="020B0604030504040204" pitchFamily="34" charset="0"/>
            </a:endParaRPr>
          </a:p>
        </p:txBody>
      </p:sp>
      <p:sp>
        <p:nvSpPr>
          <p:cNvPr id="109594" name="Footer Placeholder 2">
            <a:extLst>
              <a:ext uri="{FF2B5EF4-FFF2-40B4-BE49-F238E27FC236}">
                <a16:creationId xmlns:a16="http://schemas.microsoft.com/office/drawing/2014/main" id="{7CFDEE63-902C-E748-BA61-48B5C8B3D6B7}"/>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a:extLst>
              <a:ext uri="{FF2B5EF4-FFF2-40B4-BE49-F238E27FC236}">
                <a16:creationId xmlns:a16="http://schemas.microsoft.com/office/drawing/2014/main" id="{DDE93120-D608-4641-AB93-48B3070C06D5}"/>
              </a:ext>
            </a:extLst>
          </p:cNvPr>
          <p:cNvSpPr>
            <a:spLocks noGrp="1" noChangeArrowheads="1"/>
          </p:cNvSpPr>
          <p:nvPr>
            <p:ph type="title"/>
          </p:nvPr>
        </p:nvSpPr>
        <p:spPr/>
        <p:txBody>
          <a:bodyPr/>
          <a:lstStyle/>
          <a:p>
            <a:pPr>
              <a:defRPr/>
            </a:pPr>
            <a:r>
              <a:rPr lang="en-US">
                <a:cs typeface="+mj-cs"/>
              </a:rPr>
              <a:t>Transition from IPv4 to IPv6</a:t>
            </a:r>
          </a:p>
        </p:txBody>
      </p:sp>
      <p:sp>
        <p:nvSpPr>
          <p:cNvPr id="111618" name="Rectangle 3">
            <a:extLst>
              <a:ext uri="{FF2B5EF4-FFF2-40B4-BE49-F238E27FC236}">
                <a16:creationId xmlns:a16="http://schemas.microsoft.com/office/drawing/2014/main" id="{823F790A-51EF-4C43-855E-A74424566DD3}"/>
              </a:ext>
            </a:extLst>
          </p:cNvPr>
          <p:cNvSpPr>
            <a:spLocks noGrp="1" noChangeArrowheads="1"/>
          </p:cNvSpPr>
          <p:nvPr>
            <p:ph type="body" idx="1"/>
          </p:nvPr>
        </p:nvSpPr>
        <p:spPr>
          <a:xfrm>
            <a:off x="611188" y="1500188"/>
            <a:ext cx="8256587" cy="2487612"/>
          </a:xfrm>
        </p:spPr>
        <p:txBody>
          <a:bodyPr/>
          <a:lstStyle/>
          <a:p>
            <a:pPr>
              <a:lnSpc>
                <a:spcPct val="75000"/>
              </a:lnSpc>
            </a:pPr>
            <a:r>
              <a:rPr lang="en-US" altLang="en-US">
                <a:ea typeface="ＭＳ Ｐゴシック" panose="020B0600070205080204" pitchFamily="34" charset="-128"/>
                <a:cs typeface="ＭＳ Ｐゴシック" panose="020B0600070205080204" pitchFamily="34" charset="-128"/>
              </a:rPr>
              <a:t>not all routers can be upgraded simultaneously</a:t>
            </a:r>
          </a:p>
          <a:p>
            <a:pPr lvl="1">
              <a:lnSpc>
                <a:spcPct val="75000"/>
              </a:lnSpc>
            </a:pPr>
            <a:r>
              <a:rPr lang="en-US" altLang="en-US" sz="2800">
                <a:latin typeface="Gill Sans MT" panose="020B0502020104020203" pitchFamily="34" charset="77"/>
                <a:ea typeface="ＭＳ Ｐゴシック" panose="020B0600070205080204" pitchFamily="34" charset="-128"/>
              </a:rPr>
              <a:t>no </a:t>
            </a:r>
            <a:r>
              <a:rPr lang="ja-JP" altLang="en-US" sz="2800">
                <a:latin typeface="Gill Sans MT" panose="020B0502020104020203" pitchFamily="34" charset="77"/>
                <a:ea typeface="ＭＳ Ｐゴシック" panose="020B0600070205080204" pitchFamily="34" charset="-128"/>
              </a:rPr>
              <a:t>“</a:t>
            </a:r>
            <a:r>
              <a:rPr lang="en-US" altLang="ja-JP" sz="2800">
                <a:latin typeface="Gill Sans MT" panose="020B0502020104020203" pitchFamily="34" charset="77"/>
                <a:ea typeface="ＭＳ Ｐゴシック" panose="020B0600070205080204" pitchFamily="34" charset="-128"/>
              </a:rPr>
              <a:t>flag days</a:t>
            </a:r>
            <a:r>
              <a:rPr lang="ja-JP" altLang="en-US" sz="2800">
                <a:latin typeface="Gill Sans MT" panose="020B0502020104020203" pitchFamily="34" charset="77"/>
                <a:ea typeface="ＭＳ Ｐゴシック" panose="020B0600070205080204" pitchFamily="34" charset="-128"/>
              </a:rPr>
              <a:t>”</a:t>
            </a:r>
            <a:endParaRPr lang="en-US" altLang="ja-JP" sz="2800">
              <a:latin typeface="Gill Sans MT" panose="020B0502020104020203" pitchFamily="34" charset="77"/>
              <a:ea typeface="ＭＳ Ｐゴシック" panose="020B0600070205080204" pitchFamily="34" charset="-128"/>
            </a:endParaRPr>
          </a:p>
          <a:p>
            <a:pPr lvl="1">
              <a:lnSpc>
                <a:spcPct val="75000"/>
              </a:lnSpc>
            </a:pPr>
            <a:r>
              <a:rPr lang="en-US" altLang="en-US" sz="2800">
                <a:latin typeface="Gill Sans MT" panose="020B0502020104020203" pitchFamily="34" charset="77"/>
                <a:ea typeface="ＭＳ Ｐゴシック" panose="020B0600070205080204" pitchFamily="34" charset="-128"/>
              </a:rPr>
              <a:t>how will network operate with mixed IPv4 and IPv6 routers? </a:t>
            </a:r>
          </a:p>
          <a:p>
            <a:r>
              <a:rPr lang="en-US" altLang="en-US" i="1">
                <a:solidFill>
                  <a:srgbClr val="CC0000"/>
                </a:solidFill>
                <a:ea typeface="ＭＳ Ｐゴシック" panose="020B0600070205080204" pitchFamily="34" charset="-128"/>
                <a:cs typeface="ＭＳ Ｐゴシック" panose="020B0600070205080204" pitchFamily="34" charset="-128"/>
              </a:rPr>
              <a:t>tunneling:</a:t>
            </a:r>
            <a:r>
              <a:rPr lang="en-US" altLang="en-US">
                <a:ea typeface="ＭＳ Ｐゴシック" panose="020B0600070205080204" pitchFamily="34" charset="-128"/>
                <a:cs typeface="ＭＳ Ｐゴシック" panose="020B0600070205080204" pitchFamily="34" charset="-128"/>
              </a:rPr>
              <a:t> IPv6 datagram carried as </a:t>
            </a:r>
            <a:r>
              <a:rPr lang="en-US" altLang="en-US" i="1">
                <a:ea typeface="ＭＳ Ｐゴシック" panose="020B0600070205080204" pitchFamily="34" charset="-128"/>
                <a:cs typeface="ＭＳ Ｐゴシック" panose="020B0600070205080204" pitchFamily="34" charset="-128"/>
              </a:rPr>
              <a:t>payload</a:t>
            </a:r>
            <a:r>
              <a:rPr lang="en-US" altLang="en-US">
                <a:ea typeface="ＭＳ Ｐゴシック" panose="020B0600070205080204" pitchFamily="34" charset="-128"/>
                <a:cs typeface="ＭＳ Ｐゴシック" panose="020B0600070205080204" pitchFamily="34" charset="-128"/>
              </a:rPr>
              <a:t> in IPv4 datagram among IPv4 routers</a:t>
            </a:r>
          </a:p>
        </p:txBody>
      </p:sp>
      <p:pic>
        <p:nvPicPr>
          <p:cNvPr id="111619" name="Picture 4" descr="underline_base">
            <a:extLst>
              <a:ext uri="{FF2B5EF4-FFF2-40B4-BE49-F238E27FC236}">
                <a16:creationId xmlns:a16="http://schemas.microsoft.com/office/drawing/2014/main" id="{1CD4184D-34C3-F94E-AC52-940F1F0830D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5525"/>
            <a:ext cx="68564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620" name="Group 47">
            <a:extLst>
              <a:ext uri="{FF2B5EF4-FFF2-40B4-BE49-F238E27FC236}">
                <a16:creationId xmlns:a16="http://schemas.microsoft.com/office/drawing/2014/main" id="{824C5F5F-B58C-D848-806D-F6C5EC95D63D}"/>
              </a:ext>
            </a:extLst>
          </p:cNvPr>
          <p:cNvGrpSpPr>
            <a:grpSpLocks/>
          </p:cNvGrpSpPr>
          <p:nvPr/>
        </p:nvGrpSpPr>
        <p:grpSpPr bwMode="auto">
          <a:xfrm>
            <a:off x="2101850" y="5176838"/>
            <a:ext cx="4854575" cy="473075"/>
            <a:chOff x="1163" y="3504"/>
            <a:chExt cx="3058" cy="298"/>
          </a:xfrm>
        </p:grpSpPr>
        <p:sp>
          <p:nvSpPr>
            <p:cNvPr id="111655" name="Rectangle 26">
              <a:extLst>
                <a:ext uri="{FF2B5EF4-FFF2-40B4-BE49-F238E27FC236}">
                  <a16:creationId xmlns:a16="http://schemas.microsoft.com/office/drawing/2014/main" id="{B9A35FBE-1C9D-2942-BFBC-28EB0E794119}"/>
                </a:ext>
              </a:extLst>
            </p:cNvPr>
            <p:cNvSpPr>
              <a:spLocks noChangeArrowheads="1"/>
            </p:cNvSpPr>
            <p:nvPr/>
          </p:nvSpPr>
          <p:spPr bwMode="auto">
            <a:xfrm>
              <a:off x="1163" y="3505"/>
              <a:ext cx="3058" cy="295"/>
            </a:xfrm>
            <a:prstGeom prst="rect">
              <a:avLst/>
            </a:prstGeom>
            <a:gradFill rotWithShape="1">
              <a:gsLst>
                <a:gs pos="0">
                  <a:srgbClr val="CC0000">
                    <a:alpha val="40999"/>
                  </a:srgbClr>
                </a:gs>
                <a:gs pos="100000">
                  <a:srgbClr val="CC0000">
                    <a:alpha val="37999"/>
                  </a:srgbClr>
                </a:gs>
              </a:gsLst>
              <a:lin ang="540000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1656" name="Line 27">
              <a:extLst>
                <a:ext uri="{FF2B5EF4-FFF2-40B4-BE49-F238E27FC236}">
                  <a16:creationId xmlns:a16="http://schemas.microsoft.com/office/drawing/2014/main" id="{B6919018-D863-5848-839A-5296D9545BE4}"/>
                </a:ext>
              </a:extLst>
            </p:cNvPr>
            <p:cNvSpPr>
              <a:spLocks noChangeShapeType="1"/>
            </p:cNvSpPr>
            <p:nvPr/>
          </p:nvSpPr>
          <p:spPr bwMode="auto">
            <a:xfrm>
              <a:off x="2022" y="3504"/>
              <a:ext cx="0" cy="29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7" name="Line 28">
              <a:extLst>
                <a:ext uri="{FF2B5EF4-FFF2-40B4-BE49-F238E27FC236}">
                  <a16:creationId xmlns:a16="http://schemas.microsoft.com/office/drawing/2014/main" id="{6A164005-773F-3A48-9540-09CFD9B91285}"/>
                </a:ext>
              </a:extLst>
            </p:cNvPr>
            <p:cNvSpPr>
              <a:spLocks noChangeShapeType="1"/>
            </p:cNvSpPr>
            <p:nvPr/>
          </p:nvSpPr>
          <p:spPr bwMode="auto">
            <a:xfrm>
              <a:off x="1781" y="3507"/>
              <a:ext cx="0" cy="29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8" name="Line 29">
              <a:extLst>
                <a:ext uri="{FF2B5EF4-FFF2-40B4-BE49-F238E27FC236}">
                  <a16:creationId xmlns:a16="http://schemas.microsoft.com/office/drawing/2014/main" id="{BAFF36D0-CAB8-9E43-B509-D49420EADAF9}"/>
                </a:ext>
              </a:extLst>
            </p:cNvPr>
            <p:cNvSpPr>
              <a:spLocks noChangeShapeType="1"/>
            </p:cNvSpPr>
            <p:nvPr/>
          </p:nvSpPr>
          <p:spPr bwMode="auto">
            <a:xfrm>
              <a:off x="1532" y="3504"/>
              <a:ext cx="0" cy="29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9" name="Line 31">
              <a:extLst>
                <a:ext uri="{FF2B5EF4-FFF2-40B4-BE49-F238E27FC236}">
                  <a16:creationId xmlns:a16="http://schemas.microsoft.com/office/drawing/2014/main" id="{95B37D13-37BE-0240-ADA8-923A62EC17CC}"/>
                </a:ext>
              </a:extLst>
            </p:cNvPr>
            <p:cNvSpPr>
              <a:spLocks noChangeShapeType="1"/>
            </p:cNvSpPr>
            <p:nvPr/>
          </p:nvSpPr>
          <p:spPr bwMode="auto">
            <a:xfrm>
              <a:off x="1187"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0" name="Line 32">
              <a:extLst>
                <a:ext uri="{FF2B5EF4-FFF2-40B4-BE49-F238E27FC236}">
                  <a16:creationId xmlns:a16="http://schemas.microsoft.com/office/drawing/2014/main" id="{7BDFC9E6-2F66-5D4A-8C72-96E2CA456FEE}"/>
                </a:ext>
              </a:extLst>
            </p:cNvPr>
            <p:cNvSpPr>
              <a:spLocks noChangeShapeType="1"/>
            </p:cNvSpPr>
            <p:nvPr/>
          </p:nvSpPr>
          <p:spPr bwMode="auto">
            <a:xfrm>
              <a:off x="1187"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1" name="Line 33">
              <a:extLst>
                <a:ext uri="{FF2B5EF4-FFF2-40B4-BE49-F238E27FC236}">
                  <a16:creationId xmlns:a16="http://schemas.microsoft.com/office/drawing/2014/main" id="{865DBF15-B7EB-D247-A111-530D52041002}"/>
                </a:ext>
              </a:extLst>
            </p:cNvPr>
            <p:cNvSpPr>
              <a:spLocks noChangeShapeType="1"/>
            </p:cNvSpPr>
            <p:nvPr/>
          </p:nvSpPr>
          <p:spPr bwMode="auto">
            <a:xfrm>
              <a:off x="1283"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2" name="Line 34">
              <a:extLst>
                <a:ext uri="{FF2B5EF4-FFF2-40B4-BE49-F238E27FC236}">
                  <a16:creationId xmlns:a16="http://schemas.microsoft.com/office/drawing/2014/main" id="{F8FDE2F7-417E-C841-9535-D23D5E9BD5F1}"/>
                </a:ext>
              </a:extLst>
            </p:cNvPr>
            <p:cNvSpPr>
              <a:spLocks noChangeShapeType="1"/>
            </p:cNvSpPr>
            <p:nvPr/>
          </p:nvSpPr>
          <p:spPr bwMode="auto">
            <a:xfrm>
              <a:off x="1283"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3" name="Line 35">
              <a:extLst>
                <a:ext uri="{FF2B5EF4-FFF2-40B4-BE49-F238E27FC236}">
                  <a16:creationId xmlns:a16="http://schemas.microsoft.com/office/drawing/2014/main" id="{05112357-F828-334F-9CCF-AA01C5A6CAD2}"/>
                </a:ext>
              </a:extLst>
            </p:cNvPr>
            <p:cNvSpPr>
              <a:spLocks noChangeShapeType="1"/>
            </p:cNvSpPr>
            <p:nvPr/>
          </p:nvSpPr>
          <p:spPr bwMode="auto">
            <a:xfrm>
              <a:off x="1379"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4" name="Line 36">
              <a:extLst>
                <a:ext uri="{FF2B5EF4-FFF2-40B4-BE49-F238E27FC236}">
                  <a16:creationId xmlns:a16="http://schemas.microsoft.com/office/drawing/2014/main" id="{AA4D1D04-B920-6145-8461-AFEA8177BF94}"/>
                </a:ext>
              </a:extLst>
            </p:cNvPr>
            <p:cNvSpPr>
              <a:spLocks noChangeShapeType="1"/>
            </p:cNvSpPr>
            <p:nvPr/>
          </p:nvSpPr>
          <p:spPr bwMode="auto">
            <a:xfrm>
              <a:off x="1379"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5" name="Line 37">
              <a:extLst>
                <a:ext uri="{FF2B5EF4-FFF2-40B4-BE49-F238E27FC236}">
                  <a16:creationId xmlns:a16="http://schemas.microsoft.com/office/drawing/2014/main" id="{41A6F298-D4EC-0D44-8AF1-AC2488A17B3A}"/>
                </a:ext>
              </a:extLst>
            </p:cNvPr>
            <p:cNvSpPr>
              <a:spLocks noChangeShapeType="1"/>
            </p:cNvSpPr>
            <p:nvPr/>
          </p:nvSpPr>
          <p:spPr bwMode="auto">
            <a:xfrm>
              <a:off x="1475" y="350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6" name="Line 38">
              <a:extLst>
                <a:ext uri="{FF2B5EF4-FFF2-40B4-BE49-F238E27FC236}">
                  <a16:creationId xmlns:a16="http://schemas.microsoft.com/office/drawing/2014/main" id="{5A333761-9957-8641-B63E-E2C7862F6BCC}"/>
                </a:ext>
              </a:extLst>
            </p:cNvPr>
            <p:cNvSpPr>
              <a:spLocks noChangeShapeType="1"/>
            </p:cNvSpPr>
            <p:nvPr/>
          </p:nvSpPr>
          <p:spPr bwMode="auto">
            <a:xfrm>
              <a:off x="1475" y="3742"/>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7" name="Line 39">
              <a:extLst>
                <a:ext uri="{FF2B5EF4-FFF2-40B4-BE49-F238E27FC236}">
                  <a16:creationId xmlns:a16="http://schemas.microsoft.com/office/drawing/2014/main" id="{893E04DF-2C6A-684A-9EE7-E82E61E28C64}"/>
                </a:ext>
              </a:extLst>
            </p:cNvPr>
            <p:cNvSpPr>
              <a:spLocks noChangeShapeType="1"/>
            </p:cNvSpPr>
            <p:nvPr/>
          </p:nvSpPr>
          <p:spPr bwMode="auto">
            <a:xfrm>
              <a:off x="1327" y="3506"/>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8" name="Line 40">
              <a:extLst>
                <a:ext uri="{FF2B5EF4-FFF2-40B4-BE49-F238E27FC236}">
                  <a16:creationId xmlns:a16="http://schemas.microsoft.com/office/drawing/2014/main" id="{8E356F1A-7864-3241-8BEB-C9D1D98332C5}"/>
                </a:ext>
              </a:extLst>
            </p:cNvPr>
            <p:cNvSpPr>
              <a:spLocks noChangeShapeType="1"/>
            </p:cNvSpPr>
            <p:nvPr/>
          </p:nvSpPr>
          <p:spPr bwMode="auto">
            <a:xfrm>
              <a:off x="1327" y="3744"/>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69" name="Line 41">
              <a:extLst>
                <a:ext uri="{FF2B5EF4-FFF2-40B4-BE49-F238E27FC236}">
                  <a16:creationId xmlns:a16="http://schemas.microsoft.com/office/drawing/2014/main" id="{BEDAA821-0E97-A74A-AA25-DA6F7013B07E}"/>
                </a:ext>
              </a:extLst>
            </p:cNvPr>
            <p:cNvSpPr>
              <a:spLocks noChangeShapeType="1"/>
            </p:cNvSpPr>
            <p:nvPr/>
          </p:nvSpPr>
          <p:spPr bwMode="auto">
            <a:xfrm>
              <a:off x="1213" y="3508"/>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70" name="Line 42">
              <a:extLst>
                <a:ext uri="{FF2B5EF4-FFF2-40B4-BE49-F238E27FC236}">
                  <a16:creationId xmlns:a16="http://schemas.microsoft.com/office/drawing/2014/main" id="{970FDA56-73B4-4241-93F3-EC98B42CEC14}"/>
                </a:ext>
              </a:extLst>
            </p:cNvPr>
            <p:cNvSpPr>
              <a:spLocks noChangeShapeType="1"/>
            </p:cNvSpPr>
            <p:nvPr/>
          </p:nvSpPr>
          <p:spPr bwMode="auto">
            <a:xfrm>
              <a:off x="1213" y="3746"/>
              <a:ext cx="0" cy="5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1621" name="Text Box 48">
            <a:extLst>
              <a:ext uri="{FF2B5EF4-FFF2-40B4-BE49-F238E27FC236}">
                <a16:creationId xmlns:a16="http://schemas.microsoft.com/office/drawing/2014/main" id="{C9FE6742-B365-F04C-B81F-AB8A71EAA1FD}"/>
              </a:ext>
            </a:extLst>
          </p:cNvPr>
          <p:cNvSpPr txBox="1">
            <a:spLocks noChangeArrowheads="1"/>
          </p:cNvSpPr>
          <p:nvPr/>
        </p:nvSpPr>
        <p:spPr bwMode="auto">
          <a:xfrm>
            <a:off x="1597025" y="4375150"/>
            <a:ext cx="200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IPv4 source, dest addr </a:t>
            </a:r>
          </a:p>
        </p:txBody>
      </p:sp>
      <p:sp>
        <p:nvSpPr>
          <p:cNvPr id="111622" name="Text Box 50">
            <a:extLst>
              <a:ext uri="{FF2B5EF4-FFF2-40B4-BE49-F238E27FC236}">
                <a16:creationId xmlns:a16="http://schemas.microsoft.com/office/drawing/2014/main" id="{32B5DD8D-B85E-9647-B014-312028F3BA58}"/>
              </a:ext>
            </a:extLst>
          </p:cNvPr>
          <p:cNvSpPr txBox="1">
            <a:spLocks noChangeArrowheads="1"/>
          </p:cNvSpPr>
          <p:nvPr/>
        </p:nvSpPr>
        <p:spPr bwMode="auto">
          <a:xfrm>
            <a:off x="1303338" y="4143375"/>
            <a:ext cx="1652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IPv4 header fields </a:t>
            </a:r>
          </a:p>
        </p:txBody>
      </p:sp>
      <p:sp>
        <p:nvSpPr>
          <p:cNvPr id="111623" name="Line 55">
            <a:extLst>
              <a:ext uri="{FF2B5EF4-FFF2-40B4-BE49-F238E27FC236}">
                <a16:creationId xmlns:a16="http://schemas.microsoft.com/office/drawing/2014/main" id="{2728CAFA-546D-C241-9008-DE096EF33F5A}"/>
              </a:ext>
            </a:extLst>
          </p:cNvPr>
          <p:cNvSpPr>
            <a:spLocks noChangeShapeType="1"/>
          </p:cNvSpPr>
          <p:nvPr/>
        </p:nvSpPr>
        <p:spPr bwMode="auto">
          <a:xfrm>
            <a:off x="2855913" y="4633913"/>
            <a:ext cx="0" cy="738187"/>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24" name="Line 56">
            <a:extLst>
              <a:ext uri="{FF2B5EF4-FFF2-40B4-BE49-F238E27FC236}">
                <a16:creationId xmlns:a16="http://schemas.microsoft.com/office/drawing/2014/main" id="{C2DE4C68-E6F4-5548-AA23-43449F031581}"/>
              </a:ext>
            </a:extLst>
          </p:cNvPr>
          <p:cNvSpPr>
            <a:spLocks noChangeShapeType="1"/>
          </p:cNvSpPr>
          <p:nvPr/>
        </p:nvSpPr>
        <p:spPr bwMode="auto">
          <a:xfrm>
            <a:off x="2860675" y="4629150"/>
            <a:ext cx="381000" cy="738188"/>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25" name="Line 57">
            <a:extLst>
              <a:ext uri="{FF2B5EF4-FFF2-40B4-BE49-F238E27FC236}">
                <a16:creationId xmlns:a16="http://schemas.microsoft.com/office/drawing/2014/main" id="{B0E12798-780A-B143-B31B-D3329D6E18C3}"/>
              </a:ext>
            </a:extLst>
          </p:cNvPr>
          <p:cNvSpPr>
            <a:spLocks noChangeShapeType="1"/>
          </p:cNvSpPr>
          <p:nvPr/>
        </p:nvSpPr>
        <p:spPr bwMode="auto">
          <a:xfrm>
            <a:off x="2260600" y="4386263"/>
            <a:ext cx="0" cy="97631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26" name="Text Box 23">
            <a:extLst>
              <a:ext uri="{FF2B5EF4-FFF2-40B4-BE49-F238E27FC236}">
                <a16:creationId xmlns:a16="http://schemas.microsoft.com/office/drawing/2014/main" id="{1A25BA1B-3C88-874F-81B1-0C1DAA017FC0}"/>
              </a:ext>
            </a:extLst>
          </p:cNvPr>
          <p:cNvSpPr txBox="1">
            <a:spLocks noChangeArrowheads="1"/>
          </p:cNvSpPr>
          <p:nvPr/>
        </p:nvSpPr>
        <p:spPr bwMode="auto">
          <a:xfrm>
            <a:off x="3663950" y="6003925"/>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IPv4 datagram</a:t>
            </a:r>
          </a:p>
        </p:txBody>
      </p:sp>
      <p:sp>
        <p:nvSpPr>
          <p:cNvPr id="111627" name="Line 24">
            <a:extLst>
              <a:ext uri="{FF2B5EF4-FFF2-40B4-BE49-F238E27FC236}">
                <a16:creationId xmlns:a16="http://schemas.microsoft.com/office/drawing/2014/main" id="{B40D4FF6-493C-FA46-B23C-8840F7F8E18B}"/>
              </a:ext>
            </a:extLst>
          </p:cNvPr>
          <p:cNvSpPr>
            <a:spLocks noChangeShapeType="1"/>
          </p:cNvSpPr>
          <p:nvPr/>
        </p:nvSpPr>
        <p:spPr bwMode="auto">
          <a:xfrm>
            <a:off x="5284788" y="6192838"/>
            <a:ext cx="1695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8" name="Line 25">
            <a:extLst>
              <a:ext uri="{FF2B5EF4-FFF2-40B4-BE49-F238E27FC236}">
                <a16:creationId xmlns:a16="http://schemas.microsoft.com/office/drawing/2014/main" id="{6F9B3441-5DB9-BE41-882C-46C9A18082ED}"/>
              </a:ext>
            </a:extLst>
          </p:cNvPr>
          <p:cNvSpPr>
            <a:spLocks noChangeShapeType="1"/>
          </p:cNvSpPr>
          <p:nvPr/>
        </p:nvSpPr>
        <p:spPr bwMode="auto">
          <a:xfrm flipH="1">
            <a:off x="2095500" y="6192838"/>
            <a:ext cx="1606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8880" name="Text Box 64">
            <a:extLst>
              <a:ext uri="{FF2B5EF4-FFF2-40B4-BE49-F238E27FC236}">
                <a16:creationId xmlns:a16="http://schemas.microsoft.com/office/drawing/2014/main" id="{A355FE1C-5749-6B42-B1AA-1C58A0170990}"/>
              </a:ext>
            </a:extLst>
          </p:cNvPr>
          <p:cNvSpPr txBox="1">
            <a:spLocks noChangeArrowheads="1"/>
          </p:cNvSpPr>
          <p:nvPr/>
        </p:nvSpPr>
        <p:spPr bwMode="auto">
          <a:xfrm>
            <a:off x="4384675" y="5654675"/>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IPv6 datagram</a:t>
            </a:r>
          </a:p>
        </p:txBody>
      </p:sp>
      <p:sp>
        <p:nvSpPr>
          <p:cNvPr id="418881" name="Line 65">
            <a:extLst>
              <a:ext uri="{FF2B5EF4-FFF2-40B4-BE49-F238E27FC236}">
                <a16:creationId xmlns:a16="http://schemas.microsoft.com/office/drawing/2014/main" id="{A3727E60-574B-194E-A997-56C34BCDBA29}"/>
              </a:ext>
            </a:extLst>
          </p:cNvPr>
          <p:cNvSpPr>
            <a:spLocks noChangeShapeType="1"/>
          </p:cNvSpPr>
          <p:nvPr/>
        </p:nvSpPr>
        <p:spPr bwMode="auto">
          <a:xfrm>
            <a:off x="6021388" y="5824538"/>
            <a:ext cx="857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8882" name="Line 66">
            <a:extLst>
              <a:ext uri="{FF2B5EF4-FFF2-40B4-BE49-F238E27FC236}">
                <a16:creationId xmlns:a16="http://schemas.microsoft.com/office/drawing/2014/main" id="{F53AF37A-9B68-7C42-A351-77F776C71AAD}"/>
              </a:ext>
            </a:extLst>
          </p:cNvPr>
          <p:cNvSpPr>
            <a:spLocks noChangeShapeType="1"/>
          </p:cNvSpPr>
          <p:nvPr/>
        </p:nvSpPr>
        <p:spPr bwMode="auto">
          <a:xfrm flipH="1">
            <a:off x="3522663" y="5824538"/>
            <a:ext cx="9255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32" name="Rectangle 69">
            <a:extLst>
              <a:ext uri="{FF2B5EF4-FFF2-40B4-BE49-F238E27FC236}">
                <a16:creationId xmlns:a16="http://schemas.microsoft.com/office/drawing/2014/main" id="{780F5089-944D-014E-B301-55549FE9E145}"/>
              </a:ext>
            </a:extLst>
          </p:cNvPr>
          <p:cNvSpPr>
            <a:spLocks noChangeArrowheads="1"/>
          </p:cNvSpPr>
          <p:nvPr/>
        </p:nvSpPr>
        <p:spPr bwMode="auto">
          <a:xfrm>
            <a:off x="3490913" y="5211763"/>
            <a:ext cx="3422650" cy="40163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3" name="Group 70">
            <a:extLst>
              <a:ext uri="{FF2B5EF4-FFF2-40B4-BE49-F238E27FC236}">
                <a16:creationId xmlns:a16="http://schemas.microsoft.com/office/drawing/2014/main" id="{8D98CDB6-62D5-DB42-8F79-4E3196B13779}"/>
              </a:ext>
            </a:extLst>
          </p:cNvPr>
          <p:cNvGrpSpPr>
            <a:grpSpLocks/>
          </p:cNvGrpSpPr>
          <p:nvPr/>
        </p:nvGrpSpPr>
        <p:grpSpPr bwMode="auto">
          <a:xfrm>
            <a:off x="4552950" y="4241800"/>
            <a:ext cx="3379788" cy="1109663"/>
            <a:chOff x="2868" y="2782"/>
            <a:chExt cx="2129" cy="699"/>
          </a:xfrm>
        </p:grpSpPr>
        <p:sp>
          <p:nvSpPr>
            <p:cNvPr id="111653" name="Text Box 51">
              <a:extLst>
                <a:ext uri="{FF2B5EF4-FFF2-40B4-BE49-F238E27FC236}">
                  <a16:creationId xmlns:a16="http://schemas.microsoft.com/office/drawing/2014/main" id="{68DC19A9-A076-7F44-BBAB-D3101BA3C7D4}"/>
                </a:ext>
              </a:extLst>
            </p:cNvPr>
            <p:cNvSpPr txBox="1">
              <a:spLocks noChangeArrowheads="1"/>
            </p:cNvSpPr>
            <p:nvPr/>
          </p:nvSpPr>
          <p:spPr bwMode="auto">
            <a:xfrm>
              <a:off x="4204" y="2782"/>
              <a:ext cx="7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IPv4 payload </a:t>
              </a:r>
            </a:p>
          </p:txBody>
        </p:sp>
        <p:sp>
          <p:nvSpPr>
            <p:cNvPr id="111654" name="Line 54">
              <a:extLst>
                <a:ext uri="{FF2B5EF4-FFF2-40B4-BE49-F238E27FC236}">
                  <a16:creationId xmlns:a16="http://schemas.microsoft.com/office/drawing/2014/main" id="{0C3D519D-5CFE-0F4B-A981-648242CB5879}"/>
                </a:ext>
              </a:extLst>
            </p:cNvPr>
            <p:cNvSpPr>
              <a:spLocks noChangeShapeType="1"/>
            </p:cNvSpPr>
            <p:nvPr/>
          </p:nvSpPr>
          <p:spPr bwMode="auto">
            <a:xfrm flipH="1">
              <a:off x="2868" y="2979"/>
              <a:ext cx="1532" cy="50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71">
            <a:extLst>
              <a:ext uri="{FF2B5EF4-FFF2-40B4-BE49-F238E27FC236}">
                <a16:creationId xmlns:a16="http://schemas.microsoft.com/office/drawing/2014/main" id="{66DF2993-92C4-784F-A948-74989ED67B28}"/>
              </a:ext>
            </a:extLst>
          </p:cNvPr>
          <p:cNvGrpSpPr>
            <a:grpSpLocks/>
          </p:cNvGrpSpPr>
          <p:nvPr/>
        </p:nvGrpSpPr>
        <p:grpSpPr bwMode="auto">
          <a:xfrm>
            <a:off x="3506788" y="4146550"/>
            <a:ext cx="3402012" cy="1476375"/>
            <a:chOff x="2280" y="1247"/>
            <a:chExt cx="2143" cy="930"/>
          </a:xfrm>
        </p:grpSpPr>
        <p:sp>
          <p:nvSpPr>
            <p:cNvPr id="111637" name="Rectangle 5">
              <a:extLst>
                <a:ext uri="{FF2B5EF4-FFF2-40B4-BE49-F238E27FC236}">
                  <a16:creationId xmlns:a16="http://schemas.microsoft.com/office/drawing/2014/main" id="{6915097D-FF1D-9C40-AC51-B26F4B5E85A5}"/>
                </a:ext>
              </a:extLst>
            </p:cNvPr>
            <p:cNvSpPr>
              <a:spLocks noChangeArrowheads="1"/>
            </p:cNvSpPr>
            <p:nvPr/>
          </p:nvSpPr>
          <p:spPr bwMode="auto">
            <a:xfrm>
              <a:off x="2280" y="1918"/>
              <a:ext cx="2143" cy="253"/>
            </a:xfrm>
            <a:prstGeom prst="rect">
              <a:avLst/>
            </a:prstGeom>
            <a:solidFill>
              <a:srgbClr val="66CC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1638" name="Line 8">
              <a:extLst>
                <a:ext uri="{FF2B5EF4-FFF2-40B4-BE49-F238E27FC236}">
                  <a16:creationId xmlns:a16="http://schemas.microsoft.com/office/drawing/2014/main" id="{0E4B79F9-76C1-AA4A-BB58-C65994ECC89B}"/>
                </a:ext>
              </a:extLst>
            </p:cNvPr>
            <p:cNvSpPr>
              <a:spLocks noChangeShapeType="1"/>
            </p:cNvSpPr>
            <p:nvPr/>
          </p:nvSpPr>
          <p:spPr bwMode="auto">
            <a:xfrm>
              <a:off x="2333" y="1918"/>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39" name="Line 9">
              <a:extLst>
                <a:ext uri="{FF2B5EF4-FFF2-40B4-BE49-F238E27FC236}">
                  <a16:creationId xmlns:a16="http://schemas.microsoft.com/office/drawing/2014/main" id="{4232DB80-0821-B94D-A0C6-17B6384EFC51}"/>
                </a:ext>
              </a:extLst>
            </p:cNvPr>
            <p:cNvSpPr>
              <a:spLocks noChangeShapeType="1"/>
            </p:cNvSpPr>
            <p:nvPr/>
          </p:nvSpPr>
          <p:spPr bwMode="auto">
            <a:xfrm>
              <a:off x="2307" y="1917"/>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40" name="Line 10">
              <a:extLst>
                <a:ext uri="{FF2B5EF4-FFF2-40B4-BE49-F238E27FC236}">
                  <a16:creationId xmlns:a16="http://schemas.microsoft.com/office/drawing/2014/main" id="{FD08800F-1936-544E-99F4-A840BCBB02BB}"/>
                </a:ext>
              </a:extLst>
            </p:cNvPr>
            <p:cNvSpPr>
              <a:spLocks noChangeShapeType="1"/>
            </p:cNvSpPr>
            <p:nvPr/>
          </p:nvSpPr>
          <p:spPr bwMode="auto">
            <a:xfrm>
              <a:off x="2381" y="1918"/>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41" name="Line 11">
              <a:extLst>
                <a:ext uri="{FF2B5EF4-FFF2-40B4-BE49-F238E27FC236}">
                  <a16:creationId xmlns:a16="http://schemas.microsoft.com/office/drawing/2014/main" id="{53E02CFC-DE58-134B-82F7-5E6C560FA914}"/>
                </a:ext>
              </a:extLst>
            </p:cNvPr>
            <p:cNvSpPr>
              <a:spLocks noChangeShapeType="1"/>
            </p:cNvSpPr>
            <p:nvPr/>
          </p:nvSpPr>
          <p:spPr bwMode="auto">
            <a:xfrm>
              <a:off x="2407" y="1916"/>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42" name="Line 12">
              <a:extLst>
                <a:ext uri="{FF2B5EF4-FFF2-40B4-BE49-F238E27FC236}">
                  <a16:creationId xmlns:a16="http://schemas.microsoft.com/office/drawing/2014/main" id="{D091B6FA-3F06-964C-9461-FB955B84981C}"/>
                </a:ext>
              </a:extLst>
            </p:cNvPr>
            <p:cNvSpPr>
              <a:spLocks noChangeShapeType="1"/>
            </p:cNvSpPr>
            <p:nvPr/>
          </p:nvSpPr>
          <p:spPr bwMode="auto">
            <a:xfrm>
              <a:off x="2441" y="1916"/>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43" name="Line 13">
              <a:extLst>
                <a:ext uri="{FF2B5EF4-FFF2-40B4-BE49-F238E27FC236}">
                  <a16:creationId xmlns:a16="http://schemas.microsoft.com/office/drawing/2014/main" id="{48406AE9-7431-204C-A240-8733AE82D0E8}"/>
                </a:ext>
              </a:extLst>
            </p:cNvPr>
            <p:cNvSpPr>
              <a:spLocks noChangeShapeType="1"/>
            </p:cNvSpPr>
            <p:nvPr/>
          </p:nvSpPr>
          <p:spPr bwMode="auto">
            <a:xfrm>
              <a:off x="2483" y="1916"/>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44" name="Line 14">
              <a:extLst>
                <a:ext uri="{FF2B5EF4-FFF2-40B4-BE49-F238E27FC236}">
                  <a16:creationId xmlns:a16="http://schemas.microsoft.com/office/drawing/2014/main" id="{3BB2050A-696E-5543-B7E1-C6337835E619}"/>
                </a:ext>
              </a:extLst>
            </p:cNvPr>
            <p:cNvSpPr>
              <a:spLocks noChangeShapeType="1"/>
            </p:cNvSpPr>
            <p:nvPr/>
          </p:nvSpPr>
          <p:spPr bwMode="auto">
            <a:xfrm>
              <a:off x="2679" y="1923"/>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45" name="Line 15">
              <a:extLst>
                <a:ext uri="{FF2B5EF4-FFF2-40B4-BE49-F238E27FC236}">
                  <a16:creationId xmlns:a16="http://schemas.microsoft.com/office/drawing/2014/main" id="{0558D1B5-4D9F-994E-B33C-A1BC8A6DE3C4}"/>
                </a:ext>
              </a:extLst>
            </p:cNvPr>
            <p:cNvSpPr>
              <a:spLocks noChangeShapeType="1"/>
            </p:cNvSpPr>
            <p:nvPr/>
          </p:nvSpPr>
          <p:spPr bwMode="auto">
            <a:xfrm>
              <a:off x="2915" y="1923"/>
              <a:ext cx="0"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46" name="Text Box 16">
              <a:extLst>
                <a:ext uri="{FF2B5EF4-FFF2-40B4-BE49-F238E27FC236}">
                  <a16:creationId xmlns:a16="http://schemas.microsoft.com/office/drawing/2014/main" id="{8D24B577-0706-8541-A121-1E2FB69540AE}"/>
                </a:ext>
              </a:extLst>
            </p:cNvPr>
            <p:cNvSpPr txBox="1">
              <a:spLocks noChangeArrowheads="1"/>
            </p:cNvSpPr>
            <p:nvPr/>
          </p:nvSpPr>
          <p:spPr bwMode="auto">
            <a:xfrm>
              <a:off x="2672" y="1557"/>
              <a:ext cx="103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UDP/TCP payload</a:t>
              </a:r>
            </a:p>
          </p:txBody>
        </p:sp>
        <p:sp>
          <p:nvSpPr>
            <p:cNvPr id="111647" name="Text Box 17">
              <a:extLst>
                <a:ext uri="{FF2B5EF4-FFF2-40B4-BE49-F238E27FC236}">
                  <a16:creationId xmlns:a16="http://schemas.microsoft.com/office/drawing/2014/main" id="{0F7F8CE6-A8ED-A641-89F9-CCEAB45E68A5}"/>
                </a:ext>
              </a:extLst>
            </p:cNvPr>
            <p:cNvSpPr txBox="1">
              <a:spLocks noChangeArrowheads="1"/>
            </p:cNvSpPr>
            <p:nvPr/>
          </p:nvSpPr>
          <p:spPr bwMode="auto">
            <a:xfrm>
              <a:off x="2500" y="1396"/>
              <a:ext cx="120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400"/>
                <a:t>IPv6 source dest addr</a:t>
              </a:r>
            </a:p>
          </p:txBody>
        </p:sp>
        <p:sp>
          <p:nvSpPr>
            <p:cNvPr id="111648" name="Text Box 18">
              <a:extLst>
                <a:ext uri="{FF2B5EF4-FFF2-40B4-BE49-F238E27FC236}">
                  <a16:creationId xmlns:a16="http://schemas.microsoft.com/office/drawing/2014/main" id="{1B132558-B258-3E42-9F3A-F3545102F608}"/>
                </a:ext>
              </a:extLst>
            </p:cNvPr>
            <p:cNvSpPr txBox="1">
              <a:spLocks noChangeArrowheads="1"/>
            </p:cNvSpPr>
            <p:nvPr/>
          </p:nvSpPr>
          <p:spPr bwMode="auto">
            <a:xfrm>
              <a:off x="2314" y="1247"/>
              <a:ext cx="101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400"/>
                <a:t>IPv6 header fields</a:t>
              </a:r>
            </a:p>
          </p:txBody>
        </p:sp>
        <p:sp>
          <p:nvSpPr>
            <p:cNvPr id="111649" name="Line 19">
              <a:extLst>
                <a:ext uri="{FF2B5EF4-FFF2-40B4-BE49-F238E27FC236}">
                  <a16:creationId xmlns:a16="http://schemas.microsoft.com/office/drawing/2014/main" id="{012F080A-BD80-844C-BCB3-5003B7955CFF}"/>
                </a:ext>
              </a:extLst>
            </p:cNvPr>
            <p:cNvSpPr>
              <a:spLocks noChangeShapeType="1"/>
            </p:cNvSpPr>
            <p:nvPr/>
          </p:nvSpPr>
          <p:spPr bwMode="auto">
            <a:xfrm>
              <a:off x="2602" y="1543"/>
              <a:ext cx="3" cy="44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0" name="Line 20">
              <a:extLst>
                <a:ext uri="{FF2B5EF4-FFF2-40B4-BE49-F238E27FC236}">
                  <a16:creationId xmlns:a16="http://schemas.microsoft.com/office/drawing/2014/main" id="{11A7E0FF-1532-4A44-AC27-B2BA5AA21548}"/>
                </a:ext>
              </a:extLst>
            </p:cNvPr>
            <p:cNvSpPr>
              <a:spLocks noChangeShapeType="1"/>
            </p:cNvSpPr>
            <p:nvPr/>
          </p:nvSpPr>
          <p:spPr bwMode="auto">
            <a:xfrm>
              <a:off x="2594" y="1546"/>
              <a:ext cx="174" cy="44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1" name="Line 58">
              <a:extLst>
                <a:ext uri="{FF2B5EF4-FFF2-40B4-BE49-F238E27FC236}">
                  <a16:creationId xmlns:a16="http://schemas.microsoft.com/office/drawing/2014/main" id="{A60A5328-90D2-3543-8965-53602D8CA832}"/>
                </a:ext>
              </a:extLst>
            </p:cNvPr>
            <p:cNvSpPr>
              <a:spLocks noChangeShapeType="1"/>
            </p:cNvSpPr>
            <p:nvPr/>
          </p:nvSpPr>
          <p:spPr bwMode="auto">
            <a:xfrm>
              <a:off x="2386" y="1399"/>
              <a:ext cx="0" cy="549"/>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2" name="Line 59">
              <a:extLst>
                <a:ext uri="{FF2B5EF4-FFF2-40B4-BE49-F238E27FC236}">
                  <a16:creationId xmlns:a16="http://schemas.microsoft.com/office/drawing/2014/main" id="{0E1CD6E6-2B3F-7D44-8D59-D2CA0A03177A}"/>
                </a:ext>
              </a:extLst>
            </p:cNvPr>
            <p:cNvSpPr>
              <a:spLocks noChangeShapeType="1"/>
            </p:cNvSpPr>
            <p:nvPr/>
          </p:nvSpPr>
          <p:spPr bwMode="auto">
            <a:xfrm>
              <a:off x="3334" y="1720"/>
              <a:ext cx="0" cy="25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1635" name="Slide Number Placeholder 5">
            <a:extLst>
              <a:ext uri="{FF2B5EF4-FFF2-40B4-BE49-F238E27FC236}">
                <a16:creationId xmlns:a16="http://schemas.microsoft.com/office/drawing/2014/main" id="{A260E994-7400-DF4F-815E-7CF4CE3593A0}"/>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237B8C5C-5C2F-0A42-8A11-12039C01F8E0}" type="slidenum">
              <a:rPr lang="en-US" altLang="en-US" sz="1200">
                <a:latin typeface="Tahoma" panose="020B0604030504040204" pitchFamily="34" charset="0"/>
              </a:rPr>
              <a:pPr/>
              <a:t>123</a:t>
            </a:fld>
            <a:endParaRPr lang="en-US" altLang="en-US" sz="1200">
              <a:latin typeface="Tahoma" panose="020B0604030504040204" pitchFamily="34" charset="0"/>
            </a:endParaRPr>
          </a:p>
        </p:txBody>
      </p:sp>
      <p:sp>
        <p:nvSpPr>
          <p:cNvPr id="111636" name="Footer Placeholder 2">
            <a:extLst>
              <a:ext uri="{FF2B5EF4-FFF2-40B4-BE49-F238E27FC236}">
                <a16:creationId xmlns:a16="http://schemas.microsoft.com/office/drawing/2014/main" id="{901D15D9-FF2E-1E42-891C-8A75F687AAB4}"/>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18880"/>
                                        </p:tgtEl>
                                        <p:attrNameLst>
                                          <p:attrName>style.visibility</p:attrName>
                                        </p:attrNameLst>
                                      </p:cBhvr>
                                      <p:to>
                                        <p:strVal val="visible"/>
                                      </p:to>
                                    </p:set>
                                    <p:animEffect transition="in" filter="dissolve">
                                      <p:cBhvr>
                                        <p:cTn id="10" dur="500"/>
                                        <p:tgtEl>
                                          <p:spTgt spid="418880"/>
                                        </p:tgtEl>
                                      </p:cBhvr>
                                    </p:animEffect>
                                  </p:childTnLst>
                                </p:cTn>
                              </p:par>
                              <p:par>
                                <p:cTn id="11" presetID="9" presetClass="entr" presetSubtype="0" fill="hold" nodeType="withEffect">
                                  <p:stCondLst>
                                    <p:cond delay="0"/>
                                  </p:stCondLst>
                                  <p:childTnLst>
                                    <p:set>
                                      <p:cBhvr>
                                        <p:cTn id="12" dur="1" fill="hold">
                                          <p:stCondLst>
                                            <p:cond delay="0"/>
                                          </p:stCondLst>
                                        </p:cTn>
                                        <p:tgtEl>
                                          <p:spTgt spid="418881"/>
                                        </p:tgtEl>
                                        <p:attrNameLst>
                                          <p:attrName>style.visibility</p:attrName>
                                        </p:attrNameLst>
                                      </p:cBhvr>
                                      <p:to>
                                        <p:strVal val="visible"/>
                                      </p:to>
                                    </p:set>
                                    <p:animEffect transition="in" filter="dissolve">
                                      <p:cBhvr>
                                        <p:cTn id="13" dur="500"/>
                                        <p:tgtEl>
                                          <p:spTgt spid="418881"/>
                                        </p:tgtEl>
                                      </p:cBhvr>
                                    </p:animEffect>
                                  </p:childTnLst>
                                </p:cTn>
                              </p:par>
                              <p:par>
                                <p:cTn id="14" presetID="9" presetClass="entr" presetSubtype="0" fill="hold" nodeType="withEffect">
                                  <p:stCondLst>
                                    <p:cond delay="0"/>
                                  </p:stCondLst>
                                  <p:childTnLst>
                                    <p:set>
                                      <p:cBhvr>
                                        <p:cTn id="15" dur="1" fill="hold">
                                          <p:stCondLst>
                                            <p:cond delay="0"/>
                                          </p:stCondLst>
                                        </p:cTn>
                                        <p:tgtEl>
                                          <p:spTgt spid="418882"/>
                                        </p:tgtEl>
                                        <p:attrNameLst>
                                          <p:attrName>style.visibility</p:attrName>
                                        </p:attrNameLst>
                                      </p:cBhvr>
                                      <p:to>
                                        <p:strVal val="visible"/>
                                      </p:to>
                                    </p:set>
                                    <p:animEffect transition="in" filter="dissolve">
                                      <p:cBhvr>
                                        <p:cTn id="16" dur="500"/>
                                        <p:tgtEl>
                                          <p:spTgt spid="418882"/>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8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53" descr="underline_base">
            <a:extLst>
              <a:ext uri="{FF2B5EF4-FFF2-40B4-BE49-F238E27FC236}">
                <a16:creationId xmlns:a16="http://schemas.microsoft.com/office/drawing/2014/main" id="{AFC4B8FE-C530-3A42-A397-CFA610484B5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966788"/>
            <a:ext cx="27416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2">
            <a:extLst>
              <a:ext uri="{FF2B5EF4-FFF2-40B4-BE49-F238E27FC236}">
                <a16:creationId xmlns:a16="http://schemas.microsoft.com/office/drawing/2014/main" id="{3A9AC280-4A64-E845-9778-938620588E89}"/>
              </a:ext>
            </a:extLst>
          </p:cNvPr>
          <p:cNvSpPr>
            <a:spLocks noGrp="1" noChangeArrowheads="1"/>
          </p:cNvSpPr>
          <p:nvPr>
            <p:ph type="title"/>
          </p:nvPr>
        </p:nvSpPr>
        <p:spPr>
          <a:xfrm>
            <a:off x="307975" y="214313"/>
            <a:ext cx="7772400" cy="990600"/>
          </a:xfrm>
        </p:spPr>
        <p:txBody>
          <a:bodyPr/>
          <a:lstStyle/>
          <a:p>
            <a:pPr>
              <a:defRPr/>
            </a:pPr>
            <a:r>
              <a:rPr lang="en-US">
                <a:cs typeface="+mj-cs"/>
              </a:rPr>
              <a:t>Tunneling</a:t>
            </a:r>
          </a:p>
        </p:txBody>
      </p:sp>
      <p:sp>
        <p:nvSpPr>
          <p:cNvPr id="112643" name="Text Box 76">
            <a:extLst>
              <a:ext uri="{FF2B5EF4-FFF2-40B4-BE49-F238E27FC236}">
                <a16:creationId xmlns:a16="http://schemas.microsoft.com/office/drawing/2014/main" id="{42CB045F-29F5-1546-BA25-AD579A870E20}"/>
              </a:ext>
            </a:extLst>
          </p:cNvPr>
          <p:cNvSpPr txBox="1">
            <a:spLocks noChangeArrowheads="1"/>
          </p:cNvSpPr>
          <p:nvPr/>
        </p:nvSpPr>
        <p:spPr bwMode="auto">
          <a:xfrm>
            <a:off x="309563" y="259715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physical view:</a:t>
            </a:r>
          </a:p>
        </p:txBody>
      </p:sp>
      <p:sp>
        <p:nvSpPr>
          <p:cNvPr id="112644" name="Line 147">
            <a:extLst>
              <a:ext uri="{FF2B5EF4-FFF2-40B4-BE49-F238E27FC236}">
                <a16:creationId xmlns:a16="http://schemas.microsoft.com/office/drawing/2014/main" id="{3A9D2698-3A3A-4C4C-9A49-2D8CD20DA302}"/>
              </a:ext>
            </a:extLst>
          </p:cNvPr>
          <p:cNvSpPr>
            <a:spLocks noChangeShapeType="1"/>
          </p:cNvSpPr>
          <p:nvPr/>
        </p:nvSpPr>
        <p:spPr bwMode="auto">
          <a:xfrm flipV="1">
            <a:off x="3895725" y="2868613"/>
            <a:ext cx="23256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5" name="Text Box 180">
            <a:extLst>
              <a:ext uri="{FF2B5EF4-FFF2-40B4-BE49-F238E27FC236}">
                <a16:creationId xmlns:a16="http://schemas.microsoft.com/office/drawing/2014/main" id="{8E2BBD7A-719F-064F-BE17-88A3EAF19455}"/>
              </a:ext>
            </a:extLst>
          </p:cNvPr>
          <p:cNvSpPr txBox="1">
            <a:spLocks noChangeArrowheads="1"/>
          </p:cNvSpPr>
          <p:nvPr/>
        </p:nvSpPr>
        <p:spPr bwMode="auto">
          <a:xfrm>
            <a:off x="4227513" y="29924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CC0000"/>
                </a:solidFill>
              </a:rPr>
              <a:t>IPv4</a:t>
            </a:r>
          </a:p>
        </p:txBody>
      </p:sp>
      <p:sp>
        <p:nvSpPr>
          <p:cNvPr id="112646" name="Text Box 181">
            <a:extLst>
              <a:ext uri="{FF2B5EF4-FFF2-40B4-BE49-F238E27FC236}">
                <a16:creationId xmlns:a16="http://schemas.microsoft.com/office/drawing/2014/main" id="{BF38D3E1-68A0-CE48-8E52-230458CC8CEB}"/>
              </a:ext>
            </a:extLst>
          </p:cNvPr>
          <p:cNvSpPr txBox="1">
            <a:spLocks noChangeArrowheads="1"/>
          </p:cNvSpPr>
          <p:nvPr/>
        </p:nvSpPr>
        <p:spPr bwMode="auto">
          <a:xfrm>
            <a:off x="5221288" y="29940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CC0000"/>
                </a:solidFill>
              </a:rPr>
              <a:t>IPv4</a:t>
            </a:r>
          </a:p>
        </p:txBody>
      </p:sp>
      <p:grpSp>
        <p:nvGrpSpPr>
          <p:cNvPr id="112647" name="Group 254">
            <a:extLst>
              <a:ext uri="{FF2B5EF4-FFF2-40B4-BE49-F238E27FC236}">
                <a16:creationId xmlns:a16="http://schemas.microsoft.com/office/drawing/2014/main" id="{064B1238-AF88-154F-9A27-653B6CFC2CD3}"/>
              </a:ext>
            </a:extLst>
          </p:cNvPr>
          <p:cNvGrpSpPr>
            <a:grpSpLocks/>
          </p:cNvGrpSpPr>
          <p:nvPr/>
        </p:nvGrpSpPr>
        <p:grpSpPr bwMode="auto">
          <a:xfrm>
            <a:off x="4230688" y="2703513"/>
            <a:ext cx="693737" cy="338137"/>
            <a:chOff x="4396" y="1245"/>
            <a:chExt cx="672" cy="248"/>
          </a:xfrm>
        </p:grpSpPr>
        <p:sp>
          <p:nvSpPr>
            <p:cNvPr id="112761" name="Oval 407">
              <a:extLst>
                <a:ext uri="{FF2B5EF4-FFF2-40B4-BE49-F238E27FC236}">
                  <a16:creationId xmlns:a16="http://schemas.microsoft.com/office/drawing/2014/main" id="{DCBF82A2-8430-9043-A7EC-324988F040D6}"/>
                </a:ext>
              </a:extLst>
            </p:cNvPr>
            <p:cNvSpPr>
              <a:spLocks noChangeArrowheads="1"/>
            </p:cNvSpPr>
            <p:nvPr/>
          </p:nvSpPr>
          <p:spPr bwMode="auto">
            <a:xfrm>
              <a:off x="4399" y="1355"/>
              <a:ext cx="666" cy="138"/>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762" name="Rectangle 410">
              <a:extLst>
                <a:ext uri="{FF2B5EF4-FFF2-40B4-BE49-F238E27FC236}">
                  <a16:creationId xmlns:a16="http://schemas.microsoft.com/office/drawing/2014/main" id="{95B9D92F-79F4-8E42-A1A9-50E6CF90E437}"/>
                </a:ext>
              </a:extLst>
            </p:cNvPr>
            <p:cNvSpPr>
              <a:spLocks noChangeArrowheads="1"/>
            </p:cNvSpPr>
            <p:nvPr/>
          </p:nvSpPr>
          <p:spPr bwMode="auto">
            <a:xfrm>
              <a:off x="4399" y="1339"/>
              <a:ext cx="669" cy="86"/>
            </a:xfrm>
            <a:prstGeom prst="rect">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763" name="Oval 411">
              <a:extLst>
                <a:ext uri="{FF2B5EF4-FFF2-40B4-BE49-F238E27FC236}">
                  <a16:creationId xmlns:a16="http://schemas.microsoft.com/office/drawing/2014/main" id="{B4344A29-F4E5-D442-A523-FC9633D05E0B}"/>
                </a:ext>
              </a:extLst>
            </p:cNvPr>
            <p:cNvSpPr>
              <a:spLocks noChangeArrowheads="1"/>
            </p:cNvSpPr>
            <p:nvPr/>
          </p:nvSpPr>
          <p:spPr bwMode="auto">
            <a:xfrm>
              <a:off x="4396" y="1245"/>
              <a:ext cx="667" cy="162"/>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764" name="Group 258">
              <a:extLst>
                <a:ext uri="{FF2B5EF4-FFF2-40B4-BE49-F238E27FC236}">
                  <a16:creationId xmlns:a16="http://schemas.microsoft.com/office/drawing/2014/main" id="{C9ABB7ED-C98B-BE44-BB56-B4EC86DD0536}"/>
                </a:ext>
              </a:extLst>
            </p:cNvPr>
            <p:cNvGrpSpPr>
              <a:grpSpLocks/>
            </p:cNvGrpSpPr>
            <p:nvPr/>
          </p:nvGrpSpPr>
          <p:grpSpPr bwMode="auto">
            <a:xfrm>
              <a:off x="4530" y="1287"/>
              <a:ext cx="377" cy="75"/>
              <a:chOff x="2468" y="1332"/>
              <a:chExt cx="310" cy="60"/>
            </a:xfrm>
          </p:grpSpPr>
          <p:sp>
            <p:nvSpPr>
              <p:cNvPr id="112767" name="Freeform 259">
                <a:extLst>
                  <a:ext uri="{FF2B5EF4-FFF2-40B4-BE49-F238E27FC236}">
                    <a16:creationId xmlns:a16="http://schemas.microsoft.com/office/drawing/2014/main" id="{7BCE104C-2D35-BC42-AF25-D365F9F24A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sp>
            <p:nvSpPr>
              <p:cNvPr id="112768" name="Freeform 260">
                <a:extLst>
                  <a:ext uri="{FF2B5EF4-FFF2-40B4-BE49-F238E27FC236}">
                    <a16:creationId xmlns:a16="http://schemas.microsoft.com/office/drawing/2014/main" id="{99596D61-E42C-C545-9E0A-333157F29D4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grpSp>
        <p:sp>
          <p:nvSpPr>
            <p:cNvPr id="112765" name="Line 261">
              <a:extLst>
                <a:ext uri="{FF2B5EF4-FFF2-40B4-BE49-F238E27FC236}">
                  <a16:creationId xmlns:a16="http://schemas.microsoft.com/office/drawing/2014/main" id="{1B658F91-FBF5-DB41-BB31-890B5A8AB88F}"/>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66" name="Line 262">
              <a:extLst>
                <a:ext uri="{FF2B5EF4-FFF2-40B4-BE49-F238E27FC236}">
                  <a16:creationId xmlns:a16="http://schemas.microsoft.com/office/drawing/2014/main" id="{1087A32D-4982-D141-8CC9-73E0F330C7A8}"/>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648" name="Group 328">
            <a:extLst>
              <a:ext uri="{FF2B5EF4-FFF2-40B4-BE49-F238E27FC236}">
                <a16:creationId xmlns:a16="http://schemas.microsoft.com/office/drawing/2014/main" id="{C1B834F9-4F6A-5545-AFF6-9A65C7352C85}"/>
              </a:ext>
            </a:extLst>
          </p:cNvPr>
          <p:cNvGrpSpPr>
            <a:grpSpLocks/>
          </p:cNvGrpSpPr>
          <p:nvPr/>
        </p:nvGrpSpPr>
        <p:grpSpPr bwMode="auto">
          <a:xfrm>
            <a:off x="2163763" y="2360613"/>
            <a:ext cx="1728787" cy="965200"/>
            <a:chOff x="1363" y="1403"/>
            <a:chExt cx="1089" cy="608"/>
          </a:xfrm>
        </p:grpSpPr>
        <p:sp>
          <p:nvSpPr>
            <p:cNvPr id="112738" name="Text Box 92">
              <a:extLst>
                <a:ext uri="{FF2B5EF4-FFF2-40B4-BE49-F238E27FC236}">
                  <a16:creationId xmlns:a16="http://schemas.microsoft.com/office/drawing/2014/main" id="{18CD1EC1-92AC-A54B-ABA9-D3EB40F79FC0}"/>
                </a:ext>
              </a:extLst>
            </p:cNvPr>
            <p:cNvSpPr txBox="1">
              <a:spLocks noChangeArrowheads="1"/>
            </p:cNvSpPr>
            <p:nvPr/>
          </p:nvSpPr>
          <p:spPr bwMode="auto">
            <a:xfrm>
              <a:off x="1462" y="140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a:t>
              </a:r>
            </a:p>
          </p:txBody>
        </p:sp>
        <p:sp>
          <p:nvSpPr>
            <p:cNvPr id="112739" name="Text Box 108">
              <a:extLst>
                <a:ext uri="{FF2B5EF4-FFF2-40B4-BE49-F238E27FC236}">
                  <a16:creationId xmlns:a16="http://schemas.microsoft.com/office/drawing/2014/main" id="{515CC604-A308-5940-8369-9554CE946915}"/>
                </a:ext>
              </a:extLst>
            </p:cNvPr>
            <p:cNvSpPr txBox="1">
              <a:spLocks noChangeArrowheads="1"/>
            </p:cNvSpPr>
            <p:nvPr/>
          </p:nvSpPr>
          <p:spPr bwMode="auto">
            <a:xfrm>
              <a:off x="2121" y="140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B</a:t>
              </a:r>
            </a:p>
          </p:txBody>
        </p:sp>
        <p:sp>
          <p:nvSpPr>
            <p:cNvPr id="112740" name="Line 141">
              <a:extLst>
                <a:ext uri="{FF2B5EF4-FFF2-40B4-BE49-F238E27FC236}">
                  <a16:creationId xmlns:a16="http://schemas.microsoft.com/office/drawing/2014/main" id="{EA85B13B-AA8F-3B42-9AC5-48CA008EAB4C}"/>
                </a:ext>
              </a:extLst>
            </p:cNvPr>
            <p:cNvSpPr>
              <a:spLocks noChangeShapeType="1"/>
            </p:cNvSpPr>
            <p:nvPr/>
          </p:nvSpPr>
          <p:spPr bwMode="auto">
            <a:xfrm flipV="1">
              <a:off x="1803" y="1729"/>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741" name="Text Box 143">
              <a:extLst>
                <a:ext uri="{FF2B5EF4-FFF2-40B4-BE49-F238E27FC236}">
                  <a16:creationId xmlns:a16="http://schemas.microsoft.com/office/drawing/2014/main" id="{F89E06CB-30E4-024B-84A2-C3A158EC0316}"/>
                </a:ext>
              </a:extLst>
            </p:cNvPr>
            <p:cNvSpPr txBox="1">
              <a:spLocks noChangeArrowheads="1"/>
            </p:cNvSpPr>
            <p:nvPr/>
          </p:nvSpPr>
          <p:spPr bwMode="auto">
            <a:xfrm>
              <a:off x="1386" y="1798"/>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2742" name="Text Box 144">
              <a:extLst>
                <a:ext uri="{FF2B5EF4-FFF2-40B4-BE49-F238E27FC236}">
                  <a16:creationId xmlns:a16="http://schemas.microsoft.com/office/drawing/2014/main" id="{C0A47EC3-8A0D-7646-87A3-53510337E816}"/>
                </a:ext>
              </a:extLst>
            </p:cNvPr>
            <p:cNvSpPr txBox="1">
              <a:spLocks noChangeArrowheads="1"/>
            </p:cNvSpPr>
            <p:nvPr/>
          </p:nvSpPr>
          <p:spPr bwMode="auto">
            <a:xfrm>
              <a:off x="2045" y="1799"/>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2743" name="Group 245">
              <a:extLst>
                <a:ext uri="{FF2B5EF4-FFF2-40B4-BE49-F238E27FC236}">
                  <a16:creationId xmlns:a16="http://schemas.microsoft.com/office/drawing/2014/main" id="{D5328F4C-E09A-F14C-9C7D-24C8CB6D64E5}"/>
                </a:ext>
              </a:extLst>
            </p:cNvPr>
            <p:cNvGrpSpPr>
              <a:grpSpLocks/>
            </p:cNvGrpSpPr>
            <p:nvPr/>
          </p:nvGrpSpPr>
          <p:grpSpPr bwMode="auto">
            <a:xfrm>
              <a:off x="1363" y="1621"/>
              <a:ext cx="437" cy="213"/>
              <a:chOff x="4396" y="1245"/>
              <a:chExt cx="672" cy="248"/>
            </a:xfrm>
          </p:grpSpPr>
          <p:sp>
            <p:nvSpPr>
              <p:cNvPr id="112753" name="Oval 407">
                <a:extLst>
                  <a:ext uri="{FF2B5EF4-FFF2-40B4-BE49-F238E27FC236}">
                    <a16:creationId xmlns:a16="http://schemas.microsoft.com/office/drawing/2014/main" id="{6A2C6809-6A42-A444-940E-48E358E0A572}"/>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754" name="Rectangle 410">
                <a:extLst>
                  <a:ext uri="{FF2B5EF4-FFF2-40B4-BE49-F238E27FC236}">
                    <a16:creationId xmlns:a16="http://schemas.microsoft.com/office/drawing/2014/main" id="{98F9BFA9-A9F6-2949-A0A4-BF2A9F5930F6}"/>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755" name="Oval 411">
                <a:extLst>
                  <a:ext uri="{FF2B5EF4-FFF2-40B4-BE49-F238E27FC236}">
                    <a16:creationId xmlns:a16="http://schemas.microsoft.com/office/drawing/2014/main" id="{D0D285AA-8C44-CD47-92AA-990B7085902E}"/>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756" name="Group 249">
                <a:extLst>
                  <a:ext uri="{FF2B5EF4-FFF2-40B4-BE49-F238E27FC236}">
                    <a16:creationId xmlns:a16="http://schemas.microsoft.com/office/drawing/2014/main" id="{50AA9A27-8820-4642-82F3-8506B3CAACEA}"/>
                  </a:ext>
                </a:extLst>
              </p:cNvPr>
              <p:cNvGrpSpPr>
                <a:grpSpLocks/>
              </p:cNvGrpSpPr>
              <p:nvPr/>
            </p:nvGrpSpPr>
            <p:grpSpPr bwMode="auto">
              <a:xfrm>
                <a:off x="4530" y="1287"/>
                <a:ext cx="377" cy="75"/>
                <a:chOff x="2468" y="1332"/>
                <a:chExt cx="310" cy="60"/>
              </a:xfrm>
            </p:grpSpPr>
            <p:sp>
              <p:nvSpPr>
                <p:cNvPr id="112759" name="Freeform 250">
                  <a:extLst>
                    <a:ext uri="{FF2B5EF4-FFF2-40B4-BE49-F238E27FC236}">
                      <a16:creationId xmlns:a16="http://schemas.microsoft.com/office/drawing/2014/main" id="{EF8E83AB-BFA9-074B-9795-1C7D83C9781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60" name="Freeform 251">
                  <a:extLst>
                    <a:ext uri="{FF2B5EF4-FFF2-40B4-BE49-F238E27FC236}">
                      <a16:creationId xmlns:a16="http://schemas.microsoft.com/office/drawing/2014/main" id="{A584CFE4-9D92-DD45-B35F-92C3320C9A6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757" name="Line 252">
                <a:extLst>
                  <a:ext uri="{FF2B5EF4-FFF2-40B4-BE49-F238E27FC236}">
                    <a16:creationId xmlns:a16="http://schemas.microsoft.com/office/drawing/2014/main" id="{363C4896-0FF8-5B4B-8E04-E2EDA9DA847B}"/>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8" name="Line 253">
                <a:extLst>
                  <a:ext uri="{FF2B5EF4-FFF2-40B4-BE49-F238E27FC236}">
                    <a16:creationId xmlns:a16="http://schemas.microsoft.com/office/drawing/2014/main" id="{61AEB8DB-A2B2-3C4A-87BA-EE716C5F42FF}"/>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44" name="Group 263">
              <a:extLst>
                <a:ext uri="{FF2B5EF4-FFF2-40B4-BE49-F238E27FC236}">
                  <a16:creationId xmlns:a16="http://schemas.microsoft.com/office/drawing/2014/main" id="{D6ECB46B-8759-6148-BAE5-6304D5AF7FB0}"/>
                </a:ext>
              </a:extLst>
            </p:cNvPr>
            <p:cNvGrpSpPr>
              <a:grpSpLocks/>
            </p:cNvGrpSpPr>
            <p:nvPr/>
          </p:nvGrpSpPr>
          <p:grpSpPr bwMode="auto">
            <a:xfrm>
              <a:off x="2015" y="1617"/>
              <a:ext cx="437" cy="213"/>
              <a:chOff x="4396" y="1245"/>
              <a:chExt cx="672" cy="248"/>
            </a:xfrm>
          </p:grpSpPr>
          <p:sp>
            <p:nvSpPr>
              <p:cNvPr id="112745" name="Oval 407">
                <a:extLst>
                  <a:ext uri="{FF2B5EF4-FFF2-40B4-BE49-F238E27FC236}">
                    <a16:creationId xmlns:a16="http://schemas.microsoft.com/office/drawing/2014/main" id="{701DB98D-A2A8-2A48-A333-E382CE13E147}"/>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746" name="Rectangle 410">
                <a:extLst>
                  <a:ext uri="{FF2B5EF4-FFF2-40B4-BE49-F238E27FC236}">
                    <a16:creationId xmlns:a16="http://schemas.microsoft.com/office/drawing/2014/main" id="{77AD3E61-5AFD-B14C-8973-071DD4C7F9B4}"/>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747" name="Oval 411">
                <a:extLst>
                  <a:ext uri="{FF2B5EF4-FFF2-40B4-BE49-F238E27FC236}">
                    <a16:creationId xmlns:a16="http://schemas.microsoft.com/office/drawing/2014/main" id="{183B3B9D-9046-C24F-8AD1-56E05F7087BD}"/>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748" name="Group 267">
                <a:extLst>
                  <a:ext uri="{FF2B5EF4-FFF2-40B4-BE49-F238E27FC236}">
                    <a16:creationId xmlns:a16="http://schemas.microsoft.com/office/drawing/2014/main" id="{12AD009F-17F3-9645-AEC2-F4EB477A60EA}"/>
                  </a:ext>
                </a:extLst>
              </p:cNvPr>
              <p:cNvGrpSpPr>
                <a:grpSpLocks/>
              </p:cNvGrpSpPr>
              <p:nvPr/>
            </p:nvGrpSpPr>
            <p:grpSpPr bwMode="auto">
              <a:xfrm>
                <a:off x="4530" y="1287"/>
                <a:ext cx="377" cy="75"/>
                <a:chOff x="2468" y="1332"/>
                <a:chExt cx="310" cy="60"/>
              </a:xfrm>
            </p:grpSpPr>
            <p:sp>
              <p:nvSpPr>
                <p:cNvPr id="112751" name="Freeform 268">
                  <a:extLst>
                    <a:ext uri="{FF2B5EF4-FFF2-40B4-BE49-F238E27FC236}">
                      <a16:creationId xmlns:a16="http://schemas.microsoft.com/office/drawing/2014/main" id="{A89DFEF6-D6C2-C745-95E6-FCB4366871E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2" name="Freeform 269">
                  <a:extLst>
                    <a:ext uri="{FF2B5EF4-FFF2-40B4-BE49-F238E27FC236}">
                      <a16:creationId xmlns:a16="http://schemas.microsoft.com/office/drawing/2014/main" id="{39325486-CEF0-D44D-8DBB-24F7C5CF57D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749" name="Line 270">
                <a:extLst>
                  <a:ext uri="{FF2B5EF4-FFF2-40B4-BE49-F238E27FC236}">
                    <a16:creationId xmlns:a16="http://schemas.microsoft.com/office/drawing/2014/main" id="{58D1480C-014F-3D4F-A546-0090663CE8F3}"/>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0" name="Line 271">
                <a:extLst>
                  <a:ext uri="{FF2B5EF4-FFF2-40B4-BE49-F238E27FC236}">
                    <a16:creationId xmlns:a16="http://schemas.microsoft.com/office/drawing/2014/main" id="{2C76DB25-B9BC-2747-8262-5365BF6BD730}"/>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12649" name="Group 272">
            <a:extLst>
              <a:ext uri="{FF2B5EF4-FFF2-40B4-BE49-F238E27FC236}">
                <a16:creationId xmlns:a16="http://schemas.microsoft.com/office/drawing/2014/main" id="{D98ADE7C-64B8-5244-93C0-54AE0237334E}"/>
              </a:ext>
            </a:extLst>
          </p:cNvPr>
          <p:cNvGrpSpPr>
            <a:grpSpLocks/>
          </p:cNvGrpSpPr>
          <p:nvPr/>
        </p:nvGrpSpPr>
        <p:grpSpPr bwMode="auto">
          <a:xfrm>
            <a:off x="5195888" y="2706688"/>
            <a:ext cx="693737" cy="338137"/>
            <a:chOff x="4396" y="1245"/>
            <a:chExt cx="672" cy="248"/>
          </a:xfrm>
        </p:grpSpPr>
        <p:sp>
          <p:nvSpPr>
            <p:cNvPr id="112730" name="Oval 407">
              <a:extLst>
                <a:ext uri="{FF2B5EF4-FFF2-40B4-BE49-F238E27FC236}">
                  <a16:creationId xmlns:a16="http://schemas.microsoft.com/office/drawing/2014/main" id="{EB182269-4648-A248-94AD-57A7BD6A17F9}"/>
                </a:ext>
              </a:extLst>
            </p:cNvPr>
            <p:cNvSpPr>
              <a:spLocks noChangeArrowheads="1"/>
            </p:cNvSpPr>
            <p:nvPr/>
          </p:nvSpPr>
          <p:spPr bwMode="auto">
            <a:xfrm>
              <a:off x="4399" y="1355"/>
              <a:ext cx="666" cy="138"/>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731" name="Rectangle 410">
              <a:extLst>
                <a:ext uri="{FF2B5EF4-FFF2-40B4-BE49-F238E27FC236}">
                  <a16:creationId xmlns:a16="http://schemas.microsoft.com/office/drawing/2014/main" id="{1F7626C5-D5D7-A040-A78B-A715F43590E0}"/>
                </a:ext>
              </a:extLst>
            </p:cNvPr>
            <p:cNvSpPr>
              <a:spLocks noChangeArrowheads="1"/>
            </p:cNvSpPr>
            <p:nvPr/>
          </p:nvSpPr>
          <p:spPr bwMode="auto">
            <a:xfrm>
              <a:off x="4399" y="1339"/>
              <a:ext cx="669" cy="86"/>
            </a:xfrm>
            <a:prstGeom prst="rect">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732" name="Oval 411">
              <a:extLst>
                <a:ext uri="{FF2B5EF4-FFF2-40B4-BE49-F238E27FC236}">
                  <a16:creationId xmlns:a16="http://schemas.microsoft.com/office/drawing/2014/main" id="{B5EA13DA-A4A7-B84E-8C08-8723B449715C}"/>
                </a:ext>
              </a:extLst>
            </p:cNvPr>
            <p:cNvSpPr>
              <a:spLocks noChangeArrowheads="1"/>
            </p:cNvSpPr>
            <p:nvPr/>
          </p:nvSpPr>
          <p:spPr bwMode="auto">
            <a:xfrm>
              <a:off x="4396" y="1245"/>
              <a:ext cx="667" cy="162"/>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733" name="Group 276">
              <a:extLst>
                <a:ext uri="{FF2B5EF4-FFF2-40B4-BE49-F238E27FC236}">
                  <a16:creationId xmlns:a16="http://schemas.microsoft.com/office/drawing/2014/main" id="{3B551D3E-6EFB-7942-862A-C77201F93E7B}"/>
                </a:ext>
              </a:extLst>
            </p:cNvPr>
            <p:cNvGrpSpPr>
              <a:grpSpLocks/>
            </p:cNvGrpSpPr>
            <p:nvPr/>
          </p:nvGrpSpPr>
          <p:grpSpPr bwMode="auto">
            <a:xfrm>
              <a:off x="4530" y="1287"/>
              <a:ext cx="377" cy="75"/>
              <a:chOff x="2468" y="1332"/>
              <a:chExt cx="310" cy="60"/>
            </a:xfrm>
          </p:grpSpPr>
          <p:sp>
            <p:nvSpPr>
              <p:cNvPr id="112736" name="Freeform 277">
                <a:extLst>
                  <a:ext uri="{FF2B5EF4-FFF2-40B4-BE49-F238E27FC236}">
                    <a16:creationId xmlns:a16="http://schemas.microsoft.com/office/drawing/2014/main" id="{6CFCAF23-2334-3E4C-BF1E-1F2ADC01855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sp>
            <p:nvSpPr>
              <p:cNvPr id="112737" name="Freeform 278">
                <a:extLst>
                  <a:ext uri="{FF2B5EF4-FFF2-40B4-BE49-F238E27FC236}">
                    <a16:creationId xmlns:a16="http://schemas.microsoft.com/office/drawing/2014/main" id="{0CAB85ED-D1D2-3949-A210-31D42324C37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grpSp>
        <p:sp>
          <p:nvSpPr>
            <p:cNvPr id="112734" name="Line 279">
              <a:extLst>
                <a:ext uri="{FF2B5EF4-FFF2-40B4-BE49-F238E27FC236}">
                  <a16:creationId xmlns:a16="http://schemas.microsoft.com/office/drawing/2014/main" id="{619C335B-2C54-2141-B2BB-0CE2DBA46A53}"/>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35" name="Line 280">
              <a:extLst>
                <a:ext uri="{FF2B5EF4-FFF2-40B4-BE49-F238E27FC236}">
                  <a16:creationId xmlns:a16="http://schemas.microsoft.com/office/drawing/2014/main" id="{83C6799B-7BC5-7945-B13F-6546D2B26B25}"/>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650" name="Group 303">
            <a:extLst>
              <a:ext uri="{FF2B5EF4-FFF2-40B4-BE49-F238E27FC236}">
                <a16:creationId xmlns:a16="http://schemas.microsoft.com/office/drawing/2014/main" id="{2AA86FE7-3F1D-A841-AAF4-43C11DAA1D1A}"/>
              </a:ext>
            </a:extLst>
          </p:cNvPr>
          <p:cNvGrpSpPr>
            <a:grpSpLocks/>
          </p:cNvGrpSpPr>
          <p:nvPr/>
        </p:nvGrpSpPr>
        <p:grpSpPr bwMode="auto">
          <a:xfrm>
            <a:off x="6202363" y="2362200"/>
            <a:ext cx="1668462" cy="958850"/>
            <a:chOff x="3907" y="1404"/>
            <a:chExt cx="1051" cy="604"/>
          </a:xfrm>
        </p:grpSpPr>
        <p:sp>
          <p:nvSpPr>
            <p:cNvPr id="112707" name="Text Box 50">
              <a:extLst>
                <a:ext uri="{FF2B5EF4-FFF2-40B4-BE49-F238E27FC236}">
                  <a16:creationId xmlns:a16="http://schemas.microsoft.com/office/drawing/2014/main" id="{EF559316-5CEB-FB41-B77F-2DFB767A184A}"/>
                </a:ext>
              </a:extLst>
            </p:cNvPr>
            <p:cNvSpPr txBox="1">
              <a:spLocks noChangeArrowheads="1"/>
            </p:cNvSpPr>
            <p:nvPr/>
          </p:nvSpPr>
          <p:spPr bwMode="auto">
            <a:xfrm>
              <a:off x="4012" y="1404"/>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E</a:t>
              </a:r>
            </a:p>
          </p:txBody>
        </p:sp>
        <p:sp>
          <p:nvSpPr>
            <p:cNvPr id="112708" name="Line 142">
              <a:extLst>
                <a:ext uri="{FF2B5EF4-FFF2-40B4-BE49-F238E27FC236}">
                  <a16:creationId xmlns:a16="http://schemas.microsoft.com/office/drawing/2014/main" id="{315AAECB-8FE2-DE41-B2E2-156E0B969B12}"/>
                </a:ext>
              </a:extLst>
            </p:cNvPr>
            <p:cNvSpPr>
              <a:spLocks noChangeShapeType="1"/>
            </p:cNvSpPr>
            <p:nvPr/>
          </p:nvSpPr>
          <p:spPr bwMode="auto">
            <a:xfrm flipV="1">
              <a:off x="4352" y="1717"/>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709" name="Text Box 145">
              <a:extLst>
                <a:ext uri="{FF2B5EF4-FFF2-40B4-BE49-F238E27FC236}">
                  <a16:creationId xmlns:a16="http://schemas.microsoft.com/office/drawing/2014/main" id="{47CEE3C7-F888-CD44-B2BA-3C6670AC299F}"/>
                </a:ext>
              </a:extLst>
            </p:cNvPr>
            <p:cNvSpPr txBox="1">
              <a:spLocks noChangeArrowheads="1"/>
            </p:cNvSpPr>
            <p:nvPr/>
          </p:nvSpPr>
          <p:spPr bwMode="auto">
            <a:xfrm>
              <a:off x="3951" y="1794"/>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2710" name="Text Box 146">
              <a:extLst>
                <a:ext uri="{FF2B5EF4-FFF2-40B4-BE49-F238E27FC236}">
                  <a16:creationId xmlns:a16="http://schemas.microsoft.com/office/drawing/2014/main" id="{73F186AC-7F2F-7F41-AB02-E7B516AE7EB4}"/>
                </a:ext>
              </a:extLst>
            </p:cNvPr>
            <p:cNvSpPr txBox="1">
              <a:spLocks noChangeArrowheads="1"/>
            </p:cNvSpPr>
            <p:nvPr/>
          </p:nvSpPr>
          <p:spPr bwMode="auto">
            <a:xfrm>
              <a:off x="4569" y="1796"/>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2711" name="Group 281">
              <a:extLst>
                <a:ext uri="{FF2B5EF4-FFF2-40B4-BE49-F238E27FC236}">
                  <a16:creationId xmlns:a16="http://schemas.microsoft.com/office/drawing/2014/main" id="{195CC415-06CC-6F48-B046-1B9EBA260F2D}"/>
                </a:ext>
              </a:extLst>
            </p:cNvPr>
            <p:cNvGrpSpPr>
              <a:grpSpLocks/>
            </p:cNvGrpSpPr>
            <p:nvPr/>
          </p:nvGrpSpPr>
          <p:grpSpPr bwMode="auto">
            <a:xfrm>
              <a:off x="3907" y="1621"/>
              <a:ext cx="437" cy="213"/>
              <a:chOff x="4396" y="1245"/>
              <a:chExt cx="672" cy="248"/>
            </a:xfrm>
          </p:grpSpPr>
          <p:sp>
            <p:nvSpPr>
              <p:cNvPr id="112722" name="Oval 407">
                <a:extLst>
                  <a:ext uri="{FF2B5EF4-FFF2-40B4-BE49-F238E27FC236}">
                    <a16:creationId xmlns:a16="http://schemas.microsoft.com/office/drawing/2014/main" id="{B0D8856C-3EE8-F749-8218-FD31EF18D66E}"/>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723" name="Rectangle 410">
                <a:extLst>
                  <a:ext uri="{FF2B5EF4-FFF2-40B4-BE49-F238E27FC236}">
                    <a16:creationId xmlns:a16="http://schemas.microsoft.com/office/drawing/2014/main" id="{3741BB61-258C-F744-9E67-79D2497A4D01}"/>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724" name="Oval 411">
                <a:extLst>
                  <a:ext uri="{FF2B5EF4-FFF2-40B4-BE49-F238E27FC236}">
                    <a16:creationId xmlns:a16="http://schemas.microsoft.com/office/drawing/2014/main" id="{F7D39E45-8744-EE41-AC7A-CEB0BD458E58}"/>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725" name="Group 285">
                <a:extLst>
                  <a:ext uri="{FF2B5EF4-FFF2-40B4-BE49-F238E27FC236}">
                    <a16:creationId xmlns:a16="http://schemas.microsoft.com/office/drawing/2014/main" id="{6BD7CE72-1F84-7043-B373-60CA4556D595}"/>
                  </a:ext>
                </a:extLst>
              </p:cNvPr>
              <p:cNvGrpSpPr>
                <a:grpSpLocks/>
              </p:cNvGrpSpPr>
              <p:nvPr/>
            </p:nvGrpSpPr>
            <p:grpSpPr bwMode="auto">
              <a:xfrm>
                <a:off x="4530" y="1287"/>
                <a:ext cx="377" cy="75"/>
                <a:chOff x="2468" y="1332"/>
                <a:chExt cx="310" cy="60"/>
              </a:xfrm>
            </p:grpSpPr>
            <p:sp>
              <p:nvSpPr>
                <p:cNvPr id="112728" name="Freeform 286">
                  <a:extLst>
                    <a:ext uri="{FF2B5EF4-FFF2-40B4-BE49-F238E27FC236}">
                      <a16:creationId xmlns:a16="http://schemas.microsoft.com/office/drawing/2014/main" id="{CAA99C36-8D5F-804E-8B26-FE562007D53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9" name="Freeform 287">
                  <a:extLst>
                    <a:ext uri="{FF2B5EF4-FFF2-40B4-BE49-F238E27FC236}">
                      <a16:creationId xmlns:a16="http://schemas.microsoft.com/office/drawing/2014/main" id="{23BCE459-CCCD-C943-8216-2D418A659AF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726" name="Line 288">
                <a:extLst>
                  <a:ext uri="{FF2B5EF4-FFF2-40B4-BE49-F238E27FC236}">
                    <a16:creationId xmlns:a16="http://schemas.microsoft.com/office/drawing/2014/main" id="{6E70001A-E973-CD4C-9207-D06F5889EFCE}"/>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7" name="Line 289">
                <a:extLst>
                  <a:ext uri="{FF2B5EF4-FFF2-40B4-BE49-F238E27FC236}">
                    <a16:creationId xmlns:a16="http://schemas.microsoft.com/office/drawing/2014/main" id="{C42CEC8E-9E41-A94D-9F64-A09867CBD770}"/>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12" name="Group 290">
              <a:extLst>
                <a:ext uri="{FF2B5EF4-FFF2-40B4-BE49-F238E27FC236}">
                  <a16:creationId xmlns:a16="http://schemas.microsoft.com/office/drawing/2014/main" id="{C14A2C1C-675A-9F4C-931D-541254436F11}"/>
                </a:ext>
              </a:extLst>
            </p:cNvPr>
            <p:cNvGrpSpPr>
              <a:grpSpLocks/>
            </p:cNvGrpSpPr>
            <p:nvPr/>
          </p:nvGrpSpPr>
          <p:grpSpPr bwMode="auto">
            <a:xfrm>
              <a:off x="4521" y="1619"/>
              <a:ext cx="437" cy="213"/>
              <a:chOff x="4396" y="1245"/>
              <a:chExt cx="672" cy="248"/>
            </a:xfrm>
          </p:grpSpPr>
          <p:sp>
            <p:nvSpPr>
              <p:cNvPr id="112714" name="Oval 407">
                <a:extLst>
                  <a:ext uri="{FF2B5EF4-FFF2-40B4-BE49-F238E27FC236}">
                    <a16:creationId xmlns:a16="http://schemas.microsoft.com/office/drawing/2014/main" id="{47878006-26DC-6041-9C6E-4A36F7BB1BAB}"/>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715" name="Rectangle 410">
                <a:extLst>
                  <a:ext uri="{FF2B5EF4-FFF2-40B4-BE49-F238E27FC236}">
                    <a16:creationId xmlns:a16="http://schemas.microsoft.com/office/drawing/2014/main" id="{E200CC76-7670-C840-ABC7-8EA012E46208}"/>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716" name="Oval 411">
                <a:extLst>
                  <a:ext uri="{FF2B5EF4-FFF2-40B4-BE49-F238E27FC236}">
                    <a16:creationId xmlns:a16="http://schemas.microsoft.com/office/drawing/2014/main" id="{F95B458F-9C6C-2344-BBED-3C3A500AC134}"/>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717" name="Group 294">
                <a:extLst>
                  <a:ext uri="{FF2B5EF4-FFF2-40B4-BE49-F238E27FC236}">
                    <a16:creationId xmlns:a16="http://schemas.microsoft.com/office/drawing/2014/main" id="{0BD929C4-264D-A24A-8F15-6C61903EF6FC}"/>
                  </a:ext>
                </a:extLst>
              </p:cNvPr>
              <p:cNvGrpSpPr>
                <a:grpSpLocks/>
              </p:cNvGrpSpPr>
              <p:nvPr/>
            </p:nvGrpSpPr>
            <p:grpSpPr bwMode="auto">
              <a:xfrm>
                <a:off x="4530" y="1287"/>
                <a:ext cx="377" cy="75"/>
                <a:chOff x="2468" y="1332"/>
                <a:chExt cx="310" cy="60"/>
              </a:xfrm>
            </p:grpSpPr>
            <p:sp>
              <p:nvSpPr>
                <p:cNvPr id="112720" name="Freeform 295">
                  <a:extLst>
                    <a:ext uri="{FF2B5EF4-FFF2-40B4-BE49-F238E27FC236}">
                      <a16:creationId xmlns:a16="http://schemas.microsoft.com/office/drawing/2014/main" id="{7783CD90-F1F2-9F45-9FF8-6F232D81400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1" name="Freeform 296">
                  <a:extLst>
                    <a:ext uri="{FF2B5EF4-FFF2-40B4-BE49-F238E27FC236}">
                      <a16:creationId xmlns:a16="http://schemas.microsoft.com/office/drawing/2014/main" id="{C4CAA531-E74F-2F49-A353-5A95E45EF43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718" name="Line 297">
                <a:extLst>
                  <a:ext uri="{FF2B5EF4-FFF2-40B4-BE49-F238E27FC236}">
                    <a16:creationId xmlns:a16="http://schemas.microsoft.com/office/drawing/2014/main" id="{48835238-06F4-6C49-8FC7-BD03745B205C}"/>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9" name="Line 298">
                <a:extLst>
                  <a:ext uri="{FF2B5EF4-FFF2-40B4-BE49-F238E27FC236}">
                    <a16:creationId xmlns:a16="http://schemas.microsoft.com/office/drawing/2014/main" id="{3A882871-2372-6046-992E-37EAD5C408B1}"/>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13" name="Text Box 299">
              <a:extLst>
                <a:ext uri="{FF2B5EF4-FFF2-40B4-BE49-F238E27FC236}">
                  <a16:creationId xmlns:a16="http://schemas.microsoft.com/office/drawing/2014/main" id="{130804F7-F2C8-A146-A116-ABBFA274F9B2}"/>
                </a:ext>
              </a:extLst>
            </p:cNvPr>
            <p:cNvSpPr txBox="1">
              <a:spLocks noChangeArrowheads="1"/>
            </p:cNvSpPr>
            <p:nvPr/>
          </p:nvSpPr>
          <p:spPr bwMode="auto">
            <a:xfrm>
              <a:off x="4635" y="140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F</a:t>
              </a:r>
            </a:p>
          </p:txBody>
        </p:sp>
      </p:grpSp>
      <p:sp>
        <p:nvSpPr>
          <p:cNvPr id="112651" name="Text Box 300">
            <a:extLst>
              <a:ext uri="{FF2B5EF4-FFF2-40B4-BE49-F238E27FC236}">
                <a16:creationId xmlns:a16="http://schemas.microsoft.com/office/drawing/2014/main" id="{159E5277-42D6-4B49-92C1-99411339C22D}"/>
              </a:ext>
            </a:extLst>
          </p:cNvPr>
          <p:cNvSpPr txBox="1">
            <a:spLocks noChangeArrowheads="1"/>
          </p:cNvSpPr>
          <p:nvPr/>
        </p:nvSpPr>
        <p:spPr bwMode="auto">
          <a:xfrm>
            <a:off x="4386263" y="23558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C</a:t>
            </a:r>
          </a:p>
        </p:txBody>
      </p:sp>
      <p:sp>
        <p:nvSpPr>
          <p:cNvPr id="112652" name="Text Box 301">
            <a:extLst>
              <a:ext uri="{FF2B5EF4-FFF2-40B4-BE49-F238E27FC236}">
                <a16:creationId xmlns:a16="http://schemas.microsoft.com/office/drawing/2014/main" id="{B39BB6D8-E587-6349-98A0-37FEFB65CAC2}"/>
              </a:ext>
            </a:extLst>
          </p:cNvPr>
          <p:cNvSpPr txBox="1">
            <a:spLocks noChangeArrowheads="1"/>
          </p:cNvSpPr>
          <p:nvPr/>
        </p:nvSpPr>
        <p:spPr bwMode="auto">
          <a:xfrm>
            <a:off x="5362575" y="23590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D</a:t>
            </a:r>
          </a:p>
        </p:txBody>
      </p:sp>
      <p:grpSp>
        <p:nvGrpSpPr>
          <p:cNvPr id="16" name="Group 354">
            <a:extLst>
              <a:ext uri="{FF2B5EF4-FFF2-40B4-BE49-F238E27FC236}">
                <a16:creationId xmlns:a16="http://schemas.microsoft.com/office/drawing/2014/main" id="{918EC11A-DE0F-0144-8B85-332B0F13F60A}"/>
              </a:ext>
            </a:extLst>
          </p:cNvPr>
          <p:cNvGrpSpPr>
            <a:grpSpLocks/>
          </p:cNvGrpSpPr>
          <p:nvPr/>
        </p:nvGrpSpPr>
        <p:grpSpPr bwMode="auto">
          <a:xfrm>
            <a:off x="458788" y="1216025"/>
            <a:ext cx="7418387" cy="979488"/>
            <a:chOff x="289" y="766"/>
            <a:chExt cx="4673" cy="617"/>
          </a:xfrm>
        </p:grpSpPr>
        <p:sp>
          <p:nvSpPr>
            <p:cNvPr id="112656" name="Rectangle 67">
              <a:extLst>
                <a:ext uri="{FF2B5EF4-FFF2-40B4-BE49-F238E27FC236}">
                  <a16:creationId xmlns:a16="http://schemas.microsoft.com/office/drawing/2014/main" id="{FF284C34-8B73-D94E-A294-0610A8A51692}"/>
                </a:ext>
              </a:extLst>
            </p:cNvPr>
            <p:cNvSpPr>
              <a:spLocks noChangeArrowheads="1"/>
            </p:cNvSpPr>
            <p:nvPr/>
          </p:nvSpPr>
          <p:spPr bwMode="auto">
            <a:xfrm>
              <a:off x="2424" y="1085"/>
              <a:ext cx="1515" cy="42"/>
            </a:xfrm>
            <a:prstGeom prst="rect">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2657" name="Text Box 75">
              <a:extLst>
                <a:ext uri="{FF2B5EF4-FFF2-40B4-BE49-F238E27FC236}">
                  <a16:creationId xmlns:a16="http://schemas.microsoft.com/office/drawing/2014/main" id="{41D751E3-5111-6D42-A316-A30E92832BEC}"/>
                </a:ext>
              </a:extLst>
            </p:cNvPr>
            <p:cNvSpPr txBox="1">
              <a:spLocks noChangeArrowheads="1"/>
            </p:cNvSpPr>
            <p:nvPr/>
          </p:nvSpPr>
          <p:spPr bwMode="auto">
            <a:xfrm>
              <a:off x="289" y="979"/>
              <a:ext cx="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logical view:</a:t>
              </a:r>
            </a:p>
          </p:txBody>
        </p:sp>
        <p:sp>
          <p:nvSpPr>
            <p:cNvPr id="112658" name="Text Box 244">
              <a:extLst>
                <a:ext uri="{FF2B5EF4-FFF2-40B4-BE49-F238E27FC236}">
                  <a16:creationId xmlns:a16="http://schemas.microsoft.com/office/drawing/2014/main" id="{4546FF0A-67E2-EB41-802A-D22467AC690C}"/>
                </a:ext>
              </a:extLst>
            </p:cNvPr>
            <p:cNvSpPr txBox="1">
              <a:spLocks noChangeArrowheads="1"/>
            </p:cNvSpPr>
            <p:nvPr/>
          </p:nvSpPr>
          <p:spPr bwMode="auto">
            <a:xfrm>
              <a:off x="2494" y="766"/>
              <a:ext cx="146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i="1">
                  <a:solidFill>
                    <a:srgbClr val="CC0000"/>
                  </a:solidFill>
                </a:rPr>
                <a:t>IPv4 tunnel </a:t>
              </a:r>
            </a:p>
            <a:p>
              <a:pPr algn="ctr">
                <a:lnSpc>
                  <a:spcPct val="85000"/>
                </a:lnSpc>
              </a:pPr>
              <a:r>
                <a:rPr lang="en-US" altLang="en-US" sz="1600" i="1">
                  <a:solidFill>
                    <a:srgbClr val="CC0000"/>
                  </a:solidFill>
                </a:rPr>
                <a:t>connecting IPv6 routers</a:t>
              </a:r>
            </a:p>
          </p:txBody>
        </p:sp>
        <p:grpSp>
          <p:nvGrpSpPr>
            <p:cNvPr id="112659" name="Group 304">
              <a:extLst>
                <a:ext uri="{FF2B5EF4-FFF2-40B4-BE49-F238E27FC236}">
                  <a16:creationId xmlns:a16="http://schemas.microsoft.com/office/drawing/2014/main" id="{990DFD74-1834-CD49-B20A-8C363ECC868C}"/>
                </a:ext>
              </a:extLst>
            </p:cNvPr>
            <p:cNvGrpSpPr>
              <a:grpSpLocks/>
            </p:cNvGrpSpPr>
            <p:nvPr/>
          </p:nvGrpSpPr>
          <p:grpSpPr bwMode="auto">
            <a:xfrm>
              <a:off x="3911" y="779"/>
              <a:ext cx="1051" cy="604"/>
              <a:chOff x="3907" y="1404"/>
              <a:chExt cx="1051" cy="604"/>
            </a:xfrm>
          </p:grpSpPr>
          <p:sp>
            <p:nvSpPr>
              <p:cNvPr id="112684" name="Text Box 305">
                <a:extLst>
                  <a:ext uri="{FF2B5EF4-FFF2-40B4-BE49-F238E27FC236}">
                    <a16:creationId xmlns:a16="http://schemas.microsoft.com/office/drawing/2014/main" id="{2665DB9A-FBF7-FC42-BDB9-433B72106C4D}"/>
                  </a:ext>
                </a:extLst>
              </p:cNvPr>
              <p:cNvSpPr txBox="1">
                <a:spLocks noChangeArrowheads="1"/>
              </p:cNvSpPr>
              <p:nvPr/>
            </p:nvSpPr>
            <p:spPr bwMode="auto">
              <a:xfrm>
                <a:off x="4012" y="1404"/>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E</a:t>
                </a:r>
              </a:p>
            </p:txBody>
          </p:sp>
          <p:sp>
            <p:nvSpPr>
              <p:cNvPr id="112685" name="Line 306">
                <a:extLst>
                  <a:ext uri="{FF2B5EF4-FFF2-40B4-BE49-F238E27FC236}">
                    <a16:creationId xmlns:a16="http://schemas.microsoft.com/office/drawing/2014/main" id="{559014EE-2C61-1F4F-B02D-1370034F1719}"/>
                  </a:ext>
                </a:extLst>
              </p:cNvPr>
              <p:cNvSpPr>
                <a:spLocks noChangeShapeType="1"/>
              </p:cNvSpPr>
              <p:nvPr/>
            </p:nvSpPr>
            <p:spPr bwMode="auto">
              <a:xfrm flipV="1">
                <a:off x="4352" y="1717"/>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6" name="Text Box 307">
                <a:extLst>
                  <a:ext uri="{FF2B5EF4-FFF2-40B4-BE49-F238E27FC236}">
                    <a16:creationId xmlns:a16="http://schemas.microsoft.com/office/drawing/2014/main" id="{15EDC11D-B425-5248-812A-155EA7616A9D}"/>
                  </a:ext>
                </a:extLst>
              </p:cNvPr>
              <p:cNvSpPr txBox="1">
                <a:spLocks noChangeArrowheads="1"/>
              </p:cNvSpPr>
              <p:nvPr/>
            </p:nvSpPr>
            <p:spPr bwMode="auto">
              <a:xfrm>
                <a:off x="3951" y="1794"/>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2687" name="Text Box 308">
                <a:extLst>
                  <a:ext uri="{FF2B5EF4-FFF2-40B4-BE49-F238E27FC236}">
                    <a16:creationId xmlns:a16="http://schemas.microsoft.com/office/drawing/2014/main" id="{E6BC7E63-0F0F-1A41-AC42-C3F2DA04D4F8}"/>
                  </a:ext>
                </a:extLst>
              </p:cNvPr>
              <p:cNvSpPr txBox="1">
                <a:spLocks noChangeArrowheads="1"/>
              </p:cNvSpPr>
              <p:nvPr/>
            </p:nvSpPr>
            <p:spPr bwMode="auto">
              <a:xfrm>
                <a:off x="4569" y="1796"/>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2688" name="Group 309">
                <a:extLst>
                  <a:ext uri="{FF2B5EF4-FFF2-40B4-BE49-F238E27FC236}">
                    <a16:creationId xmlns:a16="http://schemas.microsoft.com/office/drawing/2014/main" id="{C02645EC-0927-FD46-AE36-045F0A8C7DDB}"/>
                  </a:ext>
                </a:extLst>
              </p:cNvPr>
              <p:cNvGrpSpPr>
                <a:grpSpLocks/>
              </p:cNvGrpSpPr>
              <p:nvPr/>
            </p:nvGrpSpPr>
            <p:grpSpPr bwMode="auto">
              <a:xfrm>
                <a:off x="3907" y="1621"/>
                <a:ext cx="437" cy="213"/>
                <a:chOff x="4396" y="1245"/>
                <a:chExt cx="672" cy="248"/>
              </a:xfrm>
            </p:grpSpPr>
            <p:sp>
              <p:nvSpPr>
                <p:cNvPr id="112699" name="Oval 407">
                  <a:extLst>
                    <a:ext uri="{FF2B5EF4-FFF2-40B4-BE49-F238E27FC236}">
                      <a16:creationId xmlns:a16="http://schemas.microsoft.com/office/drawing/2014/main" id="{F20B0BE8-9719-124F-ADC5-180913F4A54C}"/>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700" name="Rectangle 410">
                  <a:extLst>
                    <a:ext uri="{FF2B5EF4-FFF2-40B4-BE49-F238E27FC236}">
                      <a16:creationId xmlns:a16="http://schemas.microsoft.com/office/drawing/2014/main" id="{1A73A00C-09FF-424B-8EBC-C58B9E4571D6}"/>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701" name="Oval 411">
                  <a:extLst>
                    <a:ext uri="{FF2B5EF4-FFF2-40B4-BE49-F238E27FC236}">
                      <a16:creationId xmlns:a16="http://schemas.microsoft.com/office/drawing/2014/main" id="{9AA5CBAC-8A47-3F4E-A4DD-4730AB3F6CC7}"/>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702" name="Group 313">
                  <a:extLst>
                    <a:ext uri="{FF2B5EF4-FFF2-40B4-BE49-F238E27FC236}">
                      <a16:creationId xmlns:a16="http://schemas.microsoft.com/office/drawing/2014/main" id="{0E2712D4-5E0C-4143-8D38-EBC5B28FBDE8}"/>
                    </a:ext>
                  </a:extLst>
                </p:cNvPr>
                <p:cNvGrpSpPr>
                  <a:grpSpLocks/>
                </p:cNvGrpSpPr>
                <p:nvPr/>
              </p:nvGrpSpPr>
              <p:grpSpPr bwMode="auto">
                <a:xfrm>
                  <a:off x="4530" y="1287"/>
                  <a:ext cx="377" cy="75"/>
                  <a:chOff x="2468" y="1332"/>
                  <a:chExt cx="310" cy="60"/>
                </a:xfrm>
              </p:grpSpPr>
              <p:sp>
                <p:nvSpPr>
                  <p:cNvPr id="112705" name="Freeform 314">
                    <a:extLst>
                      <a:ext uri="{FF2B5EF4-FFF2-40B4-BE49-F238E27FC236}">
                        <a16:creationId xmlns:a16="http://schemas.microsoft.com/office/drawing/2014/main" id="{726A64FC-E985-2B41-8BFE-F35EA28EBCA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6" name="Freeform 315">
                    <a:extLst>
                      <a:ext uri="{FF2B5EF4-FFF2-40B4-BE49-F238E27FC236}">
                        <a16:creationId xmlns:a16="http://schemas.microsoft.com/office/drawing/2014/main" id="{23CF6AD0-6EB5-D94E-8DBE-BFD13159B50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703" name="Line 316">
                  <a:extLst>
                    <a:ext uri="{FF2B5EF4-FFF2-40B4-BE49-F238E27FC236}">
                      <a16:creationId xmlns:a16="http://schemas.microsoft.com/office/drawing/2014/main" id="{A49A5C5D-4D13-E749-A538-E91150B8A4E8}"/>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4" name="Line 317">
                  <a:extLst>
                    <a:ext uri="{FF2B5EF4-FFF2-40B4-BE49-F238E27FC236}">
                      <a16:creationId xmlns:a16="http://schemas.microsoft.com/office/drawing/2014/main" id="{142A476C-BEF5-C247-89DF-5EE379038A0B}"/>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689" name="Group 318">
                <a:extLst>
                  <a:ext uri="{FF2B5EF4-FFF2-40B4-BE49-F238E27FC236}">
                    <a16:creationId xmlns:a16="http://schemas.microsoft.com/office/drawing/2014/main" id="{52860AD4-6717-1D4A-85FA-CCCECF6BC23C}"/>
                  </a:ext>
                </a:extLst>
              </p:cNvPr>
              <p:cNvGrpSpPr>
                <a:grpSpLocks/>
              </p:cNvGrpSpPr>
              <p:nvPr/>
            </p:nvGrpSpPr>
            <p:grpSpPr bwMode="auto">
              <a:xfrm>
                <a:off x="4521" y="1619"/>
                <a:ext cx="437" cy="213"/>
                <a:chOff x="4396" y="1245"/>
                <a:chExt cx="672" cy="248"/>
              </a:xfrm>
            </p:grpSpPr>
            <p:sp>
              <p:nvSpPr>
                <p:cNvPr id="112691" name="Oval 407">
                  <a:extLst>
                    <a:ext uri="{FF2B5EF4-FFF2-40B4-BE49-F238E27FC236}">
                      <a16:creationId xmlns:a16="http://schemas.microsoft.com/office/drawing/2014/main" id="{B9BA1C43-E89C-AC4C-8491-F7D19E9ED080}"/>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692" name="Rectangle 410">
                  <a:extLst>
                    <a:ext uri="{FF2B5EF4-FFF2-40B4-BE49-F238E27FC236}">
                      <a16:creationId xmlns:a16="http://schemas.microsoft.com/office/drawing/2014/main" id="{32101DBE-3DDF-8548-81F8-82A084825186}"/>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693" name="Oval 411">
                  <a:extLst>
                    <a:ext uri="{FF2B5EF4-FFF2-40B4-BE49-F238E27FC236}">
                      <a16:creationId xmlns:a16="http://schemas.microsoft.com/office/drawing/2014/main" id="{6F46D026-9F1C-A540-B344-147A8B52492B}"/>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694" name="Group 322">
                  <a:extLst>
                    <a:ext uri="{FF2B5EF4-FFF2-40B4-BE49-F238E27FC236}">
                      <a16:creationId xmlns:a16="http://schemas.microsoft.com/office/drawing/2014/main" id="{903B0A60-E4AB-6F46-A407-6253725C77C0}"/>
                    </a:ext>
                  </a:extLst>
                </p:cNvPr>
                <p:cNvGrpSpPr>
                  <a:grpSpLocks/>
                </p:cNvGrpSpPr>
                <p:nvPr/>
              </p:nvGrpSpPr>
              <p:grpSpPr bwMode="auto">
                <a:xfrm>
                  <a:off x="4530" y="1287"/>
                  <a:ext cx="377" cy="75"/>
                  <a:chOff x="2468" y="1332"/>
                  <a:chExt cx="310" cy="60"/>
                </a:xfrm>
              </p:grpSpPr>
              <p:sp>
                <p:nvSpPr>
                  <p:cNvPr id="112697" name="Freeform 323">
                    <a:extLst>
                      <a:ext uri="{FF2B5EF4-FFF2-40B4-BE49-F238E27FC236}">
                        <a16:creationId xmlns:a16="http://schemas.microsoft.com/office/drawing/2014/main" id="{F3885A37-A0A2-4742-9C00-4AADE47747E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8" name="Freeform 324">
                    <a:extLst>
                      <a:ext uri="{FF2B5EF4-FFF2-40B4-BE49-F238E27FC236}">
                        <a16:creationId xmlns:a16="http://schemas.microsoft.com/office/drawing/2014/main" id="{F836C072-ED7A-4A42-B4A3-4BA98BC206E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95" name="Line 325">
                  <a:extLst>
                    <a:ext uri="{FF2B5EF4-FFF2-40B4-BE49-F238E27FC236}">
                      <a16:creationId xmlns:a16="http://schemas.microsoft.com/office/drawing/2014/main" id="{4E7C761F-4E8F-2544-8A96-7C825F02D027}"/>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6" name="Line 326">
                  <a:extLst>
                    <a:ext uri="{FF2B5EF4-FFF2-40B4-BE49-F238E27FC236}">
                      <a16:creationId xmlns:a16="http://schemas.microsoft.com/office/drawing/2014/main" id="{DAE410EE-6D19-4841-B119-DC10D2E93B77}"/>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90" name="Text Box 327">
                <a:extLst>
                  <a:ext uri="{FF2B5EF4-FFF2-40B4-BE49-F238E27FC236}">
                    <a16:creationId xmlns:a16="http://schemas.microsoft.com/office/drawing/2014/main" id="{AF16CECC-7988-C648-A8D7-107DA4D66AAB}"/>
                  </a:ext>
                </a:extLst>
              </p:cNvPr>
              <p:cNvSpPr txBox="1">
                <a:spLocks noChangeArrowheads="1"/>
              </p:cNvSpPr>
              <p:nvPr/>
            </p:nvSpPr>
            <p:spPr bwMode="auto">
              <a:xfrm>
                <a:off x="4635" y="140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F</a:t>
                </a:r>
              </a:p>
            </p:txBody>
          </p:sp>
        </p:grpSp>
        <p:grpSp>
          <p:nvGrpSpPr>
            <p:cNvPr id="112660" name="Group 329">
              <a:extLst>
                <a:ext uri="{FF2B5EF4-FFF2-40B4-BE49-F238E27FC236}">
                  <a16:creationId xmlns:a16="http://schemas.microsoft.com/office/drawing/2014/main" id="{67CD65F9-2A6A-E544-ABF3-856ECC290B35}"/>
                </a:ext>
              </a:extLst>
            </p:cNvPr>
            <p:cNvGrpSpPr>
              <a:grpSpLocks/>
            </p:cNvGrpSpPr>
            <p:nvPr/>
          </p:nvGrpSpPr>
          <p:grpSpPr bwMode="auto">
            <a:xfrm>
              <a:off x="1361" y="771"/>
              <a:ext cx="1089" cy="608"/>
              <a:chOff x="1363" y="1403"/>
              <a:chExt cx="1089" cy="608"/>
            </a:xfrm>
          </p:grpSpPr>
          <p:sp>
            <p:nvSpPr>
              <p:cNvPr id="112661" name="Text Box 330">
                <a:extLst>
                  <a:ext uri="{FF2B5EF4-FFF2-40B4-BE49-F238E27FC236}">
                    <a16:creationId xmlns:a16="http://schemas.microsoft.com/office/drawing/2014/main" id="{887F75F9-8861-E14F-9ACB-C8ED47757E74}"/>
                  </a:ext>
                </a:extLst>
              </p:cNvPr>
              <p:cNvSpPr txBox="1">
                <a:spLocks noChangeArrowheads="1"/>
              </p:cNvSpPr>
              <p:nvPr/>
            </p:nvSpPr>
            <p:spPr bwMode="auto">
              <a:xfrm>
                <a:off x="1462" y="140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a:t>
                </a:r>
              </a:p>
            </p:txBody>
          </p:sp>
          <p:sp>
            <p:nvSpPr>
              <p:cNvPr id="112662" name="Text Box 331">
                <a:extLst>
                  <a:ext uri="{FF2B5EF4-FFF2-40B4-BE49-F238E27FC236}">
                    <a16:creationId xmlns:a16="http://schemas.microsoft.com/office/drawing/2014/main" id="{7FCEA862-F4A5-F047-8245-2F18E49749C0}"/>
                  </a:ext>
                </a:extLst>
              </p:cNvPr>
              <p:cNvSpPr txBox="1">
                <a:spLocks noChangeArrowheads="1"/>
              </p:cNvSpPr>
              <p:nvPr/>
            </p:nvSpPr>
            <p:spPr bwMode="auto">
              <a:xfrm>
                <a:off x="2121" y="140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B</a:t>
                </a:r>
              </a:p>
            </p:txBody>
          </p:sp>
          <p:sp>
            <p:nvSpPr>
              <p:cNvPr id="112663" name="Line 332">
                <a:extLst>
                  <a:ext uri="{FF2B5EF4-FFF2-40B4-BE49-F238E27FC236}">
                    <a16:creationId xmlns:a16="http://schemas.microsoft.com/office/drawing/2014/main" id="{C2454F4D-340C-2440-8985-00FA01774ABA}"/>
                  </a:ext>
                </a:extLst>
              </p:cNvPr>
              <p:cNvSpPr>
                <a:spLocks noChangeShapeType="1"/>
              </p:cNvSpPr>
              <p:nvPr/>
            </p:nvSpPr>
            <p:spPr bwMode="auto">
              <a:xfrm flipV="1">
                <a:off x="1803" y="1729"/>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333">
                <a:extLst>
                  <a:ext uri="{FF2B5EF4-FFF2-40B4-BE49-F238E27FC236}">
                    <a16:creationId xmlns:a16="http://schemas.microsoft.com/office/drawing/2014/main" id="{8937CFA8-56CF-0B42-AB3C-9F77FD9AE73A}"/>
                  </a:ext>
                </a:extLst>
              </p:cNvPr>
              <p:cNvSpPr txBox="1">
                <a:spLocks noChangeArrowheads="1"/>
              </p:cNvSpPr>
              <p:nvPr/>
            </p:nvSpPr>
            <p:spPr bwMode="auto">
              <a:xfrm>
                <a:off x="1386" y="1798"/>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2665" name="Text Box 334">
                <a:extLst>
                  <a:ext uri="{FF2B5EF4-FFF2-40B4-BE49-F238E27FC236}">
                    <a16:creationId xmlns:a16="http://schemas.microsoft.com/office/drawing/2014/main" id="{CED54D6A-EAD9-1D49-8217-83B8F6E5FB56}"/>
                  </a:ext>
                </a:extLst>
              </p:cNvPr>
              <p:cNvSpPr txBox="1">
                <a:spLocks noChangeArrowheads="1"/>
              </p:cNvSpPr>
              <p:nvPr/>
            </p:nvSpPr>
            <p:spPr bwMode="auto">
              <a:xfrm>
                <a:off x="2045" y="1799"/>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2666" name="Group 335">
                <a:extLst>
                  <a:ext uri="{FF2B5EF4-FFF2-40B4-BE49-F238E27FC236}">
                    <a16:creationId xmlns:a16="http://schemas.microsoft.com/office/drawing/2014/main" id="{5262217E-2F37-1B48-8553-7BDF306DC94D}"/>
                  </a:ext>
                </a:extLst>
              </p:cNvPr>
              <p:cNvGrpSpPr>
                <a:grpSpLocks/>
              </p:cNvGrpSpPr>
              <p:nvPr/>
            </p:nvGrpSpPr>
            <p:grpSpPr bwMode="auto">
              <a:xfrm>
                <a:off x="1363" y="1621"/>
                <a:ext cx="437" cy="213"/>
                <a:chOff x="4396" y="1245"/>
                <a:chExt cx="672" cy="248"/>
              </a:xfrm>
            </p:grpSpPr>
            <p:sp>
              <p:nvSpPr>
                <p:cNvPr id="112676" name="Oval 407">
                  <a:extLst>
                    <a:ext uri="{FF2B5EF4-FFF2-40B4-BE49-F238E27FC236}">
                      <a16:creationId xmlns:a16="http://schemas.microsoft.com/office/drawing/2014/main" id="{CE1C99E4-8A7E-B94F-A775-836A63849685}"/>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677" name="Rectangle 410">
                  <a:extLst>
                    <a:ext uri="{FF2B5EF4-FFF2-40B4-BE49-F238E27FC236}">
                      <a16:creationId xmlns:a16="http://schemas.microsoft.com/office/drawing/2014/main" id="{2496E173-C01D-E245-AC7D-9B6C13DC4CFA}"/>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678" name="Oval 411">
                  <a:extLst>
                    <a:ext uri="{FF2B5EF4-FFF2-40B4-BE49-F238E27FC236}">
                      <a16:creationId xmlns:a16="http://schemas.microsoft.com/office/drawing/2014/main" id="{362978FE-7AFC-BA4D-B085-6B3FE28BA3E5}"/>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679" name="Group 339">
                  <a:extLst>
                    <a:ext uri="{FF2B5EF4-FFF2-40B4-BE49-F238E27FC236}">
                      <a16:creationId xmlns:a16="http://schemas.microsoft.com/office/drawing/2014/main" id="{F6E758DF-1E60-BF40-9209-6FBB73A088C1}"/>
                    </a:ext>
                  </a:extLst>
                </p:cNvPr>
                <p:cNvGrpSpPr>
                  <a:grpSpLocks/>
                </p:cNvGrpSpPr>
                <p:nvPr/>
              </p:nvGrpSpPr>
              <p:grpSpPr bwMode="auto">
                <a:xfrm>
                  <a:off x="4530" y="1287"/>
                  <a:ext cx="377" cy="75"/>
                  <a:chOff x="2468" y="1332"/>
                  <a:chExt cx="310" cy="60"/>
                </a:xfrm>
              </p:grpSpPr>
              <p:sp>
                <p:nvSpPr>
                  <p:cNvPr id="112682" name="Freeform 340">
                    <a:extLst>
                      <a:ext uri="{FF2B5EF4-FFF2-40B4-BE49-F238E27FC236}">
                        <a16:creationId xmlns:a16="http://schemas.microsoft.com/office/drawing/2014/main" id="{71C55C92-F5E2-4540-A11D-99C319699E6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3" name="Freeform 341">
                    <a:extLst>
                      <a:ext uri="{FF2B5EF4-FFF2-40B4-BE49-F238E27FC236}">
                        <a16:creationId xmlns:a16="http://schemas.microsoft.com/office/drawing/2014/main" id="{339E9EC8-3183-554A-B4B5-3D33A5687C6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80" name="Line 342">
                  <a:extLst>
                    <a:ext uri="{FF2B5EF4-FFF2-40B4-BE49-F238E27FC236}">
                      <a16:creationId xmlns:a16="http://schemas.microsoft.com/office/drawing/2014/main" id="{BE082AE8-8136-2E46-9AB2-DB93430BE130}"/>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1" name="Line 343">
                  <a:extLst>
                    <a:ext uri="{FF2B5EF4-FFF2-40B4-BE49-F238E27FC236}">
                      <a16:creationId xmlns:a16="http://schemas.microsoft.com/office/drawing/2014/main" id="{346E3166-0E5D-B947-A8B0-78B5518ED4B3}"/>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667" name="Group 344">
                <a:extLst>
                  <a:ext uri="{FF2B5EF4-FFF2-40B4-BE49-F238E27FC236}">
                    <a16:creationId xmlns:a16="http://schemas.microsoft.com/office/drawing/2014/main" id="{3CE8186C-358C-E34B-81E5-9F8C5D515FF3}"/>
                  </a:ext>
                </a:extLst>
              </p:cNvPr>
              <p:cNvGrpSpPr>
                <a:grpSpLocks/>
              </p:cNvGrpSpPr>
              <p:nvPr/>
            </p:nvGrpSpPr>
            <p:grpSpPr bwMode="auto">
              <a:xfrm>
                <a:off x="2015" y="1617"/>
                <a:ext cx="437" cy="213"/>
                <a:chOff x="4396" y="1245"/>
                <a:chExt cx="672" cy="248"/>
              </a:xfrm>
            </p:grpSpPr>
            <p:sp>
              <p:nvSpPr>
                <p:cNvPr id="112668" name="Oval 407">
                  <a:extLst>
                    <a:ext uri="{FF2B5EF4-FFF2-40B4-BE49-F238E27FC236}">
                      <a16:creationId xmlns:a16="http://schemas.microsoft.com/office/drawing/2014/main" id="{02E6772F-F559-D544-8982-EC5337B51466}"/>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2669" name="Rectangle 410">
                  <a:extLst>
                    <a:ext uri="{FF2B5EF4-FFF2-40B4-BE49-F238E27FC236}">
                      <a16:creationId xmlns:a16="http://schemas.microsoft.com/office/drawing/2014/main" id="{5EC79A07-0870-A44A-AA66-4F291E8920EE}"/>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2670" name="Oval 411">
                  <a:extLst>
                    <a:ext uri="{FF2B5EF4-FFF2-40B4-BE49-F238E27FC236}">
                      <a16:creationId xmlns:a16="http://schemas.microsoft.com/office/drawing/2014/main" id="{8B86E590-332E-2144-AF0E-37BCD262ACB4}"/>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2671" name="Group 348">
                  <a:extLst>
                    <a:ext uri="{FF2B5EF4-FFF2-40B4-BE49-F238E27FC236}">
                      <a16:creationId xmlns:a16="http://schemas.microsoft.com/office/drawing/2014/main" id="{9FD11934-D55A-314C-BAD1-1BA33F79AEEC}"/>
                    </a:ext>
                  </a:extLst>
                </p:cNvPr>
                <p:cNvGrpSpPr>
                  <a:grpSpLocks/>
                </p:cNvGrpSpPr>
                <p:nvPr/>
              </p:nvGrpSpPr>
              <p:grpSpPr bwMode="auto">
                <a:xfrm>
                  <a:off x="4530" y="1287"/>
                  <a:ext cx="377" cy="75"/>
                  <a:chOff x="2468" y="1332"/>
                  <a:chExt cx="310" cy="60"/>
                </a:xfrm>
              </p:grpSpPr>
              <p:sp>
                <p:nvSpPr>
                  <p:cNvPr id="112674" name="Freeform 349">
                    <a:extLst>
                      <a:ext uri="{FF2B5EF4-FFF2-40B4-BE49-F238E27FC236}">
                        <a16:creationId xmlns:a16="http://schemas.microsoft.com/office/drawing/2014/main" id="{B2CAA231-1664-B049-A52B-D86BFB6CA69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5" name="Freeform 350">
                    <a:extLst>
                      <a:ext uri="{FF2B5EF4-FFF2-40B4-BE49-F238E27FC236}">
                        <a16:creationId xmlns:a16="http://schemas.microsoft.com/office/drawing/2014/main" id="{EC05CA66-5E9A-A74B-B92E-149C5D59576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72" name="Line 351">
                  <a:extLst>
                    <a:ext uri="{FF2B5EF4-FFF2-40B4-BE49-F238E27FC236}">
                      <a16:creationId xmlns:a16="http://schemas.microsoft.com/office/drawing/2014/main" id="{81D5AF2C-C6A5-3341-B89F-6A668DF7267C}"/>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3" name="Line 352">
                  <a:extLst>
                    <a:ext uri="{FF2B5EF4-FFF2-40B4-BE49-F238E27FC236}">
                      <a16:creationId xmlns:a16="http://schemas.microsoft.com/office/drawing/2014/main" id="{789033E2-3F56-7F4E-9191-B1E1638DC440}"/>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12654" name="Slide Number Placeholder 5">
            <a:extLst>
              <a:ext uri="{FF2B5EF4-FFF2-40B4-BE49-F238E27FC236}">
                <a16:creationId xmlns:a16="http://schemas.microsoft.com/office/drawing/2014/main" id="{85E0758D-E90F-A241-A2A3-2406D595E53D}"/>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F6B2B7D6-F6F7-D041-93F2-06D57AC9A4AC}" type="slidenum">
              <a:rPr lang="en-US" altLang="en-US" sz="1200">
                <a:latin typeface="Tahoma" panose="020B0604030504040204" pitchFamily="34" charset="0"/>
              </a:rPr>
              <a:pPr/>
              <a:t>124</a:t>
            </a:fld>
            <a:endParaRPr lang="en-US" altLang="en-US" sz="1200">
              <a:latin typeface="Tahoma" panose="020B0604030504040204" pitchFamily="34" charset="0"/>
            </a:endParaRPr>
          </a:p>
        </p:txBody>
      </p:sp>
      <p:sp>
        <p:nvSpPr>
          <p:cNvPr id="112655" name="Footer Placeholder 2">
            <a:extLst>
              <a:ext uri="{FF2B5EF4-FFF2-40B4-BE49-F238E27FC236}">
                <a16:creationId xmlns:a16="http://schemas.microsoft.com/office/drawing/2014/main" id="{F30BBFF6-C353-D744-B76F-3AC007E32247}"/>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2">
            <a:extLst>
              <a:ext uri="{FF2B5EF4-FFF2-40B4-BE49-F238E27FC236}">
                <a16:creationId xmlns:a16="http://schemas.microsoft.com/office/drawing/2014/main" id="{5E2B0F13-BB87-1D47-83F3-143F6C842FD9}"/>
              </a:ext>
            </a:extLst>
          </p:cNvPr>
          <p:cNvGrpSpPr>
            <a:grpSpLocks/>
          </p:cNvGrpSpPr>
          <p:nvPr/>
        </p:nvGrpSpPr>
        <p:grpSpPr bwMode="auto">
          <a:xfrm>
            <a:off x="2557463" y="3384550"/>
            <a:ext cx="817562" cy="2981325"/>
            <a:chOff x="1611" y="2132"/>
            <a:chExt cx="515" cy="1878"/>
          </a:xfrm>
        </p:grpSpPr>
        <p:grpSp>
          <p:nvGrpSpPr>
            <p:cNvPr id="113821" name="Group 212">
              <a:extLst>
                <a:ext uri="{FF2B5EF4-FFF2-40B4-BE49-F238E27FC236}">
                  <a16:creationId xmlns:a16="http://schemas.microsoft.com/office/drawing/2014/main" id="{7FD50309-F770-1341-9C3D-FABD1AEFC957}"/>
                </a:ext>
              </a:extLst>
            </p:cNvPr>
            <p:cNvGrpSpPr>
              <a:grpSpLocks/>
            </p:cNvGrpSpPr>
            <p:nvPr/>
          </p:nvGrpSpPr>
          <p:grpSpPr bwMode="auto">
            <a:xfrm>
              <a:off x="1625" y="2200"/>
              <a:ext cx="471" cy="908"/>
              <a:chOff x="643" y="2144"/>
              <a:chExt cx="471" cy="908"/>
            </a:xfrm>
          </p:grpSpPr>
          <p:sp>
            <p:nvSpPr>
              <p:cNvPr id="113825" name="Rectangle 183">
                <a:extLst>
                  <a:ext uri="{FF2B5EF4-FFF2-40B4-BE49-F238E27FC236}">
                    <a16:creationId xmlns:a16="http://schemas.microsoft.com/office/drawing/2014/main" id="{2C259759-86C7-5A43-A69C-E342C30B19C8}"/>
                  </a:ext>
                </a:extLst>
              </p:cNvPr>
              <p:cNvSpPr>
                <a:spLocks noChangeArrowheads="1"/>
              </p:cNvSpPr>
              <p:nvPr/>
            </p:nvSpPr>
            <p:spPr bwMode="auto">
              <a:xfrm>
                <a:off x="652" y="2144"/>
                <a:ext cx="462" cy="908"/>
              </a:xfrm>
              <a:prstGeom prst="rect">
                <a:avLst/>
              </a:prstGeom>
              <a:solidFill>
                <a:srgbClr val="66CC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3826" name="Text Box 184">
                <a:extLst>
                  <a:ext uri="{FF2B5EF4-FFF2-40B4-BE49-F238E27FC236}">
                    <a16:creationId xmlns:a16="http://schemas.microsoft.com/office/drawing/2014/main" id="{5A2AFD34-94E5-4344-BA14-2C5171107984}"/>
                  </a:ext>
                </a:extLst>
              </p:cNvPr>
              <p:cNvSpPr txBox="1">
                <a:spLocks noChangeArrowheads="1"/>
              </p:cNvSpPr>
              <p:nvPr/>
            </p:nvSpPr>
            <p:spPr bwMode="auto">
              <a:xfrm>
                <a:off x="643" y="2169"/>
                <a:ext cx="457"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flow: X</a:t>
                </a:r>
              </a:p>
              <a:p>
                <a:r>
                  <a:rPr lang="en-US" altLang="en-US" sz="1400"/>
                  <a:t>src: A</a:t>
                </a:r>
              </a:p>
              <a:p>
                <a:r>
                  <a:rPr lang="en-US" altLang="en-US" sz="1400"/>
                  <a:t>dest: F</a:t>
                </a:r>
              </a:p>
              <a:p>
                <a:endParaRPr lang="en-US" altLang="en-US" sz="1400"/>
              </a:p>
              <a:p>
                <a:endParaRPr lang="en-US" altLang="en-US" sz="1400"/>
              </a:p>
              <a:p>
                <a:r>
                  <a:rPr lang="en-US" altLang="en-US" sz="1400"/>
                  <a:t>data</a:t>
                </a:r>
              </a:p>
            </p:txBody>
          </p:sp>
        </p:grpSp>
        <p:sp>
          <p:nvSpPr>
            <p:cNvPr id="113822" name="Line 194">
              <a:extLst>
                <a:ext uri="{FF2B5EF4-FFF2-40B4-BE49-F238E27FC236}">
                  <a16:creationId xmlns:a16="http://schemas.microsoft.com/office/drawing/2014/main" id="{E44A1EC7-172F-B64D-B263-7FDE42A670AD}"/>
                </a:ext>
              </a:extLst>
            </p:cNvPr>
            <p:cNvSpPr>
              <a:spLocks noChangeShapeType="1"/>
            </p:cNvSpPr>
            <p:nvPr/>
          </p:nvSpPr>
          <p:spPr bwMode="auto">
            <a:xfrm>
              <a:off x="1661" y="2132"/>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823" name="Text Box 204">
              <a:extLst>
                <a:ext uri="{FF2B5EF4-FFF2-40B4-BE49-F238E27FC236}">
                  <a16:creationId xmlns:a16="http://schemas.microsoft.com/office/drawing/2014/main" id="{0E260019-B094-7E47-8F67-EE8049EF4681}"/>
                </a:ext>
              </a:extLst>
            </p:cNvPr>
            <p:cNvSpPr txBox="1">
              <a:spLocks noChangeArrowheads="1"/>
            </p:cNvSpPr>
            <p:nvPr/>
          </p:nvSpPr>
          <p:spPr bwMode="auto">
            <a:xfrm>
              <a:off x="1611" y="3690"/>
              <a:ext cx="515"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a:t>A-to-B:</a:t>
              </a:r>
            </a:p>
            <a:p>
              <a:pPr algn="ctr">
                <a:lnSpc>
                  <a:spcPct val="85000"/>
                </a:lnSpc>
              </a:pPr>
              <a:r>
                <a:rPr lang="en-US" altLang="en-US" sz="1600"/>
                <a:t>IPv6</a:t>
              </a:r>
            </a:p>
          </p:txBody>
        </p:sp>
        <p:sp>
          <p:nvSpPr>
            <p:cNvPr id="113824" name="Line 205">
              <a:extLst>
                <a:ext uri="{FF2B5EF4-FFF2-40B4-BE49-F238E27FC236}">
                  <a16:creationId xmlns:a16="http://schemas.microsoft.com/office/drawing/2014/main" id="{E6513EC8-68F0-D348-99D2-3D966D9C7841}"/>
                </a:ext>
              </a:extLst>
            </p:cNvPr>
            <p:cNvSpPr>
              <a:spLocks noChangeShapeType="1"/>
            </p:cNvSpPr>
            <p:nvPr/>
          </p:nvSpPr>
          <p:spPr bwMode="auto">
            <a:xfrm>
              <a:off x="1856" y="3230"/>
              <a:ext cx="0" cy="49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353">
            <a:extLst>
              <a:ext uri="{FF2B5EF4-FFF2-40B4-BE49-F238E27FC236}">
                <a16:creationId xmlns:a16="http://schemas.microsoft.com/office/drawing/2014/main" id="{456B9877-B83D-7640-A382-52F607A88D6E}"/>
              </a:ext>
            </a:extLst>
          </p:cNvPr>
          <p:cNvGrpSpPr>
            <a:grpSpLocks/>
          </p:cNvGrpSpPr>
          <p:nvPr/>
        </p:nvGrpSpPr>
        <p:grpSpPr bwMode="auto">
          <a:xfrm>
            <a:off x="3532188" y="3376613"/>
            <a:ext cx="1185862" cy="3319462"/>
            <a:chOff x="2225" y="2127"/>
            <a:chExt cx="747" cy="2091"/>
          </a:xfrm>
        </p:grpSpPr>
        <p:grpSp>
          <p:nvGrpSpPr>
            <p:cNvPr id="113812" name="Group 216">
              <a:extLst>
                <a:ext uri="{FF2B5EF4-FFF2-40B4-BE49-F238E27FC236}">
                  <a16:creationId xmlns:a16="http://schemas.microsoft.com/office/drawing/2014/main" id="{2AC9161B-A8E5-9E4E-8D0E-8845E1F9CD96}"/>
                </a:ext>
              </a:extLst>
            </p:cNvPr>
            <p:cNvGrpSpPr>
              <a:grpSpLocks/>
            </p:cNvGrpSpPr>
            <p:nvPr/>
          </p:nvGrpSpPr>
          <p:grpSpPr bwMode="auto">
            <a:xfrm>
              <a:off x="2225" y="2194"/>
              <a:ext cx="620" cy="1388"/>
              <a:chOff x="441" y="2082"/>
              <a:chExt cx="620" cy="1388"/>
            </a:xfrm>
          </p:grpSpPr>
          <p:sp>
            <p:nvSpPr>
              <p:cNvPr id="113816" name="Rectangle 189">
                <a:extLst>
                  <a:ext uri="{FF2B5EF4-FFF2-40B4-BE49-F238E27FC236}">
                    <a16:creationId xmlns:a16="http://schemas.microsoft.com/office/drawing/2014/main" id="{9BF2D657-7603-A940-8C56-C6CCE7FA7D36}"/>
                  </a:ext>
                </a:extLst>
              </p:cNvPr>
              <p:cNvSpPr>
                <a:spLocks noChangeArrowheads="1"/>
              </p:cNvSpPr>
              <p:nvPr/>
            </p:nvSpPr>
            <p:spPr bwMode="auto">
              <a:xfrm>
                <a:off x="478" y="2088"/>
                <a:ext cx="583" cy="1382"/>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113817" name="Group 190">
                <a:extLst>
                  <a:ext uri="{FF2B5EF4-FFF2-40B4-BE49-F238E27FC236}">
                    <a16:creationId xmlns:a16="http://schemas.microsoft.com/office/drawing/2014/main" id="{BED302A4-0B29-8D41-8AE6-B7CD5A48B6F1}"/>
                  </a:ext>
                </a:extLst>
              </p:cNvPr>
              <p:cNvGrpSpPr>
                <a:grpSpLocks/>
              </p:cNvGrpSpPr>
              <p:nvPr/>
            </p:nvGrpSpPr>
            <p:grpSpPr bwMode="auto">
              <a:xfrm>
                <a:off x="499" y="2471"/>
                <a:ext cx="489" cy="908"/>
                <a:chOff x="4869" y="143"/>
                <a:chExt cx="489" cy="908"/>
              </a:xfrm>
            </p:grpSpPr>
            <p:sp>
              <p:nvSpPr>
                <p:cNvPr id="113819" name="Rectangle 191">
                  <a:extLst>
                    <a:ext uri="{FF2B5EF4-FFF2-40B4-BE49-F238E27FC236}">
                      <a16:creationId xmlns:a16="http://schemas.microsoft.com/office/drawing/2014/main" id="{1C87CD03-C7EB-6248-853F-6E367A4D2493}"/>
                    </a:ext>
                  </a:extLst>
                </p:cNvPr>
                <p:cNvSpPr>
                  <a:spLocks noChangeArrowheads="1"/>
                </p:cNvSpPr>
                <p:nvPr/>
              </p:nvSpPr>
              <p:spPr bwMode="auto">
                <a:xfrm>
                  <a:off x="4893" y="143"/>
                  <a:ext cx="462" cy="908"/>
                </a:xfrm>
                <a:prstGeom prst="rect">
                  <a:avLst/>
                </a:prstGeom>
                <a:solidFill>
                  <a:srgbClr val="66CC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3820" name="Text Box 192">
                  <a:extLst>
                    <a:ext uri="{FF2B5EF4-FFF2-40B4-BE49-F238E27FC236}">
                      <a16:creationId xmlns:a16="http://schemas.microsoft.com/office/drawing/2014/main" id="{23D0E822-CEB9-8645-9AD1-9E41D6E6F3DD}"/>
                    </a:ext>
                  </a:extLst>
                </p:cNvPr>
                <p:cNvSpPr txBox="1">
                  <a:spLocks noChangeArrowheads="1"/>
                </p:cNvSpPr>
                <p:nvPr/>
              </p:nvSpPr>
              <p:spPr bwMode="auto">
                <a:xfrm>
                  <a:off x="4869" y="161"/>
                  <a:ext cx="489"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Flow: X</a:t>
                  </a:r>
                </a:p>
                <a:p>
                  <a:r>
                    <a:rPr lang="en-US" altLang="en-US" sz="1400"/>
                    <a:t>Src: A</a:t>
                  </a:r>
                </a:p>
                <a:p>
                  <a:r>
                    <a:rPr lang="en-US" altLang="en-US" sz="1400"/>
                    <a:t>Dest: F</a:t>
                  </a:r>
                </a:p>
                <a:p>
                  <a:endParaRPr lang="en-US" altLang="en-US" sz="1400"/>
                </a:p>
                <a:p>
                  <a:endParaRPr lang="en-US" altLang="en-US" sz="1400"/>
                </a:p>
                <a:p>
                  <a:r>
                    <a:rPr lang="en-US" altLang="en-US" sz="1400"/>
                    <a:t>data</a:t>
                  </a:r>
                </a:p>
              </p:txBody>
            </p:sp>
          </p:grpSp>
          <p:sp>
            <p:nvSpPr>
              <p:cNvPr id="113818" name="Text Box 193">
                <a:extLst>
                  <a:ext uri="{FF2B5EF4-FFF2-40B4-BE49-F238E27FC236}">
                    <a16:creationId xmlns:a16="http://schemas.microsoft.com/office/drawing/2014/main" id="{666D110B-467C-8041-AFC4-F6E7B8228024}"/>
                  </a:ext>
                </a:extLst>
              </p:cNvPr>
              <p:cNvSpPr txBox="1">
                <a:spLocks noChangeArrowheads="1"/>
              </p:cNvSpPr>
              <p:nvPr/>
            </p:nvSpPr>
            <p:spPr bwMode="auto">
              <a:xfrm>
                <a:off x="441" y="2082"/>
                <a:ext cx="5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chemeClr val="bg1"/>
                    </a:solidFill>
                  </a:rPr>
                  <a:t>src:B</a:t>
                </a:r>
              </a:p>
              <a:p>
                <a:r>
                  <a:rPr lang="en-US" altLang="en-US" sz="1800">
                    <a:solidFill>
                      <a:schemeClr val="bg1"/>
                    </a:solidFill>
                  </a:rPr>
                  <a:t>dest: E</a:t>
                </a:r>
              </a:p>
            </p:txBody>
          </p:sp>
        </p:grpSp>
        <p:sp>
          <p:nvSpPr>
            <p:cNvPr id="113813" name="Line 195">
              <a:extLst>
                <a:ext uri="{FF2B5EF4-FFF2-40B4-BE49-F238E27FC236}">
                  <a16:creationId xmlns:a16="http://schemas.microsoft.com/office/drawing/2014/main" id="{1F28842D-9E62-2D44-842E-E165C4ACFE8C}"/>
                </a:ext>
              </a:extLst>
            </p:cNvPr>
            <p:cNvSpPr>
              <a:spLocks noChangeShapeType="1"/>
            </p:cNvSpPr>
            <p:nvPr/>
          </p:nvSpPr>
          <p:spPr bwMode="auto">
            <a:xfrm>
              <a:off x="2345" y="2127"/>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814" name="Text Box 208">
              <a:extLst>
                <a:ext uri="{FF2B5EF4-FFF2-40B4-BE49-F238E27FC236}">
                  <a16:creationId xmlns:a16="http://schemas.microsoft.com/office/drawing/2014/main" id="{BED5FA5C-D31C-D14D-A190-FD0E17AFB35D}"/>
                </a:ext>
              </a:extLst>
            </p:cNvPr>
            <p:cNvSpPr txBox="1">
              <a:spLocks noChangeArrowheads="1"/>
            </p:cNvSpPr>
            <p:nvPr/>
          </p:nvSpPr>
          <p:spPr bwMode="auto">
            <a:xfrm>
              <a:off x="2231" y="3767"/>
              <a:ext cx="741"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a:t>B-to-C:</a:t>
              </a:r>
            </a:p>
            <a:p>
              <a:pPr algn="ctr">
                <a:lnSpc>
                  <a:spcPct val="85000"/>
                </a:lnSpc>
              </a:pPr>
              <a:r>
                <a:rPr lang="en-US" altLang="en-US" sz="1600"/>
                <a:t>IPv6 inside</a:t>
              </a:r>
            </a:p>
            <a:p>
              <a:pPr algn="ctr">
                <a:lnSpc>
                  <a:spcPct val="85000"/>
                </a:lnSpc>
              </a:pPr>
              <a:r>
                <a:rPr lang="en-US" altLang="en-US" sz="1600"/>
                <a:t>IPv4</a:t>
              </a:r>
            </a:p>
          </p:txBody>
        </p:sp>
        <p:sp>
          <p:nvSpPr>
            <p:cNvPr id="113815" name="Line 209">
              <a:extLst>
                <a:ext uri="{FF2B5EF4-FFF2-40B4-BE49-F238E27FC236}">
                  <a16:creationId xmlns:a16="http://schemas.microsoft.com/office/drawing/2014/main" id="{3ED48296-6B33-1A4B-A409-82A1DDCCE71F}"/>
                </a:ext>
              </a:extLst>
            </p:cNvPr>
            <p:cNvSpPr>
              <a:spLocks noChangeShapeType="1"/>
            </p:cNvSpPr>
            <p:nvPr/>
          </p:nvSpPr>
          <p:spPr bwMode="auto">
            <a:xfrm>
              <a:off x="2588" y="3604"/>
              <a:ext cx="0" cy="1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 name="Group 355">
            <a:extLst>
              <a:ext uri="{FF2B5EF4-FFF2-40B4-BE49-F238E27FC236}">
                <a16:creationId xmlns:a16="http://schemas.microsoft.com/office/drawing/2014/main" id="{22261AC4-FCA0-1545-8C5D-9F0F8474EAF4}"/>
              </a:ext>
            </a:extLst>
          </p:cNvPr>
          <p:cNvGrpSpPr>
            <a:grpSpLocks/>
          </p:cNvGrpSpPr>
          <p:nvPr/>
        </p:nvGrpSpPr>
        <p:grpSpPr bwMode="auto">
          <a:xfrm>
            <a:off x="6748463" y="3379788"/>
            <a:ext cx="881062" cy="2998787"/>
            <a:chOff x="4251" y="2129"/>
            <a:chExt cx="555" cy="1889"/>
          </a:xfrm>
        </p:grpSpPr>
        <p:sp>
          <p:nvSpPr>
            <p:cNvPr id="113806" name="Line 197">
              <a:extLst>
                <a:ext uri="{FF2B5EF4-FFF2-40B4-BE49-F238E27FC236}">
                  <a16:creationId xmlns:a16="http://schemas.microsoft.com/office/drawing/2014/main" id="{5C91F8E6-71AD-6A49-BA65-88034F2E0DE4}"/>
                </a:ext>
              </a:extLst>
            </p:cNvPr>
            <p:cNvSpPr>
              <a:spLocks noChangeShapeType="1"/>
            </p:cNvSpPr>
            <p:nvPr/>
          </p:nvSpPr>
          <p:spPr bwMode="auto">
            <a:xfrm>
              <a:off x="4292" y="2129"/>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807" name="Text Box 206">
              <a:extLst>
                <a:ext uri="{FF2B5EF4-FFF2-40B4-BE49-F238E27FC236}">
                  <a16:creationId xmlns:a16="http://schemas.microsoft.com/office/drawing/2014/main" id="{7F8A47A5-A82E-E545-99AF-AA21B517562E}"/>
                </a:ext>
              </a:extLst>
            </p:cNvPr>
            <p:cNvSpPr txBox="1">
              <a:spLocks noChangeArrowheads="1"/>
            </p:cNvSpPr>
            <p:nvPr/>
          </p:nvSpPr>
          <p:spPr bwMode="auto">
            <a:xfrm>
              <a:off x="4298" y="3698"/>
              <a:ext cx="50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a:t>E-to-F:</a:t>
              </a:r>
            </a:p>
            <a:p>
              <a:pPr algn="ctr">
                <a:lnSpc>
                  <a:spcPct val="85000"/>
                </a:lnSpc>
              </a:pPr>
              <a:r>
                <a:rPr lang="en-US" altLang="en-US" sz="1600"/>
                <a:t>IPv6</a:t>
              </a:r>
            </a:p>
          </p:txBody>
        </p:sp>
        <p:sp>
          <p:nvSpPr>
            <p:cNvPr id="113808" name="Line 207">
              <a:extLst>
                <a:ext uri="{FF2B5EF4-FFF2-40B4-BE49-F238E27FC236}">
                  <a16:creationId xmlns:a16="http://schemas.microsoft.com/office/drawing/2014/main" id="{6E7EC9B3-FDAA-164B-817F-801DB21C0DA1}"/>
                </a:ext>
              </a:extLst>
            </p:cNvPr>
            <p:cNvSpPr>
              <a:spLocks noChangeShapeType="1"/>
            </p:cNvSpPr>
            <p:nvPr/>
          </p:nvSpPr>
          <p:spPr bwMode="auto">
            <a:xfrm>
              <a:off x="4540" y="3238"/>
              <a:ext cx="0" cy="49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nvGrpSpPr>
            <p:cNvPr id="113809" name="Group 213">
              <a:extLst>
                <a:ext uri="{FF2B5EF4-FFF2-40B4-BE49-F238E27FC236}">
                  <a16:creationId xmlns:a16="http://schemas.microsoft.com/office/drawing/2014/main" id="{A84727DD-73CE-3F4C-8B03-CD8353681E8D}"/>
                </a:ext>
              </a:extLst>
            </p:cNvPr>
            <p:cNvGrpSpPr>
              <a:grpSpLocks/>
            </p:cNvGrpSpPr>
            <p:nvPr/>
          </p:nvGrpSpPr>
          <p:grpSpPr bwMode="auto">
            <a:xfrm>
              <a:off x="4251" y="2205"/>
              <a:ext cx="471" cy="908"/>
              <a:chOff x="643" y="2144"/>
              <a:chExt cx="471" cy="908"/>
            </a:xfrm>
          </p:grpSpPr>
          <p:sp>
            <p:nvSpPr>
              <p:cNvPr id="113810" name="Rectangle 214">
                <a:extLst>
                  <a:ext uri="{FF2B5EF4-FFF2-40B4-BE49-F238E27FC236}">
                    <a16:creationId xmlns:a16="http://schemas.microsoft.com/office/drawing/2014/main" id="{6277789F-CCEA-4140-B777-4AB3A799591D}"/>
                  </a:ext>
                </a:extLst>
              </p:cNvPr>
              <p:cNvSpPr>
                <a:spLocks noChangeArrowheads="1"/>
              </p:cNvSpPr>
              <p:nvPr/>
            </p:nvSpPr>
            <p:spPr bwMode="auto">
              <a:xfrm>
                <a:off x="652" y="2144"/>
                <a:ext cx="462" cy="908"/>
              </a:xfrm>
              <a:prstGeom prst="rect">
                <a:avLst/>
              </a:prstGeom>
              <a:solidFill>
                <a:srgbClr val="66CC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3811" name="Text Box 215">
                <a:extLst>
                  <a:ext uri="{FF2B5EF4-FFF2-40B4-BE49-F238E27FC236}">
                    <a16:creationId xmlns:a16="http://schemas.microsoft.com/office/drawing/2014/main" id="{52A88D93-956E-CF48-A256-483C24329E4F}"/>
                  </a:ext>
                </a:extLst>
              </p:cNvPr>
              <p:cNvSpPr txBox="1">
                <a:spLocks noChangeArrowheads="1"/>
              </p:cNvSpPr>
              <p:nvPr/>
            </p:nvSpPr>
            <p:spPr bwMode="auto">
              <a:xfrm>
                <a:off x="643" y="2169"/>
                <a:ext cx="457"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flow: X</a:t>
                </a:r>
              </a:p>
              <a:p>
                <a:r>
                  <a:rPr lang="en-US" altLang="en-US" sz="1400"/>
                  <a:t>src: A</a:t>
                </a:r>
              </a:p>
              <a:p>
                <a:r>
                  <a:rPr lang="en-US" altLang="en-US" sz="1400"/>
                  <a:t>dest: F</a:t>
                </a:r>
              </a:p>
              <a:p>
                <a:endParaRPr lang="en-US" altLang="en-US" sz="1400"/>
              </a:p>
              <a:p>
                <a:endParaRPr lang="en-US" altLang="en-US" sz="1400"/>
              </a:p>
              <a:p>
                <a:r>
                  <a:rPr lang="en-US" altLang="en-US" sz="1400"/>
                  <a:t>data</a:t>
                </a:r>
              </a:p>
            </p:txBody>
          </p:sp>
        </p:grpSp>
      </p:grpSp>
      <p:grpSp>
        <p:nvGrpSpPr>
          <p:cNvPr id="9" name="Group 354">
            <a:extLst>
              <a:ext uri="{FF2B5EF4-FFF2-40B4-BE49-F238E27FC236}">
                <a16:creationId xmlns:a16="http://schemas.microsoft.com/office/drawing/2014/main" id="{72942986-AF10-2646-8D4B-961F6B90C087}"/>
              </a:ext>
            </a:extLst>
          </p:cNvPr>
          <p:cNvGrpSpPr>
            <a:grpSpLocks/>
          </p:cNvGrpSpPr>
          <p:nvPr/>
        </p:nvGrpSpPr>
        <p:grpSpPr bwMode="auto">
          <a:xfrm>
            <a:off x="5567363" y="3378200"/>
            <a:ext cx="1176337" cy="3330575"/>
            <a:chOff x="3507" y="2128"/>
            <a:chExt cx="741" cy="2098"/>
          </a:xfrm>
        </p:grpSpPr>
        <p:sp>
          <p:nvSpPr>
            <p:cNvPr id="113797" name="Line 196">
              <a:extLst>
                <a:ext uri="{FF2B5EF4-FFF2-40B4-BE49-F238E27FC236}">
                  <a16:creationId xmlns:a16="http://schemas.microsoft.com/office/drawing/2014/main" id="{5F3CCC2E-4F4E-2344-9187-EAE6AAAFD88D}"/>
                </a:ext>
              </a:extLst>
            </p:cNvPr>
            <p:cNvSpPr>
              <a:spLocks noChangeShapeType="1"/>
            </p:cNvSpPr>
            <p:nvPr/>
          </p:nvSpPr>
          <p:spPr bwMode="auto">
            <a:xfrm>
              <a:off x="3627" y="2128"/>
              <a:ext cx="43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798" name="Text Box 210">
              <a:extLst>
                <a:ext uri="{FF2B5EF4-FFF2-40B4-BE49-F238E27FC236}">
                  <a16:creationId xmlns:a16="http://schemas.microsoft.com/office/drawing/2014/main" id="{4E968C5A-C9BF-3C42-B205-74AECBF7F8FD}"/>
                </a:ext>
              </a:extLst>
            </p:cNvPr>
            <p:cNvSpPr txBox="1">
              <a:spLocks noChangeArrowheads="1"/>
            </p:cNvSpPr>
            <p:nvPr/>
          </p:nvSpPr>
          <p:spPr bwMode="auto">
            <a:xfrm>
              <a:off x="3507" y="3775"/>
              <a:ext cx="741"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a:t>B-to-C:</a:t>
              </a:r>
            </a:p>
            <a:p>
              <a:pPr algn="ctr">
                <a:lnSpc>
                  <a:spcPct val="85000"/>
                </a:lnSpc>
              </a:pPr>
              <a:r>
                <a:rPr lang="en-US" altLang="en-US" sz="1600"/>
                <a:t>IPv6 inside</a:t>
              </a:r>
            </a:p>
            <a:p>
              <a:pPr algn="ctr">
                <a:lnSpc>
                  <a:spcPct val="85000"/>
                </a:lnSpc>
              </a:pPr>
              <a:r>
                <a:rPr lang="en-US" altLang="en-US" sz="1600"/>
                <a:t>IPv4</a:t>
              </a:r>
            </a:p>
          </p:txBody>
        </p:sp>
        <p:sp>
          <p:nvSpPr>
            <p:cNvPr id="113799" name="Line 211">
              <a:extLst>
                <a:ext uri="{FF2B5EF4-FFF2-40B4-BE49-F238E27FC236}">
                  <a16:creationId xmlns:a16="http://schemas.microsoft.com/office/drawing/2014/main" id="{9C0EB31A-9B71-F04E-871A-FEC776DAAF6F}"/>
                </a:ext>
              </a:extLst>
            </p:cNvPr>
            <p:cNvSpPr>
              <a:spLocks noChangeShapeType="1"/>
            </p:cNvSpPr>
            <p:nvPr/>
          </p:nvSpPr>
          <p:spPr bwMode="auto">
            <a:xfrm>
              <a:off x="3883" y="3640"/>
              <a:ext cx="0" cy="11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nvGrpSpPr>
            <p:cNvPr id="113800" name="Group 217">
              <a:extLst>
                <a:ext uri="{FF2B5EF4-FFF2-40B4-BE49-F238E27FC236}">
                  <a16:creationId xmlns:a16="http://schemas.microsoft.com/office/drawing/2014/main" id="{BF06EC87-1471-E740-986B-DE4B5E5989CF}"/>
                </a:ext>
              </a:extLst>
            </p:cNvPr>
            <p:cNvGrpSpPr>
              <a:grpSpLocks/>
            </p:cNvGrpSpPr>
            <p:nvPr/>
          </p:nvGrpSpPr>
          <p:grpSpPr bwMode="auto">
            <a:xfrm>
              <a:off x="3521" y="2220"/>
              <a:ext cx="620" cy="1388"/>
              <a:chOff x="441" y="2082"/>
              <a:chExt cx="620" cy="1388"/>
            </a:xfrm>
          </p:grpSpPr>
          <p:sp>
            <p:nvSpPr>
              <p:cNvPr id="113801" name="Rectangle 218">
                <a:extLst>
                  <a:ext uri="{FF2B5EF4-FFF2-40B4-BE49-F238E27FC236}">
                    <a16:creationId xmlns:a16="http://schemas.microsoft.com/office/drawing/2014/main" id="{54CD7625-85A5-014C-9289-575F2A85F211}"/>
                  </a:ext>
                </a:extLst>
              </p:cNvPr>
              <p:cNvSpPr>
                <a:spLocks noChangeArrowheads="1"/>
              </p:cNvSpPr>
              <p:nvPr/>
            </p:nvSpPr>
            <p:spPr bwMode="auto">
              <a:xfrm>
                <a:off x="478" y="2088"/>
                <a:ext cx="583" cy="1382"/>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113802" name="Group 219">
                <a:extLst>
                  <a:ext uri="{FF2B5EF4-FFF2-40B4-BE49-F238E27FC236}">
                    <a16:creationId xmlns:a16="http://schemas.microsoft.com/office/drawing/2014/main" id="{57D85275-18E5-454B-9A98-20B552ED1C38}"/>
                  </a:ext>
                </a:extLst>
              </p:cNvPr>
              <p:cNvGrpSpPr>
                <a:grpSpLocks/>
              </p:cNvGrpSpPr>
              <p:nvPr/>
            </p:nvGrpSpPr>
            <p:grpSpPr bwMode="auto">
              <a:xfrm>
                <a:off x="499" y="2471"/>
                <a:ext cx="489" cy="908"/>
                <a:chOff x="4869" y="143"/>
                <a:chExt cx="489" cy="908"/>
              </a:xfrm>
            </p:grpSpPr>
            <p:sp>
              <p:nvSpPr>
                <p:cNvPr id="113804" name="Rectangle 220">
                  <a:extLst>
                    <a:ext uri="{FF2B5EF4-FFF2-40B4-BE49-F238E27FC236}">
                      <a16:creationId xmlns:a16="http://schemas.microsoft.com/office/drawing/2014/main" id="{D87DD300-F7D6-314F-9149-0E1DAC81003C}"/>
                    </a:ext>
                  </a:extLst>
                </p:cNvPr>
                <p:cNvSpPr>
                  <a:spLocks noChangeArrowheads="1"/>
                </p:cNvSpPr>
                <p:nvPr/>
              </p:nvSpPr>
              <p:spPr bwMode="auto">
                <a:xfrm>
                  <a:off x="4893" y="143"/>
                  <a:ext cx="462" cy="908"/>
                </a:xfrm>
                <a:prstGeom prst="rect">
                  <a:avLst/>
                </a:prstGeom>
                <a:solidFill>
                  <a:srgbClr val="66CC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3805" name="Text Box 221">
                  <a:extLst>
                    <a:ext uri="{FF2B5EF4-FFF2-40B4-BE49-F238E27FC236}">
                      <a16:creationId xmlns:a16="http://schemas.microsoft.com/office/drawing/2014/main" id="{3C0EDE1D-4BBE-254F-B556-9207D2FA3837}"/>
                    </a:ext>
                  </a:extLst>
                </p:cNvPr>
                <p:cNvSpPr txBox="1">
                  <a:spLocks noChangeArrowheads="1"/>
                </p:cNvSpPr>
                <p:nvPr/>
              </p:nvSpPr>
              <p:spPr bwMode="auto">
                <a:xfrm>
                  <a:off x="4869" y="161"/>
                  <a:ext cx="489"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Flow: X</a:t>
                  </a:r>
                </a:p>
                <a:p>
                  <a:r>
                    <a:rPr lang="en-US" altLang="en-US" sz="1400"/>
                    <a:t>Src: A</a:t>
                  </a:r>
                </a:p>
                <a:p>
                  <a:r>
                    <a:rPr lang="en-US" altLang="en-US" sz="1400"/>
                    <a:t>Dest: F</a:t>
                  </a:r>
                </a:p>
                <a:p>
                  <a:endParaRPr lang="en-US" altLang="en-US" sz="1400"/>
                </a:p>
                <a:p>
                  <a:endParaRPr lang="en-US" altLang="en-US" sz="1400"/>
                </a:p>
                <a:p>
                  <a:r>
                    <a:rPr lang="en-US" altLang="en-US" sz="1400"/>
                    <a:t>data</a:t>
                  </a:r>
                </a:p>
              </p:txBody>
            </p:sp>
          </p:grpSp>
          <p:sp>
            <p:nvSpPr>
              <p:cNvPr id="113803" name="Text Box 222">
                <a:extLst>
                  <a:ext uri="{FF2B5EF4-FFF2-40B4-BE49-F238E27FC236}">
                    <a16:creationId xmlns:a16="http://schemas.microsoft.com/office/drawing/2014/main" id="{23AACF89-DBF8-2A4B-B9FD-624CC25EE53B}"/>
                  </a:ext>
                </a:extLst>
              </p:cNvPr>
              <p:cNvSpPr txBox="1">
                <a:spLocks noChangeArrowheads="1"/>
              </p:cNvSpPr>
              <p:nvPr/>
            </p:nvSpPr>
            <p:spPr bwMode="auto">
              <a:xfrm>
                <a:off x="441" y="2082"/>
                <a:ext cx="5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chemeClr val="bg1"/>
                    </a:solidFill>
                  </a:rPr>
                  <a:t>src:B</a:t>
                </a:r>
              </a:p>
              <a:p>
                <a:r>
                  <a:rPr lang="en-US" altLang="en-US" sz="1800">
                    <a:solidFill>
                      <a:schemeClr val="bg1"/>
                    </a:solidFill>
                  </a:rPr>
                  <a:t>dest: E</a:t>
                </a:r>
              </a:p>
            </p:txBody>
          </p:sp>
        </p:grpSp>
      </p:grpSp>
      <p:sp>
        <p:nvSpPr>
          <p:cNvPr id="113669" name="Text Box 224">
            <a:extLst>
              <a:ext uri="{FF2B5EF4-FFF2-40B4-BE49-F238E27FC236}">
                <a16:creationId xmlns:a16="http://schemas.microsoft.com/office/drawing/2014/main" id="{4B990D96-FCC1-5F4A-8AEF-D7C5C856487B}"/>
              </a:ext>
            </a:extLst>
          </p:cNvPr>
          <p:cNvSpPr txBox="1">
            <a:spLocks noChangeArrowheads="1"/>
          </p:cNvSpPr>
          <p:nvPr/>
        </p:nvSpPr>
        <p:spPr bwMode="auto">
          <a:xfrm>
            <a:off x="309563" y="259715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physical view:</a:t>
            </a:r>
          </a:p>
        </p:txBody>
      </p:sp>
      <p:sp>
        <p:nvSpPr>
          <p:cNvPr id="113670" name="Line 225">
            <a:extLst>
              <a:ext uri="{FF2B5EF4-FFF2-40B4-BE49-F238E27FC236}">
                <a16:creationId xmlns:a16="http://schemas.microsoft.com/office/drawing/2014/main" id="{752F9F5F-25E6-CA44-96C9-5F3D4016DA86}"/>
              </a:ext>
            </a:extLst>
          </p:cNvPr>
          <p:cNvSpPr>
            <a:spLocks noChangeShapeType="1"/>
          </p:cNvSpPr>
          <p:nvPr/>
        </p:nvSpPr>
        <p:spPr bwMode="auto">
          <a:xfrm flipV="1">
            <a:off x="3895725" y="2868613"/>
            <a:ext cx="23256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3671" name="Group 228">
            <a:extLst>
              <a:ext uri="{FF2B5EF4-FFF2-40B4-BE49-F238E27FC236}">
                <a16:creationId xmlns:a16="http://schemas.microsoft.com/office/drawing/2014/main" id="{AAA75894-8438-0345-8A69-21FC80804160}"/>
              </a:ext>
            </a:extLst>
          </p:cNvPr>
          <p:cNvGrpSpPr>
            <a:grpSpLocks/>
          </p:cNvGrpSpPr>
          <p:nvPr/>
        </p:nvGrpSpPr>
        <p:grpSpPr bwMode="auto">
          <a:xfrm>
            <a:off x="4230688" y="2703513"/>
            <a:ext cx="693737" cy="338137"/>
            <a:chOff x="4396" y="1245"/>
            <a:chExt cx="672" cy="248"/>
          </a:xfrm>
        </p:grpSpPr>
        <p:sp>
          <p:nvSpPr>
            <p:cNvPr id="113789" name="Oval 407">
              <a:extLst>
                <a:ext uri="{FF2B5EF4-FFF2-40B4-BE49-F238E27FC236}">
                  <a16:creationId xmlns:a16="http://schemas.microsoft.com/office/drawing/2014/main" id="{21CF292E-FFD2-3445-9731-7180343E5B82}"/>
                </a:ext>
              </a:extLst>
            </p:cNvPr>
            <p:cNvSpPr>
              <a:spLocks noChangeArrowheads="1"/>
            </p:cNvSpPr>
            <p:nvPr/>
          </p:nvSpPr>
          <p:spPr bwMode="auto">
            <a:xfrm>
              <a:off x="4399" y="1355"/>
              <a:ext cx="666" cy="138"/>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90" name="Rectangle 410">
              <a:extLst>
                <a:ext uri="{FF2B5EF4-FFF2-40B4-BE49-F238E27FC236}">
                  <a16:creationId xmlns:a16="http://schemas.microsoft.com/office/drawing/2014/main" id="{2A7207F2-D194-2841-8776-0118C000D595}"/>
                </a:ext>
              </a:extLst>
            </p:cNvPr>
            <p:cNvSpPr>
              <a:spLocks noChangeArrowheads="1"/>
            </p:cNvSpPr>
            <p:nvPr/>
          </p:nvSpPr>
          <p:spPr bwMode="auto">
            <a:xfrm>
              <a:off x="4399" y="1339"/>
              <a:ext cx="669" cy="86"/>
            </a:xfrm>
            <a:prstGeom prst="rect">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91" name="Oval 411">
              <a:extLst>
                <a:ext uri="{FF2B5EF4-FFF2-40B4-BE49-F238E27FC236}">
                  <a16:creationId xmlns:a16="http://schemas.microsoft.com/office/drawing/2014/main" id="{05BC6A7C-31BB-AB45-B490-BE1ADC64661C}"/>
                </a:ext>
              </a:extLst>
            </p:cNvPr>
            <p:cNvSpPr>
              <a:spLocks noChangeArrowheads="1"/>
            </p:cNvSpPr>
            <p:nvPr/>
          </p:nvSpPr>
          <p:spPr bwMode="auto">
            <a:xfrm>
              <a:off x="4396" y="1245"/>
              <a:ext cx="667" cy="162"/>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92" name="Group 232">
              <a:extLst>
                <a:ext uri="{FF2B5EF4-FFF2-40B4-BE49-F238E27FC236}">
                  <a16:creationId xmlns:a16="http://schemas.microsoft.com/office/drawing/2014/main" id="{78E09A53-8DF1-7E4C-B3EC-1673D5FAD33B}"/>
                </a:ext>
              </a:extLst>
            </p:cNvPr>
            <p:cNvGrpSpPr>
              <a:grpSpLocks/>
            </p:cNvGrpSpPr>
            <p:nvPr/>
          </p:nvGrpSpPr>
          <p:grpSpPr bwMode="auto">
            <a:xfrm>
              <a:off x="4530" y="1287"/>
              <a:ext cx="377" cy="75"/>
              <a:chOff x="2468" y="1332"/>
              <a:chExt cx="310" cy="60"/>
            </a:xfrm>
          </p:grpSpPr>
          <p:sp>
            <p:nvSpPr>
              <p:cNvPr id="113795" name="Freeform 233">
                <a:extLst>
                  <a:ext uri="{FF2B5EF4-FFF2-40B4-BE49-F238E27FC236}">
                    <a16:creationId xmlns:a16="http://schemas.microsoft.com/office/drawing/2014/main" id="{547E185D-B657-484D-AA62-E165717FE8B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sp>
            <p:nvSpPr>
              <p:cNvPr id="113796" name="Freeform 234">
                <a:extLst>
                  <a:ext uri="{FF2B5EF4-FFF2-40B4-BE49-F238E27FC236}">
                    <a16:creationId xmlns:a16="http://schemas.microsoft.com/office/drawing/2014/main" id="{BBE93990-4716-0743-8C67-DE448EBF884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grpSp>
        <p:sp>
          <p:nvSpPr>
            <p:cNvPr id="113793" name="Line 235">
              <a:extLst>
                <a:ext uri="{FF2B5EF4-FFF2-40B4-BE49-F238E27FC236}">
                  <a16:creationId xmlns:a16="http://schemas.microsoft.com/office/drawing/2014/main" id="{45C43D0A-C2F7-2E4A-943A-54E97BE4155B}"/>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94" name="Line 236">
              <a:extLst>
                <a:ext uri="{FF2B5EF4-FFF2-40B4-BE49-F238E27FC236}">
                  <a16:creationId xmlns:a16="http://schemas.microsoft.com/office/drawing/2014/main" id="{54C15290-314B-364A-8502-4FEB491CAF59}"/>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672" name="Group 237">
            <a:extLst>
              <a:ext uri="{FF2B5EF4-FFF2-40B4-BE49-F238E27FC236}">
                <a16:creationId xmlns:a16="http://schemas.microsoft.com/office/drawing/2014/main" id="{2B2F0764-AE03-7148-A176-B7E03B30C614}"/>
              </a:ext>
            </a:extLst>
          </p:cNvPr>
          <p:cNvGrpSpPr>
            <a:grpSpLocks/>
          </p:cNvGrpSpPr>
          <p:nvPr/>
        </p:nvGrpSpPr>
        <p:grpSpPr bwMode="auto">
          <a:xfrm>
            <a:off x="2163763" y="2360613"/>
            <a:ext cx="1728787" cy="965200"/>
            <a:chOff x="1363" y="1403"/>
            <a:chExt cx="1089" cy="608"/>
          </a:xfrm>
        </p:grpSpPr>
        <p:sp>
          <p:nvSpPr>
            <p:cNvPr id="113766" name="Text Box 238">
              <a:extLst>
                <a:ext uri="{FF2B5EF4-FFF2-40B4-BE49-F238E27FC236}">
                  <a16:creationId xmlns:a16="http://schemas.microsoft.com/office/drawing/2014/main" id="{2AB33114-BAE5-054C-B370-46832E7FF746}"/>
                </a:ext>
              </a:extLst>
            </p:cNvPr>
            <p:cNvSpPr txBox="1">
              <a:spLocks noChangeArrowheads="1"/>
            </p:cNvSpPr>
            <p:nvPr/>
          </p:nvSpPr>
          <p:spPr bwMode="auto">
            <a:xfrm>
              <a:off x="1462" y="140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a:t>
              </a:r>
            </a:p>
          </p:txBody>
        </p:sp>
        <p:sp>
          <p:nvSpPr>
            <p:cNvPr id="113767" name="Text Box 239">
              <a:extLst>
                <a:ext uri="{FF2B5EF4-FFF2-40B4-BE49-F238E27FC236}">
                  <a16:creationId xmlns:a16="http://schemas.microsoft.com/office/drawing/2014/main" id="{B8C41F88-4846-A04B-A492-2EDE767088FC}"/>
                </a:ext>
              </a:extLst>
            </p:cNvPr>
            <p:cNvSpPr txBox="1">
              <a:spLocks noChangeArrowheads="1"/>
            </p:cNvSpPr>
            <p:nvPr/>
          </p:nvSpPr>
          <p:spPr bwMode="auto">
            <a:xfrm>
              <a:off x="2121" y="140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B</a:t>
              </a:r>
            </a:p>
          </p:txBody>
        </p:sp>
        <p:sp>
          <p:nvSpPr>
            <p:cNvPr id="113768" name="Line 240">
              <a:extLst>
                <a:ext uri="{FF2B5EF4-FFF2-40B4-BE49-F238E27FC236}">
                  <a16:creationId xmlns:a16="http://schemas.microsoft.com/office/drawing/2014/main" id="{773F34E8-7191-594F-AF33-6892D68B9666}"/>
                </a:ext>
              </a:extLst>
            </p:cNvPr>
            <p:cNvSpPr>
              <a:spLocks noChangeShapeType="1"/>
            </p:cNvSpPr>
            <p:nvPr/>
          </p:nvSpPr>
          <p:spPr bwMode="auto">
            <a:xfrm flipV="1">
              <a:off x="1803" y="1729"/>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9" name="Text Box 241">
              <a:extLst>
                <a:ext uri="{FF2B5EF4-FFF2-40B4-BE49-F238E27FC236}">
                  <a16:creationId xmlns:a16="http://schemas.microsoft.com/office/drawing/2014/main" id="{5A22F2E3-BF9E-9B40-8B0E-3FC4E17F39EA}"/>
                </a:ext>
              </a:extLst>
            </p:cNvPr>
            <p:cNvSpPr txBox="1">
              <a:spLocks noChangeArrowheads="1"/>
            </p:cNvSpPr>
            <p:nvPr/>
          </p:nvSpPr>
          <p:spPr bwMode="auto">
            <a:xfrm>
              <a:off x="1386" y="1798"/>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3770" name="Text Box 242">
              <a:extLst>
                <a:ext uri="{FF2B5EF4-FFF2-40B4-BE49-F238E27FC236}">
                  <a16:creationId xmlns:a16="http://schemas.microsoft.com/office/drawing/2014/main" id="{BAEEA889-D0E6-1844-9A42-917C559F4C8C}"/>
                </a:ext>
              </a:extLst>
            </p:cNvPr>
            <p:cNvSpPr txBox="1">
              <a:spLocks noChangeArrowheads="1"/>
            </p:cNvSpPr>
            <p:nvPr/>
          </p:nvSpPr>
          <p:spPr bwMode="auto">
            <a:xfrm>
              <a:off x="2045" y="1799"/>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3771" name="Group 243">
              <a:extLst>
                <a:ext uri="{FF2B5EF4-FFF2-40B4-BE49-F238E27FC236}">
                  <a16:creationId xmlns:a16="http://schemas.microsoft.com/office/drawing/2014/main" id="{B22550DC-862D-8A42-B837-8BC7ABFF4436}"/>
                </a:ext>
              </a:extLst>
            </p:cNvPr>
            <p:cNvGrpSpPr>
              <a:grpSpLocks/>
            </p:cNvGrpSpPr>
            <p:nvPr/>
          </p:nvGrpSpPr>
          <p:grpSpPr bwMode="auto">
            <a:xfrm>
              <a:off x="1363" y="1621"/>
              <a:ext cx="437" cy="213"/>
              <a:chOff x="4396" y="1245"/>
              <a:chExt cx="672" cy="248"/>
            </a:xfrm>
          </p:grpSpPr>
          <p:sp>
            <p:nvSpPr>
              <p:cNvPr id="113781" name="Oval 407">
                <a:extLst>
                  <a:ext uri="{FF2B5EF4-FFF2-40B4-BE49-F238E27FC236}">
                    <a16:creationId xmlns:a16="http://schemas.microsoft.com/office/drawing/2014/main" id="{05594281-8215-694B-93F6-AD19B8766202}"/>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82" name="Rectangle 410">
                <a:extLst>
                  <a:ext uri="{FF2B5EF4-FFF2-40B4-BE49-F238E27FC236}">
                    <a16:creationId xmlns:a16="http://schemas.microsoft.com/office/drawing/2014/main" id="{8B78ADE2-B789-994D-B3F4-868221D81ABD}"/>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83" name="Oval 411">
                <a:extLst>
                  <a:ext uri="{FF2B5EF4-FFF2-40B4-BE49-F238E27FC236}">
                    <a16:creationId xmlns:a16="http://schemas.microsoft.com/office/drawing/2014/main" id="{806F5C4C-93E9-3046-B0F2-B98DDCD1DB93}"/>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84" name="Group 247">
                <a:extLst>
                  <a:ext uri="{FF2B5EF4-FFF2-40B4-BE49-F238E27FC236}">
                    <a16:creationId xmlns:a16="http://schemas.microsoft.com/office/drawing/2014/main" id="{36B6EE8F-1D3A-A14B-AB4A-E155D333E5B9}"/>
                  </a:ext>
                </a:extLst>
              </p:cNvPr>
              <p:cNvGrpSpPr>
                <a:grpSpLocks/>
              </p:cNvGrpSpPr>
              <p:nvPr/>
            </p:nvGrpSpPr>
            <p:grpSpPr bwMode="auto">
              <a:xfrm>
                <a:off x="4530" y="1287"/>
                <a:ext cx="377" cy="75"/>
                <a:chOff x="2468" y="1332"/>
                <a:chExt cx="310" cy="60"/>
              </a:xfrm>
            </p:grpSpPr>
            <p:sp>
              <p:nvSpPr>
                <p:cNvPr id="113787" name="Freeform 248">
                  <a:extLst>
                    <a:ext uri="{FF2B5EF4-FFF2-40B4-BE49-F238E27FC236}">
                      <a16:creationId xmlns:a16="http://schemas.microsoft.com/office/drawing/2014/main" id="{C4698CB5-5A3A-674B-A1D6-E8C39979ED9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88" name="Freeform 249">
                  <a:extLst>
                    <a:ext uri="{FF2B5EF4-FFF2-40B4-BE49-F238E27FC236}">
                      <a16:creationId xmlns:a16="http://schemas.microsoft.com/office/drawing/2014/main" id="{EEE975FF-F8E2-834B-B258-A3AC1A2FF76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85" name="Line 250">
                <a:extLst>
                  <a:ext uri="{FF2B5EF4-FFF2-40B4-BE49-F238E27FC236}">
                    <a16:creationId xmlns:a16="http://schemas.microsoft.com/office/drawing/2014/main" id="{A14748FC-2DDD-5140-9AC4-A01844C19D23}"/>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86" name="Line 251">
                <a:extLst>
                  <a:ext uri="{FF2B5EF4-FFF2-40B4-BE49-F238E27FC236}">
                    <a16:creationId xmlns:a16="http://schemas.microsoft.com/office/drawing/2014/main" id="{1CCF75B0-4ADC-B74B-9F10-4B0107A5F166}"/>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772" name="Group 252">
              <a:extLst>
                <a:ext uri="{FF2B5EF4-FFF2-40B4-BE49-F238E27FC236}">
                  <a16:creationId xmlns:a16="http://schemas.microsoft.com/office/drawing/2014/main" id="{AB8D88B6-E6B6-EC4C-ACAB-323E03CDF2B2}"/>
                </a:ext>
              </a:extLst>
            </p:cNvPr>
            <p:cNvGrpSpPr>
              <a:grpSpLocks/>
            </p:cNvGrpSpPr>
            <p:nvPr/>
          </p:nvGrpSpPr>
          <p:grpSpPr bwMode="auto">
            <a:xfrm>
              <a:off x="2015" y="1617"/>
              <a:ext cx="437" cy="213"/>
              <a:chOff x="4396" y="1245"/>
              <a:chExt cx="672" cy="248"/>
            </a:xfrm>
          </p:grpSpPr>
          <p:sp>
            <p:nvSpPr>
              <p:cNvPr id="113773" name="Oval 407">
                <a:extLst>
                  <a:ext uri="{FF2B5EF4-FFF2-40B4-BE49-F238E27FC236}">
                    <a16:creationId xmlns:a16="http://schemas.microsoft.com/office/drawing/2014/main" id="{2827481F-DE2C-9E4D-A152-6C12FFAB0C8D}"/>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74" name="Rectangle 410">
                <a:extLst>
                  <a:ext uri="{FF2B5EF4-FFF2-40B4-BE49-F238E27FC236}">
                    <a16:creationId xmlns:a16="http://schemas.microsoft.com/office/drawing/2014/main" id="{22661050-7656-4B4B-BD6F-C153F2872467}"/>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75" name="Oval 411">
                <a:extLst>
                  <a:ext uri="{FF2B5EF4-FFF2-40B4-BE49-F238E27FC236}">
                    <a16:creationId xmlns:a16="http://schemas.microsoft.com/office/drawing/2014/main" id="{15E1B7E7-1E6B-C14D-B5E8-844A8E862D64}"/>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76" name="Group 256">
                <a:extLst>
                  <a:ext uri="{FF2B5EF4-FFF2-40B4-BE49-F238E27FC236}">
                    <a16:creationId xmlns:a16="http://schemas.microsoft.com/office/drawing/2014/main" id="{80D186F3-4229-0E4E-B281-8D556E7C77E1}"/>
                  </a:ext>
                </a:extLst>
              </p:cNvPr>
              <p:cNvGrpSpPr>
                <a:grpSpLocks/>
              </p:cNvGrpSpPr>
              <p:nvPr/>
            </p:nvGrpSpPr>
            <p:grpSpPr bwMode="auto">
              <a:xfrm>
                <a:off x="4530" y="1287"/>
                <a:ext cx="377" cy="75"/>
                <a:chOff x="2468" y="1332"/>
                <a:chExt cx="310" cy="60"/>
              </a:xfrm>
            </p:grpSpPr>
            <p:sp>
              <p:nvSpPr>
                <p:cNvPr id="113779" name="Freeform 257">
                  <a:extLst>
                    <a:ext uri="{FF2B5EF4-FFF2-40B4-BE49-F238E27FC236}">
                      <a16:creationId xmlns:a16="http://schemas.microsoft.com/office/drawing/2014/main" id="{EAFA9AA8-5D45-5E4B-9B7F-FC0516D2040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80" name="Freeform 258">
                  <a:extLst>
                    <a:ext uri="{FF2B5EF4-FFF2-40B4-BE49-F238E27FC236}">
                      <a16:creationId xmlns:a16="http://schemas.microsoft.com/office/drawing/2014/main" id="{7429ECCE-DE95-8E4B-9E5E-B40B85CC309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77" name="Line 259">
                <a:extLst>
                  <a:ext uri="{FF2B5EF4-FFF2-40B4-BE49-F238E27FC236}">
                    <a16:creationId xmlns:a16="http://schemas.microsoft.com/office/drawing/2014/main" id="{27B35C34-8D57-6149-B7E6-19E85ACC2BE9}"/>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78" name="Line 260">
                <a:extLst>
                  <a:ext uri="{FF2B5EF4-FFF2-40B4-BE49-F238E27FC236}">
                    <a16:creationId xmlns:a16="http://schemas.microsoft.com/office/drawing/2014/main" id="{C6DBB0B9-6164-664D-AE4D-CE9E0C47466E}"/>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13673" name="Group 261">
            <a:extLst>
              <a:ext uri="{FF2B5EF4-FFF2-40B4-BE49-F238E27FC236}">
                <a16:creationId xmlns:a16="http://schemas.microsoft.com/office/drawing/2014/main" id="{AFB7B4BC-335A-1146-B68C-8AB1D659C396}"/>
              </a:ext>
            </a:extLst>
          </p:cNvPr>
          <p:cNvGrpSpPr>
            <a:grpSpLocks/>
          </p:cNvGrpSpPr>
          <p:nvPr/>
        </p:nvGrpSpPr>
        <p:grpSpPr bwMode="auto">
          <a:xfrm>
            <a:off x="5195888" y="2706688"/>
            <a:ext cx="693737" cy="338137"/>
            <a:chOff x="4396" y="1245"/>
            <a:chExt cx="672" cy="248"/>
          </a:xfrm>
        </p:grpSpPr>
        <p:sp>
          <p:nvSpPr>
            <p:cNvPr id="113758" name="Oval 407">
              <a:extLst>
                <a:ext uri="{FF2B5EF4-FFF2-40B4-BE49-F238E27FC236}">
                  <a16:creationId xmlns:a16="http://schemas.microsoft.com/office/drawing/2014/main" id="{A8BFD691-6649-A749-85B0-52CFB443D2F7}"/>
                </a:ext>
              </a:extLst>
            </p:cNvPr>
            <p:cNvSpPr>
              <a:spLocks noChangeArrowheads="1"/>
            </p:cNvSpPr>
            <p:nvPr/>
          </p:nvSpPr>
          <p:spPr bwMode="auto">
            <a:xfrm>
              <a:off x="4399" y="1355"/>
              <a:ext cx="666" cy="138"/>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59" name="Rectangle 410">
              <a:extLst>
                <a:ext uri="{FF2B5EF4-FFF2-40B4-BE49-F238E27FC236}">
                  <a16:creationId xmlns:a16="http://schemas.microsoft.com/office/drawing/2014/main" id="{E6B8455B-D42F-4B4F-BCA4-6BF7CE542CED}"/>
                </a:ext>
              </a:extLst>
            </p:cNvPr>
            <p:cNvSpPr>
              <a:spLocks noChangeArrowheads="1"/>
            </p:cNvSpPr>
            <p:nvPr/>
          </p:nvSpPr>
          <p:spPr bwMode="auto">
            <a:xfrm>
              <a:off x="4399" y="1339"/>
              <a:ext cx="669" cy="86"/>
            </a:xfrm>
            <a:prstGeom prst="rect">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60" name="Oval 411">
              <a:extLst>
                <a:ext uri="{FF2B5EF4-FFF2-40B4-BE49-F238E27FC236}">
                  <a16:creationId xmlns:a16="http://schemas.microsoft.com/office/drawing/2014/main" id="{883E5738-824C-6446-AF35-42B730252FB7}"/>
                </a:ext>
              </a:extLst>
            </p:cNvPr>
            <p:cNvSpPr>
              <a:spLocks noChangeArrowheads="1"/>
            </p:cNvSpPr>
            <p:nvPr/>
          </p:nvSpPr>
          <p:spPr bwMode="auto">
            <a:xfrm>
              <a:off x="4396" y="1245"/>
              <a:ext cx="667" cy="162"/>
            </a:xfrm>
            <a:prstGeom prst="ellipse">
              <a:avLst/>
            </a:prstGeom>
            <a:gradFill rotWithShape="1">
              <a:gsLst>
                <a:gs pos="0">
                  <a:srgbClr val="CC0000"/>
                </a:gs>
                <a:gs pos="100000">
                  <a:schemeClr val="bg1"/>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61" name="Group 265">
              <a:extLst>
                <a:ext uri="{FF2B5EF4-FFF2-40B4-BE49-F238E27FC236}">
                  <a16:creationId xmlns:a16="http://schemas.microsoft.com/office/drawing/2014/main" id="{90D92F53-E096-B947-A967-C01FD0143CC4}"/>
                </a:ext>
              </a:extLst>
            </p:cNvPr>
            <p:cNvGrpSpPr>
              <a:grpSpLocks/>
            </p:cNvGrpSpPr>
            <p:nvPr/>
          </p:nvGrpSpPr>
          <p:grpSpPr bwMode="auto">
            <a:xfrm>
              <a:off x="4530" y="1287"/>
              <a:ext cx="377" cy="75"/>
              <a:chOff x="2468" y="1332"/>
              <a:chExt cx="310" cy="60"/>
            </a:xfrm>
          </p:grpSpPr>
          <p:sp>
            <p:nvSpPr>
              <p:cNvPr id="113764" name="Freeform 266">
                <a:extLst>
                  <a:ext uri="{FF2B5EF4-FFF2-40B4-BE49-F238E27FC236}">
                    <a16:creationId xmlns:a16="http://schemas.microsoft.com/office/drawing/2014/main" id="{FA432DDD-F47B-6B4D-865F-0252BA3D460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sp>
            <p:nvSpPr>
              <p:cNvPr id="113765" name="Freeform 267">
                <a:extLst>
                  <a:ext uri="{FF2B5EF4-FFF2-40B4-BE49-F238E27FC236}">
                    <a16:creationId xmlns:a16="http://schemas.microsoft.com/office/drawing/2014/main" id="{2C4954F1-4474-E44F-8BCD-C67A0FB78BF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rgbClr val="CC0000"/>
                  </a:gs>
                  <a:gs pos="100000">
                    <a:schemeClr val="bg1"/>
                  </a:gs>
                </a:gsLst>
                <a:lin ang="0" scaled="1"/>
              </a:gradFill>
              <a:ln w="19050" cmpd="sng">
                <a:solidFill>
                  <a:srgbClr val="000000"/>
                </a:solidFill>
                <a:round/>
                <a:headEnd/>
                <a:tailEnd/>
              </a:ln>
            </p:spPr>
            <p:txBody>
              <a:bodyPr/>
              <a:lstStyle/>
              <a:p>
                <a:endParaRPr lang="en-US"/>
              </a:p>
            </p:txBody>
          </p:sp>
        </p:grpSp>
        <p:sp>
          <p:nvSpPr>
            <p:cNvPr id="113762" name="Line 268">
              <a:extLst>
                <a:ext uri="{FF2B5EF4-FFF2-40B4-BE49-F238E27FC236}">
                  <a16:creationId xmlns:a16="http://schemas.microsoft.com/office/drawing/2014/main" id="{35B65A6A-1A95-3743-8641-55A2187D273F}"/>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63" name="Line 269">
              <a:extLst>
                <a:ext uri="{FF2B5EF4-FFF2-40B4-BE49-F238E27FC236}">
                  <a16:creationId xmlns:a16="http://schemas.microsoft.com/office/drawing/2014/main" id="{D5FC3E0E-2362-7A4B-9175-ACDBEAD74DEC}"/>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674" name="Group 270">
            <a:extLst>
              <a:ext uri="{FF2B5EF4-FFF2-40B4-BE49-F238E27FC236}">
                <a16:creationId xmlns:a16="http://schemas.microsoft.com/office/drawing/2014/main" id="{C755759B-D314-4444-9DF2-96CB13A6810F}"/>
              </a:ext>
            </a:extLst>
          </p:cNvPr>
          <p:cNvGrpSpPr>
            <a:grpSpLocks/>
          </p:cNvGrpSpPr>
          <p:nvPr/>
        </p:nvGrpSpPr>
        <p:grpSpPr bwMode="auto">
          <a:xfrm>
            <a:off x="6202363" y="2362200"/>
            <a:ext cx="1668462" cy="958850"/>
            <a:chOff x="3907" y="1404"/>
            <a:chExt cx="1051" cy="604"/>
          </a:xfrm>
        </p:grpSpPr>
        <p:sp>
          <p:nvSpPr>
            <p:cNvPr id="113735" name="Text Box 271">
              <a:extLst>
                <a:ext uri="{FF2B5EF4-FFF2-40B4-BE49-F238E27FC236}">
                  <a16:creationId xmlns:a16="http://schemas.microsoft.com/office/drawing/2014/main" id="{BC8FD6D8-55C9-874A-8B43-ACFED140C803}"/>
                </a:ext>
              </a:extLst>
            </p:cNvPr>
            <p:cNvSpPr txBox="1">
              <a:spLocks noChangeArrowheads="1"/>
            </p:cNvSpPr>
            <p:nvPr/>
          </p:nvSpPr>
          <p:spPr bwMode="auto">
            <a:xfrm>
              <a:off x="4012" y="1404"/>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E</a:t>
              </a:r>
            </a:p>
          </p:txBody>
        </p:sp>
        <p:sp>
          <p:nvSpPr>
            <p:cNvPr id="113736" name="Line 272">
              <a:extLst>
                <a:ext uri="{FF2B5EF4-FFF2-40B4-BE49-F238E27FC236}">
                  <a16:creationId xmlns:a16="http://schemas.microsoft.com/office/drawing/2014/main" id="{BC163691-D557-8145-AE3F-30008088F129}"/>
                </a:ext>
              </a:extLst>
            </p:cNvPr>
            <p:cNvSpPr>
              <a:spLocks noChangeShapeType="1"/>
            </p:cNvSpPr>
            <p:nvPr/>
          </p:nvSpPr>
          <p:spPr bwMode="auto">
            <a:xfrm flipV="1">
              <a:off x="4352" y="1717"/>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7" name="Text Box 273">
              <a:extLst>
                <a:ext uri="{FF2B5EF4-FFF2-40B4-BE49-F238E27FC236}">
                  <a16:creationId xmlns:a16="http://schemas.microsoft.com/office/drawing/2014/main" id="{2CA0551F-0D87-7F49-9919-EC4C76B60DE7}"/>
                </a:ext>
              </a:extLst>
            </p:cNvPr>
            <p:cNvSpPr txBox="1">
              <a:spLocks noChangeArrowheads="1"/>
            </p:cNvSpPr>
            <p:nvPr/>
          </p:nvSpPr>
          <p:spPr bwMode="auto">
            <a:xfrm>
              <a:off x="3951" y="1794"/>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3738" name="Text Box 274">
              <a:extLst>
                <a:ext uri="{FF2B5EF4-FFF2-40B4-BE49-F238E27FC236}">
                  <a16:creationId xmlns:a16="http://schemas.microsoft.com/office/drawing/2014/main" id="{4CE7BB5C-CEEE-0942-B5CE-65D972809FE9}"/>
                </a:ext>
              </a:extLst>
            </p:cNvPr>
            <p:cNvSpPr txBox="1">
              <a:spLocks noChangeArrowheads="1"/>
            </p:cNvSpPr>
            <p:nvPr/>
          </p:nvSpPr>
          <p:spPr bwMode="auto">
            <a:xfrm>
              <a:off x="4569" y="1796"/>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3739" name="Group 275">
              <a:extLst>
                <a:ext uri="{FF2B5EF4-FFF2-40B4-BE49-F238E27FC236}">
                  <a16:creationId xmlns:a16="http://schemas.microsoft.com/office/drawing/2014/main" id="{C9E125B6-8D8A-E84B-99B5-53E859CFBA3C}"/>
                </a:ext>
              </a:extLst>
            </p:cNvPr>
            <p:cNvGrpSpPr>
              <a:grpSpLocks/>
            </p:cNvGrpSpPr>
            <p:nvPr/>
          </p:nvGrpSpPr>
          <p:grpSpPr bwMode="auto">
            <a:xfrm>
              <a:off x="3907" y="1621"/>
              <a:ext cx="437" cy="213"/>
              <a:chOff x="4396" y="1245"/>
              <a:chExt cx="672" cy="248"/>
            </a:xfrm>
          </p:grpSpPr>
          <p:sp>
            <p:nvSpPr>
              <p:cNvPr id="113750" name="Oval 407">
                <a:extLst>
                  <a:ext uri="{FF2B5EF4-FFF2-40B4-BE49-F238E27FC236}">
                    <a16:creationId xmlns:a16="http://schemas.microsoft.com/office/drawing/2014/main" id="{E74F69E1-924E-464D-B637-3DE841DEB3AF}"/>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51" name="Rectangle 410">
                <a:extLst>
                  <a:ext uri="{FF2B5EF4-FFF2-40B4-BE49-F238E27FC236}">
                    <a16:creationId xmlns:a16="http://schemas.microsoft.com/office/drawing/2014/main" id="{B48C3A6A-C563-1548-89CF-E49C7D66A3EC}"/>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52" name="Oval 411">
                <a:extLst>
                  <a:ext uri="{FF2B5EF4-FFF2-40B4-BE49-F238E27FC236}">
                    <a16:creationId xmlns:a16="http://schemas.microsoft.com/office/drawing/2014/main" id="{139A9EA2-488D-7F42-BE51-AE48F8CF3E45}"/>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53" name="Group 279">
                <a:extLst>
                  <a:ext uri="{FF2B5EF4-FFF2-40B4-BE49-F238E27FC236}">
                    <a16:creationId xmlns:a16="http://schemas.microsoft.com/office/drawing/2014/main" id="{C70D8031-EE66-B340-B02A-CE649C34D55F}"/>
                  </a:ext>
                </a:extLst>
              </p:cNvPr>
              <p:cNvGrpSpPr>
                <a:grpSpLocks/>
              </p:cNvGrpSpPr>
              <p:nvPr/>
            </p:nvGrpSpPr>
            <p:grpSpPr bwMode="auto">
              <a:xfrm>
                <a:off x="4530" y="1287"/>
                <a:ext cx="377" cy="75"/>
                <a:chOff x="2468" y="1332"/>
                <a:chExt cx="310" cy="60"/>
              </a:xfrm>
            </p:grpSpPr>
            <p:sp>
              <p:nvSpPr>
                <p:cNvPr id="113756" name="Freeform 280">
                  <a:extLst>
                    <a:ext uri="{FF2B5EF4-FFF2-40B4-BE49-F238E27FC236}">
                      <a16:creationId xmlns:a16="http://schemas.microsoft.com/office/drawing/2014/main" id="{73660D71-0D2B-354B-8E41-C84BAB1C898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57" name="Freeform 281">
                  <a:extLst>
                    <a:ext uri="{FF2B5EF4-FFF2-40B4-BE49-F238E27FC236}">
                      <a16:creationId xmlns:a16="http://schemas.microsoft.com/office/drawing/2014/main" id="{F408F2CD-AFB5-4347-A28E-DED0821D324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54" name="Line 282">
                <a:extLst>
                  <a:ext uri="{FF2B5EF4-FFF2-40B4-BE49-F238E27FC236}">
                    <a16:creationId xmlns:a16="http://schemas.microsoft.com/office/drawing/2014/main" id="{056A2985-C9AF-D940-8723-E16FFD591CE0}"/>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55" name="Line 283">
                <a:extLst>
                  <a:ext uri="{FF2B5EF4-FFF2-40B4-BE49-F238E27FC236}">
                    <a16:creationId xmlns:a16="http://schemas.microsoft.com/office/drawing/2014/main" id="{804EF2B1-0CAF-E54B-B76A-C6DFA0B57E77}"/>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740" name="Group 284">
              <a:extLst>
                <a:ext uri="{FF2B5EF4-FFF2-40B4-BE49-F238E27FC236}">
                  <a16:creationId xmlns:a16="http://schemas.microsoft.com/office/drawing/2014/main" id="{9681CE45-6BDB-7446-AD6B-BD80E4E730F9}"/>
                </a:ext>
              </a:extLst>
            </p:cNvPr>
            <p:cNvGrpSpPr>
              <a:grpSpLocks/>
            </p:cNvGrpSpPr>
            <p:nvPr/>
          </p:nvGrpSpPr>
          <p:grpSpPr bwMode="auto">
            <a:xfrm>
              <a:off x="4521" y="1619"/>
              <a:ext cx="437" cy="213"/>
              <a:chOff x="4396" y="1245"/>
              <a:chExt cx="672" cy="248"/>
            </a:xfrm>
          </p:grpSpPr>
          <p:sp>
            <p:nvSpPr>
              <p:cNvPr id="113742" name="Oval 407">
                <a:extLst>
                  <a:ext uri="{FF2B5EF4-FFF2-40B4-BE49-F238E27FC236}">
                    <a16:creationId xmlns:a16="http://schemas.microsoft.com/office/drawing/2014/main" id="{B9B92BCF-7645-C249-BF4F-4F966966626C}"/>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43" name="Rectangle 410">
                <a:extLst>
                  <a:ext uri="{FF2B5EF4-FFF2-40B4-BE49-F238E27FC236}">
                    <a16:creationId xmlns:a16="http://schemas.microsoft.com/office/drawing/2014/main" id="{55146A46-68E0-464D-A85A-A657BB13D2C9}"/>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44" name="Oval 411">
                <a:extLst>
                  <a:ext uri="{FF2B5EF4-FFF2-40B4-BE49-F238E27FC236}">
                    <a16:creationId xmlns:a16="http://schemas.microsoft.com/office/drawing/2014/main" id="{4B2AF994-BE13-204F-8A0B-AEC8EA49B56A}"/>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45" name="Group 288">
                <a:extLst>
                  <a:ext uri="{FF2B5EF4-FFF2-40B4-BE49-F238E27FC236}">
                    <a16:creationId xmlns:a16="http://schemas.microsoft.com/office/drawing/2014/main" id="{E58084C8-58ED-C14B-BFE1-A64EA5AB29D5}"/>
                  </a:ext>
                </a:extLst>
              </p:cNvPr>
              <p:cNvGrpSpPr>
                <a:grpSpLocks/>
              </p:cNvGrpSpPr>
              <p:nvPr/>
            </p:nvGrpSpPr>
            <p:grpSpPr bwMode="auto">
              <a:xfrm>
                <a:off x="4530" y="1287"/>
                <a:ext cx="377" cy="75"/>
                <a:chOff x="2468" y="1332"/>
                <a:chExt cx="310" cy="60"/>
              </a:xfrm>
            </p:grpSpPr>
            <p:sp>
              <p:nvSpPr>
                <p:cNvPr id="113748" name="Freeform 289">
                  <a:extLst>
                    <a:ext uri="{FF2B5EF4-FFF2-40B4-BE49-F238E27FC236}">
                      <a16:creationId xmlns:a16="http://schemas.microsoft.com/office/drawing/2014/main" id="{F827B0E2-B08D-B648-A625-CBB3BE22337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49" name="Freeform 290">
                  <a:extLst>
                    <a:ext uri="{FF2B5EF4-FFF2-40B4-BE49-F238E27FC236}">
                      <a16:creationId xmlns:a16="http://schemas.microsoft.com/office/drawing/2014/main" id="{69975375-CA1E-8645-89BF-92CDA392868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46" name="Line 291">
                <a:extLst>
                  <a:ext uri="{FF2B5EF4-FFF2-40B4-BE49-F238E27FC236}">
                    <a16:creationId xmlns:a16="http://schemas.microsoft.com/office/drawing/2014/main" id="{B361C7B4-101B-9E49-B64D-375342490BC5}"/>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47" name="Line 292">
                <a:extLst>
                  <a:ext uri="{FF2B5EF4-FFF2-40B4-BE49-F238E27FC236}">
                    <a16:creationId xmlns:a16="http://schemas.microsoft.com/office/drawing/2014/main" id="{A5CE5B59-9652-F14A-91A7-3F6AB5DAE3C6}"/>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41" name="Text Box 293">
              <a:extLst>
                <a:ext uri="{FF2B5EF4-FFF2-40B4-BE49-F238E27FC236}">
                  <a16:creationId xmlns:a16="http://schemas.microsoft.com/office/drawing/2014/main" id="{2F13C4F7-0287-684F-BE39-F6E45C8F7D83}"/>
                </a:ext>
              </a:extLst>
            </p:cNvPr>
            <p:cNvSpPr txBox="1">
              <a:spLocks noChangeArrowheads="1"/>
            </p:cNvSpPr>
            <p:nvPr/>
          </p:nvSpPr>
          <p:spPr bwMode="auto">
            <a:xfrm>
              <a:off x="4635" y="140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F</a:t>
              </a:r>
            </a:p>
          </p:txBody>
        </p:sp>
      </p:grpSp>
      <p:sp>
        <p:nvSpPr>
          <p:cNvPr id="113675" name="Text Box 294">
            <a:extLst>
              <a:ext uri="{FF2B5EF4-FFF2-40B4-BE49-F238E27FC236}">
                <a16:creationId xmlns:a16="http://schemas.microsoft.com/office/drawing/2014/main" id="{EAC858B6-6583-234C-B87F-CE42819167B5}"/>
              </a:ext>
            </a:extLst>
          </p:cNvPr>
          <p:cNvSpPr txBox="1">
            <a:spLocks noChangeArrowheads="1"/>
          </p:cNvSpPr>
          <p:nvPr/>
        </p:nvSpPr>
        <p:spPr bwMode="auto">
          <a:xfrm>
            <a:off x="4386263" y="23558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C</a:t>
            </a:r>
          </a:p>
        </p:txBody>
      </p:sp>
      <p:sp>
        <p:nvSpPr>
          <p:cNvPr id="113676" name="Text Box 295">
            <a:extLst>
              <a:ext uri="{FF2B5EF4-FFF2-40B4-BE49-F238E27FC236}">
                <a16:creationId xmlns:a16="http://schemas.microsoft.com/office/drawing/2014/main" id="{534BA514-9EAF-3543-931D-59BA2D428BA6}"/>
              </a:ext>
            </a:extLst>
          </p:cNvPr>
          <p:cNvSpPr txBox="1">
            <a:spLocks noChangeArrowheads="1"/>
          </p:cNvSpPr>
          <p:nvPr/>
        </p:nvSpPr>
        <p:spPr bwMode="auto">
          <a:xfrm>
            <a:off x="5362575" y="23590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D</a:t>
            </a:r>
          </a:p>
        </p:txBody>
      </p:sp>
      <p:grpSp>
        <p:nvGrpSpPr>
          <p:cNvPr id="113677" name="Group 296">
            <a:extLst>
              <a:ext uri="{FF2B5EF4-FFF2-40B4-BE49-F238E27FC236}">
                <a16:creationId xmlns:a16="http://schemas.microsoft.com/office/drawing/2014/main" id="{DEFBF9FC-1B60-A745-B3B3-465D7C04DB11}"/>
              </a:ext>
            </a:extLst>
          </p:cNvPr>
          <p:cNvGrpSpPr>
            <a:grpSpLocks/>
          </p:cNvGrpSpPr>
          <p:nvPr/>
        </p:nvGrpSpPr>
        <p:grpSpPr bwMode="auto">
          <a:xfrm>
            <a:off x="458788" y="1216025"/>
            <a:ext cx="7418387" cy="979488"/>
            <a:chOff x="289" y="766"/>
            <a:chExt cx="4673" cy="617"/>
          </a:xfrm>
        </p:grpSpPr>
        <p:sp>
          <p:nvSpPr>
            <p:cNvPr id="113684" name="Rectangle 297">
              <a:extLst>
                <a:ext uri="{FF2B5EF4-FFF2-40B4-BE49-F238E27FC236}">
                  <a16:creationId xmlns:a16="http://schemas.microsoft.com/office/drawing/2014/main" id="{0395EA36-A344-4B43-91A3-314C4F2BDF3E}"/>
                </a:ext>
              </a:extLst>
            </p:cNvPr>
            <p:cNvSpPr>
              <a:spLocks noChangeArrowheads="1"/>
            </p:cNvSpPr>
            <p:nvPr/>
          </p:nvSpPr>
          <p:spPr bwMode="auto">
            <a:xfrm>
              <a:off x="2424" y="1085"/>
              <a:ext cx="1515" cy="42"/>
            </a:xfrm>
            <a:prstGeom prst="rect">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13685" name="Text Box 298">
              <a:extLst>
                <a:ext uri="{FF2B5EF4-FFF2-40B4-BE49-F238E27FC236}">
                  <a16:creationId xmlns:a16="http://schemas.microsoft.com/office/drawing/2014/main" id="{176CED2A-77AF-EA43-8C34-94CD93321C6E}"/>
                </a:ext>
              </a:extLst>
            </p:cNvPr>
            <p:cNvSpPr txBox="1">
              <a:spLocks noChangeArrowheads="1"/>
            </p:cNvSpPr>
            <p:nvPr/>
          </p:nvSpPr>
          <p:spPr bwMode="auto">
            <a:xfrm>
              <a:off x="289" y="979"/>
              <a:ext cx="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logical view:</a:t>
              </a:r>
            </a:p>
          </p:txBody>
        </p:sp>
        <p:sp>
          <p:nvSpPr>
            <p:cNvPr id="113686" name="Text Box 299">
              <a:extLst>
                <a:ext uri="{FF2B5EF4-FFF2-40B4-BE49-F238E27FC236}">
                  <a16:creationId xmlns:a16="http://schemas.microsoft.com/office/drawing/2014/main" id="{62892049-5D4E-654E-AE2E-31F120FE6014}"/>
                </a:ext>
              </a:extLst>
            </p:cNvPr>
            <p:cNvSpPr txBox="1">
              <a:spLocks noChangeArrowheads="1"/>
            </p:cNvSpPr>
            <p:nvPr/>
          </p:nvSpPr>
          <p:spPr bwMode="auto">
            <a:xfrm>
              <a:off x="2494" y="766"/>
              <a:ext cx="146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i="1">
                  <a:solidFill>
                    <a:srgbClr val="CC0000"/>
                  </a:solidFill>
                </a:rPr>
                <a:t>IPv4 tunnel </a:t>
              </a:r>
            </a:p>
            <a:p>
              <a:pPr algn="ctr">
                <a:lnSpc>
                  <a:spcPct val="85000"/>
                </a:lnSpc>
              </a:pPr>
              <a:r>
                <a:rPr lang="en-US" altLang="en-US" sz="1600" i="1">
                  <a:solidFill>
                    <a:srgbClr val="CC0000"/>
                  </a:solidFill>
                </a:rPr>
                <a:t>connecting IPv6 routers</a:t>
              </a:r>
            </a:p>
          </p:txBody>
        </p:sp>
        <p:grpSp>
          <p:nvGrpSpPr>
            <p:cNvPr id="113687" name="Group 300">
              <a:extLst>
                <a:ext uri="{FF2B5EF4-FFF2-40B4-BE49-F238E27FC236}">
                  <a16:creationId xmlns:a16="http://schemas.microsoft.com/office/drawing/2014/main" id="{19450546-93F8-734C-AC01-489D1CA26221}"/>
                </a:ext>
              </a:extLst>
            </p:cNvPr>
            <p:cNvGrpSpPr>
              <a:grpSpLocks/>
            </p:cNvGrpSpPr>
            <p:nvPr/>
          </p:nvGrpSpPr>
          <p:grpSpPr bwMode="auto">
            <a:xfrm>
              <a:off x="3911" y="779"/>
              <a:ext cx="1051" cy="604"/>
              <a:chOff x="3907" y="1404"/>
              <a:chExt cx="1051" cy="604"/>
            </a:xfrm>
          </p:grpSpPr>
          <p:sp>
            <p:nvSpPr>
              <p:cNvPr id="113712" name="Text Box 301">
                <a:extLst>
                  <a:ext uri="{FF2B5EF4-FFF2-40B4-BE49-F238E27FC236}">
                    <a16:creationId xmlns:a16="http://schemas.microsoft.com/office/drawing/2014/main" id="{77D699F6-D7CC-8C4B-851B-8E808B5881F0}"/>
                  </a:ext>
                </a:extLst>
              </p:cNvPr>
              <p:cNvSpPr txBox="1">
                <a:spLocks noChangeArrowheads="1"/>
              </p:cNvSpPr>
              <p:nvPr/>
            </p:nvSpPr>
            <p:spPr bwMode="auto">
              <a:xfrm>
                <a:off x="4012" y="1404"/>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E</a:t>
                </a:r>
              </a:p>
            </p:txBody>
          </p:sp>
          <p:sp>
            <p:nvSpPr>
              <p:cNvPr id="113713" name="Line 302">
                <a:extLst>
                  <a:ext uri="{FF2B5EF4-FFF2-40B4-BE49-F238E27FC236}">
                    <a16:creationId xmlns:a16="http://schemas.microsoft.com/office/drawing/2014/main" id="{E820D8DD-044B-874A-A96C-E7F73BB75201}"/>
                  </a:ext>
                </a:extLst>
              </p:cNvPr>
              <p:cNvSpPr>
                <a:spLocks noChangeShapeType="1"/>
              </p:cNvSpPr>
              <p:nvPr/>
            </p:nvSpPr>
            <p:spPr bwMode="auto">
              <a:xfrm flipV="1">
                <a:off x="4352" y="1717"/>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14" name="Text Box 303">
                <a:extLst>
                  <a:ext uri="{FF2B5EF4-FFF2-40B4-BE49-F238E27FC236}">
                    <a16:creationId xmlns:a16="http://schemas.microsoft.com/office/drawing/2014/main" id="{B149C945-A154-5549-B7E4-485367DDE98A}"/>
                  </a:ext>
                </a:extLst>
              </p:cNvPr>
              <p:cNvSpPr txBox="1">
                <a:spLocks noChangeArrowheads="1"/>
              </p:cNvSpPr>
              <p:nvPr/>
            </p:nvSpPr>
            <p:spPr bwMode="auto">
              <a:xfrm>
                <a:off x="3951" y="1794"/>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3715" name="Text Box 304">
                <a:extLst>
                  <a:ext uri="{FF2B5EF4-FFF2-40B4-BE49-F238E27FC236}">
                    <a16:creationId xmlns:a16="http://schemas.microsoft.com/office/drawing/2014/main" id="{5DEA9357-DC29-0343-BDDE-EFB107D1B666}"/>
                  </a:ext>
                </a:extLst>
              </p:cNvPr>
              <p:cNvSpPr txBox="1">
                <a:spLocks noChangeArrowheads="1"/>
              </p:cNvSpPr>
              <p:nvPr/>
            </p:nvSpPr>
            <p:spPr bwMode="auto">
              <a:xfrm>
                <a:off x="4569" y="1796"/>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3716" name="Group 305">
                <a:extLst>
                  <a:ext uri="{FF2B5EF4-FFF2-40B4-BE49-F238E27FC236}">
                    <a16:creationId xmlns:a16="http://schemas.microsoft.com/office/drawing/2014/main" id="{AD721B38-7324-8F46-B8AC-77DBED2D26FD}"/>
                  </a:ext>
                </a:extLst>
              </p:cNvPr>
              <p:cNvGrpSpPr>
                <a:grpSpLocks/>
              </p:cNvGrpSpPr>
              <p:nvPr/>
            </p:nvGrpSpPr>
            <p:grpSpPr bwMode="auto">
              <a:xfrm>
                <a:off x="3907" y="1621"/>
                <a:ext cx="437" cy="213"/>
                <a:chOff x="4396" y="1245"/>
                <a:chExt cx="672" cy="248"/>
              </a:xfrm>
            </p:grpSpPr>
            <p:sp>
              <p:nvSpPr>
                <p:cNvPr id="113727" name="Oval 407">
                  <a:extLst>
                    <a:ext uri="{FF2B5EF4-FFF2-40B4-BE49-F238E27FC236}">
                      <a16:creationId xmlns:a16="http://schemas.microsoft.com/office/drawing/2014/main" id="{D19B2AE8-B3F1-7D43-AA50-1E139ABF0141}"/>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28" name="Rectangle 410">
                  <a:extLst>
                    <a:ext uri="{FF2B5EF4-FFF2-40B4-BE49-F238E27FC236}">
                      <a16:creationId xmlns:a16="http://schemas.microsoft.com/office/drawing/2014/main" id="{D4C06D0F-B728-0B4B-AFD9-EA662AB7D8C9}"/>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29" name="Oval 411">
                  <a:extLst>
                    <a:ext uri="{FF2B5EF4-FFF2-40B4-BE49-F238E27FC236}">
                      <a16:creationId xmlns:a16="http://schemas.microsoft.com/office/drawing/2014/main" id="{89BC65E2-BC69-0C42-A657-AB045A1C531B}"/>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30" name="Group 309">
                  <a:extLst>
                    <a:ext uri="{FF2B5EF4-FFF2-40B4-BE49-F238E27FC236}">
                      <a16:creationId xmlns:a16="http://schemas.microsoft.com/office/drawing/2014/main" id="{AAC26628-DBDA-1147-9BF2-F886497F2831}"/>
                    </a:ext>
                  </a:extLst>
                </p:cNvPr>
                <p:cNvGrpSpPr>
                  <a:grpSpLocks/>
                </p:cNvGrpSpPr>
                <p:nvPr/>
              </p:nvGrpSpPr>
              <p:grpSpPr bwMode="auto">
                <a:xfrm>
                  <a:off x="4530" y="1287"/>
                  <a:ext cx="377" cy="75"/>
                  <a:chOff x="2468" y="1332"/>
                  <a:chExt cx="310" cy="60"/>
                </a:xfrm>
              </p:grpSpPr>
              <p:sp>
                <p:nvSpPr>
                  <p:cNvPr id="113733" name="Freeform 310">
                    <a:extLst>
                      <a:ext uri="{FF2B5EF4-FFF2-40B4-BE49-F238E27FC236}">
                        <a16:creationId xmlns:a16="http://schemas.microsoft.com/office/drawing/2014/main" id="{E8CA0B59-87A3-9049-998A-80B406E2D18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34" name="Freeform 311">
                    <a:extLst>
                      <a:ext uri="{FF2B5EF4-FFF2-40B4-BE49-F238E27FC236}">
                        <a16:creationId xmlns:a16="http://schemas.microsoft.com/office/drawing/2014/main" id="{0154CB3F-A7C8-3740-9815-11C1F8CF1F5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31" name="Line 312">
                  <a:extLst>
                    <a:ext uri="{FF2B5EF4-FFF2-40B4-BE49-F238E27FC236}">
                      <a16:creationId xmlns:a16="http://schemas.microsoft.com/office/drawing/2014/main" id="{B31C2159-A393-F647-BD06-9107470FD28B}"/>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32" name="Line 313">
                  <a:extLst>
                    <a:ext uri="{FF2B5EF4-FFF2-40B4-BE49-F238E27FC236}">
                      <a16:creationId xmlns:a16="http://schemas.microsoft.com/office/drawing/2014/main" id="{14BF781E-9242-6F4C-BBA0-19D404FDEF24}"/>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717" name="Group 314">
                <a:extLst>
                  <a:ext uri="{FF2B5EF4-FFF2-40B4-BE49-F238E27FC236}">
                    <a16:creationId xmlns:a16="http://schemas.microsoft.com/office/drawing/2014/main" id="{430E0476-D03B-A34A-B09D-769DF119B7F7}"/>
                  </a:ext>
                </a:extLst>
              </p:cNvPr>
              <p:cNvGrpSpPr>
                <a:grpSpLocks/>
              </p:cNvGrpSpPr>
              <p:nvPr/>
            </p:nvGrpSpPr>
            <p:grpSpPr bwMode="auto">
              <a:xfrm>
                <a:off x="4521" y="1619"/>
                <a:ext cx="437" cy="213"/>
                <a:chOff x="4396" y="1245"/>
                <a:chExt cx="672" cy="248"/>
              </a:xfrm>
            </p:grpSpPr>
            <p:sp>
              <p:nvSpPr>
                <p:cNvPr id="113719" name="Oval 407">
                  <a:extLst>
                    <a:ext uri="{FF2B5EF4-FFF2-40B4-BE49-F238E27FC236}">
                      <a16:creationId xmlns:a16="http://schemas.microsoft.com/office/drawing/2014/main" id="{2B2B0D1A-AE7D-0A4C-9168-9530FFA4A2C5}"/>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20" name="Rectangle 410">
                  <a:extLst>
                    <a:ext uri="{FF2B5EF4-FFF2-40B4-BE49-F238E27FC236}">
                      <a16:creationId xmlns:a16="http://schemas.microsoft.com/office/drawing/2014/main" id="{D5997867-344C-184A-8940-6E82F1B53B02}"/>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21" name="Oval 411">
                  <a:extLst>
                    <a:ext uri="{FF2B5EF4-FFF2-40B4-BE49-F238E27FC236}">
                      <a16:creationId xmlns:a16="http://schemas.microsoft.com/office/drawing/2014/main" id="{EC388290-2EA6-6842-9F43-49FEAD47A7AB}"/>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22" name="Group 318">
                  <a:extLst>
                    <a:ext uri="{FF2B5EF4-FFF2-40B4-BE49-F238E27FC236}">
                      <a16:creationId xmlns:a16="http://schemas.microsoft.com/office/drawing/2014/main" id="{D17C4172-1338-AB4F-993D-7AAAFC66A367}"/>
                    </a:ext>
                  </a:extLst>
                </p:cNvPr>
                <p:cNvGrpSpPr>
                  <a:grpSpLocks/>
                </p:cNvGrpSpPr>
                <p:nvPr/>
              </p:nvGrpSpPr>
              <p:grpSpPr bwMode="auto">
                <a:xfrm>
                  <a:off x="4530" y="1287"/>
                  <a:ext cx="377" cy="75"/>
                  <a:chOff x="2468" y="1332"/>
                  <a:chExt cx="310" cy="60"/>
                </a:xfrm>
              </p:grpSpPr>
              <p:sp>
                <p:nvSpPr>
                  <p:cNvPr id="113725" name="Freeform 319">
                    <a:extLst>
                      <a:ext uri="{FF2B5EF4-FFF2-40B4-BE49-F238E27FC236}">
                        <a16:creationId xmlns:a16="http://schemas.microsoft.com/office/drawing/2014/main" id="{4100FF87-ED87-A34F-BF6C-5832F6A3435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26" name="Freeform 320">
                    <a:extLst>
                      <a:ext uri="{FF2B5EF4-FFF2-40B4-BE49-F238E27FC236}">
                        <a16:creationId xmlns:a16="http://schemas.microsoft.com/office/drawing/2014/main" id="{9A6C50F1-9611-8E4F-A857-62F2EE899D4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23" name="Line 321">
                  <a:extLst>
                    <a:ext uri="{FF2B5EF4-FFF2-40B4-BE49-F238E27FC236}">
                      <a16:creationId xmlns:a16="http://schemas.microsoft.com/office/drawing/2014/main" id="{5E8EAFE2-4EF1-4C4B-8313-7D078CAAD98F}"/>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24" name="Line 322">
                  <a:extLst>
                    <a:ext uri="{FF2B5EF4-FFF2-40B4-BE49-F238E27FC236}">
                      <a16:creationId xmlns:a16="http://schemas.microsoft.com/office/drawing/2014/main" id="{97873086-6EE6-AF44-AA3E-71FE033C360C}"/>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18" name="Text Box 323">
                <a:extLst>
                  <a:ext uri="{FF2B5EF4-FFF2-40B4-BE49-F238E27FC236}">
                    <a16:creationId xmlns:a16="http://schemas.microsoft.com/office/drawing/2014/main" id="{4D185AEA-20DF-6646-9051-9B247E5A907D}"/>
                  </a:ext>
                </a:extLst>
              </p:cNvPr>
              <p:cNvSpPr txBox="1">
                <a:spLocks noChangeArrowheads="1"/>
              </p:cNvSpPr>
              <p:nvPr/>
            </p:nvSpPr>
            <p:spPr bwMode="auto">
              <a:xfrm>
                <a:off x="4635" y="140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F</a:t>
                </a:r>
              </a:p>
            </p:txBody>
          </p:sp>
        </p:grpSp>
        <p:grpSp>
          <p:nvGrpSpPr>
            <p:cNvPr id="113688" name="Group 324">
              <a:extLst>
                <a:ext uri="{FF2B5EF4-FFF2-40B4-BE49-F238E27FC236}">
                  <a16:creationId xmlns:a16="http://schemas.microsoft.com/office/drawing/2014/main" id="{67C8C7C9-2F88-E84E-93D7-5C0DD13C2A83}"/>
                </a:ext>
              </a:extLst>
            </p:cNvPr>
            <p:cNvGrpSpPr>
              <a:grpSpLocks/>
            </p:cNvGrpSpPr>
            <p:nvPr/>
          </p:nvGrpSpPr>
          <p:grpSpPr bwMode="auto">
            <a:xfrm>
              <a:off x="1361" y="771"/>
              <a:ext cx="1089" cy="608"/>
              <a:chOff x="1363" y="1403"/>
              <a:chExt cx="1089" cy="608"/>
            </a:xfrm>
          </p:grpSpPr>
          <p:sp>
            <p:nvSpPr>
              <p:cNvPr id="113689" name="Text Box 325">
                <a:extLst>
                  <a:ext uri="{FF2B5EF4-FFF2-40B4-BE49-F238E27FC236}">
                    <a16:creationId xmlns:a16="http://schemas.microsoft.com/office/drawing/2014/main" id="{9EE8F95C-0503-9E44-9EAE-190D96AEE91C}"/>
                  </a:ext>
                </a:extLst>
              </p:cNvPr>
              <p:cNvSpPr txBox="1">
                <a:spLocks noChangeArrowheads="1"/>
              </p:cNvSpPr>
              <p:nvPr/>
            </p:nvSpPr>
            <p:spPr bwMode="auto">
              <a:xfrm>
                <a:off x="1462" y="140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a:t>
                </a:r>
              </a:p>
            </p:txBody>
          </p:sp>
          <p:sp>
            <p:nvSpPr>
              <p:cNvPr id="113690" name="Text Box 326">
                <a:extLst>
                  <a:ext uri="{FF2B5EF4-FFF2-40B4-BE49-F238E27FC236}">
                    <a16:creationId xmlns:a16="http://schemas.microsoft.com/office/drawing/2014/main" id="{6965C4E2-9F54-5C41-9147-4694DFC61232}"/>
                  </a:ext>
                </a:extLst>
              </p:cNvPr>
              <p:cNvSpPr txBox="1">
                <a:spLocks noChangeArrowheads="1"/>
              </p:cNvSpPr>
              <p:nvPr/>
            </p:nvSpPr>
            <p:spPr bwMode="auto">
              <a:xfrm>
                <a:off x="2121" y="140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B</a:t>
                </a:r>
              </a:p>
            </p:txBody>
          </p:sp>
          <p:sp>
            <p:nvSpPr>
              <p:cNvPr id="113691" name="Line 327">
                <a:extLst>
                  <a:ext uri="{FF2B5EF4-FFF2-40B4-BE49-F238E27FC236}">
                    <a16:creationId xmlns:a16="http://schemas.microsoft.com/office/drawing/2014/main" id="{ECD49539-C9F0-5540-B2B9-41A8C66AC264}"/>
                  </a:ext>
                </a:extLst>
              </p:cNvPr>
              <p:cNvSpPr>
                <a:spLocks noChangeShapeType="1"/>
              </p:cNvSpPr>
              <p:nvPr/>
            </p:nvSpPr>
            <p:spPr bwMode="auto">
              <a:xfrm flipV="1">
                <a:off x="1803" y="1729"/>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692" name="Text Box 328">
                <a:extLst>
                  <a:ext uri="{FF2B5EF4-FFF2-40B4-BE49-F238E27FC236}">
                    <a16:creationId xmlns:a16="http://schemas.microsoft.com/office/drawing/2014/main" id="{242AF94E-EF7E-5540-8E0C-F08BA9F8842E}"/>
                  </a:ext>
                </a:extLst>
              </p:cNvPr>
              <p:cNvSpPr txBox="1">
                <a:spLocks noChangeArrowheads="1"/>
              </p:cNvSpPr>
              <p:nvPr/>
            </p:nvSpPr>
            <p:spPr bwMode="auto">
              <a:xfrm>
                <a:off x="1386" y="1798"/>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sp>
            <p:nvSpPr>
              <p:cNvPr id="113693" name="Text Box 329">
                <a:extLst>
                  <a:ext uri="{FF2B5EF4-FFF2-40B4-BE49-F238E27FC236}">
                    <a16:creationId xmlns:a16="http://schemas.microsoft.com/office/drawing/2014/main" id="{A39A7818-7657-6640-9D0A-BB2AC90CA3B7}"/>
                  </a:ext>
                </a:extLst>
              </p:cNvPr>
              <p:cNvSpPr txBox="1">
                <a:spLocks noChangeArrowheads="1"/>
              </p:cNvSpPr>
              <p:nvPr/>
            </p:nvSpPr>
            <p:spPr bwMode="auto">
              <a:xfrm>
                <a:off x="2045" y="1799"/>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IPv6</a:t>
                </a:r>
              </a:p>
            </p:txBody>
          </p:sp>
          <p:grpSp>
            <p:nvGrpSpPr>
              <p:cNvPr id="113694" name="Group 330">
                <a:extLst>
                  <a:ext uri="{FF2B5EF4-FFF2-40B4-BE49-F238E27FC236}">
                    <a16:creationId xmlns:a16="http://schemas.microsoft.com/office/drawing/2014/main" id="{3A962B1B-763A-B44F-B63F-2A88E1D917DA}"/>
                  </a:ext>
                </a:extLst>
              </p:cNvPr>
              <p:cNvGrpSpPr>
                <a:grpSpLocks/>
              </p:cNvGrpSpPr>
              <p:nvPr/>
            </p:nvGrpSpPr>
            <p:grpSpPr bwMode="auto">
              <a:xfrm>
                <a:off x="1363" y="1621"/>
                <a:ext cx="437" cy="213"/>
                <a:chOff x="4396" y="1245"/>
                <a:chExt cx="672" cy="248"/>
              </a:xfrm>
            </p:grpSpPr>
            <p:sp>
              <p:nvSpPr>
                <p:cNvPr id="113704" name="Oval 407">
                  <a:extLst>
                    <a:ext uri="{FF2B5EF4-FFF2-40B4-BE49-F238E27FC236}">
                      <a16:creationId xmlns:a16="http://schemas.microsoft.com/office/drawing/2014/main" id="{DE010900-41FB-6D47-86E4-BA7C700BC2EE}"/>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705" name="Rectangle 410">
                  <a:extLst>
                    <a:ext uri="{FF2B5EF4-FFF2-40B4-BE49-F238E27FC236}">
                      <a16:creationId xmlns:a16="http://schemas.microsoft.com/office/drawing/2014/main" id="{D0940312-B370-4845-984E-621CF1273234}"/>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706" name="Oval 411">
                  <a:extLst>
                    <a:ext uri="{FF2B5EF4-FFF2-40B4-BE49-F238E27FC236}">
                      <a16:creationId xmlns:a16="http://schemas.microsoft.com/office/drawing/2014/main" id="{DEB755AF-7B93-E647-BFCC-C636D2D290E1}"/>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707" name="Group 334">
                  <a:extLst>
                    <a:ext uri="{FF2B5EF4-FFF2-40B4-BE49-F238E27FC236}">
                      <a16:creationId xmlns:a16="http://schemas.microsoft.com/office/drawing/2014/main" id="{7280B6C3-C021-394D-B483-3F5AB8519F7C}"/>
                    </a:ext>
                  </a:extLst>
                </p:cNvPr>
                <p:cNvGrpSpPr>
                  <a:grpSpLocks/>
                </p:cNvGrpSpPr>
                <p:nvPr/>
              </p:nvGrpSpPr>
              <p:grpSpPr bwMode="auto">
                <a:xfrm>
                  <a:off x="4530" y="1287"/>
                  <a:ext cx="377" cy="75"/>
                  <a:chOff x="2468" y="1332"/>
                  <a:chExt cx="310" cy="60"/>
                </a:xfrm>
              </p:grpSpPr>
              <p:sp>
                <p:nvSpPr>
                  <p:cNvPr id="113710" name="Freeform 335">
                    <a:extLst>
                      <a:ext uri="{FF2B5EF4-FFF2-40B4-BE49-F238E27FC236}">
                        <a16:creationId xmlns:a16="http://schemas.microsoft.com/office/drawing/2014/main" id="{73F227EA-B398-CF42-BA18-FC2DBD42583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11" name="Freeform 336">
                    <a:extLst>
                      <a:ext uri="{FF2B5EF4-FFF2-40B4-BE49-F238E27FC236}">
                        <a16:creationId xmlns:a16="http://schemas.microsoft.com/office/drawing/2014/main" id="{221F7BFF-E992-664B-8E86-6C406F02992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08" name="Line 337">
                  <a:extLst>
                    <a:ext uri="{FF2B5EF4-FFF2-40B4-BE49-F238E27FC236}">
                      <a16:creationId xmlns:a16="http://schemas.microsoft.com/office/drawing/2014/main" id="{79325FFF-08EC-224A-A739-D780356D809F}"/>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09" name="Line 338">
                  <a:extLst>
                    <a:ext uri="{FF2B5EF4-FFF2-40B4-BE49-F238E27FC236}">
                      <a16:creationId xmlns:a16="http://schemas.microsoft.com/office/drawing/2014/main" id="{2AF2DB11-0A03-9643-A41E-DB179705E05C}"/>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695" name="Group 339">
                <a:extLst>
                  <a:ext uri="{FF2B5EF4-FFF2-40B4-BE49-F238E27FC236}">
                    <a16:creationId xmlns:a16="http://schemas.microsoft.com/office/drawing/2014/main" id="{05D09AA6-BB46-C348-B04B-F82C45C009FC}"/>
                  </a:ext>
                </a:extLst>
              </p:cNvPr>
              <p:cNvGrpSpPr>
                <a:grpSpLocks/>
              </p:cNvGrpSpPr>
              <p:nvPr/>
            </p:nvGrpSpPr>
            <p:grpSpPr bwMode="auto">
              <a:xfrm>
                <a:off x="2015" y="1617"/>
                <a:ext cx="437" cy="213"/>
                <a:chOff x="4396" y="1245"/>
                <a:chExt cx="672" cy="248"/>
              </a:xfrm>
            </p:grpSpPr>
            <p:sp>
              <p:nvSpPr>
                <p:cNvPr id="113696" name="Oval 407">
                  <a:extLst>
                    <a:ext uri="{FF2B5EF4-FFF2-40B4-BE49-F238E27FC236}">
                      <a16:creationId xmlns:a16="http://schemas.microsoft.com/office/drawing/2014/main" id="{752AA4DA-57F3-FC48-BC27-81AAB6BE5222}"/>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13697" name="Rectangle 410">
                  <a:extLst>
                    <a:ext uri="{FF2B5EF4-FFF2-40B4-BE49-F238E27FC236}">
                      <a16:creationId xmlns:a16="http://schemas.microsoft.com/office/drawing/2014/main" id="{DC15F889-D9B7-5149-A684-B6AFE1F2B20C}"/>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13698" name="Oval 411">
                  <a:extLst>
                    <a:ext uri="{FF2B5EF4-FFF2-40B4-BE49-F238E27FC236}">
                      <a16:creationId xmlns:a16="http://schemas.microsoft.com/office/drawing/2014/main" id="{C76F9D34-76ED-C243-A227-32E9D730A7A1}"/>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13699" name="Group 343">
                  <a:extLst>
                    <a:ext uri="{FF2B5EF4-FFF2-40B4-BE49-F238E27FC236}">
                      <a16:creationId xmlns:a16="http://schemas.microsoft.com/office/drawing/2014/main" id="{87D710E9-F009-B64C-A70A-DEC46262A6F9}"/>
                    </a:ext>
                  </a:extLst>
                </p:cNvPr>
                <p:cNvGrpSpPr>
                  <a:grpSpLocks/>
                </p:cNvGrpSpPr>
                <p:nvPr/>
              </p:nvGrpSpPr>
              <p:grpSpPr bwMode="auto">
                <a:xfrm>
                  <a:off x="4530" y="1287"/>
                  <a:ext cx="377" cy="75"/>
                  <a:chOff x="2468" y="1332"/>
                  <a:chExt cx="310" cy="60"/>
                </a:xfrm>
              </p:grpSpPr>
              <p:sp>
                <p:nvSpPr>
                  <p:cNvPr id="113702" name="Freeform 344">
                    <a:extLst>
                      <a:ext uri="{FF2B5EF4-FFF2-40B4-BE49-F238E27FC236}">
                        <a16:creationId xmlns:a16="http://schemas.microsoft.com/office/drawing/2014/main" id="{A748CFC3-F6CA-D440-96BD-4C44CCB1C4E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03" name="Freeform 345">
                    <a:extLst>
                      <a:ext uri="{FF2B5EF4-FFF2-40B4-BE49-F238E27FC236}">
                        <a16:creationId xmlns:a16="http://schemas.microsoft.com/office/drawing/2014/main" id="{355BE802-0F0F-E54C-9CD5-4A09647F662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700" name="Line 346">
                  <a:extLst>
                    <a:ext uri="{FF2B5EF4-FFF2-40B4-BE49-F238E27FC236}">
                      <a16:creationId xmlns:a16="http://schemas.microsoft.com/office/drawing/2014/main" id="{D8B828D7-EE24-AB42-B6A6-3714084C5FCC}"/>
                    </a:ext>
                  </a:extLst>
                </p:cNvPr>
                <p:cNvSpPr>
                  <a:spLocks noChangeShapeType="1"/>
                </p:cNvSpPr>
                <p:nvPr/>
              </p:nvSpPr>
              <p:spPr bwMode="auto">
                <a:xfrm>
                  <a:off x="4399" y="1321"/>
                  <a:ext cx="0"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01" name="Line 347">
                  <a:extLst>
                    <a:ext uri="{FF2B5EF4-FFF2-40B4-BE49-F238E27FC236}">
                      <a16:creationId xmlns:a16="http://schemas.microsoft.com/office/drawing/2014/main" id="{02E33B91-E77E-8B46-A3DF-2415CE6F2E1D}"/>
                    </a:ext>
                  </a:extLst>
                </p:cNvPr>
                <p:cNvSpPr>
                  <a:spLocks noChangeShapeType="1"/>
                </p:cNvSpPr>
                <p:nvPr/>
              </p:nvSpPr>
              <p:spPr bwMode="auto">
                <a:xfrm>
                  <a:off x="5063" y="1327"/>
                  <a:ext cx="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113678" name="Picture 348" descr="underline_base">
            <a:extLst>
              <a:ext uri="{FF2B5EF4-FFF2-40B4-BE49-F238E27FC236}">
                <a16:creationId xmlns:a16="http://schemas.microsoft.com/office/drawing/2014/main" id="{222C2DBF-9785-AE4A-9066-3B72E661F00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966788"/>
            <a:ext cx="27416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2" name="Rectangle 349">
            <a:extLst>
              <a:ext uri="{FF2B5EF4-FFF2-40B4-BE49-F238E27FC236}">
                <a16:creationId xmlns:a16="http://schemas.microsoft.com/office/drawing/2014/main" id="{E1866772-A942-AE4E-A71C-844D169450EA}"/>
              </a:ext>
            </a:extLst>
          </p:cNvPr>
          <p:cNvSpPr>
            <a:spLocks noGrp="1" noChangeArrowheads="1"/>
          </p:cNvSpPr>
          <p:nvPr>
            <p:ph type="title"/>
          </p:nvPr>
        </p:nvSpPr>
        <p:spPr>
          <a:xfrm>
            <a:off x="307975" y="214313"/>
            <a:ext cx="7772400" cy="990600"/>
          </a:xfrm>
        </p:spPr>
        <p:txBody>
          <a:bodyPr/>
          <a:lstStyle/>
          <a:p>
            <a:pPr>
              <a:defRPr/>
            </a:pPr>
            <a:r>
              <a:rPr lang="en-US">
                <a:cs typeface="+mj-cs"/>
              </a:rPr>
              <a:t>Tunneling</a:t>
            </a:r>
          </a:p>
        </p:txBody>
      </p:sp>
      <p:sp>
        <p:nvSpPr>
          <p:cNvPr id="113680" name="Text Box 350">
            <a:extLst>
              <a:ext uri="{FF2B5EF4-FFF2-40B4-BE49-F238E27FC236}">
                <a16:creationId xmlns:a16="http://schemas.microsoft.com/office/drawing/2014/main" id="{8F60FE56-4F48-8645-ABD2-BC193F6AD804}"/>
              </a:ext>
            </a:extLst>
          </p:cNvPr>
          <p:cNvSpPr txBox="1">
            <a:spLocks noChangeArrowheads="1"/>
          </p:cNvSpPr>
          <p:nvPr/>
        </p:nvSpPr>
        <p:spPr bwMode="auto">
          <a:xfrm>
            <a:off x="4227513" y="29924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CC0000"/>
                </a:solidFill>
              </a:rPr>
              <a:t>IPv4</a:t>
            </a:r>
          </a:p>
        </p:txBody>
      </p:sp>
      <p:sp>
        <p:nvSpPr>
          <p:cNvPr id="113681" name="Text Box 351">
            <a:extLst>
              <a:ext uri="{FF2B5EF4-FFF2-40B4-BE49-F238E27FC236}">
                <a16:creationId xmlns:a16="http://schemas.microsoft.com/office/drawing/2014/main" id="{1731D294-C7C8-274C-8AC5-397563551556}"/>
              </a:ext>
            </a:extLst>
          </p:cNvPr>
          <p:cNvSpPr txBox="1">
            <a:spLocks noChangeArrowheads="1"/>
          </p:cNvSpPr>
          <p:nvPr/>
        </p:nvSpPr>
        <p:spPr bwMode="auto">
          <a:xfrm>
            <a:off x="5221288" y="29940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CC0000"/>
                </a:solidFill>
              </a:rPr>
              <a:t>IPv4</a:t>
            </a:r>
          </a:p>
        </p:txBody>
      </p:sp>
      <p:sp>
        <p:nvSpPr>
          <p:cNvPr id="113682" name="Slide Number Placeholder 5">
            <a:extLst>
              <a:ext uri="{FF2B5EF4-FFF2-40B4-BE49-F238E27FC236}">
                <a16:creationId xmlns:a16="http://schemas.microsoft.com/office/drawing/2014/main" id="{BE0F19D8-3E95-BC4A-9F89-FC7F27EB5DE2}"/>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BC530AF9-8090-AF4F-95D5-C982F9DCE0A1}" type="slidenum">
              <a:rPr lang="en-US" altLang="en-US" sz="1200">
                <a:latin typeface="Tahoma" panose="020B0604030504040204" pitchFamily="34" charset="0"/>
              </a:rPr>
              <a:pPr/>
              <a:t>125</a:t>
            </a:fld>
            <a:endParaRPr lang="en-US" altLang="en-US" sz="1200">
              <a:latin typeface="Tahoma" panose="020B0604030504040204" pitchFamily="34" charset="0"/>
            </a:endParaRPr>
          </a:p>
        </p:txBody>
      </p:sp>
      <p:sp>
        <p:nvSpPr>
          <p:cNvPr id="113683" name="Footer Placeholder 2">
            <a:extLst>
              <a:ext uri="{FF2B5EF4-FFF2-40B4-BE49-F238E27FC236}">
                <a16:creationId xmlns:a16="http://schemas.microsoft.com/office/drawing/2014/main" id="{36883E79-A694-8646-A783-7A31EABDB9C5}"/>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cxnSp>
        <p:nvCxnSpPr>
          <p:cNvPr id="5" name="Straight Arrow Connector 4">
            <a:extLst>
              <a:ext uri="{FF2B5EF4-FFF2-40B4-BE49-F238E27FC236}">
                <a16:creationId xmlns:a16="http://schemas.microsoft.com/office/drawing/2014/main" id="{13F3784D-A2A4-9F44-BB1A-8F3A74930CFF}"/>
              </a:ext>
            </a:extLst>
          </p:cNvPr>
          <p:cNvCxnSpPr/>
          <p:nvPr/>
        </p:nvCxnSpPr>
        <p:spPr bwMode="auto">
          <a:xfrm>
            <a:off x="3722688" y="2355850"/>
            <a:ext cx="2624359" cy="635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D16E1467-BF1F-9545-B5AD-17811A833E1C}"/>
              </a:ext>
            </a:extLst>
          </p:cNvPr>
          <p:cNvSpPr>
            <a:spLocks noGrp="1" noChangeArrowheads="1"/>
          </p:cNvSpPr>
          <p:nvPr>
            <p:ph type="title"/>
          </p:nvPr>
        </p:nvSpPr>
        <p:spPr>
          <a:xfrm>
            <a:off x="685800" y="422275"/>
            <a:ext cx="3589338" cy="838200"/>
          </a:xfrm>
        </p:spPr>
        <p:txBody>
          <a:bodyPr/>
          <a:lstStyle/>
          <a:p>
            <a:pPr>
              <a:defRPr/>
            </a:pPr>
            <a:r>
              <a:rPr lang="en-US" dirty="0">
                <a:cs typeface="+mj-cs"/>
              </a:rPr>
              <a:t>IPv6: adoption</a:t>
            </a:r>
          </a:p>
        </p:txBody>
      </p:sp>
      <p:sp>
        <p:nvSpPr>
          <p:cNvPr id="69637" name="Rectangle 3">
            <a:extLst>
              <a:ext uri="{FF2B5EF4-FFF2-40B4-BE49-F238E27FC236}">
                <a16:creationId xmlns:a16="http://schemas.microsoft.com/office/drawing/2014/main" id="{7FD79487-92F1-7144-8216-BDB474E48888}"/>
              </a:ext>
            </a:extLst>
          </p:cNvPr>
          <p:cNvSpPr>
            <a:spLocks noGrp="1" noChangeArrowheads="1"/>
          </p:cNvSpPr>
          <p:nvPr>
            <p:ph type="body" idx="1"/>
          </p:nvPr>
        </p:nvSpPr>
        <p:spPr>
          <a:xfrm>
            <a:off x="511175" y="1630363"/>
            <a:ext cx="8205788" cy="4876800"/>
          </a:xfrm>
        </p:spPr>
        <p:txBody>
          <a:bodyPr/>
          <a:lstStyle/>
          <a:p>
            <a:r>
              <a:rPr lang="en-US" altLang="en-US" dirty="0">
                <a:ea typeface="ＭＳ Ｐゴシック" panose="020B0600070205080204" pitchFamily="34" charset="-128"/>
                <a:cs typeface="ＭＳ Ｐゴシック" panose="020B0600070205080204" pitchFamily="34" charset="-128"/>
              </a:rPr>
              <a:t>Google: 8% of clients access services via IPv6</a:t>
            </a:r>
          </a:p>
          <a:p>
            <a:r>
              <a:rPr lang="en-US" altLang="en-US" dirty="0">
                <a:ea typeface="ＭＳ Ｐゴシック" panose="020B0600070205080204" pitchFamily="34" charset="-128"/>
                <a:cs typeface="ＭＳ Ｐゴシック" panose="020B0600070205080204" pitchFamily="34" charset="-128"/>
              </a:rPr>
              <a:t>NIST: 1/3 of all US government domains are IPv6 capable</a:t>
            </a:r>
          </a:p>
          <a:p>
            <a:pPr marL="457200" lvl="1" indent="0">
              <a:buFont typeface="Wingdings" pitchFamily="2" charset="2"/>
              <a:buNone/>
            </a:pPr>
            <a:endParaRPr lang="en-US" altLang="en-US" dirty="0">
              <a:latin typeface="Gill Sans MT" panose="020B0502020104020203" pitchFamily="34" charset="77"/>
              <a:ea typeface="ＭＳ Ｐゴシック" panose="020B0600070205080204" pitchFamily="34" charset="-128"/>
            </a:endParaRPr>
          </a:p>
          <a:p>
            <a:r>
              <a:rPr lang="en-US" altLang="en-US" i="1" dirty="0">
                <a:solidFill>
                  <a:srgbClr val="CC0000"/>
                </a:solidFill>
                <a:ea typeface="ＭＳ Ｐゴシック" panose="020B0600070205080204" pitchFamily="34" charset="-128"/>
                <a:cs typeface="ＭＳ Ｐゴシック" panose="020B0600070205080204" pitchFamily="34" charset="-128"/>
              </a:rPr>
              <a:t>Long (long!) time for deployment, use</a:t>
            </a:r>
          </a:p>
          <a:p>
            <a:pPr lvl="1"/>
            <a:r>
              <a:rPr lang="en-US" altLang="en-US" dirty="0">
                <a:latin typeface="Gill Sans MT" panose="020B0502020104020203" pitchFamily="34" charset="77"/>
                <a:ea typeface="ＭＳ Ｐゴシック" panose="020B0600070205080204" pitchFamily="34" charset="-128"/>
              </a:rPr>
              <a:t>20 years and counting!</a:t>
            </a:r>
          </a:p>
          <a:p>
            <a:pPr lvl="1"/>
            <a:r>
              <a:rPr lang="en-US" altLang="en-US" dirty="0">
                <a:latin typeface="Gill Sans MT" panose="020B0502020104020203" pitchFamily="34" charset="77"/>
                <a:ea typeface="ＭＳ Ｐゴシック" panose="020B0600070205080204" pitchFamily="34" charset="-128"/>
              </a:rPr>
              <a:t>think of application-level changes in last 20 years: WWW, Facebook, streaming media, Skype, …</a:t>
            </a:r>
          </a:p>
          <a:p>
            <a:pPr lvl="1"/>
            <a:r>
              <a:rPr lang="en-US" altLang="en-US" i="1" dirty="0">
                <a:solidFill>
                  <a:srgbClr val="CC0000"/>
                </a:solidFill>
                <a:latin typeface="Gill Sans MT" panose="020B0502020104020203" pitchFamily="34" charset="77"/>
                <a:ea typeface="ＭＳ Ｐゴシック" panose="020B0600070205080204" pitchFamily="34" charset="-128"/>
              </a:rPr>
              <a:t>Why?</a:t>
            </a:r>
          </a:p>
        </p:txBody>
      </p:sp>
      <p:pic>
        <p:nvPicPr>
          <p:cNvPr id="114691" name="Picture 4" descr="underline_base">
            <a:extLst>
              <a:ext uri="{FF2B5EF4-FFF2-40B4-BE49-F238E27FC236}">
                <a16:creationId xmlns:a16="http://schemas.microsoft.com/office/drawing/2014/main" id="{735F8087-CF97-6B44-A10F-67841C14333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1055688"/>
            <a:ext cx="32670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Slide Number Placeholder 5">
            <a:extLst>
              <a:ext uri="{FF2B5EF4-FFF2-40B4-BE49-F238E27FC236}">
                <a16:creationId xmlns:a16="http://schemas.microsoft.com/office/drawing/2014/main" id="{41EAF9DF-A47F-254A-A87B-12C8E97E9A1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0C5858CA-F29D-784B-936F-F19E66E5F552}" type="slidenum">
              <a:rPr lang="en-US" altLang="en-US" sz="1200">
                <a:latin typeface="Tahoma" panose="020B0604030504040204" pitchFamily="34" charset="0"/>
              </a:rPr>
              <a:pPr/>
              <a:t>126</a:t>
            </a:fld>
            <a:endParaRPr lang="en-US" altLang="en-US" sz="1200">
              <a:latin typeface="Tahoma" panose="020B0604030504040204" pitchFamily="34" charset="0"/>
            </a:endParaRPr>
          </a:p>
        </p:txBody>
      </p:sp>
      <p:sp>
        <p:nvSpPr>
          <p:cNvPr id="114693" name="Footer Placeholder 2">
            <a:extLst>
              <a:ext uri="{FF2B5EF4-FFF2-40B4-BE49-F238E27FC236}">
                <a16:creationId xmlns:a16="http://schemas.microsoft.com/office/drawing/2014/main" id="{B79038FB-BCD8-E749-AEE8-C288BB947812}"/>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underline_base">
            <a:extLst>
              <a:ext uri="{FF2B5EF4-FFF2-40B4-BE49-F238E27FC236}">
                <a16:creationId xmlns:a16="http://schemas.microsoft.com/office/drawing/2014/main" id="{564F2109-6BC0-EF4C-902B-B6AA5D53891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3">
            <a:extLst>
              <a:ext uri="{FF2B5EF4-FFF2-40B4-BE49-F238E27FC236}">
                <a16:creationId xmlns:a16="http://schemas.microsoft.com/office/drawing/2014/main" id="{5A37C124-13C9-D544-BC13-EE1ECBE45FDD}"/>
              </a:ext>
            </a:extLst>
          </p:cNvPr>
          <p:cNvSpPr>
            <a:spLocks noGrp="1" noChangeArrowheads="1"/>
          </p:cNvSpPr>
          <p:nvPr>
            <p:ph type="body" sz="half" idx="1"/>
          </p:nvPr>
        </p:nvSpPr>
        <p:spPr>
          <a:xfrm>
            <a:off x="533400" y="1371600"/>
            <a:ext cx="3879850" cy="5345113"/>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DHCP</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latin typeface="Gill Sans MT" panose="020B0502020104020203" pitchFamily="34" charset="77"/>
                <a:ea typeface="ＭＳ Ｐゴシック" panose="020B0600070205080204" pitchFamily="34" charset="-128"/>
              </a:rPr>
              <a:t>IPv6</a:t>
            </a:r>
          </a:p>
          <a:p>
            <a:pPr lvl="1"/>
            <a:r>
              <a:rPr lang="en-US" altLang="en-US" dirty="0">
                <a:solidFill>
                  <a:srgbClr val="C00000"/>
                </a:solidFill>
                <a:latin typeface="Gill Sans MT" panose="020B0502020104020203" pitchFamily="34" charset="77"/>
                <a:ea typeface="ＭＳ Ｐゴシック" panose="020B0600070205080204" pitchFamily="34" charset="-128"/>
              </a:rPr>
              <a:t>NAT</a:t>
            </a:r>
          </a:p>
        </p:txBody>
      </p:sp>
      <p:sp>
        <p:nvSpPr>
          <p:cNvPr id="107524" name="Rectangle 2">
            <a:extLst>
              <a:ext uri="{FF2B5EF4-FFF2-40B4-BE49-F238E27FC236}">
                <a16:creationId xmlns:a16="http://schemas.microsoft.com/office/drawing/2014/main" id="{12630233-5C70-A746-91E2-DAE8A4A1EC29}"/>
              </a:ext>
            </a:extLst>
          </p:cNvPr>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107525" name="Slide Number Placeholder 5">
            <a:extLst>
              <a:ext uri="{FF2B5EF4-FFF2-40B4-BE49-F238E27FC236}">
                <a16:creationId xmlns:a16="http://schemas.microsoft.com/office/drawing/2014/main" id="{D4679645-3FB2-0247-9BD4-1DC9B08936D2}"/>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B1869628-101D-7D43-8CA3-02056D066552}" type="slidenum">
              <a:rPr lang="en-US" altLang="en-US" sz="1200">
                <a:latin typeface="Tahoma" panose="020B0604030504040204" pitchFamily="34" charset="0"/>
              </a:rPr>
              <a:pPr/>
              <a:t>127</a:t>
            </a:fld>
            <a:endParaRPr lang="en-US" altLang="en-US" sz="1200">
              <a:latin typeface="Tahoma" panose="020B0604030504040204" pitchFamily="34" charset="0"/>
            </a:endParaRPr>
          </a:p>
        </p:txBody>
      </p:sp>
      <p:sp>
        <p:nvSpPr>
          <p:cNvPr id="107526" name="Footer Placeholder 2">
            <a:extLst>
              <a:ext uri="{FF2B5EF4-FFF2-40B4-BE49-F238E27FC236}">
                <a16:creationId xmlns:a16="http://schemas.microsoft.com/office/drawing/2014/main" id="{8D1AB4A7-69AA-0047-99D5-BAEB65FD3B05}"/>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extLst>
      <p:ext uri="{BB962C8B-B14F-4D97-AF65-F5344CB8AC3E}">
        <p14:creationId xmlns:p14="http://schemas.microsoft.com/office/powerpoint/2010/main" val="16981419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7694" cy="732099"/>
          </a:xfrm>
        </p:spPr>
        <p:txBody>
          <a:bodyPr/>
          <a:lstStyle/>
          <a:p>
            <a:r>
              <a:rPr lang="en-US" sz="4000" dirty="0"/>
              <a:t>Network Address Translation - NAT</a:t>
            </a:r>
          </a:p>
        </p:txBody>
      </p:sp>
      <p:sp>
        <p:nvSpPr>
          <p:cNvPr id="3" name="Content Placeholder 2"/>
          <p:cNvSpPr>
            <a:spLocks noGrp="1"/>
          </p:cNvSpPr>
          <p:nvPr>
            <p:ph idx="1"/>
          </p:nvPr>
        </p:nvSpPr>
        <p:spPr>
          <a:xfrm>
            <a:off x="616603" y="1203767"/>
            <a:ext cx="7583487" cy="2225233"/>
          </a:xfrm>
          <a:noFill/>
        </p:spPr>
        <p:txBody>
          <a:bodyPr/>
          <a:lstStyle/>
          <a:p>
            <a:r>
              <a:rPr lang="en-US" dirty="0"/>
              <a:t>Translation from internal, hidden, IP addresses to valid external Internet addresses.</a:t>
            </a:r>
          </a:p>
          <a:p>
            <a:r>
              <a:rPr lang="en-US" dirty="0"/>
              <a:t>Saves costs</a:t>
            </a:r>
          </a:p>
          <a:p>
            <a:r>
              <a:rPr lang="en-US" dirty="0"/>
              <a:t>Increases the number of available addresses</a:t>
            </a:r>
          </a:p>
          <a:p>
            <a:r>
              <a:rPr lang="en-US" dirty="0"/>
              <a:t>Secure – devices behind a firewall</a:t>
            </a:r>
          </a:p>
          <a:p>
            <a:pPr marL="0" indent="0">
              <a:buNone/>
            </a:pPr>
            <a:endParaRPr lang="en-US" dirty="0"/>
          </a:p>
        </p:txBody>
      </p:sp>
      <p:pic>
        <p:nvPicPr>
          <p:cNvPr id="4" name="Picture 2" descr="underline_base">
            <a:extLst>
              <a:ext uri="{FF2B5EF4-FFF2-40B4-BE49-F238E27FC236}">
                <a16:creationId xmlns:a16="http://schemas.microsoft.com/office/drawing/2014/main" id="{21703A4D-1297-5F4D-88FA-74A4E42C7AE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03" y="854216"/>
            <a:ext cx="7761287" cy="21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6555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16386" name="Rectangle 2"/>
          <p:cNvSpPr>
            <a:spLocks noGrp="1" noChangeArrowheads="1"/>
          </p:cNvSpPr>
          <p:nvPr>
            <p:ph type="title"/>
          </p:nvPr>
        </p:nvSpPr>
        <p:spPr/>
        <p:txBody>
          <a:bodyPr/>
          <a:lstStyle/>
          <a:p>
            <a:r>
              <a:rPr lang="en-US" dirty="0">
                <a:ea typeface="ＭＳ Ｐゴシック" charset="0"/>
                <a:cs typeface="ＭＳ Ｐゴシック" charset="0"/>
              </a:rPr>
              <a:t>Private Network</a:t>
            </a:r>
          </a:p>
        </p:txBody>
      </p:sp>
      <p:sp>
        <p:nvSpPr>
          <p:cNvPr id="16387" name="Rectangle 3"/>
          <p:cNvSpPr>
            <a:spLocks noGrp="1" noChangeArrowheads="1"/>
          </p:cNvSpPr>
          <p:nvPr>
            <p:ph type="body" idx="1"/>
          </p:nvPr>
        </p:nvSpPr>
        <p:spPr>
          <a:xfrm>
            <a:off x="779463" y="1425387"/>
            <a:ext cx="8004773" cy="4863353"/>
          </a:xfrm>
          <a:noFill/>
        </p:spPr>
        <p:txBody>
          <a:bodyPr>
            <a:normAutofit fontScale="85000" lnSpcReduction="10000"/>
          </a:bodyPr>
          <a:lstStyle/>
          <a:p>
            <a:pPr>
              <a:lnSpc>
                <a:spcPct val="110000"/>
              </a:lnSpc>
              <a:spcBef>
                <a:spcPts val="200"/>
              </a:spcBef>
            </a:pPr>
            <a:r>
              <a:rPr lang="en-US" dirty="0">
                <a:solidFill>
                  <a:srgbClr val="C00000"/>
                </a:solidFill>
                <a:ea typeface="ＭＳ Ｐゴシック" charset="0"/>
                <a:cs typeface="ＭＳ Ｐゴシック" charset="0"/>
              </a:rPr>
              <a:t>Private IP </a:t>
            </a:r>
            <a:r>
              <a:rPr lang="en-US" dirty="0">
                <a:ea typeface="ＭＳ Ｐゴシック" charset="0"/>
                <a:cs typeface="ＭＳ Ｐゴシック" charset="0"/>
              </a:rPr>
              <a:t>network is an IP network that is not accessible to the Internet. It is closed and self contained.</a:t>
            </a:r>
          </a:p>
          <a:p>
            <a:pPr>
              <a:lnSpc>
                <a:spcPct val="110000"/>
              </a:lnSpc>
              <a:spcBef>
                <a:spcPts val="200"/>
              </a:spcBef>
            </a:pPr>
            <a:r>
              <a:rPr lang="en-US" dirty="0">
                <a:ea typeface="ＭＳ Ｐゴシック" charset="0"/>
                <a:cs typeface="ＭＳ Ｐゴシック" charset="0"/>
              </a:rPr>
              <a:t>IP addresses in a private network can be assigned arbitrarily. </a:t>
            </a:r>
          </a:p>
          <a:p>
            <a:pPr lvl="1">
              <a:lnSpc>
                <a:spcPct val="110000"/>
              </a:lnSpc>
              <a:spcBef>
                <a:spcPts val="200"/>
              </a:spcBef>
            </a:pPr>
            <a:r>
              <a:rPr lang="en-US" dirty="0">
                <a:latin typeface="+mn-lt"/>
                <a:ea typeface="ＭＳ Ｐゴシック" charset="0"/>
              </a:rPr>
              <a:t>Not registered and not guaranteed to be globally unique</a:t>
            </a:r>
            <a:endParaRPr lang="en-US" dirty="0">
              <a:latin typeface="+mn-lt"/>
              <a:ea typeface="ＭＳ Ｐゴシック" charset="0"/>
              <a:cs typeface="ＭＳ Ｐゴシック" charset="0"/>
            </a:endParaRPr>
          </a:p>
          <a:p>
            <a:pPr>
              <a:lnSpc>
                <a:spcPct val="110000"/>
              </a:lnSpc>
              <a:spcBef>
                <a:spcPts val="200"/>
              </a:spcBef>
            </a:pPr>
            <a:r>
              <a:rPr lang="en-US" dirty="0">
                <a:ea typeface="ＭＳ Ｐゴシック" charset="0"/>
                <a:cs typeface="ＭＳ Ｐゴシック" charset="0"/>
              </a:rPr>
              <a:t>Generally, private networks use addresses from the following experimental address ranges (</a:t>
            </a:r>
            <a:r>
              <a:rPr lang="en-US" i="1" dirty="0">
                <a:ea typeface="ＭＳ Ｐゴシック" charset="0"/>
                <a:cs typeface="ＭＳ Ｐゴシック" charset="0"/>
              </a:rPr>
              <a:t>non-routable addresses</a:t>
            </a:r>
            <a:r>
              <a:rPr lang="en-US" dirty="0">
                <a:ea typeface="ＭＳ Ｐゴシック" charset="0"/>
                <a:cs typeface="ＭＳ Ｐゴシック" charset="0"/>
              </a:rPr>
              <a:t>): </a:t>
            </a:r>
          </a:p>
          <a:p>
            <a:pPr lvl="1">
              <a:lnSpc>
                <a:spcPct val="110000"/>
              </a:lnSpc>
              <a:spcBef>
                <a:spcPts val="200"/>
              </a:spcBef>
            </a:pPr>
            <a:r>
              <a:rPr lang="en-US" sz="2000" dirty="0">
                <a:latin typeface="+mn-lt"/>
                <a:ea typeface="ＭＳ Ｐゴシック" charset="0"/>
              </a:rPr>
              <a:t>10.0.0.0 – 10.255.255.255</a:t>
            </a:r>
          </a:p>
          <a:p>
            <a:pPr lvl="1">
              <a:lnSpc>
                <a:spcPct val="110000"/>
              </a:lnSpc>
              <a:spcBef>
                <a:spcPts val="200"/>
              </a:spcBef>
            </a:pPr>
            <a:r>
              <a:rPr lang="en-US" sz="2000" dirty="0">
                <a:latin typeface="+mn-lt"/>
                <a:ea typeface="ＭＳ Ｐゴシック" charset="0"/>
              </a:rPr>
              <a:t>172.16.0.0 – 172.31.255.255</a:t>
            </a:r>
          </a:p>
          <a:p>
            <a:pPr lvl="1">
              <a:lnSpc>
                <a:spcPct val="110000"/>
              </a:lnSpc>
              <a:spcBef>
                <a:spcPts val="200"/>
              </a:spcBef>
            </a:pPr>
            <a:r>
              <a:rPr lang="en-US" sz="2000" dirty="0">
                <a:latin typeface="+mn-lt"/>
                <a:ea typeface="ＭＳ Ｐゴシック" charset="0"/>
              </a:rPr>
              <a:t>192.168.0.0 – 192.168.255.255</a:t>
            </a:r>
          </a:p>
          <a:p>
            <a:pPr>
              <a:lnSpc>
                <a:spcPct val="110000"/>
              </a:lnSpc>
              <a:spcBef>
                <a:spcPts val="200"/>
              </a:spcBef>
            </a:pPr>
            <a:r>
              <a:rPr lang="en-US" dirty="0">
                <a:ea typeface="ＭＳ Ｐゴシック" charset="0"/>
              </a:rPr>
              <a:t>Private networks can be connected to the Internet via a router but the devices are not directly accessible from the outside.</a:t>
            </a:r>
            <a:endParaRPr lang="en-US" sz="2200" dirty="0">
              <a:ea typeface="ＭＳ Ｐゴシック" charset="0"/>
            </a:endParaRPr>
          </a:p>
          <a:p>
            <a:endParaRPr lang="en-US" sz="2200" dirty="0">
              <a:ea typeface="ＭＳ Ｐゴシック" charset="0"/>
            </a:endParaRPr>
          </a:p>
          <a:p>
            <a:endParaRPr lang="en-US" sz="2200" dirty="0">
              <a:latin typeface="Arial" charset="0"/>
              <a:ea typeface="ＭＳ Ｐゴシック" charset="0"/>
            </a:endParaRPr>
          </a:p>
        </p:txBody>
      </p:sp>
      <p:pic>
        <p:nvPicPr>
          <p:cNvPr id="5" name="Picture 2" descr="underline_base">
            <a:extLst>
              <a:ext uri="{FF2B5EF4-FFF2-40B4-BE49-F238E27FC236}">
                <a16:creationId xmlns:a16="http://schemas.microsoft.com/office/drawing/2014/main" id="{69BA9B72-2C72-AC45-B1BA-BAD9B343EFF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14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039AE18-069B-DE4A-B2B6-768EBC88BACD}"/>
              </a:ext>
            </a:extLst>
          </p:cNvPr>
          <p:cNvSpPr>
            <a:spLocks noGrp="1" noChangeArrowheads="1"/>
          </p:cNvSpPr>
          <p:nvPr>
            <p:ph type="title"/>
          </p:nvPr>
        </p:nvSpPr>
        <p:spPr>
          <a:xfrm>
            <a:off x="182880" y="1"/>
            <a:ext cx="8835708" cy="639822"/>
          </a:xfrm>
        </p:spPr>
        <p:txBody>
          <a:bodyPr/>
          <a:lstStyle/>
          <a:p>
            <a:r>
              <a:rPr lang="en-US" altLang="en-US" sz="3600" dirty="0">
                <a:ea typeface="ＭＳ Ｐゴシック" panose="020B0600070205080204" pitchFamily="34" charset="-128"/>
              </a:rPr>
              <a:t>Output port queueing</a:t>
            </a:r>
            <a:endParaRPr lang="en-US" altLang="en-US" sz="4000" dirty="0">
              <a:ea typeface="ＭＳ Ｐゴシック" panose="020B0600070205080204" pitchFamily="34" charset="-128"/>
            </a:endParaRPr>
          </a:p>
        </p:txBody>
      </p:sp>
      <p:sp>
        <p:nvSpPr>
          <p:cNvPr id="64515" name="Rectangle 3">
            <a:extLst>
              <a:ext uri="{FF2B5EF4-FFF2-40B4-BE49-F238E27FC236}">
                <a16:creationId xmlns:a16="http://schemas.microsoft.com/office/drawing/2014/main" id="{6290E3C7-0426-794A-9D6D-9506FBAFF0B3}"/>
              </a:ext>
            </a:extLst>
          </p:cNvPr>
          <p:cNvSpPr>
            <a:spLocks noGrp="1" noChangeArrowheads="1"/>
          </p:cNvSpPr>
          <p:nvPr>
            <p:ph type="body" idx="1"/>
          </p:nvPr>
        </p:nvSpPr>
        <p:spPr>
          <a:xfrm>
            <a:off x="684213" y="5241044"/>
            <a:ext cx="7772400" cy="1220991"/>
          </a:xfrm>
        </p:spPr>
        <p:txBody>
          <a:bodyPr/>
          <a:lstStyle/>
          <a:p>
            <a:r>
              <a:rPr lang="en-US" altLang="en-US" sz="2400" dirty="0">
                <a:ea typeface="ＭＳ Ｐゴシック" panose="020B0600070205080204" pitchFamily="34" charset="-128"/>
                <a:cs typeface="ＭＳ Ｐゴシック" panose="020B0600070205080204" pitchFamily="34" charset="-128"/>
              </a:rPr>
              <a:t>buffering when arrival rate via switch exceeds output line speed and/or switch fabric speed </a:t>
            </a:r>
          </a:p>
          <a:p>
            <a:r>
              <a:rPr lang="en-US" altLang="en-US" sz="2400" i="1" dirty="0">
                <a:solidFill>
                  <a:srgbClr val="CC0000"/>
                </a:solidFill>
                <a:ea typeface="ＭＳ Ｐゴシック" panose="020B0600070205080204" pitchFamily="34" charset="-128"/>
                <a:cs typeface="ＭＳ Ｐゴシック" panose="020B0600070205080204" pitchFamily="34" charset="-128"/>
              </a:rPr>
              <a:t>queueing (delay) and loss due to output port buffer overflow!</a:t>
            </a:r>
            <a:endParaRPr lang="en-US" altLang="en-US" sz="2400" dirty="0">
              <a:solidFill>
                <a:srgbClr val="CC0000"/>
              </a:solidFill>
              <a:ea typeface="ＭＳ Ｐゴシック" panose="020B0600070205080204" pitchFamily="34" charset="-128"/>
              <a:cs typeface="ＭＳ Ｐゴシック" panose="020B0600070205080204" pitchFamily="34" charset="-128"/>
            </a:endParaRPr>
          </a:p>
        </p:txBody>
      </p:sp>
      <p:grpSp>
        <p:nvGrpSpPr>
          <p:cNvPr id="64516" name="Group 78">
            <a:extLst>
              <a:ext uri="{FF2B5EF4-FFF2-40B4-BE49-F238E27FC236}">
                <a16:creationId xmlns:a16="http://schemas.microsoft.com/office/drawing/2014/main" id="{48886A16-AB7B-3041-8D04-041AB94A6414}"/>
              </a:ext>
            </a:extLst>
          </p:cNvPr>
          <p:cNvGrpSpPr>
            <a:grpSpLocks/>
          </p:cNvGrpSpPr>
          <p:nvPr/>
        </p:nvGrpSpPr>
        <p:grpSpPr bwMode="auto">
          <a:xfrm>
            <a:off x="797878" y="1052606"/>
            <a:ext cx="7605712" cy="4181750"/>
            <a:chOff x="550" y="888"/>
            <a:chExt cx="4791" cy="2475"/>
          </a:xfrm>
        </p:grpSpPr>
        <p:grpSp>
          <p:nvGrpSpPr>
            <p:cNvPr id="64519" name="Group 29">
              <a:extLst>
                <a:ext uri="{FF2B5EF4-FFF2-40B4-BE49-F238E27FC236}">
                  <a16:creationId xmlns:a16="http://schemas.microsoft.com/office/drawing/2014/main" id="{CE86704E-B12D-7E4E-86DC-E550A4FE7125}"/>
                </a:ext>
              </a:extLst>
            </p:cNvPr>
            <p:cNvGrpSpPr>
              <a:grpSpLocks/>
            </p:cNvGrpSpPr>
            <p:nvPr/>
          </p:nvGrpSpPr>
          <p:grpSpPr bwMode="auto">
            <a:xfrm>
              <a:off x="699" y="888"/>
              <a:ext cx="2099" cy="1416"/>
              <a:chOff x="523" y="916"/>
              <a:chExt cx="2099" cy="1416"/>
            </a:xfrm>
          </p:grpSpPr>
          <p:sp>
            <p:nvSpPr>
              <p:cNvPr id="64565" name="Rectangle 6">
                <a:extLst>
                  <a:ext uri="{FF2B5EF4-FFF2-40B4-BE49-F238E27FC236}">
                    <a16:creationId xmlns:a16="http://schemas.microsoft.com/office/drawing/2014/main" id="{8FF0ED64-6399-2A44-AD64-8BF4570B628B}"/>
                  </a:ext>
                </a:extLst>
              </p:cNvPr>
              <p:cNvSpPr>
                <a:spLocks noChangeArrowheads="1"/>
              </p:cNvSpPr>
              <p:nvPr/>
            </p:nvSpPr>
            <p:spPr bwMode="auto">
              <a:xfrm>
                <a:off x="1208" y="916"/>
                <a:ext cx="745" cy="141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4566" name="Group 10">
                <a:extLst>
                  <a:ext uri="{FF2B5EF4-FFF2-40B4-BE49-F238E27FC236}">
                    <a16:creationId xmlns:a16="http://schemas.microsoft.com/office/drawing/2014/main" id="{F4E8F992-3586-0245-8BDE-A75A7C6AB5EA}"/>
                  </a:ext>
                </a:extLst>
              </p:cNvPr>
              <p:cNvGrpSpPr>
                <a:grpSpLocks/>
              </p:cNvGrpSpPr>
              <p:nvPr/>
            </p:nvGrpSpPr>
            <p:grpSpPr bwMode="auto">
              <a:xfrm>
                <a:off x="804" y="997"/>
                <a:ext cx="249" cy="1295"/>
                <a:chOff x="748" y="997"/>
                <a:chExt cx="249" cy="1295"/>
              </a:xfrm>
            </p:grpSpPr>
            <p:sp>
              <p:nvSpPr>
                <p:cNvPr id="64585" name="Rectangle 7">
                  <a:extLst>
                    <a:ext uri="{FF2B5EF4-FFF2-40B4-BE49-F238E27FC236}">
                      <a16:creationId xmlns:a16="http://schemas.microsoft.com/office/drawing/2014/main" id="{19C89E8B-875B-C340-BA23-097162381985}"/>
                    </a:ext>
                  </a:extLst>
                </p:cNvPr>
                <p:cNvSpPr>
                  <a:spLocks noChangeArrowheads="1"/>
                </p:cNvSpPr>
                <p:nvPr/>
              </p:nvSpPr>
              <p:spPr bwMode="auto">
                <a:xfrm>
                  <a:off x="759" y="997"/>
                  <a:ext cx="238"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86" name="Rectangle 8">
                  <a:extLst>
                    <a:ext uri="{FF2B5EF4-FFF2-40B4-BE49-F238E27FC236}">
                      <a16:creationId xmlns:a16="http://schemas.microsoft.com/office/drawing/2014/main" id="{98187700-829B-2D40-B8D9-C89DD1C80D1B}"/>
                    </a:ext>
                  </a:extLst>
                </p:cNvPr>
                <p:cNvSpPr>
                  <a:spLocks noChangeArrowheads="1"/>
                </p:cNvSpPr>
                <p:nvPr/>
              </p:nvSpPr>
              <p:spPr bwMode="auto">
                <a:xfrm>
                  <a:off x="750" y="1472"/>
                  <a:ext cx="238"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87" name="Rectangle 9">
                  <a:extLst>
                    <a:ext uri="{FF2B5EF4-FFF2-40B4-BE49-F238E27FC236}">
                      <a16:creationId xmlns:a16="http://schemas.microsoft.com/office/drawing/2014/main" id="{94637B77-D38E-6C49-BE99-43FF5355575A}"/>
                    </a:ext>
                  </a:extLst>
                </p:cNvPr>
                <p:cNvSpPr>
                  <a:spLocks noChangeArrowheads="1"/>
                </p:cNvSpPr>
                <p:nvPr/>
              </p:nvSpPr>
              <p:spPr bwMode="auto">
                <a:xfrm>
                  <a:off x="748" y="1940"/>
                  <a:ext cx="238"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64567" name="Group 11">
                <a:extLst>
                  <a:ext uri="{FF2B5EF4-FFF2-40B4-BE49-F238E27FC236}">
                    <a16:creationId xmlns:a16="http://schemas.microsoft.com/office/drawing/2014/main" id="{8FA6DF04-0AEE-904C-9090-7940E90E5916}"/>
                  </a:ext>
                </a:extLst>
              </p:cNvPr>
              <p:cNvGrpSpPr>
                <a:grpSpLocks/>
              </p:cNvGrpSpPr>
              <p:nvPr/>
            </p:nvGrpSpPr>
            <p:grpSpPr bwMode="auto">
              <a:xfrm>
                <a:off x="2109" y="1002"/>
                <a:ext cx="249" cy="1295"/>
                <a:chOff x="748" y="997"/>
                <a:chExt cx="249" cy="1295"/>
              </a:xfrm>
            </p:grpSpPr>
            <p:sp>
              <p:nvSpPr>
                <p:cNvPr id="64582" name="Rectangle 12">
                  <a:extLst>
                    <a:ext uri="{FF2B5EF4-FFF2-40B4-BE49-F238E27FC236}">
                      <a16:creationId xmlns:a16="http://schemas.microsoft.com/office/drawing/2014/main" id="{76DBCDD9-8858-2942-A08F-81474CA8ED59}"/>
                    </a:ext>
                  </a:extLst>
                </p:cNvPr>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83" name="Rectangle 13">
                  <a:extLst>
                    <a:ext uri="{FF2B5EF4-FFF2-40B4-BE49-F238E27FC236}">
                      <a16:creationId xmlns:a16="http://schemas.microsoft.com/office/drawing/2014/main" id="{EA632619-B49D-C443-A008-F04BD5BE07F4}"/>
                    </a:ext>
                  </a:extLst>
                </p:cNvPr>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84" name="Rectangle 14">
                  <a:extLst>
                    <a:ext uri="{FF2B5EF4-FFF2-40B4-BE49-F238E27FC236}">
                      <a16:creationId xmlns:a16="http://schemas.microsoft.com/office/drawing/2014/main" id="{8A5A2D95-0B90-C746-B930-57215E9F0F68}"/>
                    </a:ext>
                  </a:extLst>
                </p:cNvPr>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4568" name="Line 15">
                <a:extLst>
                  <a:ext uri="{FF2B5EF4-FFF2-40B4-BE49-F238E27FC236}">
                    <a16:creationId xmlns:a16="http://schemas.microsoft.com/office/drawing/2014/main" id="{79A64440-B5B5-BC4A-9D0D-6CF1412DD047}"/>
                  </a:ext>
                </a:extLst>
              </p:cNvPr>
              <p:cNvSpPr>
                <a:spLocks noChangeShapeType="1"/>
              </p:cNvSpPr>
              <p:nvPr/>
            </p:nvSpPr>
            <p:spPr bwMode="auto">
              <a:xfrm>
                <a:off x="1946" y="1180"/>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69" name="Line 16">
                <a:extLst>
                  <a:ext uri="{FF2B5EF4-FFF2-40B4-BE49-F238E27FC236}">
                    <a16:creationId xmlns:a16="http://schemas.microsoft.com/office/drawing/2014/main" id="{CD3AA1B7-7676-494C-81F4-54F370956BFD}"/>
                  </a:ext>
                </a:extLst>
              </p:cNvPr>
              <p:cNvSpPr>
                <a:spLocks noChangeShapeType="1"/>
              </p:cNvSpPr>
              <p:nvPr/>
            </p:nvSpPr>
            <p:spPr bwMode="auto">
              <a:xfrm>
                <a:off x="1940" y="1645"/>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70" name="Line 17">
                <a:extLst>
                  <a:ext uri="{FF2B5EF4-FFF2-40B4-BE49-F238E27FC236}">
                    <a16:creationId xmlns:a16="http://schemas.microsoft.com/office/drawing/2014/main" id="{82D2A362-A584-EE42-8C66-07FCD704A2CF}"/>
                  </a:ext>
                </a:extLst>
              </p:cNvPr>
              <p:cNvSpPr>
                <a:spLocks noChangeShapeType="1"/>
              </p:cNvSpPr>
              <p:nvPr/>
            </p:nvSpPr>
            <p:spPr bwMode="auto">
              <a:xfrm>
                <a:off x="1940" y="211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71" name="Line 18">
                <a:extLst>
                  <a:ext uri="{FF2B5EF4-FFF2-40B4-BE49-F238E27FC236}">
                    <a16:creationId xmlns:a16="http://schemas.microsoft.com/office/drawing/2014/main" id="{A004D84E-8FF4-834F-8D55-5C9B55214634}"/>
                  </a:ext>
                </a:extLst>
              </p:cNvPr>
              <p:cNvSpPr>
                <a:spLocks noChangeShapeType="1"/>
              </p:cNvSpPr>
              <p:nvPr/>
            </p:nvSpPr>
            <p:spPr bwMode="auto">
              <a:xfrm>
                <a:off x="1044" y="1164"/>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72" name="Line 19">
                <a:extLst>
                  <a:ext uri="{FF2B5EF4-FFF2-40B4-BE49-F238E27FC236}">
                    <a16:creationId xmlns:a16="http://schemas.microsoft.com/office/drawing/2014/main" id="{FD6FDD86-7A76-A04D-AD78-7D0D286FD60A}"/>
                  </a:ext>
                </a:extLst>
              </p:cNvPr>
              <p:cNvSpPr>
                <a:spLocks noChangeShapeType="1"/>
              </p:cNvSpPr>
              <p:nvPr/>
            </p:nvSpPr>
            <p:spPr bwMode="auto">
              <a:xfrm>
                <a:off x="1038" y="162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73" name="Line 20">
                <a:extLst>
                  <a:ext uri="{FF2B5EF4-FFF2-40B4-BE49-F238E27FC236}">
                    <a16:creationId xmlns:a16="http://schemas.microsoft.com/office/drawing/2014/main" id="{E41B8628-5A20-ED44-AB51-2218D3CCDB92}"/>
                  </a:ext>
                </a:extLst>
              </p:cNvPr>
              <p:cNvSpPr>
                <a:spLocks noChangeShapeType="1"/>
              </p:cNvSpPr>
              <p:nvPr/>
            </p:nvSpPr>
            <p:spPr bwMode="auto">
              <a:xfrm>
                <a:off x="1038" y="2103"/>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4574" name="Group 24">
                <a:extLst>
                  <a:ext uri="{FF2B5EF4-FFF2-40B4-BE49-F238E27FC236}">
                    <a16:creationId xmlns:a16="http://schemas.microsoft.com/office/drawing/2014/main" id="{73F60D74-CDF1-7D49-92F5-EC7253240BC4}"/>
                  </a:ext>
                </a:extLst>
              </p:cNvPr>
              <p:cNvGrpSpPr>
                <a:grpSpLocks/>
              </p:cNvGrpSpPr>
              <p:nvPr/>
            </p:nvGrpSpPr>
            <p:grpSpPr bwMode="auto">
              <a:xfrm>
                <a:off x="523" y="1169"/>
                <a:ext cx="288" cy="939"/>
                <a:chOff x="-60" y="1148"/>
                <a:chExt cx="168" cy="939"/>
              </a:xfrm>
            </p:grpSpPr>
            <p:sp>
              <p:nvSpPr>
                <p:cNvPr id="64579" name="Line 21">
                  <a:extLst>
                    <a:ext uri="{FF2B5EF4-FFF2-40B4-BE49-F238E27FC236}">
                      <a16:creationId xmlns:a16="http://schemas.microsoft.com/office/drawing/2014/main" id="{B5C6352C-0A0F-8843-A725-DE6574406718}"/>
                    </a:ext>
                  </a:extLst>
                </p:cNvPr>
                <p:cNvSpPr>
                  <a:spLocks noChangeShapeType="1"/>
                </p:cNvSpPr>
                <p:nvPr/>
              </p:nvSpPr>
              <p:spPr bwMode="auto">
                <a:xfrm>
                  <a:off x="-54" y="1148"/>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80" name="Line 22">
                  <a:extLst>
                    <a:ext uri="{FF2B5EF4-FFF2-40B4-BE49-F238E27FC236}">
                      <a16:creationId xmlns:a16="http://schemas.microsoft.com/office/drawing/2014/main" id="{0D6491BC-E793-8D4F-8440-26CB87C2AEDE}"/>
                    </a:ext>
                  </a:extLst>
                </p:cNvPr>
                <p:cNvSpPr>
                  <a:spLocks noChangeShapeType="1"/>
                </p:cNvSpPr>
                <p:nvPr/>
              </p:nvSpPr>
              <p:spPr bwMode="auto">
                <a:xfrm>
                  <a:off x="-60" y="1613"/>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81" name="Line 23">
                  <a:extLst>
                    <a:ext uri="{FF2B5EF4-FFF2-40B4-BE49-F238E27FC236}">
                      <a16:creationId xmlns:a16="http://schemas.microsoft.com/office/drawing/2014/main" id="{9919B5A5-0710-AF4F-822F-56EF53D6876E}"/>
                    </a:ext>
                  </a:extLst>
                </p:cNvPr>
                <p:cNvSpPr>
                  <a:spLocks noChangeShapeType="1"/>
                </p:cNvSpPr>
                <p:nvPr/>
              </p:nvSpPr>
              <p:spPr bwMode="auto">
                <a:xfrm>
                  <a:off x="-60" y="2087"/>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4575" name="Group 25">
                <a:extLst>
                  <a:ext uri="{FF2B5EF4-FFF2-40B4-BE49-F238E27FC236}">
                    <a16:creationId xmlns:a16="http://schemas.microsoft.com/office/drawing/2014/main" id="{CC1C5D20-ADE2-324F-A62E-E3A0936ADBF0}"/>
                  </a:ext>
                </a:extLst>
              </p:cNvPr>
              <p:cNvGrpSpPr>
                <a:grpSpLocks/>
              </p:cNvGrpSpPr>
              <p:nvPr/>
            </p:nvGrpSpPr>
            <p:grpSpPr bwMode="auto">
              <a:xfrm>
                <a:off x="2334" y="1173"/>
                <a:ext cx="288" cy="939"/>
                <a:chOff x="-60" y="1148"/>
                <a:chExt cx="168" cy="939"/>
              </a:xfrm>
            </p:grpSpPr>
            <p:sp>
              <p:nvSpPr>
                <p:cNvPr id="64576" name="Line 26">
                  <a:extLst>
                    <a:ext uri="{FF2B5EF4-FFF2-40B4-BE49-F238E27FC236}">
                      <a16:creationId xmlns:a16="http://schemas.microsoft.com/office/drawing/2014/main" id="{1351E150-F76A-EB4D-AED7-296C96898761}"/>
                    </a:ext>
                  </a:extLst>
                </p:cNvPr>
                <p:cNvSpPr>
                  <a:spLocks noChangeShapeType="1"/>
                </p:cNvSpPr>
                <p:nvPr/>
              </p:nvSpPr>
              <p:spPr bwMode="auto">
                <a:xfrm>
                  <a:off x="-54" y="1148"/>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77" name="Line 27">
                  <a:extLst>
                    <a:ext uri="{FF2B5EF4-FFF2-40B4-BE49-F238E27FC236}">
                      <a16:creationId xmlns:a16="http://schemas.microsoft.com/office/drawing/2014/main" id="{E4BF3EE8-445C-8E41-8FFE-E2B57AA17939}"/>
                    </a:ext>
                  </a:extLst>
                </p:cNvPr>
                <p:cNvSpPr>
                  <a:spLocks noChangeShapeType="1"/>
                </p:cNvSpPr>
                <p:nvPr/>
              </p:nvSpPr>
              <p:spPr bwMode="auto">
                <a:xfrm>
                  <a:off x="-60" y="1613"/>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78" name="Line 28">
                  <a:extLst>
                    <a:ext uri="{FF2B5EF4-FFF2-40B4-BE49-F238E27FC236}">
                      <a16:creationId xmlns:a16="http://schemas.microsoft.com/office/drawing/2014/main" id="{FA305E2B-A4E8-4C41-B4C7-6840584F923E}"/>
                    </a:ext>
                  </a:extLst>
                </p:cNvPr>
                <p:cNvSpPr>
                  <a:spLocks noChangeShapeType="1"/>
                </p:cNvSpPr>
                <p:nvPr/>
              </p:nvSpPr>
              <p:spPr bwMode="auto">
                <a:xfrm>
                  <a:off x="-60" y="2087"/>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nvGrpSpPr>
            <p:cNvPr id="64520" name="Group 30">
              <a:extLst>
                <a:ext uri="{FF2B5EF4-FFF2-40B4-BE49-F238E27FC236}">
                  <a16:creationId xmlns:a16="http://schemas.microsoft.com/office/drawing/2014/main" id="{BF557773-E8DB-CD44-ADB0-AC2BDE84384D}"/>
                </a:ext>
              </a:extLst>
            </p:cNvPr>
            <p:cNvGrpSpPr>
              <a:grpSpLocks/>
            </p:cNvGrpSpPr>
            <p:nvPr/>
          </p:nvGrpSpPr>
          <p:grpSpPr bwMode="auto">
            <a:xfrm>
              <a:off x="3120" y="931"/>
              <a:ext cx="2099" cy="1356"/>
              <a:chOff x="523" y="976"/>
              <a:chExt cx="2099" cy="1356"/>
            </a:xfrm>
          </p:grpSpPr>
          <p:sp>
            <p:nvSpPr>
              <p:cNvPr id="64542" name="Rectangle 31">
                <a:extLst>
                  <a:ext uri="{FF2B5EF4-FFF2-40B4-BE49-F238E27FC236}">
                    <a16:creationId xmlns:a16="http://schemas.microsoft.com/office/drawing/2014/main" id="{035FD089-68FA-6C41-8F59-93D4C6B6E1E1}"/>
                  </a:ext>
                </a:extLst>
              </p:cNvPr>
              <p:cNvSpPr>
                <a:spLocks noChangeArrowheads="1"/>
              </p:cNvSpPr>
              <p:nvPr/>
            </p:nvSpPr>
            <p:spPr bwMode="auto">
              <a:xfrm>
                <a:off x="1208" y="976"/>
                <a:ext cx="745" cy="135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4543" name="Group 32">
                <a:extLst>
                  <a:ext uri="{FF2B5EF4-FFF2-40B4-BE49-F238E27FC236}">
                    <a16:creationId xmlns:a16="http://schemas.microsoft.com/office/drawing/2014/main" id="{A334CDC3-B645-844D-9652-555998F7D3C6}"/>
                  </a:ext>
                </a:extLst>
              </p:cNvPr>
              <p:cNvGrpSpPr>
                <a:grpSpLocks/>
              </p:cNvGrpSpPr>
              <p:nvPr/>
            </p:nvGrpSpPr>
            <p:grpSpPr bwMode="auto">
              <a:xfrm>
                <a:off x="804" y="997"/>
                <a:ext cx="249" cy="1295"/>
                <a:chOff x="748" y="997"/>
                <a:chExt cx="249" cy="1295"/>
              </a:xfrm>
            </p:grpSpPr>
            <p:sp>
              <p:nvSpPr>
                <p:cNvPr id="64562" name="Rectangle 33">
                  <a:extLst>
                    <a:ext uri="{FF2B5EF4-FFF2-40B4-BE49-F238E27FC236}">
                      <a16:creationId xmlns:a16="http://schemas.microsoft.com/office/drawing/2014/main" id="{88C15EB7-41C3-C84E-8C46-20018B909295}"/>
                    </a:ext>
                  </a:extLst>
                </p:cNvPr>
                <p:cNvSpPr>
                  <a:spLocks noChangeArrowheads="1"/>
                </p:cNvSpPr>
                <p:nvPr/>
              </p:nvSpPr>
              <p:spPr bwMode="auto">
                <a:xfrm>
                  <a:off x="759" y="997"/>
                  <a:ext cx="238"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63" name="Rectangle 34">
                  <a:extLst>
                    <a:ext uri="{FF2B5EF4-FFF2-40B4-BE49-F238E27FC236}">
                      <a16:creationId xmlns:a16="http://schemas.microsoft.com/office/drawing/2014/main" id="{39A3C12E-EEFA-BA41-87BE-EC06784A8304}"/>
                    </a:ext>
                  </a:extLst>
                </p:cNvPr>
                <p:cNvSpPr>
                  <a:spLocks noChangeArrowheads="1"/>
                </p:cNvSpPr>
                <p:nvPr/>
              </p:nvSpPr>
              <p:spPr bwMode="auto">
                <a:xfrm>
                  <a:off x="750" y="1472"/>
                  <a:ext cx="238"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64" name="Rectangle 35">
                  <a:extLst>
                    <a:ext uri="{FF2B5EF4-FFF2-40B4-BE49-F238E27FC236}">
                      <a16:creationId xmlns:a16="http://schemas.microsoft.com/office/drawing/2014/main" id="{AD537CA5-7856-7941-91CE-898581689A6F}"/>
                    </a:ext>
                  </a:extLst>
                </p:cNvPr>
                <p:cNvSpPr>
                  <a:spLocks noChangeArrowheads="1"/>
                </p:cNvSpPr>
                <p:nvPr/>
              </p:nvSpPr>
              <p:spPr bwMode="auto">
                <a:xfrm>
                  <a:off x="748" y="1940"/>
                  <a:ext cx="238" cy="35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64544" name="Group 36">
                <a:extLst>
                  <a:ext uri="{FF2B5EF4-FFF2-40B4-BE49-F238E27FC236}">
                    <a16:creationId xmlns:a16="http://schemas.microsoft.com/office/drawing/2014/main" id="{49B33364-CCF7-E440-942C-CBA6E19C2240}"/>
                  </a:ext>
                </a:extLst>
              </p:cNvPr>
              <p:cNvGrpSpPr>
                <a:grpSpLocks/>
              </p:cNvGrpSpPr>
              <p:nvPr/>
            </p:nvGrpSpPr>
            <p:grpSpPr bwMode="auto">
              <a:xfrm>
                <a:off x="2109" y="1002"/>
                <a:ext cx="249" cy="1295"/>
                <a:chOff x="748" y="997"/>
                <a:chExt cx="249" cy="1295"/>
              </a:xfrm>
            </p:grpSpPr>
            <p:sp>
              <p:nvSpPr>
                <p:cNvPr id="64559" name="Rectangle 37">
                  <a:extLst>
                    <a:ext uri="{FF2B5EF4-FFF2-40B4-BE49-F238E27FC236}">
                      <a16:creationId xmlns:a16="http://schemas.microsoft.com/office/drawing/2014/main" id="{6CFB86D1-847C-F948-B594-4D7A47B91EF3}"/>
                    </a:ext>
                  </a:extLst>
                </p:cNvPr>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60" name="Rectangle 38">
                  <a:extLst>
                    <a:ext uri="{FF2B5EF4-FFF2-40B4-BE49-F238E27FC236}">
                      <a16:creationId xmlns:a16="http://schemas.microsoft.com/office/drawing/2014/main" id="{5F9DE621-0B56-BE4E-A0BB-D544E8279F4B}"/>
                    </a:ext>
                  </a:extLst>
                </p:cNvPr>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64561" name="Rectangle 39">
                  <a:extLst>
                    <a:ext uri="{FF2B5EF4-FFF2-40B4-BE49-F238E27FC236}">
                      <a16:creationId xmlns:a16="http://schemas.microsoft.com/office/drawing/2014/main" id="{07052459-DD81-EA4A-AAC5-B3982E320715}"/>
                    </a:ext>
                  </a:extLst>
                </p:cNvPr>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4545" name="Line 40">
                <a:extLst>
                  <a:ext uri="{FF2B5EF4-FFF2-40B4-BE49-F238E27FC236}">
                    <a16:creationId xmlns:a16="http://schemas.microsoft.com/office/drawing/2014/main" id="{66BC9F85-3519-8247-8819-B699FAA385A1}"/>
                  </a:ext>
                </a:extLst>
              </p:cNvPr>
              <p:cNvSpPr>
                <a:spLocks noChangeShapeType="1"/>
              </p:cNvSpPr>
              <p:nvPr/>
            </p:nvSpPr>
            <p:spPr bwMode="auto">
              <a:xfrm>
                <a:off x="1946" y="1180"/>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46" name="Line 41">
                <a:extLst>
                  <a:ext uri="{FF2B5EF4-FFF2-40B4-BE49-F238E27FC236}">
                    <a16:creationId xmlns:a16="http://schemas.microsoft.com/office/drawing/2014/main" id="{2E0562B5-2D32-0A4D-A683-02C51C107DE5}"/>
                  </a:ext>
                </a:extLst>
              </p:cNvPr>
              <p:cNvSpPr>
                <a:spLocks noChangeShapeType="1"/>
              </p:cNvSpPr>
              <p:nvPr/>
            </p:nvSpPr>
            <p:spPr bwMode="auto">
              <a:xfrm>
                <a:off x="1940" y="1645"/>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47" name="Line 42">
                <a:extLst>
                  <a:ext uri="{FF2B5EF4-FFF2-40B4-BE49-F238E27FC236}">
                    <a16:creationId xmlns:a16="http://schemas.microsoft.com/office/drawing/2014/main" id="{CC107FE5-8C0E-6244-875B-2D6A5AA7165D}"/>
                  </a:ext>
                </a:extLst>
              </p:cNvPr>
              <p:cNvSpPr>
                <a:spLocks noChangeShapeType="1"/>
              </p:cNvSpPr>
              <p:nvPr/>
            </p:nvSpPr>
            <p:spPr bwMode="auto">
              <a:xfrm>
                <a:off x="1940" y="211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48" name="Line 43">
                <a:extLst>
                  <a:ext uri="{FF2B5EF4-FFF2-40B4-BE49-F238E27FC236}">
                    <a16:creationId xmlns:a16="http://schemas.microsoft.com/office/drawing/2014/main" id="{E76372C1-6BFD-F343-A655-C7288BE7910B}"/>
                  </a:ext>
                </a:extLst>
              </p:cNvPr>
              <p:cNvSpPr>
                <a:spLocks noChangeShapeType="1"/>
              </p:cNvSpPr>
              <p:nvPr/>
            </p:nvSpPr>
            <p:spPr bwMode="auto">
              <a:xfrm>
                <a:off x="1044" y="1164"/>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49" name="Line 44">
                <a:extLst>
                  <a:ext uri="{FF2B5EF4-FFF2-40B4-BE49-F238E27FC236}">
                    <a16:creationId xmlns:a16="http://schemas.microsoft.com/office/drawing/2014/main" id="{6C3D44C8-B4AF-D74A-83B1-FD451D870B68}"/>
                  </a:ext>
                </a:extLst>
              </p:cNvPr>
              <p:cNvSpPr>
                <a:spLocks noChangeShapeType="1"/>
              </p:cNvSpPr>
              <p:nvPr/>
            </p:nvSpPr>
            <p:spPr bwMode="auto">
              <a:xfrm>
                <a:off x="1038" y="162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50" name="Line 45">
                <a:extLst>
                  <a:ext uri="{FF2B5EF4-FFF2-40B4-BE49-F238E27FC236}">
                    <a16:creationId xmlns:a16="http://schemas.microsoft.com/office/drawing/2014/main" id="{DAC9C11F-F906-B045-A9BD-D944F9F61EF9}"/>
                  </a:ext>
                </a:extLst>
              </p:cNvPr>
              <p:cNvSpPr>
                <a:spLocks noChangeShapeType="1"/>
              </p:cNvSpPr>
              <p:nvPr/>
            </p:nvSpPr>
            <p:spPr bwMode="auto">
              <a:xfrm>
                <a:off x="1038" y="2103"/>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4551" name="Group 46">
                <a:extLst>
                  <a:ext uri="{FF2B5EF4-FFF2-40B4-BE49-F238E27FC236}">
                    <a16:creationId xmlns:a16="http://schemas.microsoft.com/office/drawing/2014/main" id="{72C05A45-6CE2-E046-AA80-6A92D9F41256}"/>
                  </a:ext>
                </a:extLst>
              </p:cNvPr>
              <p:cNvGrpSpPr>
                <a:grpSpLocks/>
              </p:cNvGrpSpPr>
              <p:nvPr/>
            </p:nvGrpSpPr>
            <p:grpSpPr bwMode="auto">
              <a:xfrm>
                <a:off x="523" y="1169"/>
                <a:ext cx="288" cy="939"/>
                <a:chOff x="-60" y="1148"/>
                <a:chExt cx="168" cy="939"/>
              </a:xfrm>
            </p:grpSpPr>
            <p:sp>
              <p:nvSpPr>
                <p:cNvPr id="64556" name="Line 47">
                  <a:extLst>
                    <a:ext uri="{FF2B5EF4-FFF2-40B4-BE49-F238E27FC236}">
                      <a16:creationId xmlns:a16="http://schemas.microsoft.com/office/drawing/2014/main" id="{2AF9DE52-28D5-E346-8572-4A1B987A38AF}"/>
                    </a:ext>
                  </a:extLst>
                </p:cNvPr>
                <p:cNvSpPr>
                  <a:spLocks noChangeShapeType="1"/>
                </p:cNvSpPr>
                <p:nvPr/>
              </p:nvSpPr>
              <p:spPr bwMode="auto">
                <a:xfrm>
                  <a:off x="-54" y="1148"/>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57" name="Line 48">
                  <a:extLst>
                    <a:ext uri="{FF2B5EF4-FFF2-40B4-BE49-F238E27FC236}">
                      <a16:creationId xmlns:a16="http://schemas.microsoft.com/office/drawing/2014/main" id="{0163FD29-06AD-2D4A-A4A8-F27B909EE03C}"/>
                    </a:ext>
                  </a:extLst>
                </p:cNvPr>
                <p:cNvSpPr>
                  <a:spLocks noChangeShapeType="1"/>
                </p:cNvSpPr>
                <p:nvPr/>
              </p:nvSpPr>
              <p:spPr bwMode="auto">
                <a:xfrm>
                  <a:off x="-60" y="1613"/>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58" name="Line 49">
                  <a:extLst>
                    <a:ext uri="{FF2B5EF4-FFF2-40B4-BE49-F238E27FC236}">
                      <a16:creationId xmlns:a16="http://schemas.microsoft.com/office/drawing/2014/main" id="{88B3BA13-58B1-A24A-BACF-17C84FD1563B}"/>
                    </a:ext>
                  </a:extLst>
                </p:cNvPr>
                <p:cNvSpPr>
                  <a:spLocks noChangeShapeType="1"/>
                </p:cNvSpPr>
                <p:nvPr/>
              </p:nvSpPr>
              <p:spPr bwMode="auto">
                <a:xfrm>
                  <a:off x="-60" y="2087"/>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4552" name="Group 50">
                <a:extLst>
                  <a:ext uri="{FF2B5EF4-FFF2-40B4-BE49-F238E27FC236}">
                    <a16:creationId xmlns:a16="http://schemas.microsoft.com/office/drawing/2014/main" id="{9B76E735-B9E0-B546-8F63-0F5CC24F4139}"/>
                  </a:ext>
                </a:extLst>
              </p:cNvPr>
              <p:cNvGrpSpPr>
                <a:grpSpLocks/>
              </p:cNvGrpSpPr>
              <p:nvPr/>
            </p:nvGrpSpPr>
            <p:grpSpPr bwMode="auto">
              <a:xfrm>
                <a:off x="2334" y="1173"/>
                <a:ext cx="288" cy="939"/>
                <a:chOff x="-60" y="1148"/>
                <a:chExt cx="168" cy="939"/>
              </a:xfrm>
            </p:grpSpPr>
            <p:sp>
              <p:nvSpPr>
                <p:cNvPr id="64553" name="Line 51">
                  <a:extLst>
                    <a:ext uri="{FF2B5EF4-FFF2-40B4-BE49-F238E27FC236}">
                      <a16:creationId xmlns:a16="http://schemas.microsoft.com/office/drawing/2014/main" id="{168BE2B0-AF19-EB46-861A-B4C3838FF1ED}"/>
                    </a:ext>
                  </a:extLst>
                </p:cNvPr>
                <p:cNvSpPr>
                  <a:spLocks noChangeShapeType="1"/>
                </p:cNvSpPr>
                <p:nvPr/>
              </p:nvSpPr>
              <p:spPr bwMode="auto">
                <a:xfrm>
                  <a:off x="-54" y="1148"/>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54" name="Line 52">
                  <a:extLst>
                    <a:ext uri="{FF2B5EF4-FFF2-40B4-BE49-F238E27FC236}">
                      <a16:creationId xmlns:a16="http://schemas.microsoft.com/office/drawing/2014/main" id="{3ECA8D94-A19F-6642-8829-54FB87C16CC2}"/>
                    </a:ext>
                  </a:extLst>
                </p:cNvPr>
                <p:cNvSpPr>
                  <a:spLocks noChangeShapeType="1"/>
                </p:cNvSpPr>
                <p:nvPr/>
              </p:nvSpPr>
              <p:spPr bwMode="auto">
                <a:xfrm>
                  <a:off x="-60" y="1613"/>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55" name="Line 53">
                  <a:extLst>
                    <a:ext uri="{FF2B5EF4-FFF2-40B4-BE49-F238E27FC236}">
                      <a16:creationId xmlns:a16="http://schemas.microsoft.com/office/drawing/2014/main" id="{94028CF8-B6CB-6A4B-9B79-3420DA45B5B4}"/>
                    </a:ext>
                  </a:extLst>
                </p:cNvPr>
                <p:cNvSpPr>
                  <a:spLocks noChangeShapeType="1"/>
                </p:cNvSpPr>
                <p:nvPr/>
              </p:nvSpPr>
              <p:spPr bwMode="auto">
                <a:xfrm>
                  <a:off x="-60" y="2087"/>
                  <a:ext cx="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64521" name="Rectangle 54">
              <a:extLst>
                <a:ext uri="{FF2B5EF4-FFF2-40B4-BE49-F238E27FC236}">
                  <a16:creationId xmlns:a16="http://schemas.microsoft.com/office/drawing/2014/main" id="{4983F69E-3B9E-4D4C-84A3-F21A70222F20}"/>
                </a:ext>
              </a:extLst>
            </p:cNvPr>
            <p:cNvSpPr>
              <a:spLocks noChangeArrowheads="1"/>
            </p:cNvSpPr>
            <p:nvPr/>
          </p:nvSpPr>
          <p:spPr bwMode="auto">
            <a:xfrm>
              <a:off x="1012" y="1012"/>
              <a:ext cx="175" cy="98"/>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22" name="Rectangle 55">
              <a:extLst>
                <a:ext uri="{FF2B5EF4-FFF2-40B4-BE49-F238E27FC236}">
                  <a16:creationId xmlns:a16="http://schemas.microsoft.com/office/drawing/2014/main" id="{057B1CF9-4C0C-F349-A6D5-A3F54C2675D2}"/>
                </a:ext>
              </a:extLst>
            </p:cNvPr>
            <p:cNvSpPr>
              <a:spLocks noChangeArrowheads="1"/>
            </p:cNvSpPr>
            <p:nvPr/>
          </p:nvSpPr>
          <p:spPr bwMode="auto">
            <a:xfrm>
              <a:off x="1003" y="1494"/>
              <a:ext cx="175" cy="98"/>
            </a:xfrm>
            <a:prstGeom prst="rect">
              <a:avLst/>
            </a:prstGeom>
            <a:solidFill>
              <a:srgbClr val="00009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23" name="Rectangle 56">
              <a:extLst>
                <a:ext uri="{FF2B5EF4-FFF2-40B4-BE49-F238E27FC236}">
                  <a16:creationId xmlns:a16="http://schemas.microsoft.com/office/drawing/2014/main" id="{E6D4B83A-CAD9-E84F-9030-9E52BE478C77}"/>
                </a:ext>
              </a:extLst>
            </p:cNvPr>
            <p:cNvSpPr>
              <a:spLocks noChangeArrowheads="1"/>
            </p:cNvSpPr>
            <p:nvPr/>
          </p:nvSpPr>
          <p:spPr bwMode="auto">
            <a:xfrm>
              <a:off x="1022" y="1960"/>
              <a:ext cx="175" cy="98"/>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24" name="Rectangle 57">
              <a:extLst>
                <a:ext uri="{FF2B5EF4-FFF2-40B4-BE49-F238E27FC236}">
                  <a16:creationId xmlns:a16="http://schemas.microsoft.com/office/drawing/2014/main" id="{7CBC5F83-5BD7-444C-B80D-EC6BB58C92C5}"/>
                </a:ext>
              </a:extLst>
            </p:cNvPr>
            <p:cNvSpPr>
              <a:spLocks noChangeArrowheads="1"/>
            </p:cNvSpPr>
            <p:nvPr/>
          </p:nvSpPr>
          <p:spPr bwMode="auto">
            <a:xfrm>
              <a:off x="764" y="1017"/>
              <a:ext cx="175" cy="9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25" name="Rectangle 58">
              <a:extLst>
                <a:ext uri="{FF2B5EF4-FFF2-40B4-BE49-F238E27FC236}">
                  <a16:creationId xmlns:a16="http://schemas.microsoft.com/office/drawing/2014/main" id="{021560C0-0CDE-454B-AA31-AA2924A2226A}"/>
                </a:ext>
              </a:extLst>
            </p:cNvPr>
            <p:cNvSpPr>
              <a:spLocks noChangeArrowheads="1"/>
            </p:cNvSpPr>
            <p:nvPr/>
          </p:nvSpPr>
          <p:spPr bwMode="auto">
            <a:xfrm>
              <a:off x="760" y="1953"/>
              <a:ext cx="175" cy="98"/>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26" name="Line 60">
              <a:extLst>
                <a:ext uri="{FF2B5EF4-FFF2-40B4-BE49-F238E27FC236}">
                  <a16:creationId xmlns:a16="http://schemas.microsoft.com/office/drawing/2014/main" id="{0FBECFCA-7B97-4745-87E5-E157CE568151}"/>
                </a:ext>
              </a:extLst>
            </p:cNvPr>
            <p:cNvSpPr>
              <a:spLocks noChangeShapeType="1"/>
            </p:cNvSpPr>
            <p:nvPr/>
          </p:nvSpPr>
          <p:spPr bwMode="auto">
            <a:xfrm>
              <a:off x="1215" y="1054"/>
              <a:ext cx="1026" cy="1"/>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8" name="Text Box 63">
              <a:extLst>
                <a:ext uri="{FF2B5EF4-FFF2-40B4-BE49-F238E27FC236}">
                  <a16:creationId xmlns:a16="http://schemas.microsoft.com/office/drawing/2014/main" id="{CB079B07-6E9A-1B45-99D0-61963CE9024D}"/>
                </a:ext>
              </a:extLst>
            </p:cNvPr>
            <p:cNvSpPr txBox="1">
              <a:spLocks noChangeArrowheads="1"/>
            </p:cNvSpPr>
            <p:nvPr/>
          </p:nvSpPr>
          <p:spPr bwMode="auto">
            <a:xfrm>
              <a:off x="933" y="2335"/>
              <a:ext cx="1549"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at </a:t>
              </a:r>
              <a:r>
                <a:rPr lang="en-US" altLang="en-US" sz="1800" i="1" dirty="0"/>
                <a:t>t,</a:t>
              </a:r>
              <a:r>
                <a:rPr lang="en-US" altLang="en-US" sz="1800" dirty="0"/>
                <a:t> red and blue packets move</a:t>
              </a:r>
            </a:p>
            <a:p>
              <a:r>
                <a:rPr lang="en-US" altLang="en-US" sz="1800" dirty="0"/>
                <a:t>from input to output in a slot time</a:t>
              </a:r>
              <a:endParaRPr lang="en-US" altLang="en-US" sz="1800" i="1" dirty="0"/>
            </a:p>
          </p:txBody>
        </p:sp>
        <p:sp>
          <p:nvSpPr>
            <p:cNvPr id="64529" name="Text Box 64">
              <a:extLst>
                <a:ext uri="{FF2B5EF4-FFF2-40B4-BE49-F238E27FC236}">
                  <a16:creationId xmlns:a16="http://schemas.microsoft.com/office/drawing/2014/main" id="{BDF23F4C-005D-2446-ACD3-CDF976F2C5A5}"/>
                </a:ext>
              </a:extLst>
            </p:cNvPr>
            <p:cNvSpPr txBox="1">
              <a:spLocks noChangeArrowheads="1"/>
            </p:cNvSpPr>
            <p:nvPr/>
          </p:nvSpPr>
          <p:spPr bwMode="auto">
            <a:xfrm>
              <a:off x="3354" y="2325"/>
              <a:ext cx="1987"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one slot time later 1</a:t>
              </a:r>
              <a:r>
                <a:rPr lang="en-US" altLang="en-US" sz="1800" baseline="30000" dirty="0"/>
                <a:t>st</a:t>
              </a:r>
              <a:r>
                <a:rPr lang="en-US" altLang="en-US" sz="1800" dirty="0"/>
                <a:t> red packet starting transmission and 2</a:t>
              </a:r>
              <a:r>
                <a:rPr lang="en-US" altLang="en-US" sz="1800" baseline="30000" dirty="0"/>
                <a:t>nd</a:t>
              </a:r>
              <a:r>
                <a:rPr lang="en-US" altLang="en-US" sz="1800" dirty="0"/>
                <a:t> packet arrives, 3</a:t>
              </a:r>
              <a:r>
                <a:rPr lang="en-US" altLang="en-US" sz="1800" baseline="30000" dirty="0"/>
                <a:t>rd </a:t>
              </a:r>
              <a:r>
                <a:rPr lang="en-US" altLang="en-US" sz="1800" dirty="0"/>
                <a:t>will arrive next slot time - queue will fill up and overflow</a:t>
              </a:r>
              <a:endParaRPr lang="en-US" altLang="en-US" sz="1800" i="1" dirty="0"/>
            </a:p>
          </p:txBody>
        </p:sp>
        <p:sp>
          <p:nvSpPr>
            <p:cNvPr id="64530" name="Text Box 66">
              <a:extLst>
                <a:ext uri="{FF2B5EF4-FFF2-40B4-BE49-F238E27FC236}">
                  <a16:creationId xmlns:a16="http://schemas.microsoft.com/office/drawing/2014/main" id="{427A3CD8-9010-494D-B0B0-F388CE41B463}"/>
                </a:ext>
              </a:extLst>
            </p:cNvPr>
            <p:cNvSpPr txBox="1">
              <a:spLocks noChangeArrowheads="1"/>
            </p:cNvSpPr>
            <p:nvPr/>
          </p:nvSpPr>
          <p:spPr bwMode="auto">
            <a:xfrm>
              <a:off x="1488" y="1545"/>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switch</a:t>
              </a:r>
            </a:p>
            <a:p>
              <a:r>
                <a:rPr lang="en-US" altLang="en-US" sz="1600" dirty="0"/>
                <a:t>fabric</a:t>
              </a:r>
            </a:p>
          </p:txBody>
        </p:sp>
        <p:sp>
          <p:nvSpPr>
            <p:cNvPr id="64531" name="Text Box 67">
              <a:extLst>
                <a:ext uri="{FF2B5EF4-FFF2-40B4-BE49-F238E27FC236}">
                  <a16:creationId xmlns:a16="http://schemas.microsoft.com/office/drawing/2014/main" id="{68866F1C-983E-014C-87D5-F8CCA7A906F8}"/>
                </a:ext>
              </a:extLst>
            </p:cNvPr>
            <p:cNvSpPr txBox="1">
              <a:spLocks noChangeArrowheads="1"/>
            </p:cNvSpPr>
            <p:nvPr/>
          </p:nvSpPr>
          <p:spPr bwMode="auto">
            <a:xfrm>
              <a:off x="3895" y="1479"/>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switch</a:t>
              </a:r>
            </a:p>
            <a:p>
              <a:r>
                <a:rPr lang="en-US" altLang="en-US" sz="1600"/>
                <a:t>fabric</a:t>
              </a:r>
            </a:p>
          </p:txBody>
        </p:sp>
        <p:sp>
          <p:nvSpPr>
            <p:cNvPr id="64532" name="Rectangle 68">
              <a:extLst>
                <a:ext uri="{FF2B5EF4-FFF2-40B4-BE49-F238E27FC236}">
                  <a16:creationId xmlns:a16="http://schemas.microsoft.com/office/drawing/2014/main" id="{3BEBE989-F3C3-6145-B164-36FBBE9B895F}"/>
                </a:ext>
              </a:extLst>
            </p:cNvPr>
            <p:cNvSpPr>
              <a:spLocks noChangeArrowheads="1"/>
            </p:cNvSpPr>
            <p:nvPr/>
          </p:nvSpPr>
          <p:spPr bwMode="auto">
            <a:xfrm>
              <a:off x="4462" y="983"/>
              <a:ext cx="175" cy="98"/>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33" name="Rectangle 69">
              <a:extLst>
                <a:ext uri="{FF2B5EF4-FFF2-40B4-BE49-F238E27FC236}">
                  <a16:creationId xmlns:a16="http://schemas.microsoft.com/office/drawing/2014/main" id="{273292AC-E76F-9E48-B3CE-83E5C6C6CF4C}"/>
                </a:ext>
              </a:extLst>
            </p:cNvPr>
            <p:cNvSpPr>
              <a:spLocks noChangeArrowheads="1"/>
            </p:cNvSpPr>
            <p:nvPr/>
          </p:nvSpPr>
          <p:spPr bwMode="auto">
            <a:xfrm>
              <a:off x="4868" y="1460"/>
              <a:ext cx="175" cy="98"/>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35" name="Rectangle 71">
              <a:extLst>
                <a:ext uri="{FF2B5EF4-FFF2-40B4-BE49-F238E27FC236}">
                  <a16:creationId xmlns:a16="http://schemas.microsoft.com/office/drawing/2014/main" id="{9B0B2606-6516-8640-87B9-0C05A945F3A3}"/>
                </a:ext>
              </a:extLst>
            </p:cNvPr>
            <p:cNvSpPr>
              <a:spLocks noChangeArrowheads="1"/>
            </p:cNvSpPr>
            <p:nvPr/>
          </p:nvSpPr>
          <p:spPr bwMode="auto">
            <a:xfrm>
              <a:off x="3445" y="1001"/>
              <a:ext cx="175" cy="9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36" name="Rectangle 72">
              <a:extLst>
                <a:ext uri="{FF2B5EF4-FFF2-40B4-BE49-F238E27FC236}">
                  <a16:creationId xmlns:a16="http://schemas.microsoft.com/office/drawing/2014/main" id="{DBAC202B-9DA4-764D-954D-20F66332AA0F}"/>
                </a:ext>
              </a:extLst>
            </p:cNvPr>
            <p:cNvSpPr>
              <a:spLocks noChangeArrowheads="1"/>
            </p:cNvSpPr>
            <p:nvPr/>
          </p:nvSpPr>
          <p:spPr bwMode="auto">
            <a:xfrm>
              <a:off x="3434" y="1965"/>
              <a:ext cx="175" cy="98"/>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37" name="Freeform 73">
              <a:extLst>
                <a:ext uri="{FF2B5EF4-FFF2-40B4-BE49-F238E27FC236}">
                  <a16:creationId xmlns:a16="http://schemas.microsoft.com/office/drawing/2014/main" id="{991F4D0D-E1FE-9348-A24F-E23415F10482}"/>
                </a:ext>
              </a:extLst>
            </p:cNvPr>
            <p:cNvSpPr>
              <a:spLocks/>
            </p:cNvSpPr>
            <p:nvPr/>
          </p:nvSpPr>
          <p:spPr bwMode="auto">
            <a:xfrm>
              <a:off x="3682" y="1191"/>
              <a:ext cx="937" cy="805"/>
            </a:xfrm>
            <a:custGeom>
              <a:avLst/>
              <a:gdLst>
                <a:gd name="T0" fmla="*/ 0 w 967"/>
                <a:gd name="T1" fmla="*/ 733 h 735"/>
                <a:gd name="T2" fmla="*/ 522 w 967"/>
                <a:gd name="T3" fmla="*/ 735 h 735"/>
                <a:gd name="T4" fmla="*/ 96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4538" name="Freeform 74">
              <a:extLst>
                <a:ext uri="{FF2B5EF4-FFF2-40B4-BE49-F238E27FC236}">
                  <a16:creationId xmlns:a16="http://schemas.microsoft.com/office/drawing/2014/main" id="{F7C6E79A-0921-7847-BE79-8777D4424EE8}"/>
                </a:ext>
              </a:extLst>
            </p:cNvPr>
            <p:cNvSpPr>
              <a:spLocks/>
            </p:cNvSpPr>
            <p:nvPr/>
          </p:nvSpPr>
          <p:spPr bwMode="auto">
            <a:xfrm>
              <a:off x="3669" y="1051"/>
              <a:ext cx="988" cy="951"/>
            </a:xfrm>
            <a:custGeom>
              <a:avLst/>
              <a:gdLst>
                <a:gd name="T0" fmla="*/ 0 w 1002"/>
                <a:gd name="T1" fmla="*/ 29707 h 480"/>
                <a:gd name="T2" fmla="*/ 429 w 1002"/>
                <a:gd name="T3" fmla="*/ 0 h 480"/>
                <a:gd name="T4" fmla="*/ 822 w 1002"/>
                <a:gd name="T5" fmla="*/ 6892561 h 480"/>
                <a:gd name="T6" fmla="*/ 0 60000 65536"/>
                <a:gd name="T7" fmla="*/ 0 60000 65536"/>
                <a:gd name="T8" fmla="*/ 0 60000 65536"/>
                <a:gd name="T9" fmla="*/ 0 w 1002"/>
                <a:gd name="T10" fmla="*/ 0 h 480"/>
                <a:gd name="T11" fmla="*/ 1002 w 1002"/>
                <a:gd name="T12" fmla="*/ 480 h 480"/>
              </a:gdLst>
              <a:ahLst/>
              <a:cxnLst>
                <a:cxn ang="T6">
                  <a:pos x="T0" y="T1"/>
                </a:cxn>
                <a:cxn ang="T7">
                  <a:pos x="T2" y="T3"/>
                </a:cxn>
                <a:cxn ang="T8">
                  <a:pos x="T4" y="T5"/>
                </a:cxn>
              </a:cxnLst>
              <a:rect l="T9" t="T10" r="T11" b="T12"/>
              <a:pathLst>
                <a:path w="1002" h="480">
                  <a:moveTo>
                    <a:pt x="0" y="2"/>
                  </a:moveTo>
                  <a:lnTo>
                    <a:pt x="522" y="0"/>
                  </a:lnTo>
                  <a:lnTo>
                    <a:pt x="1002" y="480"/>
                  </a:lnTo>
                </a:path>
              </a:pathLst>
            </a:custGeom>
            <a:noFill/>
            <a:ln w="28575" cap="flat" cmpd="sng">
              <a:solidFill>
                <a:srgbClr val="008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4539" name="Line 75">
              <a:extLst>
                <a:ext uri="{FF2B5EF4-FFF2-40B4-BE49-F238E27FC236}">
                  <a16:creationId xmlns:a16="http://schemas.microsoft.com/office/drawing/2014/main" id="{6535EC6B-4574-964E-9012-74D6E90DEB64}"/>
                </a:ext>
              </a:extLst>
            </p:cNvPr>
            <p:cNvSpPr>
              <a:spLocks noChangeShapeType="1"/>
            </p:cNvSpPr>
            <p:nvPr/>
          </p:nvSpPr>
          <p:spPr bwMode="auto">
            <a:xfrm>
              <a:off x="1208" y="1545"/>
              <a:ext cx="1012" cy="14"/>
            </a:xfrm>
            <a:prstGeom prst="line">
              <a:avLst/>
            </a:prstGeom>
            <a:noFill/>
            <a:ln w="28575">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40" name="Rectangle 76">
              <a:extLst>
                <a:ext uri="{FF2B5EF4-FFF2-40B4-BE49-F238E27FC236}">
                  <a16:creationId xmlns:a16="http://schemas.microsoft.com/office/drawing/2014/main" id="{40BF34F0-4B3B-B149-BA08-EC69DEA73643}"/>
                </a:ext>
              </a:extLst>
            </p:cNvPr>
            <p:cNvSpPr>
              <a:spLocks noChangeArrowheads="1"/>
            </p:cNvSpPr>
            <p:nvPr/>
          </p:nvSpPr>
          <p:spPr bwMode="auto">
            <a:xfrm>
              <a:off x="550" y="1010"/>
              <a:ext cx="175" cy="98"/>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41" name="Rectangle 77">
              <a:extLst>
                <a:ext uri="{FF2B5EF4-FFF2-40B4-BE49-F238E27FC236}">
                  <a16:creationId xmlns:a16="http://schemas.microsoft.com/office/drawing/2014/main" id="{B10AA186-8277-2546-8DDB-4F9E3C014C68}"/>
                </a:ext>
              </a:extLst>
            </p:cNvPr>
            <p:cNvSpPr>
              <a:spLocks noChangeArrowheads="1"/>
            </p:cNvSpPr>
            <p:nvPr/>
          </p:nvSpPr>
          <p:spPr bwMode="auto">
            <a:xfrm>
              <a:off x="3194" y="997"/>
              <a:ext cx="175" cy="98"/>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4517" name="Slide Number Placeholder 5">
            <a:extLst>
              <a:ext uri="{FF2B5EF4-FFF2-40B4-BE49-F238E27FC236}">
                <a16:creationId xmlns:a16="http://schemas.microsoft.com/office/drawing/2014/main" id="{91B682B5-F80A-864C-96E2-A5FBCEC9FB1F}"/>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00069663-0444-6840-B782-504F7F92199C}" type="slidenum">
              <a:rPr lang="en-US" altLang="en-US" sz="1200">
                <a:latin typeface="Tahoma" panose="020B0604030504040204" pitchFamily="34" charset="0"/>
              </a:rPr>
              <a:pPr/>
              <a:t>13</a:t>
            </a:fld>
            <a:endParaRPr lang="en-US" altLang="en-US" sz="1200">
              <a:latin typeface="Tahoma" panose="020B0604030504040204" pitchFamily="34" charset="0"/>
            </a:endParaRPr>
          </a:p>
        </p:txBody>
      </p:sp>
      <p:sp>
        <p:nvSpPr>
          <p:cNvPr id="64518" name="Footer Placeholder 2">
            <a:extLst>
              <a:ext uri="{FF2B5EF4-FFF2-40B4-BE49-F238E27FC236}">
                <a16:creationId xmlns:a16="http://schemas.microsoft.com/office/drawing/2014/main" id="{B4FB924A-0AAA-4445-9010-9DE67F79982A}"/>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77" name="Rectangle 72">
            <a:extLst>
              <a:ext uri="{FF2B5EF4-FFF2-40B4-BE49-F238E27FC236}">
                <a16:creationId xmlns:a16="http://schemas.microsoft.com/office/drawing/2014/main" id="{FCACF87D-E5DC-FB45-890B-4C983F699CEB}"/>
              </a:ext>
            </a:extLst>
          </p:cNvPr>
          <p:cNvSpPr>
            <a:spLocks noChangeArrowheads="1"/>
          </p:cNvSpPr>
          <p:nvPr/>
        </p:nvSpPr>
        <p:spPr bwMode="auto">
          <a:xfrm>
            <a:off x="5277643" y="2079927"/>
            <a:ext cx="277812" cy="155575"/>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2" name="TextBox 1">
            <a:extLst>
              <a:ext uri="{FF2B5EF4-FFF2-40B4-BE49-F238E27FC236}">
                <a16:creationId xmlns:a16="http://schemas.microsoft.com/office/drawing/2014/main" id="{A5252254-58CB-6B40-BBA9-AF27B8288277}"/>
              </a:ext>
            </a:extLst>
          </p:cNvPr>
          <p:cNvSpPr txBox="1"/>
          <p:nvPr/>
        </p:nvSpPr>
        <p:spPr>
          <a:xfrm>
            <a:off x="4373880" y="699751"/>
            <a:ext cx="4608954" cy="400110"/>
          </a:xfrm>
          <a:prstGeom prst="rect">
            <a:avLst/>
          </a:prstGeom>
          <a:noFill/>
        </p:spPr>
        <p:txBody>
          <a:bodyPr wrap="none" rtlCol="0">
            <a:spAutoFit/>
          </a:bodyPr>
          <a:lstStyle/>
          <a:p>
            <a:r>
              <a:rPr lang="en-US" altLang="en-US" sz="2000" dirty="0"/>
              <a:t>Link BW </a:t>
            </a:r>
            <a:r>
              <a:rPr lang="en-US" altLang="en-US" sz="2000" b="1" dirty="0">
                <a:solidFill>
                  <a:srgbClr val="C00000"/>
                </a:solidFill>
              </a:rPr>
              <a:t>&lt;</a:t>
            </a:r>
            <a:r>
              <a:rPr lang="en-US" altLang="en-US" sz="2000" dirty="0"/>
              <a:t> N link switch fabric capacity</a:t>
            </a:r>
            <a:endParaRPr lang="en-US" sz="2000" dirty="0"/>
          </a:p>
        </p:txBody>
      </p:sp>
      <p:pic>
        <p:nvPicPr>
          <p:cNvPr id="79" name="Picture 29" descr="underline_base">
            <a:extLst>
              <a:ext uri="{FF2B5EF4-FFF2-40B4-BE49-F238E27FC236}">
                <a16:creationId xmlns:a16="http://schemas.microsoft.com/office/drawing/2014/main" id="{77E31253-B38E-FA4C-B5C8-143C21EF7E9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7" y="500767"/>
            <a:ext cx="4096863" cy="29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58">
            <a:extLst>
              <a:ext uri="{FF2B5EF4-FFF2-40B4-BE49-F238E27FC236}">
                <a16:creationId xmlns:a16="http://schemas.microsoft.com/office/drawing/2014/main" id="{5A3F8EEA-44BA-CF48-AA61-F312AC94D9BB}"/>
              </a:ext>
            </a:extLst>
          </p:cNvPr>
          <p:cNvSpPr>
            <a:spLocks noChangeArrowheads="1"/>
          </p:cNvSpPr>
          <p:nvPr/>
        </p:nvSpPr>
        <p:spPr bwMode="auto">
          <a:xfrm>
            <a:off x="1002279" y="2065481"/>
            <a:ext cx="277812" cy="15858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1" name="Rectangle 58">
            <a:extLst>
              <a:ext uri="{FF2B5EF4-FFF2-40B4-BE49-F238E27FC236}">
                <a16:creationId xmlns:a16="http://schemas.microsoft.com/office/drawing/2014/main" id="{C71B788E-29EF-CE4D-8058-8236E4294265}"/>
              </a:ext>
            </a:extLst>
          </p:cNvPr>
          <p:cNvSpPr>
            <a:spLocks noChangeArrowheads="1"/>
          </p:cNvSpPr>
          <p:nvPr/>
        </p:nvSpPr>
        <p:spPr bwMode="auto">
          <a:xfrm>
            <a:off x="4814888" y="2883554"/>
            <a:ext cx="277812" cy="16558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2" name="Rectangle 55">
            <a:extLst>
              <a:ext uri="{FF2B5EF4-FFF2-40B4-BE49-F238E27FC236}">
                <a16:creationId xmlns:a16="http://schemas.microsoft.com/office/drawing/2014/main" id="{D5D45623-B26D-4946-9A65-A27EF43078EE}"/>
              </a:ext>
            </a:extLst>
          </p:cNvPr>
          <p:cNvSpPr>
            <a:spLocks noChangeArrowheads="1"/>
          </p:cNvSpPr>
          <p:nvPr/>
        </p:nvSpPr>
        <p:spPr bwMode="auto">
          <a:xfrm>
            <a:off x="3138307" y="1936265"/>
            <a:ext cx="277812" cy="165580"/>
          </a:xfrm>
          <a:prstGeom prst="rect">
            <a:avLst/>
          </a:prstGeom>
          <a:solidFill>
            <a:srgbClr val="00009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3" name="Rectangle 58">
            <a:extLst>
              <a:ext uri="{FF2B5EF4-FFF2-40B4-BE49-F238E27FC236}">
                <a16:creationId xmlns:a16="http://schemas.microsoft.com/office/drawing/2014/main" id="{7D3C3709-FE04-864B-9353-C988C0AE470A}"/>
              </a:ext>
            </a:extLst>
          </p:cNvPr>
          <p:cNvSpPr>
            <a:spLocks noChangeArrowheads="1"/>
          </p:cNvSpPr>
          <p:nvPr/>
        </p:nvSpPr>
        <p:spPr bwMode="auto">
          <a:xfrm>
            <a:off x="3154114" y="1131323"/>
            <a:ext cx="277812" cy="15858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4" name="Rectangle 58">
            <a:extLst>
              <a:ext uri="{FF2B5EF4-FFF2-40B4-BE49-F238E27FC236}">
                <a16:creationId xmlns:a16="http://schemas.microsoft.com/office/drawing/2014/main" id="{67A5DE08-6CBC-8D46-8F41-6C46DF9CF439}"/>
              </a:ext>
            </a:extLst>
          </p:cNvPr>
          <p:cNvSpPr>
            <a:spLocks noChangeArrowheads="1"/>
          </p:cNvSpPr>
          <p:nvPr/>
        </p:nvSpPr>
        <p:spPr bwMode="auto">
          <a:xfrm>
            <a:off x="7651909" y="1362882"/>
            <a:ext cx="277812" cy="15858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5" name="Rectangle 71">
            <a:extLst>
              <a:ext uri="{FF2B5EF4-FFF2-40B4-BE49-F238E27FC236}">
                <a16:creationId xmlns:a16="http://schemas.microsoft.com/office/drawing/2014/main" id="{FFD1A0BE-B297-3C45-A329-D2A09DE76217}"/>
              </a:ext>
            </a:extLst>
          </p:cNvPr>
          <p:cNvSpPr>
            <a:spLocks noChangeArrowheads="1"/>
          </p:cNvSpPr>
          <p:nvPr/>
        </p:nvSpPr>
        <p:spPr bwMode="auto">
          <a:xfrm>
            <a:off x="6939122" y="2810437"/>
            <a:ext cx="277812" cy="16558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17410" name="Rectangle 2"/>
          <p:cNvSpPr>
            <a:spLocks noGrp="1" noChangeArrowheads="1"/>
          </p:cNvSpPr>
          <p:nvPr>
            <p:ph type="body" idx="1"/>
          </p:nvPr>
        </p:nvSpPr>
        <p:spPr/>
        <p:txBody>
          <a:bodyPr/>
          <a:lstStyle/>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pPr>
              <a:buFontTx/>
              <a:buNone/>
            </a:pPr>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17411" name="Rectangle 4"/>
          <p:cNvSpPr>
            <a:spLocks noGrp="1" noChangeArrowheads="1"/>
          </p:cNvSpPr>
          <p:nvPr>
            <p:ph type="title"/>
          </p:nvPr>
        </p:nvSpPr>
        <p:spPr>
          <a:xfrm>
            <a:off x="533400" y="228600"/>
            <a:ext cx="7772400" cy="711200"/>
          </a:xfrm>
        </p:spPr>
        <p:txBody>
          <a:bodyPr/>
          <a:lstStyle/>
          <a:p>
            <a:r>
              <a:rPr lang="en-US" sz="4000" dirty="0">
                <a:ea typeface="ＭＳ Ｐゴシック" charset="0"/>
                <a:cs typeface="ＭＳ Ｐゴシック" charset="0"/>
              </a:rPr>
              <a:t>Private Networks and Addresses</a:t>
            </a:r>
          </a:p>
        </p:txBody>
      </p:sp>
      <p:sp>
        <p:nvSpPr>
          <p:cNvPr id="17412" name="Rectangle 6"/>
          <p:cNvSpPr>
            <a:spLocks noChangeArrowheads="1"/>
          </p:cNvSpPr>
          <p:nvPr/>
        </p:nvSpPr>
        <p:spPr bwMode="auto">
          <a:xfrm>
            <a:off x="0" y="22621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graphicFrame>
        <p:nvGraphicFramePr>
          <p:cNvPr id="17413" name="Object 2"/>
          <p:cNvGraphicFramePr>
            <a:graphicFrameLocks noChangeAspect="1"/>
          </p:cNvGraphicFramePr>
          <p:nvPr/>
        </p:nvGraphicFramePr>
        <p:xfrm>
          <a:off x="374650" y="2041525"/>
          <a:ext cx="7904163" cy="3333750"/>
        </p:xfrm>
        <a:graphic>
          <a:graphicData uri="http://schemas.openxmlformats.org/presentationml/2006/ole">
            <mc:AlternateContent xmlns:mc="http://schemas.openxmlformats.org/markup-compatibility/2006">
              <mc:Choice xmlns:v="urn:schemas-microsoft-com:vml" Requires="v">
                <p:oleObj spid="_x0000_s231426" name="Visio" r:id="rId3" imgW="7188200" imgH="3289300" progId="Visio.Drawing.6">
                  <p:embed/>
                </p:oleObj>
              </mc:Choice>
              <mc:Fallback>
                <p:oleObj name="Visio" r:id="rId3" imgW="7188200" imgH="3289300" progId="Visio.Drawing.6">
                  <p:embed/>
                  <p:pic>
                    <p:nvPicPr>
                      <p:cNvPr id="1741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2041525"/>
                        <a:ext cx="7904163" cy="3333750"/>
                      </a:xfrm>
                      <a:prstGeom prst="rect">
                        <a:avLst/>
                      </a:prstGeom>
                      <a:solidFill>
                        <a:srgbClr val="FFBE7F"/>
                      </a:solidFill>
                      <a:ln>
                        <a:noFill/>
                      </a:ln>
                    </p:spPr>
                  </p:pic>
                </p:oleObj>
              </mc:Fallback>
            </mc:AlternateContent>
          </a:graphicData>
        </a:graphic>
      </p:graphicFrame>
      <p:pic>
        <p:nvPicPr>
          <p:cNvPr id="7" name="Picture 2" descr="underline_base">
            <a:extLst>
              <a:ext uri="{FF2B5EF4-FFF2-40B4-BE49-F238E27FC236}">
                <a16:creationId xmlns:a16="http://schemas.microsoft.com/office/drawing/2014/main" id="{D63F6D04-1DAB-1744-AEAF-51387FCF415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21625"/>
            <a:ext cx="7477467" cy="1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01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18434" name="Rectangle 2"/>
          <p:cNvSpPr>
            <a:spLocks noGrp="1" noChangeArrowheads="1"/>
          </p:cNvSpPr>
          <p:nvPr>
            <p:ph type="title"/>
          </p:nvPr>
        </p:nvSpPr>
        <p:spPr>
          <a:xfrm>
            <a:off x="533399" y="228600"/>
            <a:ext cx="8286510" cy="756584"/>
          </a:xfrm>
        </p:spPr>
        <p:txBody>
          <a:bodyPr/>
          <a:lstStyle/>
          <a:p>
            <a:r>
              <a:rPr lang="en-US" sz="4000" dirty="0">
                <a:ea typeface="ＭＳ Ｐゴシック" charset="0"/>
                <a:cs typeface="ＭＳ Ｐゴシック" charset="0"/>
              </a:rPr>
              <a:t>Network Address Translation (NAT)</a:t>
            </a:r>
          </a:p>
        </p:txBody>
      </p:sp>
      <p:sp>
        <p:nvSpPr>
          <p:cNvPr id="18435" name="Rectangle 3"/>
          <p:cNvSpPr>
            <a:spLocks noGrp="1" noChangeArrowheads="1"/>
          </p:cNvSpPr>
          <p:nvPr>
            <p:ph type="body" idx="1"/>
          </p:nvPr>
        </p:nvSpPr>
        <p:spPr>
          <a:xfrm>
            <a:off x="533400" y="1600200"/>
            <a:ext cx="8008938" cy="4648200"/>
          </a:xfrm>
          <a:noFill/>
        </p:spPr>
        <p:txBody>
          <a:bodyPr>
            <a:normAutofit/>
          </a:bodyPr>
          <a:lstStyle/>
          <a:p>
            <a:pPr>
              <a:lnSpc>
                <a:spcPct val="100000"/>
              </a:lnSpc>
              <a:spcBef>
                <a:spcPts val="200"/>
              </a:spcBef>
            </a:pPr>
            <a:r>
              <a:rPr lang="en-US" dirty="0">
                <a:ea typeface="ＭＳ Ｐゴシック" charset="0"/>
                <a:cs typeface="ＭＳ Ｐゴシック" charset="0"/>
              </a:rPr>
              <a:t>NAT is a method that enables </a:t>
            </a:r>
            <a:r>
              <a:rPr lang="en-US" b="1" u="sng" dirty="0">
                <a:solidFill>
                  <a:srgbClr val="FF0000"/>
                </a:solidFill>
                <a:ea typeface="ＭＳ Ｐゴシック" charset="0"/>
                <a:cs typeface="ＭＳ Ｐゴシック" charset="0"/>
              </a:rPr>
              <a:t>hosts</a:t>
            </a:r>
            <a:r>
              <a:rPr lang="en-US" dirty="0">
                <a:ea typeface="ＭＳ Ｐゴシック" charset="0"/>
                <a:cs typeface="ＭＳ Ｐゴシック" charset="0"/>
              </a:rPr>
              <a:t> on </a:t>
            </a:r>
            <a:r>
              <a:rPr lang="en-US" b="1" u="sng" dirty="0">
                <a:solidFill>
                  <a:srgbClr val="FF0000"/>
                </a:solidFill>
                <a:ea typeface="ＭＳ Ｐゴシック" charset="0"/>
                <a:cs typeface="ＭＳ Ｐゴシック" charset="0"/>
              </a:rPr>
              <a:t>private</a:t>
            </a:r>
            <a:r>
              <a:rPr lang="en-US" dirty="0">
                <a:ea typeface="ＭＳ Ｐゴシック" charset="0"/>
                <a:cs typeface="ＭＳ Ｐゴシック" charset="0"/>
              </a:rPr>
              <a:t> networks to communicate with hosts on the </a:t>
            </a:r>
            <a:r>
              <a:rPr lang="en-US" b="1" u="sng" dirty="0">
                <a:solidFill>
                  <a:srgbClr val="FF0000"/>
                </a:solidFill>
                <a:ea typeface="ＭＳ Ｐゴシック" charset="0"/>
                <a:cs typeface="ＭＳ Ｐゴシック" charset="0"/>
              </a:rPr>
              <a:t>Internet</a:t>
            </a:r>
          </a:p>
          <a:p>
            <a:pPr>
              <a:lnSpc>
                <a:spcPct val="100000"/>
              </a:lnSpc>
              <a:spcBef>
                <a:spcPts val="200"/>
              </a:spcBef>
            </a:pPr>
            <a:endParaRPr lang="en-US" dirty="0">
              <a:ea typeface="ＭＳ Ｐゴシック" charset="0"/>
              <a:cs typeface="ＭＳ Ｐゴシック" charset="0"/>
            </a:endParaRPr>
          </a:p>
          <a:p>
            <a:pPr>
              <a:lnSpc>
                <a:spcPct val="100000"/>
              </a:lnSpc>
              <a:spcBef>
                <a:spcPts val="200"/>
              </a:spcBef>
            </a:pPr>
            <a:r>
              <a:rPr lang="en-US" dirty="0">
                <a:ea typeface="ＭＳ Ｐゴシック" charset="0"/>
                <a:cs typeface="ＭＳ Ｐゴシック" charset="0"/>
              </a:rPr>
              <a:t>NAT is run on routers that connect private networks to the public Internet, to </a:t>
            </a:r>
            <a:r>
              <a:rPr lang="en-US" b="1" u="sng" dirty="0">
                <a:solidFill>
                  <a:srgbClr val="FF0000"/>
                </a:solidFill>
                <a:ea typeface="ＭＳ Ｐゴシック" charset="0"/>
                <a:cs typeface="ＭＳ Ｐゴシック" charset="0"/>
              </a:rPr>
              <a:t>replace</a:t>
            </a:r>
            <a:r>
              <a:rPr lang="en-US" dirty="0">
                <a:ea typeface="ＭＳ Ｐゴシック" charset="0"/>
                <a:cs typeface="ＭＳ Ｐゴシック" charset="0"/>
              </a:rPr>
              <a:t> the </a:t>
            </a:r>
            <a:r>
              <a:rPr lang="en-US" b="1" u="sng" dirty="0">
                <a:solidFill>
                  <a:srgbClr val="FF0000"/>
                </a:solidFill>
                <a:ea typeface="ＭＳ Ｐゴシック" charset="0"/>
                <a:cs typeface="ＭＳ Ｐゴシック" charset="0"/>
              </a:rPr>
              <a:t>IP address </a:t>
            </a:r>
            <a:r>
              <a:rPr lang="en-US" dirty="0">
                <a:ea typeface="ＭＳ Ｐゴシック" charset="0"/>
                <a:cs typeface="ＭＳ Ｐゴシック" charset="0"/>
              </a:rPr>
              <a:t>and (possibly) </a:t>
            </a:r>
            <a:r>
              <a:rPr lang="en-US" b="1" u="sng" dirty="0">
                <a:solidFill>
                  <a:srgbClr val="FF0000"/>
                </a:solidFill>
                <a:ea typeface="ＭＳ Ｐゴシック" charset="0"/>
                <a:cs typeface="ＭＳ Ｐゴシック" charset="0"/>
              </a:rPr>
              <a:t>port# </a:t>
            </a:r>
            <a:r>
              <a:rPr lang="en-US" dirty="0">
                <a:ea typeface="ＭＳ Ｐゴシック" charset="0"/>
                <a:cs typeface="ＭＳ Ｐゴシック" charset="0"/>
              </a:rPr>
              <a:t>of an IP packet with another IP address-port pair</a:t>
            </a:r>
            <a:r>
              <a:rPr lang="en-US" dirty="0"/>
              <a:t> at the boundary of a private network</a:t>
            </a:r>
            <a:endParaRPr lang="en-US" dirty="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pic>
        <p:nvPicPr>
          <p:cNvPr id="5" name="Picture 2" descr="underline_base">
            <a:extLst>
              <a:ext uri="{FF2B5EF4-FFF2-40B4-BE49-F238E27FC236}">
                <a16:creationId xmlns:a16="http://schemas.microsoft.com/office/drawing/2014/main" id="{8C042DAC-CDE0-5240-8910-7C5CD280F2E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025525"/>
            <a:ext cx="8008938" cy="1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5826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19458" name="Rectangle 4"/>
          <p:cNvSpPr>
            <a:spLocks noGrp="1" noChangeArrowheads="1"/>
          </p:cNvSpPr>
          <p:nvPr>
            <p:ph type="title"/>
          </p:nvPr>
        </p:nvSpPr>
        <p:spPr>
          <a:xfrm>
            <a:off x="533400" y="228600"/>
            <a:ext cx="7772400" cy="577850"/>
          </a:xfrm>
        </p:spPr>
        <p:txBody>
          <a:bodyPr/>
          <a:lstStyle/>
          <a:p>
            <a:r>
              <a:rPr lang="en-US" dirty="0">
                <a:ea typeface="ＭＳ Ｐゴシック" charset="0"/>
                <a:cs typeface="ＭＳ Ｐゴシック" charset="0"/>
              </a:rPr>
              <a:t>Basic operation of NAT</a:t>
            </a:r>
          </a:p>
        </p:txBody>
      </p:sp>
      <p:sp>
        <p:nvSpPr>
          <p:cNvPr id="19459" name="Rectangle 7"/>
          <p:cNvSpPr>
            <a:spLocks noGrp="1" noChangeArrowheads="1"/>
          </p:cNvSpPr>
          <p:nvPr>
            <p:ph type="body" idx="1"/>
          </p:nvPr>
        </p:nvSpPr>
        <p:spPr>
          <a:xfrm>
            <a:off x="111125" y="5410200"/>
            <a:ext cx="8915400" cy="1157288"/>
          </a:xfrm>
        </p:spPr>
        <p:txBody>
          <a:bodyPr/>
          <a:lstStyle/>
          <a:p>
            <a:r>
              <a:rPr lang="en-US" dirty="0">
                <a:ea typeface="ＭＳ Ｐゴシック" charset="0"/>
                <a:cs typeface="ＭＳ Ｐゴシック" charset="0"/>
              </a:rPr>
              <a:t>NAT device has address translation table</a:t>
            </a:r>
          </a:p>
          <a:p>
            <a:r>
              <a:rPr lang="en-US" dirty="0"/>
              <a:t>o</a:t>
            </a:r>
            <a:r>
              <a:rPr lang="en-US" dirty="0">
                <a:ea typeface="ＭＳ Ｐゴシック" charset="0"/>
                <a:cs typeface="ＭＳ Ｐゴシック" charset="0"/>
              </a:rPr>
              <a:t>ne to one address translation</a:t>
            </a:r>
          </a:p>
        </p:txBody>
      </p:sp>
      <p:sp>
        <p:nvSpPr>
          <p:cNvPr id="19460" name="Rectangle 6"/>
          <p:cNvSpPr>
            <a:spLocks noChangeArrowheads="1"/>
          </p:cNvSpPr>
          <p:nvPr/>
        </p:nvSpPr>
        <p:spPr bwMode="auto">
          <a:xfrm>
            <a:off x="0" y="20859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graphicFrame>
        <p:nvGraphicFramePr>
          <p:cNvPr id="19461" name="Object 2"/>
          <p:cNvGraphicFramePr>
            <a:graphicFrameLocks noChangeAspect="1"/>
          </p:cNvGraphicFramePr>
          <p:nvPr/>
        </p:nvGraphicFramePr>
        <p:xfrm>
          <a:off x="404813" y="1417638"/>
          <a:ext cx="8372475" cy="3992562"/>
        </p:xfrm>
        <a:graphic>
          <a:graphicData uri="http://schemas.openxmlformats.org/presentationml/2006/ole">
            <mc:AlternateContent xmlns:mc="http://schemas.openxmlformats.org/markup-compatibility/2006">
              <mc:Choice xmlns:v="urn:schemas-microsoft-com:vml" Requires="v">
                <p:oleObj spid="_x0000_s232450" name="Visio" r:id="rId3" imgW="7366000" imgH="4064000" progId="Visio.Drawing.6">
                  <p:embed/>
                </p:oleObj>
              </mc:Choice>
              <mc:Fallback>
                <p:oleObj name="Visio" r:id="rId3" imgW="7366000" imgH="4064000" progId="Visio.Drawing.6">
                  <p:embed/>
                  <p:pic>
                    <p:nvPicPr>
                      <p:cNvPr id="1946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417638"/>
                        <a:ext cx="8372475" cy="3992562"/>
                      </a:xfrm>
                      <a:prstGeom prst="rect">
                        <a:avLst/>
                      </a:prstGeom>
                      <a:solidFill>
                        <a:srgbClr val="FFDFBF"/>
                      </a:solidFill>
                      <a:ln>
                        <a:noFill/>
                      </a:ln>
                    </p:spPr>
                  </p:pic>
                </p:oleObj>
              </mc:Fallback>
            </mc:AlternateContent>
          </a:graphicData>
        </a:graphic>
      </p:graphicFrame>
      <p:pic>
        <p:nvPicPr>
          <p:cNvPr id="7" name="Picture 2" descr="underline_base">
            <a:extLst>
              <a:ext uri="{FF2B5EF4-FFF2-40B4-BE49-F238E27FC236}">
                <a16:creationId xmlns:a16="http://schemas.microsoft.com/office/drawing/2014/main" id="{1289555C-0B34-0347-9D51-143644DFFD5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11" y="852487"/>
            <a:ext cx="5336150" cy="16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82EC9D-138A-D847-BCE5-3518384DECE7}"/>
              </a:ext>
            </a:extLst>
          </p:cNvPr>
          <p:cNvSpPr txBox="1"/>
          <p:nvPr/>
        </p:nvSpPr>
        <p:spPr>
          <a:xfrm>
            <a:off x="4907666" y="4276062"/>
            <a:ext cx="2400465" cy="276999"/>
          </a:xfrm>
          <a:prstGeom prst="rect">
            <a:avLst/>
          </a:prstGeom>
          <a:noFill/>
        </p:spPr>
        <p:txBody>
          <a:bodyPr wrap="none" rtlCol="0">
            <a:spAutoFit/>
          </a:bodyPr>
          <a:lstStyle/>
          <a:p>
            <a:r>
              <a:rPr lang="en-US" sz="1200" dirty="0">
                <a:solidFill>
                  <a:srgbClr val="C00000"/>
                </a:solidFill>
              </a:rPr>
              <a:t>Router IP address: 128.143.71.1</a:t>
            </a:r>
          </a:p>
        </p:txBody>
      </p:sp>
      <p:cxnSp>
        <p:nvCxnSpPr>
          <p:cNvPr id="4" name="Straight Arrow Connector 3">
            <a:extLst>
              <a:ext uri="{FF2B5EF4-FFF2-40B4-BE49-F238E27FC236}">
                <a16:creationId xmlns:a16="http://schemas.microsoft.com/office/drawing/2014/main" id="{A39154C1-EE72-D849-A861-603C44428678}"/>
              </a:ext>
            </a:extLst>
          </p:cNvPr>
          <p:cNvCxnSpPr/>
          <p:nvPr/>
        </p:nvCxnSpPr>
        <p:spPr bwMode="auto">
          <a:xfrm flipH="1" flipV="1">
            <a:off x="5069711" y="3194613"/>
            <a:ext cx="231494" cy="93606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3409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20482" name="Rectangle 2"/>
          <p:cNvSpPr>
            <a:spLocks noGrp="1" noChangeArrowheads="1"/>
          </p:cNvSpPr>
          <p:nvPr>
            <p:ph type="title"/>
          </p:nvPr>
        </p:nvSpPr>
        <p:spPr>
          <a:xfrm>
            <a:off x="533400" y="228600"/>
            <a:ext cx="7772400" cy="756584"/>
          </a:xfrm>
        </p:spPr>
        <p:txBody>
          <a:bodyPr/>
          <a:lstStyle/>
          <a:p>
            <a:r>
              <a:rPr lang="en-US" dirty="0">
                <a:latin typeface="+mn-lt"/>
                <a:ea typeface="ＭＳ Ｐゴシック" charset="0"/>
                <a:cs typeface="ＭＳ Ｐゴシック" charset="0"/>
              </a:rPr>
              <a:t>Pooling of IP addresses</a:t>
            </a:r>
          </a:p>
        </p:txBody>
      </p:sp>
      <p:sp>
        <p:nvSpPr>
          <p:cNvPr id="20483" name="Rectangle 3"/>
          <p:cNvSpPr>
            <a:spLocks noGrp="1" noChangeArrowheads="1"/>
          </p:cNvSpPr>
          <p:nvPr>
            <p:ph type="body" idx="1"/>
          </p:nvPr>
        </p:nvSpPr>
        <p:spPr>
          <a:noFill/>
        </p:spPr>
        <p:txBody>
          <a:bodyPr/>
          <a:lstStyle/>
          <a:p>
            <a:r>
              <a:rPr lang="en-US" b="1" dirty="0">
                <a:ea typeface="ＭＳ Ｐゴシック" charset="0"/>
                <a:cs typeface="ＭＳ Ｐゴシック" charset="0"/>
              </a:rPr>
              <a:t>Scenario:</a:t>
            </a:r>
            <a:r>
              <a:rPr lang="en-US" dirty="0">
                <a:ea typeface="ＭＳ Ｐゴシック" charset="0"/>
                <a:cs typeface="ＭＳ Ｐゴシック" charset="0"/>
              </a:rPr>
              <a:t> Corporate network has many hosts but only a small number of public IP addresses</a:t>
            </a:r>
          </a:p>
          <a:p>
            <a:r>
              <a:rPr lang="en-US" b="1" dirty="0">
                <a:ea typeface="ＭＳ Ｐゴシック" charset="0"/>
                <a:cs typeface="ＭＳ Ｐゴシック" charset="0"/>
              </a:rPr>
              <a:t>NAT solution:</a:t>
            </a:r>
          </a:p>
          <a:p>
            <a:pPr lvl="1"/>
            <a:r>
              <a:rPr lang="en-US" dirty="0">
                <a:latin typeface="+mn-lt"/>
                <a:ea typeface="ＭＳ Ｐゴシック" charset="0"/>
              </a:rPr>
              <a:t>Corporate network is managed with a private address space</a:t>
            </a:r>
          </a:p>
          <a:p>
            <a:pPr lvl="1"/>
            <a:r>
              <a:rPr lang="en-US" dirty="0">
                <a:latin typeface="+mn-lt"/>
                <a:ea typeface="ＭＳ Ｐゴシック" charset="0"/>
              </a:rPr>
              <a:t>NAT device, located at the boundary between the corporate network and the public Internet, manages a pool of public IP addresses </a:t>
            </a:r>
          </a:p>
          <a:p>
            <a:pPr lvl="1"/>
            <a:r>
              <a:rPr lang="en-US" dirty="0">
                <a:latin typeface="+mn-lt"/>
                <a:ea typeface="ＭＳ Ｐゴシック" charset="0"/>
              </a:rPr>
              <a:t>When a host from the corporate network sends an IP datagram to a host in the public Internet, the NAT device picks a public IP address from the address pool, and binds this address to the private address of the host</a:t>
            </a:r>
          </a:p>
        </p:txBody>
      </p:sp>
      <p:pic>
        <p:nvPicPr>
          <p:cNvPr id="5" name="Picture 2" descr="underline_base">
            <a:extLst>
              <a:ext uri="{FF2B5EF4-FFF2-40B4-BE49-F238E27FC236}">
                <a16:creationId xmlns:a16="http://schemas.microsoft.com/office/drawing/2014/main" id="{D9175939-E39E-9544-9470-49724292CB5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6234"/>
            <a:ext cx="5289851" cy="17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5598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21506" name="Rectangle 2"/>
          <p:cNvSpPr>
            <a:spLocks noGrp="1" noChangeArrowheads="1"/>
          </p:cNvSpPr>
          <p:nvPr>
            <p:ph type="title"/>
          </p:nvPr>
        </p:nvSpPr>
        <p:spPr>
          <a:xfrm>
            <a:off x="610130" y="228600"/>
            <a:ext cx="7583487" cy="855133"/>
          </a:xfrm>
        </p:spPr>
        <p:txBody>
          <a:bodyPr/>
          <a:lstStyle/>
          <a:p>
            <a:r>
              <a:rPr lang="en-US" dirty="0">
                <a:ea typeface="ＭＳ Ｐゴシック" charset="0"/>
                <a:cs typeface="ＭＳ Ｐゴシック" charset="0"/>
              </a:rPr>
              <a:t>Pooling of IP addresses</a:t>
            </a:r>
          </a:p>
        </p:txBody>
      </p:sp>
      <p:graphicFrame>
        <p:nvGraphicFramePr>
          <p:cNvPr id="21507" name="Object 2"/>
          <p:cNvGraphicFramePr>
            <a:graphicFrameLocks noGrp="1" noChangeAspect="1"/>
          </p:cNvGraphicFramePr>
          <p:nvPr>
            <p:ph idx="1"/>
          </p:nvPr>
        </p:nvGraphicFramePr>
        <p:xfrm>
          <a:off x="884014" y="1518212"/>
          <a:ext cx="7309603" cy="4445000"/>
        </p:xfrm>
        <a:graphic>
          <a:graphicData uri="http://schemas.openxmlformats.org/presentationml/2006/ole">
            <mc:AlternateContent xmlns:mc="http://schemas.openxmlformats.org/markup-compatibility/2006">
              <mc:Choice xmlns:v="urn:schemas-microsoft-com:vml" Requires="v">
                <p:oleObj spid="_x0000_s233474" name="Visio" r:id="rId3" imgW="7302500" imgH="3784600" progId="Visio.Drawing.6">
                  <p:embed/>
                </p:oleObj>
              </mc:Choice>
              <mc:Fallback>
                <p:oleObj name="Visio" r:id="rId3" imgW="7302500" imgH="3784600" progId="Visio.Drawing.6">
                  <p:embed/>
                  <p:pic>
                    <p:nvPicPr>
                      <p:cNvPr id="2150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14" y="1518212"/>
                        <a:ext cx="7309603" cy="4445000"/>
                      </a:xfrm>
                      <a:prstGeom prst="rect">
                        <a:avLst/>
                      </a:prstGeom>
                      <a:solidFill>
                        <a:srgbClr val="FFDFBF"/>
                      </a:solidFill>
                      <a:ln>
                        <a:noFill/>
                      </a:ln>
                      <a:effectLst/>
                    </p:spPr>
                  </p:pic>
                </p:oleObj>
              </mc:Fallback>
            </mc:AlternateContent>
          </a:graphicData>
        </a:graphic>
      </p:graphicFrame>
      <p:sp>
        <p:nvSpPr>
          <p:cNvPr id="4" name="TextBox 3"/>
          <p:cNvSpPr txBox="1"/>
          <p:nvPr/>
        </p:nvSpPr>
        <p:spPr>
          <a:xfrm>
            <a:off x="3858173" y="5489663"/>
            <a:ext cx="917063" cy="230832"/>
          </a:xfrm>
          <a:prstGeom prst="rect">
            <a:avLst/>
          </a:prstGeom>
          <a:noFill/>
        </p:spPr>
        <p:txBody>
          <a:bodyPr wrap="none" rtlCol="0">
            <a:spAutoFit/>
          </a:bodyPr>
          <a:lstStyle/>
          <a:p>
            <a:r>
              <a:rPr lang="en-US" sz="900" dirty="0"/>
              <a:t>128.143.71.21</a:t>
            </a:r>
          </a:p>
        </p:txBody>
      </p:sp>
      <p:sp>
        <p:nvSpPr>
          <p:cNvPr id="3" name="TextBox 2">
            <a:extLst>
              <a:ext uri="{FF2B5EF4-FFF2-40B4-BE49-F238E27FC236}">
                <a16:creationId xmlns:a16="http://schemas.microsoft.com/office/drawing/2014/main" id="{EDAB4169-A228-7D4E-A550-B35DC06D3ED1}"/>
              </a:ext>
            </a:extLst>
          </p:cNvPr>
          <p:cNvSpPr txBox="1"/>
          <p:nvPr/>
        </p:nvSpPr>
        <p:spPr>
          <a:xfrm>
            <a:off x="4948857" y="4005105"/>
            <a:ext cx="2699778" cy="461665"/>
          </a:xfrm>
          <a:prstGeom prst="rect">
            <a:avLst/>
          </a:prstGeom>
          <a:noFill/>
        </p:spPr>
        <p:txBody>
          <a:bodyPr wrap="none" rtlCol="0">
            <a:spAutoFit/>
          </a:bodyPr>
          <a:lstStyle/>
          <a:p>
            <a:r>
              <a:rPr lang="en-US" sz="1200" dirty="0"/>
              <a:t>Router accepts all addresses in pool:</a:t>
            </a:r>
          </a:p>
          <a:p>
            <a:r>
              <a:rPr lang="en-US" sz="1200" dirty="0"/>
              <a:t>128.143.71.0 – 128.143.71.30</a:t>
            </a:r>
          </a:p>
        </p:txBody>
      </p:sp>
      <p:cxnSp>
        <p:nvCxnSpPr>
          <p:cNvPr id="6" name="Straight Arrow Connector 5">
            <a:extLst>
              <a:ext uri="{FF2B5EF4-FFF2-40B4-BE49-F238E27FC236}">
                <a16:creationId xmlns:a16="http://schemas.microsoft.com/office/drawing/2014/main" id="{34208825-1967-224F-B101-42C2D6D915A9}"/>
              </a:ext>
            </a:extLst>
          </p:cNvPr>
          <p:cNvCxnSpPr>
            <a:cxnSpLocks/>
          </p:cNvCxnSpPr>
          <p:nvPr/>
        </p:nvCxnSpPr>
        <p:spPr bwMode="auto">
          <a:xfrm flipH="1" flipV="1">
            <a:off x="4953966" y="3646026"/>
            <a:ext cx="219918" cy="3590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1" name="Picture 2" descr="underline_base">
            <a:extLst>
              <a:ext uri="{FF2B5EF4-FFF2-40B4-BE49-F238E27FC236}">
                <a16:creationId xmlns:a16="http://schemas.microsoft.com/office/drawing/2014/main" id="{E59FB3C4-C6CF-3040-B244-7DD49C0FE3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45" y="1014441"/>
            <a:ext cx="5289851" cy="17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3058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22530" name="Rectangle 2"/>
          <p:cNvSpPr>
            <a:spLocks noGrp="1" noChangeArrowheads="1"/>
          </p:cNvSpPr>
          <p:nvPr>
            <p:ph type="title"/>
          </p:nvPr>
        </p:nvSpPr>
        <p:spPr>
          <a:xfrm>
            <a:off x="353028" y="204134"/>
            <a:ext cx="8513180" cy="629243"/>
          </a:xfrm>
        </p:spPr>
        <p:txBody>
          <a:bodyPr/>
          <a:lstStyle/>
          <a:p>
            <a:r>
              <a:rPr lang="en-US" sz="2800" dirty="0">
                <a:ea typeface="ＭＳ Ｐゴシック" charset="0"/>
                <a:cs typeface="ＭＳ Ｐゴシック" charset="0"/>
              </a:rPr>
              <a:t>Supporting migration between network service providers</a:t>
            </a:r>
          </a:p>
        </p:txBody>
      </p:sp>
      <p:sp>
        <p:nvSpPr>
          <p:cNvPr id="22531" name="Rectangle 3"/>
          <p:cNvSpPr>
            <a:spLocks noGrp="1" noChangeArrowheads="1"/>
          </p:cNvSpPr>
          <p:nvPr>
            <p:ph type="body" idx="1"/>
          </p:nvPr>
        </p:nvSpPr>
        <p:spPr>
          <a:noFill/>
        </p:spPr>
        <p:txBody>
          <a:bodyPr>
            <a:normAutofit/>
          </a:bodyPr>
          <a:lstStyle/>
          <a:p>
            <a:r>
              <a:rPr lang="en-US" sz="2400" b="1" dirty="0">
                <a:ea typeface="ＭＳ Ｐゴシック" charset="0"/>
                <a:cs typeface="ＭＳ Ｐゴシック" charset="0"/>
              </a:rPr>
              <a:t>Scenario:</a:t>
            </a:r>
            <a:r>
              <a:rPr lang="en-US" sz="2400" dirty="0">
                <a:ea typeface="ＭＳ Ｐゴシック" charset="0"/>
                <a:cs typeface="ＭＳ Ｐゴシック" charset="0"/>
              </a:rPr>
              <a:t> In CIDR, the IP addresses in a corporate network are obtained from the service provider. Changing the service provider requires changing all IP addresses in the network. </a:t>
            </a:r>
          </a:p>
          <a:p>
            <a:r>
              <a:rPr lang="en-US" sz="2400" b="1" dirty="0">
                <a:ea typeface="ＭＳ Ｐゴシック" charset="0"/>
                <a:cs typeface="ＭＳ Ｐゴシック" charset="0"/>
              </a:rPr>
              <a:t>NAT solution:</a:t>
            </a:r>
          </a:p>
          <a:p>
            <a:pPr lvl="1"/>
            <a:r>
              <a:rPr lang="en-US" sz="2000" dirty="0">
                <a:latin typeface="+mn-lt"/>
                <a:ea typeface="ＭＳ Ｐゴシック" charset="0"/>
              </a:rPr>
              <a:t>Assign private addresses to the hosts of the corporate network</a:t>
            </a:r>
          </a:p>
          <a:p>
            <a:pPr lvl="1"/>
            <a:r>
              <a:rPr lang="en-US" sz="2000" dirty="0">
                <a:latin typeface="+mn-lt"/>
                <a:ea typeface="ＭＳ Ｐゴシック" charset="0"/>
              </a:rPr>
              <a:t>NAT device has static address translation entries which bind the private address of a host to the public address. </a:t>
            </a:r>
          </a:p>
          <a:p>
            <a:pPr lvl="1"/>
            <a:r>
              <a:rPr lang="en-US" sz="2000" dirty="0">
                <a:latin typeface="+mn-lt"/>
                <a:ea typeface="ＭＳ Ｐゴシック" charset="0"/>
              </a:rPr>
              <a:t>Migration to a new network service provider merely requires an update of the NAT device. The migration is not noticeable to the hosts on the network. </a:t>
            </a:r>
          </a:p>
          <a:p>
            <a:pPr lvl="1">
              <a:buFontTx/>
              <a:buNone/>
            </a:pPr>
            <a:r>
              <a:rPr lang="en-US" b="1" dirty="0">
                <a:latin typeface="+mn-lt"/>
                <a:ea typeface="ＭＳ Ｐゴシック" charset="0"/>
              </a:rPr>
              <a:t>Note:</a:t>
            </a:r>
          </a:p>
          <a:p>
            <a:pPr lvl="1"/>
            <a:r>
              <a:rPr lang="en-US" sz="2000" dirty="0">
                <a:latin typeface="+mn-lt"/>
                <a:ea typeface="ＭＳ Ｐゴシック" charset="0"/>
              </a:rPr>
              <a:t>The difference to the use of NAT with IP address pooling is that the </a:t>
            </a:r>
            <a:r>
              <a:rPr lang="en-US" sz="2000" dirty="0">
                <a:solidFill>
                  <a:srgbClr val="C00000"/>
                </a:solidFill>
                <a:latin typeface="+mn-lt"/>
                <a:ea typeface="ＭＳ Ｐゴシック" charset="0"/>
              </a:rPr>
              <a:t>mapping of public and private IP addresses is static</a:t>
            </a:r>
            <a:r>
              <a:rPr lang="en-US" dirty="0">
                <a:latin typeface="+mn-lt"/>
                <a:ea typeface="ＭＳ Ｐゴシック" charset="0"/>
              </a:rPr>
              <a:t>.</a:t>
            </a:r>
          </a:p>
        </p:txBody>
      </p:sp>
      <p:pic>
        <p:nvPicPr>
          <p:cNvPr id="5" name="Picture 2" descr="underline_base">
            <a:extLst>
              <a:ext uri="{FF2B5EF4-FFF2-40B4-BE49-F238E27FC236}">
                <a16:creationId xmlns:a16="http://schemas.microsoft.com/office/drawing/2014/main" id="{E97A7DD7-4052-F743-887A-F40754FE274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4427"/>
            <a:ext cx="8409972" cy="10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5021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23554" name="Rectangle 2"/>
          <p:cNvSpPr>
            <a:spLocks noGrp="1" noChangeArrowheads="1"/>
          </p:cNvSpPr>
          <p:nvPr>
            <p:ph type="title"/>
          </p:nvPr>
        </p:nvSpPr>
        <p:spPr>
          <a:xfrm>
            <a:off x="305329" y="228600"/>
            <a:ext cx="8550803" cy="546904"/>
          </a:xfrm>
        </p:spPr>
        <p:txBody>
          <a:bodyPr/>
          <a:lstStyle/>
          <a:p>
            <a:r>
              <a:rPr lang="en-US" sz="2800" dirty="0">
                <a:ea typeface="ＭＳ Ｐゴシック" charset="0"/>
                <a:cs typeface="ＭＳ Ｐゴシック" charset="0"/>
              </a:rPr>
              <a:t>Supporting migration between network service providers</a:t>
            </a:r>
          </a:p>
        </p:txBody>
      </p:sp>
      <p:sp>
        <p:nvSpPr>
          <p:cNvPr id="23555" name="Rectangle 6"/>
          <p:cNvSpPr>
            <a:spLocks noChangeArrowheads="1"/>
          </p:cNvSpPr>
          <p:nvPr/>
        </p:nvSpPr>
        <p:spPr bwMode="auto">
          <a:xfrm>
            <a:off x="0" y="22621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graphicFrame>
        <p:nvGraphicFramePr>
          <p:cNvPr id="23556" name="Object 2"/>
          <p:cNvGraphicFramePr>
            <a:graphicFrameLocks noChangeAspect="1"/>
          </p:cNvGraphicFramePr>
          <p:nvPr/>
        </p:nvGraphicFramePr>
        <p:xfrm>
          <a:off x="305329" y="2008188"/>
          <a:ext cx="8550803" cy="3790950"/>
        </p:xfrm>
        <a:graphic>
          <a:graphicData uri="http://schemas.openxmlformats.org/presentationml/2006/ole">
            <mc:AlternateContent xmlns:mc="http://schemas.openxmlformats.org/markup-compatibility/2006">
              <mc:Choice xmlns:v="urn:schemas-microsoft-com:vml" Requires="v">
                <p:oleObj spid="_x0000_s234498" name="Visio" r:id="rId3" imgW="7366000" imgH="3530600" progId="Visio.Drawing.6">
                  <p:embed/>
                </p:oleObj>
              </mc:Choice>
              <mc:Fallback>
                <p:oleObj name="Visio" r:id="rId3" imgW="7366000" imgH="3530600" progId="Visio.Drawing.6">
                  <p:embed/>
                  <p:pic>
                    <p:nvPicPr>
                      <p:cNvPr id="235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29" y="2008188"/>
                        <a:ext cx="8550803" cy="3790950"/>
                      </a:xfrm>
                      <a:prstGeom prst="rect">
                        <a:avLst/>
                      </a:prstGeom>
                      <a:solidFill>
                        <a:schemeClr val="accent4">
                          <a:lumMod val="20000"/>
                          <a:lumOff val="80000"/>
                        </a:schemeClr>
                      </a:solidFill>
                      <a:ln>
                        <a:noFill/>
                      </a:ln>
                    </p:spPr>
                  </p:pic>
                </p:oleObj>
              </mc:Fallback>
            </mc:AlternateContent>
          </a:graphicData>
        </a:graphic>
      </p:graphicFrame>
      <p:pic>
        <p:nvPicPr>
          <p:cNvPr id="6" name="Picture 2" descr="underline_base">
            <a:extLst>
              <a:ext uri="{FF2B5EF4-FFF2-40B4-BE49-F238E27FC236}">
                <a16:creationId xmlns:a16="http://schemas.microsoft.com/office/drawing/2014/main" id="{FCB50BCC-2F01-664F-9771-70604A138B1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329" y="775504"/>
            <a:ext cx="8170762" cy="1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2535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24578" name="Rectangle 2"/>
          <p:cNvSpPr>
            <a:spLocks noGrp="1" noChangeArrowheads="1"/>
          </p:cNvSpPr>
          <p:nvPr>
            <p:ph type="title"/>
          </p:nvPr>
        </p:nvSpPr>
        <p:spPr>
          <a:xfrm>
            <a:off x="381000" y="204135"/>
            <a:ext cx="8446146" cy="571370"/>
          </a:xfrm>
        </p:spPr>
        <p:txBody>
          <a:bodyPr/>
          <a:lstStyle/>
          <a:p>
            <a:pPr marL="533400" indent="-533400"/>
            <a:r>
              <a:rPr lang="en-US" sz="4000" dirty="0">
                <a:ea typeface="ＭＳ Ｐゴシック" charset="0"/>
                <a:cs typeface="ＭＳ Ｐゴシック" charset="0"/>
              </a:rPr>
              <a:t>IP Masquerading – Most Common NAT</a:t>
            </a:r>
          </a:p>
        </p:txBody>
      </p:sp>
      <p:sp>
        <p:nvSpPr>
          <p:cNvPr id="24579" name="Rectangle 3"/>
          <p:cNvSpPr>
            <a:spLocks noGrp="1" noChangeArrowheads="1"/>
          </p:cNvSpPr>
          <p:nvPr>
            <p:ph type="body" idx="1"/>
          </p:nvPr>
        </p:nvSpPr>
        <p:spPr>
          <a:noFill/>
        </p:spPr>
        <p:txBody>
          <a:bodyPr/>
          <a:lstStyle/>
          <a:p>
            <a:r>
              <a:rPr lang="en-US" dirty="0">
                <a:ea typeface="ＭＳ Ｐゴシック" charset="0"/>
                <a:cs typeface="ＭＳ Ｐゴシック" charset="0"/>
              </a:rPr>
              <a:t>Also called: Network address and port translation (NAPT), port address translation (PAT). </a:t>
            </a:r>
          </a:p>
          <a:p>
            <a:r>
              <a:rPr lang="en-US" dirty="0">
                <a:ea typeface="ＭＳ Ｐゴシック" charset="0"/>
                <a:cs typeface="ＭＳ Ｐゴシック" charset="0"/>
              </a:rPr>
              <a:t>Scenario</a:t>
            </a:r>
            <a:r>
              <a:rPr lang="en-US" b="1" dirty="0">
                <a:ea typeface="ＭＳ Ｐゴシック" charset="0"/>
                <a:cs typeface="ＭＳ Ｐゴシック" charset="0"/>
              </a:rPr>
              <a:t>:</a:t>
            </a:r>
            <a:r>
              <a:rPr lang="en-US" dirty="0">
                <a:ea typeface="ＭＳ Ｐゴシック" charset="0"/>
                <a:cs typeface="ＭＳ Ｐゴシック" charset="0"/>
              </a:rPr>
              <a:t> </a:t>
            </a:r>
            <a:r>
              <a:rPr lang="en-US" dirty="0">
                <a:solidFill>
                  <a:srgbClr val="FF0000"/>
                </a:solidFill>
                <a:ea typeface="ＭＳ Ｐゴシック" charset="0"/>
                <a:cs typeface="ＭＳ Ｐゴシック" charset="0"/>
              </a:rPr>
              <a:t>Single public IP address</a:t>
            </a:r>
            <a:r>
              <a:rPr lang="en-US" dirty="0">
                <a:ea typeface="ＭＳ Ｐゴシック" charset="0"/>
                <a:cs typeface="ＭＳ Ｐゴシック" charset="0"/>
              </a:rPr>
              <a:t> is mapped to </a:t>
            </a:r>
            <a:r>
              <a:rPr lang="en-US" dirty="0">
                <a:solidFill>
                  <a:srgbClr val="FF0000"/>
                </a:solidFill>
                <a:ea typeface="ＭＳ Ｐゴシック" charset="0"/>
                <a:cs typeface="ＭＳ Ｐゴシック" charset="0"/>
              </a:rPr>
              <a:t>multiple hosts</a:t>
            </a:r>
            <a:r>
              <a:rPr lang="en-US" dirty="0">
                <a:ea typeface="ＭＳ Ｐゴシック" charset="0"/>
                <a:cs typeface="ＭＳ Ｐゴシック" charset="0"/>
              </a:rPr>
              <a:t> in a private network. </a:t>
            </a:r>
          </a:p>
          <a:p>
            <a:r>
              <a:rPr lang="en-US" dirty="0">
                <a:ea typeface="ＭＳ Ｐゴシック" charset="0"/>
                <a:cs typeface="ＭＳ Ｐゴシック" charset="0"/>
              </a:rPr>
              <a:t>NAT solution:</a:t>
            </a:r>
          </a:p>
          <a:p>
            <a:pPr lvl="1"/>
            <a:r>
              <a:rPr lang="en-US" dirty="0">
                <a:latin typeface="+mn-lt"/>
                <a:ea typeface="ＭＳ Ｐゴシック" charset="0"/>
              </a:rPr>
              <a:t>Assign private addresses to the hosts of the corporate network</a:t>
            </a:r>
          </a:p>
          <a:p>
            <a:pPr lvl="1"/>
            <a:r>
              <a:rPr lang="en-US" dirty="0">
                <a:latin typeface="+mn-lt"/>
                <a:ea typeface="ＭＳ Ｐゴシック" charset="0"/>
              </a:rPr>
              <a:t>NAT device modifies the port numbers for outgoing traffic</a:t>
            </a:r>
          </a:p>
          <a:p>
            <a:pPr lvl="1"/>
            <a:endParaRPr lang="en-US" dirty="0">
              <a:latin typeface="Arial" charset="0"/>
              <a:ea typeface="ＭＳ Ｐゴシック" charset="0"/>
            </a:endParaRPr>
          </a:p>
        </p:txBody>
      </p:sp>
      <p:pic>
        <p:nvPicPr>
          <p:cNvPr id="5" name="Picture 2" descr="underline_base">
            <a:extLst>
              <a:ext uri="{FF2B5EF4-FFF2-40B4-BE49-F238E27FC236}">
                <a16:creationId xmlns:a16="http://schemas.microsoft.com/office/drawing/2014/main" id="{19D6B7B0-C039-F64E-B2B2-EE9B0F120E8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45" y="815847"/>
            <a:ext cx="8207520" cy="1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5943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25602" name="Rectangle 2"/>
          <p:cNvSpPr>
            <a:spLocks noGrp="1" noChangeArrowheads="1"/>
          </p:cNvSpPr>
          <p:nvPr>
            <p:ph type="title"/>
          </p:nvPr>
        </p:nvSpPr>
        <p:spPr>
          <a:xfrm>
            <a:off x="533400" y="228600"/>
            <a:ext cx="4142772" cy="700087"/>
          </a:xfrm>
        </p:spPr>
        <p:txBody>
          <a:bodyPr/>
          <a:lstStyle/>
          <a:p>
            <a:pPr marL="533400" indent="-533400"/>
            <a:r>
              <a:rPr lang="en-US" dirty="0">
                <a:ea typeface="ＭＳ Ｐゴシック" charset="0"/>
                <a:cs typeface="ＭＳ Ｐゴシック" charset="0"/>
              </a:rPr>
              <a:t>IP Masquerading</a:t>
            </a:r>
          </a:p>
        </p:txBody>
      </p:sp>
      <p:sp>
        <p:nvSpPr>
          <p:cNvPr id="25603" name="Rectangle 3"/>
          <p:cNvSpPr>
            <a:spLocks noChangeArrowheads="1"/>
          </p:cNvSpPr>
          <p:nvPr/>
        </p:nvSpPr>
        <p:spPr bwMode="auto">
          <a:xfrm>
            <a:off x="0" y="22621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sp>
        <p:nvSpPr>
          <p:cNvPr id="25604" name="Rectangle 6"/>
          <p:cNvSpPr>
            <a:spLocks noChangeArrowheads="1"/>
          </p:cNvSpPr>
          <p:nvPr/>
        </p:nvSpPr>
        <p:spPr bwMode="auto">
          <a:xfrm>
            <a:off x="0" y="20859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graphicFrame>
        <p:nvGraphicFramePr>
          <p:cNvPr id="25605" name="Object 2"/>
          <p:cNvGraphicFramePr>
            <a:graphicFrameLocks noChangeAspect="1"/>
          </p:cNvGraphicFramePr>
          <p:nvPr/>
        </p:nvGraphicFramePr>
        <p:xfrm>
          <a:off x="287866" y="1668463"/>
          <a:ext cx="8641821" cy="4260850"/>
        </p:xfrm>
        <a:graphic>
          <a:graphicData uri="http://schemas.openxmlformats.org/presentationml/2006/ole">
            <mc:AlternateContent xmlns:mc="http://schemas.openxmlformats.org/markup-compatibility/2006">
              <mc:Choice xmlns:v="urn:schemas-microsoft-com:vml" Requires="v">
                <p:oleObj spid="_x0000_s235522" name="Visio" r:id="rId3" imgW="7315200" imgH="3784600" progId="Visio.Drawing.6">
                  <p:embed/>
                </p:oleObj>
              </mc:Choice>
              <mc:Fallback>
                <p:oleObj name="Visio" r:id="rId3" imgW="7315200" imgH="3784600" progId="Visio.Drawing.6">
                  <p:embed/>
                  <p:pic>
                    <p:nvPicPr>
                      <p:cNvPr id="2560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66" y="1668463"/>
                        <a:ext cx="8641821" cy="4260850"/>
                      </a:xfrm>
                      <a:prstGeom prst="rect">
                        <a:avLst/>
                      </a:prstGeom>
                      <a:solidFill>
                        <a:srgbClr val="FFC000"/>
                      </a:solidFill>
                      <a:ln>
                        <a:noFill/>
                      </a:ln>
                    </p:spPr>
                  </p:pic>
                </p:oleObj>
              </mc:Fallback>
            </mc:AlternateContent>
          </a:graphicData>
        </a:graphic>
      </p:graphicFrame>
      <p:pic>
        <p:nvPicPr>
          <p:cNvPr id="7" name="Picture 2" descr="underline_base">
            <a:extLst>
              <a:ext uri="{FF2B5EF4-FFF2-40B4-BE49-F238E27FC236}">
                <a16:creationId xmlns:a16="http://schemas.microsoft.com/office/drawing/2014/main" id="{892AC87A-575D-964B-AF6B-053EB56A905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916233"/>
            <a:ext cx="3714508" cy="18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5597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reeform 139">
            <a:extLst>
              <a:ext uri="{FF2B5EF4-FFF2-40B4-BE49-F238E27FC236}">
                <a16:creationId xmlns:a16="http://schemas.microsoft.com/office/drawing/2014/main" id="{AF61989A-7CB3-A142-98C0-DFF0B5656E7D}"/>
              </a:ext>
            </a:extLst>
          </p:cNvPr>
          <p:cNvSpPr>
            <a:spLocks/>
          </p:cNvSpPr>
          <p:nvPr/>
        </p:nvSpPr>
        <p:spPr bwMode="auto">
          <a:xfrm>
            <a:off x="179388" y="3651250"/>
            <a:ext cx="4089400" cy="1355725"/>
          </a:xfrm>
          <a:custGeom>
            <a:avLst/>
            <a:gdLst>
              <a:gd name="T0" fmla="*/ 2147483647 w 2269"/>
              <a:gd name="T1" fmla="*/ 2147483647 h 854"/>
              <a:gd name="T2" fmla="*/ 2147483647 w 2269"/>
              <a:gd name="T3" fmla="*/ 2147483647 h 854"/>
              <a:gd name="T4" fmla="*/ 2147483647 w 2269"/>
              <a:gd name="T5" fmla="*/ 2147483647 h 854"/>
              <a:gd name="T6" fmla="*/ 2147483647 w 2269"/>
              <a:gd name="T7" fmla="*/ 2147483647 h 854"/>
              <a:gd name="T8" fmla="*/ 2147483647 w 2269"/>
              <a:gd name="T9" fmla="*/ 2147483647 h 854"/>
              <a:gd name="T10" fmla="*/ 2147483647 w 2269"/>
              <a:gd name="T11" fmla="*/ 2147483647 h 854"/>
              <a:gd name="T12" fmla="*/ 2147483647 w 2269"/>
              <a:gd name="T13" fmla="*/ 2147483647 h 854"/>
              <a:gd name="T14" fmla="*/ 0 60000 65536"/>
              <a:gd name="T15" fmla="*/ 0 60000 65536"/>
              <a:gd name="T16" fmla="*/ 0 60000 65536"/>
              <a:gd name="T17" fmla="*/ 0 60000 65536"/>
              <a:gd name="T18" fmla="*/ 0 60000 65536"/>
              <a:gd name="T19" fmla="*/ 0 60000 65536"/>
              <a:gd name="T20" fmla="*/ 0 60000 65536"/>
              <a:gd name="T21" fmla="*/ 0 w 2269"/>
              <a:gd name="T22" fmla="*/ 0 h 854"/>
              <a:gd name="T23" fmla="*/ 2269 w 2269"/>
              <a:gd name="T24" fmla="*/ 854 h 8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474" name="Freeform 29">
            <a:extLst>
              <a:ext uri="{FF2B5EF4-FFF2-40B4-BE49-F238E27FC236}">
                <a16:creationId xmlns:a16="http://schemas.microsoft.com/office/drawing/2014/main" id="{2343CC92-B1C6-2049-A0C5-7028A6D2B1B5}"/>
              </a:ext>
            </a:extLst>
          </p:cNvPr>
          <p:cNvSpPr>
            <a:spLocks/>
          </p:cNvSpPr>
          <p:nvPr/>
        </p:nvSpPr>
        <p:spPr bwMode="auto">
          <a:xfrm>
            <a:off x="4468813" y="2922588"/>
            <a:ext cx="3738562" cy="2697162"/>
          </a:xfrm>
          <a:custGeom>
            <a:avLst/>
            <a:gdLst>
              <a:gd name="T0" fmla="*/ 2147483647 w 2355"/>
              <a:gd name="T1" fmla="*/ 2147483647 h 1699"/>
              <a:gd name="T2" fmla="*/ 2147483647 w 2355"/>
              <a:gd name="T3" fmla="*/ 2147483647 h 1699"/>
              <a:gd name="T4" fmla="*/ 2147483647 w 2355"/>
              <a:gd name="T5" fmla="*/ 2147483647 h 1699"/>
              <a:gd name="T6" fmla="*/ 2147483647 w 2355"/>
              <a:gd name="T7" fmla="*/ 2147483647 h 1699"/>
              <a:gd name="T8" fmla="*/ 2147483647 w 2355"/>
              <a:gd name="T9" fmla="*/ 2147483647 h 1699"/>
              <a:gd name="T10" fmla="*/ 2147483647 w 2355"/>
              <a:gd name="T11" fmla="*/ 2147483647 h 1699"/>
              <a:gd name="T12" fmla="*/ 2147483647 w 2355"/>
              <a:gd name="T13" fmla="*/ 2147483647 h 1699"/>
              <a:gd name="T14" fmla="*/ 2147483647 w 2355"/>
              <a:gd name="T15" fmla="*/ 2147483647 h 1699"/>
              <a:gd name="T16" fmla="*/ 2147483647 w 2355"/>
              <a:gd name="T17" fmla="*/ 2147483647 h 1699"/>
              <a:gd name="T18" fmla="*/ 2147483647 w 2355"/>
              <a:gd name="T19" fmla="*/ 2147483647 h 1699"/>
              <a:gd name="T20" fmla="*/ 2147483647 w 2355"/>
              <a:gd name="T21" fmla="*/ 2147483647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475" name="Line 32">
            <a:extLst>
              <a:ext uri="{FF2B5EF4-FFF2-40B4-BE49-F238E27FC236}">
                <a16:creationId xmlns:a16="http://schemas.microsoft.com/office/drawing/2014/main" id="{A58B1F25-3FE5-FA4C-BCD5-D407C18DC7C9}"/>
              </a:ext>
            </a:extLst>
          </p:cNvPr>
          <p:cNvSpPr>
            <a:spLocks noChangeShapeType="1"/>
          </p:cNvSpPr>
          <p:nvPr/>
        </p:nvSpPr>
        <p:spPr bwMode="auto">
          <a:xfrm>
            <a:off x="4583113" y="4244975"/>
            <a:ext cx="6048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76" name="Line 34">
            <a:extLst>
              <a:ext uri="{FF2B5EF4-FFF2-40B4-BE49-F238E27FC236}">
                <a16:creationId xmlns:a16="http://schemas.microsoft.com/office/drawing/2014/main" id="{24178DF2-DD02-1040-A53F-5ECA09AAE735}"/>
              </a:ext>
            </a:extLst>
          </p:cNvPr>
          <p:cNvSpPr>
            <a:spLocks noChangeShapeType="1"/>
          </p:cNvSpPr>
          <p:nvPr/>
        </p:nvSpPr>
        <p:spPr bwMode="auto">
          <a:xfrm>
            <a:off x="7423150" y="3497263"/>
            <a:ext cx="1333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77" name="Line 35">
            <a:extLst>
              <a:ext uri="{FF2B5EF4-FFF2-40B4-BE49-F238E27FC236}">
                <a16:creationId xmlns:a16="http://schemas.microsoft.com/office/drawing/2014/main" id="{3C2B221A-BE7C-E246-B395-ABCE46D2D074}"/>
              </a:ext>
            </a:extLst>
          </p:cNvPr>
          <p:cNvSpPr>
            <a:spLocks noChangeShapeType="1"/>
          </p:cNvSpPr>
          <p:nvPr/>
        </p:nvSpPr>
        <p:spPr bwMode="auto">
          <a:xfrm flipV="1">
            <a:off x="7429500" y="5002213"/>
            <a:ext cx="171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78" name="Text Box 36">
            <a:extLst>
              <a:ext uri="{FF2B5EF4-FFF2-40B4-BE49-F238E27FC236}">
                <a16:creationId xmlns:a16="http://schemas.microsoft.com/office/drawing/2014/main" id="{2AB5AD1C-8759-2F48-B5E4-443C50E9F4CC}"/>
              </a:ext>
            </a:extLst>
          </p:cNvPr>
          <p:cNvSpPr txBox="1">
            <a:spLocks noChangeArrowheads="1"/>
          </p:cNvSpPr>
          <p:nvPr/>
        </p:nvSpPr>
        <p:spPr bwMode="auto">
          <a:xfrm>
            <a:off x="8048625" y="3227388"/>
            <a:ext cx="919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10.0.0.1</a:t>
            </a:r>
          </a:p>
        </p:txBody>
      </p:sp>
      <p:sp>
        <p:nvSpPr>
          <p:cNvPr id="105479" name="Text Box 37">
            <a:extLst>
              <a:ext uri="{FF2B5EF4-FFF2-40B4-BE49-F238E27FC236}">
                <a16:creationId xmlns:a16="http://schemas.microsoft.com/office/drawing/2014/main" id="{CD7494F7-59E8-D44F-85D5-2D24FFF7FAE3}"/>
              </a:ext>
            </a:extLst>
          </p:cNvPr>
          <p:cNvSpPr txBox="1">
            <a:spLocks noChangeArrowheads="1"/>
          </p:cNvSpPr>
          <p:nvPr/>
        </p:nvSpPr>
        <p:spPr bwMode="auto">
          <a:xfrm>
            <a:off x="8175625" y="3995738"/>
            <a:ext cx="919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10.0.0.2</a:t>
            </a:r>
          </a:p>
        </p:txBody>
      </p:sp>
      <p:sp>
        <p:nvSpPr>
          <p:cNvPr id="105480" name="Text Box 38">
            <a:extLst>
              <a:ext uri="{FF2B5EF4-FFF2-40B4-BE49-F238E27FC236}">
                <a16:creationId xmlns:a16="http://schemas.microsoft.com/office/drawing/2014/main" id="{2C57BD40-F83E-7A4F-8F9B-4B39B172C43D}"/>
              </a:ext>
            </a:extLst>
          </p:cNvPr>
          <p:cNvSpPr txBox="1">
            <a:spLocks noChangeArrowheads="1"/>
          </p:cNvSpPr>
          <p:nvPr/>
        </p:nvSpPr>
        <p:spPr bwMode="auto">
          <a:xfrm>
            <a:off x="8137525" y="4891088"/>
            <a:ext cx="919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10.0.0.3</a:t>
            </a:r>
          </a:p>
        </p:txBody>
      </p:sp>
      <p:grpSp>
        <p:nvGrpSpPr>
          <p:cNvPr id="2" name="Group 88">
            <a:extLst>
              <a:ext uri="{FF2B5EF4-FFF2-40B4-BE49-F238E27FC236}">
                <a16:creationId xmlns:a16="http://schemas.microsoft.com/office/drawing/2014/main" id="{725E09CE-215B-6E45-BC96-CAE586F0480D}"/>
              </a:ext>
            </a:extLst>
          </p:cNvPr>
          <p:cNvGrpSpPr>
            <a:grpSpLocks/>
          </p:cNvGrpSpPr>
          <p:nvPr/>
        </p:nvGrpSpPr>
        <p:grpSpPr bwMode="auto">
          <a:xfrm>
            <a:off x="5630863" y="2855913"/>
            <a:ext cx="1871662" cy="1033462"/>
            <a:chOff x="3550" y="2055"/>
            <a:chExt cx="1179" cy="651"/>
          </a:xfrm>
        </p:grpSpPr>
        <p:grpSp>
          <p:nvGrpSpPr>
            <p:cNvPr id="105574" name="Group 50">
              <a:extLst>
                <a:ext uri="{FF2B5EF4-FFF2-40B4-BE49-F238E27FC236}">
                  <a16:creationId xmlns:a16="http://schemas.microsoft.com/office/drawing/2014/main" id="{734A1386-9D04-AB47-9522-337EA45FC883}"/>
                </a:ext>
              </a:extLst>
            </p:cNvPr>
            <p:cNvGrpSpPr>
              <a:grpSpLocks/>
            </p:cNvGrpSpPr>
            <p:nvPr/>
          </p:nvGrpSpPr>
          <p:grpSpPr bwMode="auto">
            <a:xfrm>
              <a:off x="3550" y="2055"/>
              <a:ext cx="1179" cy="357"/>
              <a:chOff x="4381" y="786"/>
              <a:chExt cx="1108" cy="357"/>
            </a:xfrm>
          </p:grpSpPr>
          <p:sp>
            <p:nvSpPr>
              <p:cNvPr id="105579" name="Rectangle 40">
                <a:extLst>
                  <a:ext uri="{FF2B5EF4-FFF2-40B4-BE49-F238E27FC236}">
                    <a16:creationId xmlns:a16="http://schemas.microsoft.com/office/drawing/2014/main" id="{C60F0208-5740-2144-9B7B-C50F7186BCF7}"/>
                  </a:ext>
                </a:extLst>
              </p:cNvPr>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80" name="Text Box 39">
                <a:extLst>
                  <a:ext uri="{FF2B5EF4-FFF2-40B4-BE49-F238E27FC236}">
                    <a16:creationId xmlns:a16="http://schemas.microsoft.com/office/drawing/2014/main" id="{8B168961-1FD0-7B43-BF1C-F69B7E118E6B}"/>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 10.0.0.1, 3345</a:t>
                </a:r>
              </a:p>
              <a:p>
                <a:r>
                  <a:rPr lang="en-US" altLang="en-US" sz="1200"/>
                  <a:t>D: 128.119.40.186, 80</a:t>
                </a:r>
              </a:p>
            </p:txBody>
          </p:sp>
          <p:grpSp>
            <p:nvGrpSpPr>
              <p:cNvPr id="105581" name="Group 44">
                <a:extLst>
                  <a:ext uri="{FF2B5EF4-FFF2-40B4-BE49-F238E27FC236}">
                    <a16:creationId xmlns:a16="http://schemas.microsoft.com/office/drawing/2014/main" id="{D1AE1585-36BF-E340-A75B-B768883E99CC}"/>
                  </a:ext>
                </a:extLst>
              </p:cNvPr>
              <p:cNvGrpSpPr>
                <a:grpSpLocks/>
              </p:cNvGrpSpPr>
              <p:nvPr/>
            </p:nvGrpSpPr>
            <p:grpSpPr bwMode="auto">
              <a:xfrm>
                <a:off x="5394" y="786"/>
                <a:ext cx="48" cy="99"/>
                <a:chOff x="5508" y="1599"/>
                <a:chExt cx="48" cy="99"/>
              </a:xfrm>
            </p:grpSpPr>
            <p:sp>
              <p:nvSpPr>
                <p:cNvPr id="105586" name="Freeform 43">
                  <a:extLst>
                    <a:ext uri="{FF2B5EF4-FFF2-40B4-BE49-F238E27FC236}">
                      <a16:creationId xmlns:a16="http://schemas.microsoft.com/office/drawing/2014/main" id="{953E8529-B6D9-1642-9F12-08001E21527A}"/>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87" name="Line 41">
                  <a:extLst>
                    <a:ext uri="{FF2B5EF4-FFF2-40B4-BE49-F238E27FC236}">
                      <a16:creationId xmlns:a16="http://schemas.microsoft.com/office/drawing/2014/main" id="{0C6476E6-5A36-3D4B-8D35-8848FB2EC2A0}"/>
                    </a:ext>
                  </a:extLst>
                </p:cNvPr>
                <p:cNvSpPr>
                  <a:spLocks noChangeShapeType="1"/>
                </p:cNvSpPr>
                <p:nvPr/>
              </p:nvSpPr>
              <p:spPr bwMode="auto">
                <a:xfrm flipH="1">
                  <a:off x="5512" y="1608"/>
                  <a:ext cx="22"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8" name="Line 42">
                  <a:extLst>
                    <a:ext uri="{FF2B5EF4-FFF2-40B4-BE49-F238E27FC236}">
                      <a16:creationId xmlns:a16="http://schemas.microsoft.com/office/drawing/2014/main" id="{ECE71F93-3DE0-A64E-A80E-AD6BD2DD2EF0}"/>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05582" name="Group 45">
                <a:extLst>
                  <a:ext uri="{FF2B5EF4-FFF2-40B4-BE49-F238E27FC236}">
                    <a16:creationId xmlns:a16="http://schemas.microsoft.com/office/drawing/2014/main" id="{58DC1E33-8239-DD4A-9E54-BD6B0D84CF25}"/>
                  </a:ext>
                </a:extLst>
              </p:cNvPr>
              <p:cNvGrpSpPr>
                <a:grpSpLocks/>
              </p:cNvGrpSpPr>
              <p:nvPr/>
            </p:nvGrpSpPr>
            <p:grpSpPr bwMode="auto">
              <a:xfrm>
                <a:off x="5382" y="1044"/>
                <a:ext cx="48" cy="99"/>
                <a:chOff x="5508" y="1599"/>
                <a:chExt cx="48" cy="99"/>
              </a:xfrm>
            </p:grpSpPr>
            <p:sp>
              <p:nvSpPr>
                <p:cNvPr id="105583" name="Freeform 46">
                  <a:extLst>
                    <a:ext uri="{FF2B5EF4-FFF2-40B4-BE49-F238E27FC236}">
                      <a16:creationId xmlns:a16="http://schemas.microsoft.com/office/drawing/2014/main" id="{0E9F027C-3F62-6B4C-882E-43608DF0DC75}"/>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84" name="Line 47">
                  <a:extLst>
                    <a:ext uri="{FF2B5EF4-FFF2-40B4-BE49-F238E27FC236}">
                      <a16:creationId xmlns:a16="http://schemas.microsoft.com/office/drawing/2014/main" id="{DF078BC8-70B1-184F-B1C1-CDE79F466AAE}"/>
                    </a:ext>
                  </a:extLst>
                </p:cNvPr>
                <p:cNvSpPr>
                  <a:spLocks noChangeShapeType="1"/>
                </p:cNvSpPr>
                <p:nvPr/>
              </p:nvSpPr>
              <p:spPr bwMode="auto">
                <a:xfrm flipH="1">
                  <a:off x="5512" y="1608"/>
                  <a:ext cx="22"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5" name="Line 48">
                  <a:extLst>
                    <a:ext uri="{FF2B5EF4-FFF2-40B4-BE49-F238E27FC236}">
                      <a16:creationId xmlns:a16="http://schemas.microsoft.com/office/drawing/2014/main" id="{D811B012-0A1E-C041-9F65-E7BC7DF3A056}"/>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105575" name="Freeform 51">
              <a:extLst>
                <a:ext uri="{FF2B5EF4-FFF2-40B4-BE49-F238E27FC236}">
                  <a16:creationId xmlns:a16="http://schemas.microsoft.com/office/drawing/2014/main" id="{F609EF74-8444-FF4F-84FA-F88BE3AEACD3}"/>
                </a:ext>
              </a:extLst>
            </p:cNvPr>
            <p:cNvSpPr>
              <a:spLocks/>
            </p:cNvSpPr>
            <p:nvPr/>
          </p:nvSpPr>
          <p:spPr bwMode="auto">
            <a:xfrm>
              <a:off x="3573" y="2364"/>
              <a:ext cx="564" cy="342"/>
            </a:xfrm>
            <a:custGeom>
              <a:avLst/>
              <a:gdLst>
                <a:gd name="T0" fmla="*/ 0 w 417"/>
                <a:gd name="T1" fmla="*/ 9905 h 264"/>
                <a:gd name="T2" fmla="*/ 28602 w 417"/>
                <a:gd name="T3" fmla="*/ 9905 h 264"/>
                <a:gd name="T4" fmla="*/ 28602 w 417"/>
                <a:gd name="T5" fmla="*/ 0 h 264"/>
                <a:gd name="T6" fmla="*/ 0 60000 65536"/>
                <a:gd name="T7" fmla="*/ 0 60000 65536"/>
                <a:gd name="T8" fmla="*/ 0 60000 65536"/>
                <a:gd name="T9" fmla="*/ 0 w 417"/>
                <a:gd name="T10" fmla="*/ 0 h 264"/>
                <a:gd name="T11" fmla="*/ 417 w 417"/>
                <a:gd name="T12" fmla="*/ 264 h 264"/>
              </a:gdLst>
              <a:ahLst/>
              <a:cxnLst>
                <a:cxn ang="T6">
                  <a:pos x="T0" y="T1"/>
                </a:cxn>
                <a:cxn ang="T7">
                  <a:pos x="T2" y="T3"/>
                </a:cxn>
                <a:cxn ang="T8">
                  <a:pos x="T4" y="T5"/>
                </a:cxn>
              </a:cxnLst>
              <a:rect l="T9" t="T10" r="T11" b="T12"/>
              <a:pathLst>
                <a:path w="417" h="264">
                  <a:moveTo>
                    <a:pt x="0" y="264"/>
                  </a:moveTo>
                  <a:lnTo>
                    <a:pt x="417" y="264"/>
                  </a:lnTo>
                  <a:lnTo>
                    <a:pt x="417" y="0"/>
                  </a:lnTo>
                </a:path>
              </a:pathLst>
            </a:custGeom>
            <a:noFill/>
            <a:ln w="28575" cap="flat" cmpd="sng">
              <a:solidFill>
                <a:schemeClr val="tx1"/>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105576" name="Group 87">
              <a:extLst>
                <a:ext uri="{FF2B5EF4-FFF2-40B4-BE49-F238E27FC236}">
                  <a16:creationId xmlns:a16="http://schemas.microsoft.com/office/drawing/2014/main" id="{0004BAA9-9069-6A4D-A3C8-C64439306164}"/>
                </a:ext>
              </a:extLst>
            </p:cNvPr>
            <p:cNvGrpSpPr>
              <a:grpSpLocks/>
            </p:cNvGrpSpPr>
            <p:nvPr/>
          </p:nvGrpSpPr>
          <p:grpSpPr bwMode="auto">
            <a:xfrm>
              <a:off x="4032" y="2416"/>
              <a:ext cx="218" cy="231"/>
              <a:chOff x="5140" y="400"/>
              <a:chExt cx="218" cy="231"/>
            </a:xfrm>
          </p:grpSpPr>
          <p:sp>
            <p:nvSpPr>
              <p:cNvPr id="105577" name="Oval 86">
                <a:extLst>
                  <a:ext uri="{FF2B5EF4-FFF2-40B4-BE49-F238E27FC236}">
                    <a16:creationId xmlns:a16="http://schemas.microsoft.com/office/drawing/2014/main" id="{36D385B2-9D16-5B4A-B3E0-9312D4F00DDE}"/>
                  </a:ext>
                </a:extLst>
              </p:cNvPr>
              <p:cNvSpPr>
                <a:spLocks noChangeArrowheads="1"/>
              </p:cNvSpPr>
              <p:nvPr/>
            </p:nvSpPr>
            <p:spPr bwMode="auto">
              <a:xfrm>
                <a:off x="5140" y="410"/>
                <a:ext cx="218" cy="218"/>
              </a:xfrm>
              <a:prstGeom prst="ellipse">
                <a:avLst/>
              </a:prstGeom>
              <a:solidFill>
                <a:schemeClr val="bg1"/>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78" name="Text Box 52">
                <a:extLst>
                  <a:ext uri="{FF2B5EF4-FFF2-40B4-BE49-F238E27FC236}">
                    <a16:creationId xmlns:a16="http://schemas.microsoft.com/office/drawing/2014/main" id="{9E00C06C-2B3C-4E4D-B99A-28BDD11F519B}"/>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rPr>
                  <a:t>1</a:t>
                </a:r>
              </a:p>
            </p:txBody>
          </p:sp>
        </p:grpSp>
      </p:grpSp>
      <p:sp>
        <p:nvSpPr>
          <p:cNvPr id="105482" name="Text Box 54">
            <a:extLst>
              <a:ext uri="{FF2B5EF4-FFF2-40B4-BE49-F238E27FC236}">
                <a16:creationId xmlns:a16="http://schemas.microsoft.com/office/drawing/2014/main" id="{AC8388B0-233D-0946-98A3-E01BD7FBBCF5}"/>
              </a:ext>
            </a:extLst>
          </p:cNvPr>
          <p:cNvSpPr txBox="1">
            <a:spLocks noChangeArrowheads="1"/>
          </p:cNvSpPr>
          <p:nvPr/>
        </p:nvSpPr>
        <p:spPr bwMode="auto">
          <a:xfrm>
            <a:off x="4533900" y="3817938"/>
            <a:ext cx="919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10.0.0.4</a:t>
            </a:r>
          </a:p>
        </p:txBody>
      </p:sp>
      <p:sp>
        <p:nvSpPr>
          <p:cNvPr id="105483" name="Line 55">
            <a:extLst>
              <a:ext uri="{FF2B5EF4-FFF2-40B4-BE49-F238E27FC236}">
                <a16:creationId xmlns:a16="http://schemas.microsoft.com/office/drawing/2014/main" id="{3AFCC042-F0E9-BE44-A77F-33DED7C9B7F3}"/>
              </a:ext>
            </a:extLst>
          </p:cNvPr>
          <p:cNvSpPr>
            <a:spLocks noChangeShapeType="1"/>
          </p:cNvSpPr>
          <p:nvPr/>
        </p:nvSpPr>
        <p:spPr bwMode="auto">
          <a:xfrm flipH="1">
            <a:off x="4657725" y="4073525"/>
            <a:ext cx="85725" cy="128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5484" name="Text Box 56">
            <a:extLst>
              <a:ext uri="{FF2B5EF4-FFF2-40B4-BE49-F238E27FC236}">
                <a16:creationId xmlns:a16="http://schemas.microsoft.com/office/drawing/2014/main" id="{1780C7B9-103C-4E48-9F33-676237D11AE7}"/>
              </a:ext>
            </a:extLst>
          </p:cNvPr>
          <p:cNvSpPr txBox="1">
            <a:spLocks noChangeArrowheads="1"/>
          </p:cNvSpPr>
          <p:nvPr/>
        </p:nvSpPr>
        <p:spPr bwMode="auto">
          <a:xfrm>
            <a:off x="2695575" y="4375150"/>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138.76.29.7</a:t>
            </a:r>
          </a:p>
        </p:txBody>
      </p:sp>
      <p:sp>
        <p:nvSpPr>
          <p:cNvPr id="105485" name="Line 57">
            <a:extLst>
              <a:ext uri="{FF2B5EF4-FFF2-40B4-BE49-F238E27FC236}">
                <a16:creationId xmlns:a16="http://schemas.microsoft.com/office/drawing/2014/main" id="{A16FA1BB-18E7-5348-B1F7-97C1932ABA9C}"/>
              </a:ext>
            </a:extLst>
          </p:cNvPr>
          <p:cNvSpPr>
            <a:spLocks noChangeShapeType="1"/>
          </p:cNvSpPr>
          <p:nvPr/>
        </p:nvSpPr>
        <p:spPr bwMode="auto">
          <a:xfrm flipH="1">
            <a:off x="3917950" y="4311650"/>
            <a:ext cx="85725" cy="1285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nvGrpSpPr>
          <p:cNvPr id="7" name="Group 59">
            <a:extLst>
              <a:ext uri="{FF2B5EF4-FFF2-40B4-BE49-F238E27FC236}">
                <a16:creationId xmlns:a16="http://schemas.microsoft.com/office/drawing/2014/main" id="{112F6616-85D6-424D-8DD8-C3836D69F0D6}"/>
              </a:ext>
            </a:extLst>
          </p:cNvPr>
          <p:cNvGrpSpPr>
            <a:grpSpLocks/>
          </p:cNvGrpSpPr>
          <p:nvPr/>
        </p:nvGrpSpPr>
        <p:grpSpPr bwMode="auto">
          <a:xfrm>
            <a:off x="6469063" y="1570038"/>
            <a:ext cx="2433637" cy="1389062"/>
            <a:chOff x="3944" y="989"/>
            <a:chExt cx="1533" cy="875"/>
          </a:xfrm>
        </p:grpSpPr>
        <p:sp>
          <p:nvSpPr>
            <p:cNvPr id="105572" name="Text Box 53">
              <a:extLst>
                <a:ext uri="{FF2B5EF4-FFF2-40B4-BE49-F238E27FC236}">
                  <a16:creationId xmlns:a16="http://schemas.microsoft.com/office/drawing/2014/main" id="{5708B680-B691-9B4D-A591-C02456FCFD8C}"/>
                </a:ext>
              </a:extLst>
            </p:cNvPr>
            <p:cNvSpPr txBox="1">
              <a:spLocks noChangeArrowheads="1"/>
            </p:cNvSpPr>
            <p:nvPr/>
          </p:nvSpPr>
          <p:spPr bwMode="auto">
            <a:xfrm>
              <a:off x="4121" y="989"/>
              <a:ext cx="135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i="1">
                  <a:solidFill>
                    <a:srgbClr val="CC0000"/>
                  </a:solidFill>
                </a:rPr>
                <a:t>1:</a:t>
              </a:r>
              <a:r>
                <a:rPr lang="en-US" altLang="en-US" sz="1800">
                  <a:solidFill>
                    <a:srgbClr val="FF0000"/>
                  </a:solidFill>
                </a:rPr>
                <a:t> </a:t>
              </a:r>
              <a:r>
                <a:rPr lang="en-US" altLang="en-US" sz="1800">
                  <a:solidFill>
                    <a:srgbClr val="000099"/>
                  </a:solidFill>
                </a:rPr>
                <a:t>host 10.0.0.1 </a:t>
              </a:r>
            </a:p>
            <a:p>
              <a:pPr>
                <a:lnSpc>
                  <a:spcPct val="85000"/>
                </a:lnSpc>
              </a:pPr>
              <a:r>
                <a:rPr lang="en-US" altLang="en-US" sz="1800">
                  <a:solidFill>
                    <a:srgbClr val="000099"/>
                  </a:solidFill>
                </a:rPr>
                <a:t>sends datagram to </a:t>
              </a:r>
            </a:p>
            <a:p>
              <a:pPr>
                <a:lnSpc>
                  <a:spcPct val="85000"/>
                </a:lnSpc>
              </a:pPr>
              <a:r>
                <a:rPr lang="en-US" altLang="en-US" sz="1800">
                  <a:solidFill>
                    <a:srgbClr val="000099"/>
                  </a:solidFill>
                </a:rPr>
                <a:t>128.119.40.186, 80</a:t>
              </a:r>
            </a:p>
          </p:txBody>
        </p:sp>
        <p:sp>
          <p:nvSpPr>
            <p:cNvPr id="105573" name="Line 58">
              <a:extLst>
                <a:ext uri="{FF2B5EF4-FFF2-40B4-BE49-F238E27FC236}">
                  <a16:creationId xmlns:a16="http://schemas.microsoft.com/office/drawing/2014/main" id="{7B98918E-AD9F-F44F-AB57-003C4A34C4BB}"/>
                </a:ext>
              </a:extLst>
            </p:cNvPr>
            <p:cNvSpPr>
              <a:spLocks noChangeShapeType="1"/>
            </p:cNvSpPr>
            <p:nvPr/>
          </p:nvSpPr>
          <p:spPr bwMode="auto">
            <a:xfrm flipH="1">
              <a:off x="3944" y="1105"/>
              <a:ext cx="197" cy="75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05487" name="Freeform 67">
            <a:extLst>
              <a:ext uri="{FF2B5EF4-FFF2-40B4-BE49-F238E27FC236}">
                <a16:creationId xmlns:a16="http://schemas.microsoft.com/office/drawing/2014/main" id="{E3824844-7206-8444-9231-1E828C981F66}"/>
              </a:ext>
            </a:extLst>
          </p:cNvPr>
          <p:cNvSpPr>
            <a:spLocks/>
          </p:cNvSpPr>
          <p:nvPr/>
        </p:nvSpPr>
        <p:spPr bwMode="auto">
          <a:xfrm>
            <a:off x="2344738" y="2627313"/>
            <a:ext cx="3862387" cy="1531937"/>
          </a:xfrm>
          <a:custGeom>
            <a:avLst/>
            <a:gdLst>
              <a:gd name="T0" fmla="*/ 0 w 2433"/>
              <a:gd name="T1" fmla="*/ 2147483647 h 965"/>
              <a:gd name="T2" fmla="*/ 2147483647 w 2433"/>
              <a:gd name="T3" fmla="*/ 2147483647 h 965"/>
              <a:gd name="T4" fmla="*/ 2147483647 w 2433"/>
              <a:gd name="T5" fmla="*/ 2147483647 h 965"/>
              <a:gd name="T6" fmla="*/ 2147483647 w 2433"/>
              <a:gd name="T7" fmla="*/ 2147483647 h 965"/>
              <a:gd name="T8" fmla="*/ 2147483647 w 2433"/>
              <a:gd name="T9" fmla="*/ 2147483647 h 965"/>
              <a:gd name="T10" fmla="*/ 2147483647 w 2433"/>
              <a:gd name="T11" fmla="*/ 2147483647 h 965"/>
              <a:gd name="T12" fmla="*/ 0 w 2433"/>
              <a:gd name="T13" fmla="*/ 2147483647 h 965"/>
              <a:gd name="T14" fmla="*/ 0 60000 65536"/>
              <a:gd name="T15" fmla="*/ 0 60000 65536"/>
              <a:gd name="T16" fmla="*/ 0 60000 65536"/>
              <a:gd name="T17" fmla="*/ 0 60000 65536"/>
              <a:gd name="T18" fmla="*/ 0 60000 65536"/>
              <a:gd name="T19" fmla="*/ 0 60000 65536"/>
              <a:gd name="T20" fmla="*/ 0 60000 65536"/>
              <a:gd name="T21" fmla="*/ 0 w 2433"/>
              <a:gd name="T22" fmla="*/ 0 h 965"/>
              <a:gd name="T23" fmla="*/ 2433 w 2433"/>
              <a:gd name="T24" fmla="*/ 965 h 9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hlink"/>
              </a:gs>
              <a:gs pos="100000">
                <a:schemeClr val="bg1"/>
              </a:gs>
            </a:gsLst>
            <a:lin ang="5400000" scaled="1"/>
          </a:gradFill>
          <a:ln w="3175" cap="flat" cmpd="sng">
            <a:solidFill>
              <a:schemeClr val="hlink"/>
            </a:solidFill>
            <a:prstDash val="solid"/>
            <a:round/>
            <a:headEnd/>
            <a:tailEnd/>
          </a:ln>
        </p:spPr>
        <p:txBody>
          <a:bodyPr wrap="none"/>
          <a:lstStyle/>
          <a:p>
            <a:endParaRPr lang="en-US"/>
          </a:p>
        </p:txBody>
      </p:sp>
      <p:sp>
        <p:nvSpPr>
          <p:cNvPr id="105488" name="Rectangle 62">
            <a:extLst>
              <a:ext uri="{FF2B5EF4-FFF2-40B4-BE49-F238E27FC236}">
                <a16:creationId xmlns:a16="http://schemas.microsoft.com/office/drawing/2014/main" id="{A5BFC099-AF06-CC4C-89BD-9C3116FB333B}"/>
              </a:ext>
            </a:extLst>
          </p:cNvPr>
          <p:cNvSpPr>
            <a:spLocks noChangeArrowheads="1"/>
          </p:cNvSpPr>
          <p:nvPr/>
        </p:nvSpPr>
        <p:spPr bwMode="auto">
          <a:xfrm>
            <a:off x="2344738" y="1374775"/>
            <a:ext cx="3784600" cy="1354138"/>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489" name="Text Box 60">
            <a:extLst>
              <a:ext uri="{FF2B5EF4-FFF2-40B4-BE49-F238E27FC236}">
                <a16:creationId xmlns:a16="http://schemas.microsoft.com/office/drawing/2014/main" id="{3F106705-D92D-7144-AACC-2A2D0770FE87}"/>
              </a:ext>
            </a:extLst>
          </p:cNvPr>
          <p:cNvSpPr txBox="1">
            <a:spLocks noChangeArrowheads="1"/>
          </p:cNvSpPr>
          <p:nvPr/>
        </p:nvSpPr>
        <p:spPr bwMode="auto">
          <a:xfrm>
            <a:off x="2386013" y="1419225"/>
            <a:ext cx="367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NAT translation table</a:t>
            </a:r>
          </a:p>
          <a:p>
            <a:pPr algn="ctr"/>
            <a:r>
              <a:rPr lang="en-US" altLang="en-US" sz="1800"/>
              <a:t>WAN side addr        LAN side addr</a:t>
            </a:r>
          </a:p>
        </p:txBody>
      </p:sp>
      <p:sp>
        <p:nvSpPr>
          <p:cNvPr id="105490" name="Line 63">
            <a:extLst>
              <a:ext uri="{FF2B5EF4-FFF2-40B4-BE49-F238E27FC236}">
                <a16:creationId xmlns:a16="http://schemas.microsoft.com/office/drawing/2014/main" id="{8AAD3531-263D-4F4D-B827-08B584DB979D}"/>
              </a:ext>
            </a:extLst>
          </p:cNvPr>
          <p:cNvSpPr>
            <a:spLocks noChangeShapeType="1"/>
          </p:cNvSpPr>
          <p:nvPr/>
        </p:nvSpPr>
        <p:spPr bwMode="auto">
          <a:xfrm flipV="1">
            <a:off x="2344738" y="1747838"/>
            <a:ext cx="3790950" cy="11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1" name="Line 64">
            <a:extLst>
              <a:ext uri="{FF2B5EF4-FFF2-40B4-BE49-F238E27FC236}">
                <a16:creationId xmlns:a16="http://schemas.microsoft.com/office/drawing/2014/main" id="{E9E31979-57C8-1843-928E-B1A0AD39BBF3}"/>
              </a:ext>
            </a:extLst>
          </p:cNvPr>
          <p:cNvSpPr>
            <a:spLocks noChangeShapeType="1"/>
          </p:cNvSpPr>
          <p:nvPr/>
        </p:nvSpPr>
        <p:spPr bwMode="auto">
          <a:xfrm flipV="1">
            <a:off x="2359025" y="2025650"/>
            <a:ext cx="3749675" cy="11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492" name="Line 65">
            <a:extLst>
              <a:ext uri="{FF2B5EF4-FFF2-40B4-BE49-F238E27FC236}">
                <a16:creationId xmlns:a16="http://schemas.microsoft.com/office/drawing/2014/main" id="{71EE422E-B3FA-514C-9A4D-08ABB259681F}"/>
              </a:ext>
            </a:extLst>
          </p:cNvPr>
          <p:cNvSpPr>
            <a:spLocks noChangeShapeType="1"/>
          </p:cNvSpPr>
          <p:nvPr/>
        </p:nvSpPr>
        <p:spPr bwMode="auto">
          <a:xfrm>
            <a:off x="4468813" y="1770063"/>
            <a:ext cx="3175" cy="955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3533" name="Text Box 61">
            <a:extLst>
              <a:ext uri="{FF2B5EF4-FFF2-40B4-BE49-F238E27FC236}">
                <a16:creationId xmlns:a16="http://schemas.microsoft.com/office/drawing/2014/main" id="{E9FA565F-CB05-A142-9488-8828FDAB4523}"/>
              </a:ext>
            </a:extLst>
          </p:cNvPr>
          <p:cNvSpPr txBox="1">
            <a:spLocks noChangeArrowheads="1"/>
          </p:cNvSpPr>
          <p:nvPr/>
        </p:nvSpPr>
        <p:spPr bwMode="auto">
          <a:xfrm>
            <a:off x="2401888" y="2044700"/>
            <a:ext cx="370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CC0000"/>
                </a:solidFill>
              </a:rPr>
              <a:t>138.76.29.7, 5001   10.0.0.1, 3345</a:t>
            </a:r>
          </a:p>
          <a:p>
            <a:pPr algn="ctr"/>
            <a:r>
              <a:rPr lang="en-US" altLang="en-US" sz="1800"/>
              <a:t>……                                         ……</a:t>
            </a:r>
          </a:p>
        </p:txBody>
      </p:sp>
      <p:grpSp>
        <p:nvGrpSpPr>
          <p:cNvPr id="8" name="Group 135">
            <a:extLst>
              <a:ext uri="{FF2B5EF4-FFF2-40B4-BE49-F238E27FC236}">
                <a16:creationId xmlns:a16="http://schemas.microsoft.com/office/drawing/2014/main" id="{7C55BD41-F985-184F-AA4F-411EDA7B8EA9}"/>
              </a:ext>
            </a:extLst>
          </p:cNvPr>
          <p:cNvGrpSpPr>
            <a:grpSpLocks/>
          </p:cNvGrpSpPr>
          <p:nvPr/>
        </p:nvGrpSpPr>
        <p:grpSpPr bwMode="auto">
          <a:xfrm>
            <a:off x="4765675" y="3435350"/>
            <a:ext cx="2784475" cy="1631950"/>
            <a:chOff x="3002" y="2417"/>
            <a:chExt cx="1754" cy="1028"/>
          </a:xfrm>
        </p:grpSpPr>
        <p:sp>
          <p:nvSpPr>
            <p:cNvPr id="105558" name="Rectangle 91">
              <a:extLst>
                <a:ext uri="{FF2B5EF4-FFF2-40B4-BE49-F238E27FC236}">
                  <a16:creationId xmlns:a16="http://schemas.microsoft.com/office/drawing/2014/main" id="{A0D2F366-D845-7F42-8B87-CDB89AF09897}"/>
                </a:ext>
              </a:extLst>
            </p:cNvPr>
            <p:cNvSpPr>
              <a:spLocks noChangeArrowheads="1"/>
            </p:cNvSpPr>
            <p:nvPr/>
          </p:nvSpPr>
          <p:spPr bwMode="auto">
            <a:xfrm>
              <a:off x="3002" y="3051"/>
              <a:ext cx="1175" cy="25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59" name="Text Box 92">
              <a:extLst>
                <a:ext uri="{FF2B5EF4-FFF2-40B4-BE49-F238E27FC236}">
                  <a16:creationId xmlns:a16="http://schemas.microsoft.com/office/drawing/2014/main" id="{965DAE60-F96A-A947-AF41-A8E84113C405}"/>
                </a:ext>
              </a:extLst>
            </p:cNvPr>
            <p:cNvSpPr txBox="1">
              <a:spLocks noChangeArrowheads="1"/>
            </p:cNvSpPr>
            <p:nvPr/>
          </p:nvSpPr>
          <p:spPr bwMode="auto">
            <a:xfrm>
              <a:off x="3104" y="3042"/>
              <a:ext cx="11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 128.119.40.186, 80 </a:t>
              </a:r>
            </a:p>
            <a:p>
              <a:r>
                <a:rPr lang="en-US" altLang="en-US" sz="1200"/>
                <a:t>D: 10.0.0.1, 3345</a:t>
              </a:r>
            </a:p>
            <a:p>
              <a:endParaRPr lang="en-US" altLang="en-US" sz="1200"/>
            </a:p>
          </p:txBody>
        </p:sp>
        <p:grpSp>
          <p:nvGrpSpPr>
            <p:cNvPr id="105560" name="Group 93">
              <a:extLst>
                <a:ext uri="{FF2B5EF4-FFF2-40B4-BE49-F238E27FC236}">
                  <a16:creationId xmlns:a16="http://schemas.microsoft.com/office/drawing/2014/main" id="{9227419C-8544-0D44-A9D4-7F4FA8FF53E7}"/>
                </a:ext>
              </a:extLst>
            </p:cNvPr>
            <p:cNvGrpSpPr>
              <a:grpSpLocks/>
            </p:cNvGrpSpPr>
            <p:nvPr/>
          </p:nvGrpSpPr>
          <p:grpSpPr bwMode="auto">
            <a:xfrm>
              <a:off x="3054" y="3007"/>
              <a:ext cx="51" cy="99"/>
              <a:chOff x="5508" y="1599"/>
              <a:chExt cx="48" cy="99"/>
            </a:xfrm>
          </p:grpSpPr>
          <p:sp>
            <p:nvSpPr>
              <p:cNvPr id="105569" name="Freeform 94">
                <a:extLst>
                  <a:ext uri="{FF2B5EF4-FFF2-40B4-BE49-F238E27FC236}">
                    <a16:creationId xmlns:a16="http://schemas.microsoft.com/office/drawing/2014/main" id="{BD1D586F-F506-8646-81F4-C845CD35254D}"/>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70" name="Line 95">
                <a:extLst>
                  <a:ext uri="{FF2B5EF4-FFF2-40B4-BE49-F238E27FC236}">
                    <a16:creationId xmlns:a16="http://schemas.microsoft.com/office/drawing/2014/main" id="{DEC785E7-75F8-D648-A3E7-5D83B3FC36C3}"/>
                  </a:ext>
                </a:extLst>
              </p:cNvPr>
              <p:cNvSpPr>
                <a:spLocks noChangeShapeType="1"/>
              </p:cNvSpPr>
              <p:nvPr/>
            </p:nvSpPr>
            <p:spPr bwMode="auto">
              <a:xfrm flipH="1">
                <a:off x="5512" y="1608"/>
                <a:ext cx="22"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1" name="Line 96">
                <a:extLst>
                  <a:ext uri="{FF2B5EF4-FFF2-40B4-BE49-F238E27FC236}">
                    <a16:creationId xmlns:a16="http://schemas.microsoft.com/office/drawing/2014/main" id="{F965ED7F-C03D-7641-B55B-FE9D510DBB92}"/>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05561" name="Group 97">
              <a:extLst>
                <a:ext uri="{FF2B5EF4-FFF2-40B4-BE49-F238E27FC236}">
                  <a16:creationId xmlns:a16="http://schemas.microsoft.com/office/drawing/2014/main" id="{A515B24E-9F00-A249-A7B8-1850EE563699}"/>
                </a:ext>
              </a:extLst>
            </p:cNvPr>
            <p:cNvGrpSpPr>
              <a:grpSpLocks/>
            </p:cNvGrpSpPr>
            <p:nvPr/>
          </p:nvGrpSpPr>
          <p:grpSpPr bwMode="auto">
            <a:xfrm>
              <a:off x="3059" y="3248"/>
              <a:ext cx="51" cy="99"/>
              <a:chOff x="5508" y="1599"/>
              <a:chExt cx="48" cy="99"/>
            </a:xfrm>
          </p:grpSpPr>
          <p:sp>
            <p:nvSpPr>
              <p:cNvPr id="105566" name="Freeform 98">
                <a:extLst>
                  <a:ext uri="{FF2B5EF4-FFF2-40B4-BE49-F238E27FC236}">
                    <a16:creationId xmlns:a16="http://schemas.microsoft.com/office/drawing/2014/main" id="{E57B9D23-D710-254E-91AE-26F6977C625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67" name="Line 99">
                <a:extLst>
                  <a:ext uri="{FF2B5EF4-FFF2-40B4-BE49-F238E27FC236}">
                    <a16:creationId xmlns:a16="http://schemas.microsoft.com/office/drawing/2014/main" id="{277E01B6-D15C-134F-BE03-F00E7684B2CE}"/>
                  </a:ext>
                </a:extLst>
              </p:cNvPr>
              <p:cNvSpPr>
                <a:spLocks noChangeShapeType="1"/>
              </p:cNvSpPr>
              <p:nvPr/>
            </p:nvSpPr>
            <p:spPr bwMode="auto">
              <a:xfrm flipH="1">
                <a:off x="5512" y="1608"/>
                <a:ext cx="22"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8" name="Line 100">
                <a:extLst>
                  <a:ext uri="{FF2B5EF4-FFF2-40B4-BE49-F238E27FC236}">
                    <a16:creationId xmlns:a16="http://schemas.microsoft.com/office/drawing/2014/main" id="{19C726A4-E0EB-9046-85E2-1919DDBCD21D}"/>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05562" name="Freeform 101">
              <a:extLst>
                <a:ext uri="{FF2B5EF4-FFF2-40B4-BE49-F238E27FC236}">
                  <a16:creationId xmlns:a16="http://schemas.microsoft.com/office/drawing/2014/main" id="{548B4738-F008-064F-AC9E-5FC9C6EEF170}"/>
                </a:ext>
              </a:extLst>
            </p:cNvPr>
            <p:cNvSpPr>
              <a:spLocks/>
            </p:cNvSpPr>
            <p:nvPr/>
          </p:nvSpPr>
          <p:spPr bwMode="auto">
            <a:xfrm>
              <a:off x="4179" y="2417"/>
              <a:ext cx="577" cy="768"/>
            </a:xfrm>
            <a:custGeom>
              <a:avLst/>
              <a:gdLst>
                <a:gd name="T0" fmla="*/ 577 w 577"/>
                <a:gd name="T1" fmla="*/ 0 h 768"/>
                <a:gd name="T2" fmla="*/ 342 w 577"/>
                <a:gd name="T3" fmla="*/ 0 h 768"/>
                <a:gd name="T4" fmla="*/ 342 w 577"/>
                <a:gd name="T5" fmla="*/ 768 h 768"/>
                <a:gd name="T6" fmla="*/ 0 w 577"/>
                <a:gd name="T7" fmla="*/ 760 h 768"/>
                <a:gd name="T8" fmla="*/ 0 60000 65536"/>
                <a:gd name="T9" fmla="*/ 0 60000 65536"/>
                <a:gd name="T10" fmla="*/ 0 60000 65536"/>
                <a:gd name="T11" fmla="*/ 0 60000 65536"/>
                <a:gd name="T12" fmla="*/ 0 w 577"/>
                <a:gd name="T13" fmla="*/ 0 h 768"/>
                <a:gd name="T14" fmla="*/ 577 w 577"/>
                <a:gd name="T15" fmla="*/ 768 h 768"/>
              </a:gdLst>
              <a:ahLst/>
              <a:cxnLst>
                <a:cxn ang="T8">
                  <a:pos x="T0" y="T1"/>
                </a:cxn>
                <a:cxn ang="T9">
                  <a:pos x="T2" y="T3"/>
                </a:cxn>
                <a:cxn ang="T10">
                  <a:pos x="T4" y="T5"/>
                </a:cxn>
                <a:cxn ang="T11">
                  <a:pos x="T6" y="T7"/>
                </a:cxn>
              </a:cxnLst>
              <a:rect l="T12" t="T13" r="T14" b="T15"/>
              <a:pathLst>
                <a:path w="577" h="768">
                  <a:moveTo>
                    <a:pt x="577" y="0"/>
                  </a:moveTo>
                  <a:lnTo>
                    <a:pt x="342" y="0"/>
                  </a:lnTo>
                  <a:lnTo>
                    <a:pt x="342" y="768"/>
                  </a:lnTo>
                  <a:lnTo>
                    <a:pt x="0" y="760"/>
                  </a:lnTo>
                </a:path>
              </a:pathLst>
            </a:custGeom>
            <a:noFill/>
            <a:ln w="28575" cap="flat" cmpd="sng">
              <a:solidFill>
                <a:schemeClr val="tx1"/>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105563" name="Group 102">
              <a:extLst>
                <a:ext uri="{FF2B5EF4-FFF2-40B4-BE49-F238E27FC236}">
                  <a16:creationId xmlns:a16="http://schemas.microsoft.com/office/drawing/2014/main" id="{D6D0D898-437F-0843-AFAF-E34E5E6316D1}"/>
                </a:ext>
              </a:extLst>
            </p:cNvPr>
            <p:cNvGrpSpPr>
              <a:grpSpLocks/>
            </p:cNvGrpSpPr>
            <p:nvPr/>
          </p:nvGrpSpPr>
          <p:grpSpPr bwMode="auto">
            <a:xfrm>
              <a:off x="4240" y="3061"/>
              <a:ext cx="218" cy="231"/>
              <a:chOff x="5140" y="400"/>
              <a:chExt cx="218" cy="231"/>
            </a:xfrm>
          </p:grpSpPr>
          <p:sp>
            <p:nvSpPr>
              <p:cNvPr id="105564" name="Oval 103">
                <a:extLst>
                  <a:ext uri="{FF2B5EF4-FFF2-40B4-BE49-F238E27FC236}">
                    <a16:creationId xmlns:a16="http://schemas.microsoft.com/office/drawing/2014/main" id="{C379D4AA-6C04-594F-8CFF-172E15C0A885}"/>
                  </a:ext>
                </a:extLst>
              </p:cNvPr>
              <p:cNvSpPr>
                <a:spLocks noChangeArrowheads="1"/>
              </p:cNvSpPr>
              <p:nvPr/>
            </p:nvSpPr>
            <p:spPr bwMode="auto">
              <a:xfrm>
                <a:off x="5140" y="410"/>
                <a:ext cx="218" cy="218"/>
              </a:xfrm>
              <a:prstGeom prst="ellipse">
                <a:avLst/>
              </a:prstGeom>
              <a:solidFill>
                <a:schemeClr val="bg1"/>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65" name="Text Box 104">
                <a:extLst>
                  <a:ext uri="{FF2B5EF4-FFF2-40B4-BE49-F238E27FC236}">
                    <a16:creationId xmlns:a16="http://schemas.microsoft.com/office/drawing/2014/main" id="{56298FE0-F414-B84F-A978-479086C156EE}"/>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rPr>
                  <a:t>4</a:t>
                </a:r>
              </a:p>
            </p:txBody>
          </p:sp>
        </p:grpSp>
      </p:grpSp>
      <p:grpSp>
        <p:nvGrpSpPr>
          <p:cNvPr id="12" name="Group 108">
            <a:extLst>
              <a:ext uri="{FF2B5EF4-FFF2-40B4-BE49-F238E27FC236}">
                <a16:creationId xmlns:a16="http://schemas.microsoft.com/office/drawing/2014/main" id="{41AFF8C2-D595-1F40-A432-BC98F395D40B}"/>
              </a:ext>
            </a:extLst>
          </p:cNvPr>
          <p:cNvGrpSpPr>
            <a:grpSpLocks/>
          </p:cNvGrpSpPr>
          <p:nvPr/>
        </p:nvGrpSpPr>
        <p:grpSpPr bwMode="auto">
          <a:xfrm>
            <a:off x="1531938" y="3652838"/>
            <a:ext cx="2497137" cy="566737"/>
            <a:chOff x="1026" y="3559"/>
            <a:chExt cx="1573" cy="357"/>
          </a:xfrm>
        </p:grpSpPr>
        <p:grpSp>
          <p:nvGrpSpPr>
            <p:cNvPr id="105543" name="Group 68">
              <a:extLst>
                <a:ext uri="{FF2B5EF4-FFF2-40B4-BE49-F238E27FC236}">
                  <a16:creationId xmlns:a16="http://schemas.microsoft.com/office/drawing/2014/main" id="{B4D1969D-20AC-2F4A-88B3-FF1FC849C4AD}"/>
                </a:ext>
              </a:extLst>
            </p:cNvPr>
            <p:cNvGrpSpPr>
              <a:grpSpLocks/>
            </p:cNvGrpSpPr>
            <p:nvPr/>
          </p:nvGrpSpPr>
          <p:grpSpPr bwMode="auto">
            <a:xfrm>
              <a:off x="1412" y="3559"/>
              <a:ext cx="1187" cy="357"/>
              <a:chOff x="4381" y="786"/>
              <a:chExt cx="1108" cy="357"/>
            </a:xfrm>
          </p:grpSpPr>
          <p:sp>
            <p:nvSpPr>
              <p:cNvPr id="105548" name="Rectangle 69">
                <a:extLst>
                  <a:ext uri="{FF2B5EF4-FFF2-40B4-BE49-F238E27FC236}">
                    <a16:creationId xmlns:a16="http://schemas.microsoft.com/office/drawing/2014/main" id="{97F909EE-4DAD-5641-8844-3B9DA927BE23}"/>
                  </a:ext>
                </a:extLst>
              </p:cNvPr>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49" name="Text Box 70">
                <a:extLst>
                  <a:ext uri="{FF2B5EF4-FFF2-40B4-BE49-F238E27FC236}">
                    <a16:creationId xmlns:a16="http://schemas.microsoft.com/office/drawing/2014/main" id="{2C6154C2-E878-BB4E-B684-EAB19CC14994}"/>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 138.76.29.7, 5001</a:t>
                </a:r>
              </a:p>
              <a:p>
                <a:r>
                  <a:rPr lang="en-US" altLang="en-US" sz="1200"/>
                  <a:t>D: 128.119.40.186, 80</a:t>
                </a:r>
              </a:p>
            </p:txBody>
          </p:sp>
          <p:grpSp>
            <p:nvGrpSpPr>
              <p:cNvPr id="105550" name="Group 71">
                <a:extLst>
                  <a:ext uri="{FF2B5EF4-FFF2-40B4-BE49-F238E27FC236}">
                    <a16:creationId xmlns:a16="http://schemas.microsoft.com/office/drawing/2014/main" id="{5607D89E-C1BB-6948-B8DB-C9906F26101A}"/>
                  </a:ext>
                </a:extLst>
              </p:cNvPr>
              <p:cNvGrpSpPr>
                <a:grpSpLocks/>
              </p:cNvGrpSpPr>
              <p:nvPr/>
            </p:nvGrpSpPr>
            <p:grpSpPr bwMode="auto">
              <a:xfrm>
                <a:off x="5394" y="786"/>
                <a:ext cx="48" cy="99"/>
                <a:chOff x="5508" y="1599"/>
                <a:chExt cx="48" cy="99"/>
              </a:xfrm>
            </p:grpSpPr>
            <p:sp>
              <p:nvSpPr>
                <p:cNvPr id="105555" name="Freeform 72">
                  <a:extLst>
                    <a:ext uri="{FF2B5EF4-FFF2-40B4-BE49-F238E27FC236}">
                      <a16:creationId xmlns:a16="http://schemas.microsoft.com/office/drawing/2014/main" id="{12E5C76F-24BD-3F47-A487-2836741856A3}"/>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56" name="Line 73">
                  <a:extLst>
                    <a:ext uri="{FF2B5EF4-FFF2-40B4-BE49-F238E27FC236}">
                      <a16:creationId xmlns:a16="http://schemas.microsoft.com/office/drawing/2014/main" id="{77F3F8D9-CE31-464C-ABB5-E19BA9046A25}"/>
                    </a:ext>
                  </a:extLst>
                </p:cNvPr>
                <p:cNvSpPr>
                  <a:spLocks noChangeShapeType="1"/>
                </p:cNvSpPr>
                <p:nvPr/>
              </p:nvSpPr>
              <p:spPr bwMode="auto">
                <a:xfrm flipH="1">
                  <a:off x="5512" y="1608"/>
                  <a:ext cx="21"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7" name="Line 74">
                  <a:extLst>
                    <a:ext uri="{FF2B5EF4-FFF2-40B4-BE49-F238E27FC236}">
                      <a16:creationId xmlns:a16="http://schemas.microsoft.com/office/drawing/2014/main" id="{D070AD5E-2EDA-5546-8531-C269459C1C29}"/>
                    </a:ext>
                  </a:extLst>
                </p:cNvPr>
                <p:cNvSpPr>
                  <a:spLocks noChangeShapeType="1"/>
                </p:cNvSpPr>
                <p:nvPr/>
              </p:nvSpPr>
              <p:spPr bwMode="auto">
                <a:xfrm flipH="1">
                  <a:off x="5536" y="1620"/>
                  <a:ext cx="21"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05551" name="Group 75">
                <a:extLst>
                  <a:ext uri="{FF2B5EF4-FFF2-40B4-BE49-F238E27FC236}">
                    <a16:creationId xmlns:a16="http://schemas.microsoft.com/office/drawing/2014/main" id="{577A3F85-83D3-184C-AD2F-24512AB39434}"/>
                  </a:ext>
                </a:extLst>
              </p:cNvPr>
              <p:cNvGrpSpPr>
                <a:grpSpLocks/>
              </p:cNvGrpSpPr>
              <p:nvPr/>
            </p:nvGrpSpPr>
            <p:grpSpPr bwMode="auto">
              <a:xfrm>
                <a:off x="5382" y="1044"/>
                <a:ext cx="48" cy="99"/>
                <a:chOff x="5508" y="1599"/>
                <a:chExt cx="48" cy="99"/>
              </a:xfrm>
            </p:grpSpPr>
            <p:sp>
              <p:nvSpPr>
                <p:cNvPr id="105552" name="Freeform 76">
                  <a:extLst>
                    <a:ext uri="{FF2B5EF4-FFF2-40B4-BE49-F238E27FC236}">
                      <a16:creationId xmlns:a16="http://schemas.microsoft.com/office/drawing/2014/main" id="{D07CFD81-361C-6A49-88F3-2C0B652C8A1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53" name="Line 77">
                  <a:extLst>
                    <a:ext uri="{FF2B5EF4-FFF2-40B4-BE49-F238E27FC236}">
                      <a16:creationId xmlns:a16="http://schemas.microsoft.com/office/drawing/2014/main" id="{7EECFE0F-B143-9445-959E-9BFE95CF506B}"/>
                    </a:ext>
                  </a:extLst>
                </p:cNvPr>
                <p:cNvSpPr>
                  <a:spLocks noChangeShapeType="1"/>
                </p:cNvSpPr>
                <p:nvPr/>
              </p:nvSpPr>
              <p:spPr bwMode="auto">
                <a:xfrm flipH="1">
                  <a:off x="5510" y="1608"/>
                  <a:ext cx="21"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4" name="Line 78">
                  <a:extLst>
                    <a:ext uri="{FF2B5EF4-FFF2-40B4-BE49-F238E27FC236}">
                      <a16:creationId xmlns:a16="http://schemas.microsoft.com/office/drawing/2014/main" id="{F37601F2-BA02-4043-988A-D1CDEF160FEF}"/>
                    </a:ext>
                  </a:extLst>
                </p:cNvPr>
                <p:cNvSpPr>
                  <a:spLocks noChangeShapeType="1"/>
                </p:cNvSpPr>
                <p:nvPr/>
              </p:nvSpPr>
              <p:spPr bwMode="auto">
                <a:xfrm flipH="1">
                  <a:off x="5536" y="1620"/>
                  <a:ext cx="21"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105544" name="Line 79">
              <a:extLst>
                <a:ext uri="{FF2B5EF4-FFF2-40B4-BE49-F238E27FC236}">
                  <a16:creationId xmlns:a16="http://schemas.microsoft.com/office/drawing/2014/main" id="{324955E5-BC86-064A-AEC5-6120DAE59702}"/>
                </a:ext>
              </a:extLst>
            </p:cNvPr>
            <p:cNvSpPr>
              <a:spLocks noChangeShapeType="1"/>
            </p:cNvSpPr>
            <p:nvPr/>
          </p:nvSpPr>
          <p:spPr bwMode="auto">
            <a:xfrm flipH="1">
              <a:off x="1026" y="3729"/>
              <a:ext cx="37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5545" name="Group 105">
              <a:extLst>
                <a:ext uri="{FF2B5EF4-FFF2-40B4-BE49-F238E27FC236}">
                  <a16:creationId xmlns:a16="http://schemas.microsoft.com/office/drawing/2014/main" id="{10BDD15F-1571-7F4E-A170-24DBD315C73F}"/>
                </a:ext>
              </a:extLst>
            </p:cNvPr>
            <p:cNvGrpSpPr>
              <a:grpSpLocks/>
            </p:cNvGrpSpPr>
            <p:nvPr/>
          </p:nvGrpSpPr>
          <p:grpSpPr bwMode="auto">
            <a:xfrm>
              <a:off x="1143" y="3613"/>
              <a:ext cx="218" cy="231"/>
              <a:chOff x="5140" y="400"/>
              <a:chExt cx="218" cy="231"/>
            </a:xfrm>
          </p:grpSpPr>
          <p:sp>
            <p:nvSpPr>
              <p:cNvPr id="105546" name="Oval 106">
                <a:extLst>
                  <a:ext uri="{FF2B5EF4-FFF2-40B4-BE49-F238E27FC236}">
                    <a16:creationId xmlns:a16="http://schemas.microsoft.com/office/drawing/2014/main" id="{8919D93F-9A5F-1844-932E-9A69E12F85B4}"/>
                  </a:ext>
                </a:extLst>
              </p:cNvPr>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47" name="Text Box 107">
                <a:extLst>
                  <a:ext uri="{FF2B5EF4-FFF2-40B4-BE49-F238E27FC236}">
                    <a16:creationId xmlns:a16="http://schemas.microsoft.com/office/drawing/2014/main" id="{0BA54ABB-1946-3E41-A991-469713EF594A}"/>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rPr>
                  <a:t>2</a:t>
                </a:r>
              </a:p>
            </p:txBody>
          </p:sp>
        </p:grpSp>
      </p:grpSp>
      <p:grpSp>
        <p:nvGrpSpPr>
          <p:cNvPr id="17" name="Group 112">
            <a:extLst>
              <a:ext uri="{FF2B5EF4-FFF2-40B4-BE49-F238E27FC236}">
                <a16:creationId xmlns:a16="http://schemas.microsoft.com/office/drawing/2014/main" id="{D753B2C9-CC0E-3F45-8EF4-B4450DFB7150}"/>
              </a:ext>
            </a:extLst>
          </p:cNvPr>
          <p:cNvGrpSpPr>
            <a:grpSpLocks/>
          </p:cNvGrpSpPr>
          <p:nvPr/>
        </p:nvGrpSpPr>
        <p:grpSpPr bwMode="auto">
          <a:xfrm>
            <a:off x="0" y="1671638"/>
            <a:ext cx="5154613" cy="2052637"/>
            <a:chOff x="0" y="1306"/>
            <a:chExt cx="3247" cy="1293"/>
          </a:xfrm>
        </p:grpSpPr>
        <p:sp>
          <p:nvSpPr>
            <p:cNvPr id="105539" name="Text Box 82">
              <a:extLst>
                <a:ext uri="{FF2B5EF4-FFF2-40B4-BE49-F238E27FC236}">
                  <a16:creationId xmlns:a16="http://schemas.microsoft.com/office/drawing/2014/main" id="{DB34C83A-9D2A-4A4F-B88E-34EA00AE4152}"/>
                </a:ext>
              </a:extLst>
            </p:cNvPr>
            <p:cNvSpPr txBox="1">
              <a:spLocks noChangeArrowheads="1"/>
            </p:cNvSpPr>
            <p:nvPr/>
          </p:nvSpPr>
          <p:spPr bwMode="auto">
            <a:xfrm>
              <a:off x="0" y="1306"/>
              <a:ext cx="131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i="1">
                  <a:solidFill>
                    <a:srgbClr val="CC0000"/>
                  </a:solidFill>
                </a:rPr>
                <a:t>2:</a:t>
              </a:r>
              <a:r>
                <a:rPr lang="en-US" altLang="en-US" sz="1800">
                  <a:solidFill>
                    <a:srgbClr val="FF0000"/>
                  </a:solidFill>
                </a:rPr>
                <a:t> </a:t>
              </a:r>
              <a:r>
                <a:rPr lang="en-US" altLang="en-US" sz="1800">
                  <a:solidFill>
                    <a:srgbClr val="000099"/>
                  </a:solidFill>
                </a:rPr>
                <a:t>NAT router</a:t>
              </a:r>
            </a:p>
            <a:p>
              <a:pPr>
                <a:lnSpc>
                  <a:spcPct val="85000"/>
                </a:lnSpc>
              </a:pPr>
              <a:r>
                <a:rPr lang="en-US" altLang="en-US" sz="1800">
                  <a:solidFill>
                    <a:srgbClr val="000099"/>
                  </a:solidFill>
                </a:rPr>
                <a:t>changes datagram</a:t>
              </a:r>
            </a:p>
            <a:p>
              <a:pPr>
                <a:lnSpc>
                  <a:spcPct val="85000"/>
                </a:lnSpc>
              </a:pPr>
              <a:r>
                <a:rPr lang="en-US" altLang="en-US" sz="1800">
                  <a:solidFill>
                    <a:srgbClr val="000099"/>
                  </a:solidFill>
                </a:rPr>
                <a:t>source addr from</a:t>
              </a:r>
            </a:p>
            <a:p>
              <a:pPr>
                <a:lnSpc>
                  <a:spcPct val="85000"/>
                </a:lnSpc>
              </a:pPr>
              <a:r>
                <a:rPr lang="en-US" altLang="en-US" sz="1800">
                  <a:solidFill>
                    <a:srgbClr val="000099"/>
                  </a:solidFill>
                </a:rPr>
                <a:t>10.0.0.1, 3345 to</a:t>
              </a:r>
            </a:p>
            <a:p>
              <a:pPr>
                <a:lnSpc>
                  <a:spcPct val="85000"/>
                </a:lnSpc>
              </a:pPr>
              <a:r>
                <a:rPr lang="en-US" altLang="en-US" sz="1800">
                  <a:solidFill>
                    <a:srgbClr val="000099"/>
                  </a:solidFill>
                </a:rPr>
                <a:t>138.76.29.7, 5001,</a:t>
              </a:r>
            </a:p>
            <a:p>
              <a:pPr>
                <a:lnSpc>
                  <a:spcPct val="85000"/>
                </a:lnSpc>
              </a:pPr>
              <a:r>
                <a:rPr lang="en-US" altLang="en-US" sz="1800">
                  <a:solidFill>
                    <a:srgbClr val="000099"/>
                  </a:solidFill>
                </a:rPr>
                <a:t>updates table</a:t>
              </a:r>
            </a:p>
          </p:txBody>
        </p:sp>
        <p:sp>
          <p:nvSpPr>
            <p:cNvPr id="105540" name="Line 83">
              <a:extLst>
                <a:ext uri="{FF2B5EF4-FFF2-40B4-BE49-F238E27FC236}">
                  <a16:creationId xmlns:a16="http://schemas.microsoft.com/office/drawing/2014/main" id="{2D32CC22-65B7-F34C-B6CF-4D4404B73F94}"/>
                </a:ext>
              </a:extLst>
            </p:cNvPr>
            <p:cNvSpPr>
              <a:spLocks noChangeShapeType="1"/>
            </p:cNvSpPr>
            <p:nvPr/>
          </p:nvSpPr>
          <p:spPr bwMode="auto">
            <a:xfrm>
              <a:off x="1285" y="2243"/>
              <a:ext cx="147" cy="35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1" name="Line 110">
              <a:extLst>
                <a:ext uri="{FF2B5EF4-FFF2-40B4-BE49-F238E27FC236}">
                  <a16:creationId xmlns:a16="http://schemas.microsoft.com/office/drawing/2014/main" id="{49D11CF1-08C5-EC44-888E-C61BBDF0BA40}"/>
                </a:ext>
              </a:extLst>
            </p:cNvPr>
            <p:cNvSpPr>
              <a:spLocks noChangeShapeType="1"/>
            </p:cNvSpPr>
            <p:nvPr/>
          </p:nvSpPr>
          <p:spPr bwMode="auto">
            <a:xfrm flipV="1">
              <a:off x="1275" y="1788"/>
              <a:ext cx="663" cy="45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2" name="Line 111">
              <a:extLst>
                <a:ext uri="{FF2B5EF4-FFF2-40B4-BE49-F238E27FC236}">
                  <a16:creationId xmlns:a16="http://schemas.microsoft.com/office/drawing/2014/main" id="{C59DFF26-EE47-4444-BE93-294B89E8725D}"/>
                </a:ext>
              </a:extLst>
            </p:cNvPr>
            <p:cNvSpPr>
              <a:spLocks noChangeShapeType="1"/>
            </p:cNvSpPr>
            <p:nvPr/>
          </p:nvSpPr>
          <p:spPr bwMode="auto">
            <a:xfrm flipV="1">
              <a:off x="1275" y="1751"/>
              <a:ext cx="1972" cy="491"/>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8" name="Group 129">
            <a:extLst>
              <a:ext uri="{FF2B5EF4-FFF2-40B4-BE49-F238E27FC236}">
                <a16:creationId xmlns:a16="http://schemas.microsoft.com/office/drawing/2014/main" id="{CE675F30-72BC-4743-87A7-C4B050754F63}"/>
              </a:ext>
            </a:extLst>
          </p:cNvPr>
          <p:cNvGrpSpPr>
            <a:grpSpLocks/>
          </p:cNvGrpSpPr>
          <p:nvPr/>
        </p:nvGrpSpPr>
        <p:grpSpPr bwMode="auto">
          <a:xfrm>
            <a:off x="1360488" y="4681538"/>
            <a:ext cx="2471737" cy="696912"/>
            <a:chOff x="1163" y="3752"/>
            <a:chExt cx="1557" cy="439"/>
          </a:xfrm>
        </p:grpSpPr>
        <p:sp>
          <p:nvSpPr>
            <p:cNvPr id="105525" name="Rectangle 115">
              <a:extLst>
                <a:ext uri="{FF2B5EF4-FFF2-40B4-BE49-F238E27FC236}">
                  <a16:creationId xmlns:a16="http://schemas.microsoft.com/office/drawing/2014/main" id="{349D1C20-5689-9D42-8C3E-02A29BF830C7}"/>
                </a:ext>
              </a:extLst>
            </p:cNvPr>
            <p:cNvSpPr>
              <a:spLocks noChangeArrowheads="1"/>
            </p:cNvSpPr>
            <p:nvPr/>
          </p:nvSpPr>
          <p:spPr bwMode="auto">
            <a:xfrm>
              <a:off x="1163" y="3796"/>
              <a:ext cx="1183" cy="25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26" name="Text Box 116">
              <a:extLst>
                <a:ext uri="{FF2B5EF4-FFF2-40B4-BE49-F238E27FC236}">
                  <a16:creationId xmlns:a16="http://schemas.microsoft.com/office/drawing/2014/main" id="{9030E47C-248B-5A48-B3F1-BB0D2E586B49}"/>
                </a:ext>
              </a:extLst>
            </p:cNvPr>
            <p:cNvSpPr txBox="1">
              <a:spLocks noChangeArrowheads="1"/>
            </p:cNvSpPr>
            <p:nvPr/>
          </p:nvSpPr>
          <p:spPr bwMode="auto">
            <a:xfrm>
              <a:off x="1281" y="3788"/>
              <a:ext cx="11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 128.119.40.186, 80 </a:t>
              </a:r>
            </a:p>
            <a:p>
              <a:r>
                <a:rPr lang="en-US" altLang="en-US" sz="1200"/>
                <a:t>D: 138.76.29.7, 5001</a:t>
              </a:r>
            </a:p>
            <a:p>
              <a:endParaRPr lang="en-US" altLang="en-US" sz="1200"/>
            </a:p>
          </p:txBody>
        </p:sp>
        <p:grpSp>
          <p:nvGrpSpPr>
            <p:cNvPr id="105527" name="Group 117">
              <a:extLst>
                <a:ext uri="{FF2B5EF4-FFF2-40B4-BE49-F238E27FC236}">
                  <a16:creationId xmlns:a16="http://schemas.microsoft.com/office/drawing/2014/main" id="{E3D317B3-4DA2-6F45-BF82-27D232BE9156}"/>
                </a:ext>
              </a:extLst>
            </p:cNvPr>
            <p:cNvGrpSpPr>
              <a:grpSpLocks/>
            </p:cNvGrpSpPr>
            <p:nvPr/>
          </p:nvGrpSpPr>
          <p:grpSpPr bwMode="auto">
            <a:xfrm>
              <a:off x="1214" y="3752"/>
              <a:ext cx="52" cy="99"/>
              <a:chOff x="5508" y="1599"/>
              <a:chExt cx="48" cy="99"/>
            </a:xfrm>
          </p:grpSpPr>
          <p:sp>
            <p:nvSpPr>
              <p:cNvPr id="105536" name="Freeform 118">
                <a:extLst>
                  <a:ext uri="{FF2B5EF4-FFF2-40B4-BE49-F238E27FC236}">
                    <a16:creationId xmlns:a16="http://schemas.microsoft.com/office/drawing/2014/main" id="{FC017F23-11E7-FC40-A0CA-8FE8B8358EA1}"/>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37" name="Line 119">
                <a:extLst>
                  <a:ext uri="{FF2B5EF4-FFF2-40B4-BE49-F238E27FC236}">
                    <a16:creationId xmlns:a16="http://schemas.microsoft.com/office/drawing/2014/main" id="{27705050-ED70-014E-9E17-B9BD6B1E5F96}"/>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8" name="Line 120">
                <a:extLst>
                  <a:ext uri="{FF2B5EF4-FFF2-40B4-BE49-F238E27FC236}">
                    <a16:creationId xmlns:a16="http://schemas.microsoft.com/office/drawing/2014/main" id="{C027843C-6D06-4543-A159-4C57D1D5A559}"/>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05528" name="Group 121">
              <a:extLst>
                <a:ext uri="{FF2B5EF4-FFF2-40B4-BE49-F238E27FC236}">
                  <a16:creationId xmlns:a16="http://schemas.microsoft.com/office/drawing/2014/main" id="{A01CCC8A-C3DD-4040-BE7B-0E76AF56EF99}"/>
                </a:ext>
              </a:extLst>
            </p:cNvPr>
            <p:cNvGrpSpPr>
              <a:grpSpLocks/>
            </p:cNvGrpSpPr>
            <p:nvPr/>
          </p:nvGrpSpPr>
          <p:grpSpPr bwMode="auto">
            <a:xfrm>
              <a:off x="1193" y="3984"/>
              <a:ext cx="52" cy="99"/>
              <a:chOff x="5508" y="1599"/>
              <a:chExt cx="48" cy="99"/>
            </a:xfrm>
          </p:grpSpPr>
          <p:sp>
            <p:nvSpPr>
              <p:cNvPr id="105533" name="Freeform 122">
                <a:extLst>
                  <a:ext uri="{FF2B5EF4-FFF2-40B4-BE49-F238E27FC236}">
                    <a16:creationId xmlns:a16="http://schemas.microsoft.com/office/drawing/2014/main" id="{A1980924-B9F7-CE47-A73B-750AC1656286}"/>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05534" name="Line 123">
                <a:extLst>
                  <a:ext uri="{FF2B5EF4-FFF2-40B4-BE49-F238E27FC236}">
                    <a16:creationId xmlns:a16="http://schemas.microsoft.com/office/drawing/2014/main" id="{7CA0231B-D463-7F4E-8BF8-10970F903F4B}"/>
                  </a:ext>
                </a:extLst>
              </p:cNvPr>
              <p:cNvSpPr>
                <a:spLocks noChangeShapeType="1"/>
              </p:cNvSpPr>
              <p:nvPr/>
            </p:nvSpPr>
            <p:spPr bwMode="auto">
              <a:xfrm flipH="1">
                <a:off x="5512" y="1608"/>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5" name="Line 124">
                <a:extLst>
                  <a:ext uri="{FF2B5EF4-FFF2-40B4-BE49-F238E27FC236}">
                    <a16:creationId xmlns:a16="http://schemas.microsoft.com/office/drawing/2014/main" id="{464CB108-F228-7B45-9757-2E1E6A019F27}"/>
                  </a:ext>
                </a:extLst>
              </p:cNvPr>
              <p:cNvSpPr>
                <a:spLocks noChangeShapeType="1"/>
              </p:cNvSpPr>
              <p:nvPr/>
            </p:nvSpPr>
            <p:spPr bwMode="auto">
              <a:xfrm flipH="1">
                <a:off x="5536" y="1620"/>
                <a:ext cx="20" cy="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05529" name="Line 125">
              <a:extLst>
                <a:ext uri="{FF2B5EF4-FFF2-40B4-BE49-F238E27FC236}">
                  <a16:creationId xmlns:a16="http://schemas.microsoft.com/office/drawing/2014/main" id="{631F6AC4-9BAC-144A-9E95-461A833ABA33}"/>
                </a:ext>
              </a:extLst>
            </p:cNvPr>
            <p:cNvSpPr>
              <a:spLocks noChangeShapeType="1"/>
            </p:cNvSpPr>
            <p:nvPr/>
          </p:nvSpPr>
          <p:spPr bwMode="auto">
            <a:xfrm flipH="1">
              <a:off x="2344" y="3931"/>
              <a:ext cx="37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nvGrpSpPr>
            <p:cNvPr id="105530" name="Group 126">
              <a:extLst>
                <a:ext uri="{FF2B5EF4-FFF2-40B4-BE49-F238E27FC236}">
                  <a16:creationId xmlns:a16="http://schemas.microsoft.com/office/drawing/2014/main" id="{602A428D-214B-3442-B854-5212EE3BBCC1}"/>
                </a:ext>
              </a:extLst>
            </p:cNvPr>
            <p:cNvGrpSpPr>
              <a:grpSpLocks/>
            </p:cNvGrpSpPr>
            <p:nvPr/>
          </p:nvGrpSpPr>
          <p:grpSpPr bwMode="auto">
            <a:xfrm>
              <a:off x="2409" y="3815"/>
              <a:ext cx="218" cy="231"/>
              <a:chOff x="5140" y="400"/>
              <a:chExt cx="218" cy="231"/>
            </a:xfrm>
          </p:grpSpPr>
          <p:sp>
            <p:nvSpPr>
              <p:cNvPr id="105531" name="Oval 127">
                <a:extLst>
                  <a:ext uri="{FF2B5EF4-FFF2-40B4-BE49-F238E27FC236}">
                    <a16:creationId xmlns:a16="http://schemas.microsoft.com/office/drawing/2014/main" id="{2B9BA51F-22C6-0B41-9CDE-3B225B8E66EB}"/>
                  </a:ext>
                </a:extLst>
              </p:cNvPr>
              <p:cNvSpPr>
                <a:spLocks noChangeArrowheads="1"/>
              </p:cNvSpPr>
              <p:nvPr/>
            </p:nvSpPr>
            <p:spPr bwMode="auto">
              <a:xfrm>
                <a:off x="5140" y="410"/>
                <a:ext cx="218" cy="218"/>
              </a:xfrm>
              <a:prstGeom prst="ellipse">
                <a:avLst/>
              </a:prstGeom>
              <a:solidFill>
                <a:schemeClr val="bg1"/>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5532" name="Text Box 128">
                <a:extLst>
                  <a:ext uri="{FF2B5EF4-FFF2-40B4-BE49-F238E27FC236}">
                    <a16:creationId xmlns:a16="http://schemas.microsoft.com/office/drawing/2014/main" id="{7FD1D25D-C0EF-E14E-A56F-1CAF0BDF6903}"/>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rPr>
                  <a:t>3</a:t>
                </a:r>
              </a:p>
            </p:txBody>
          </p:sp>
        </p:grpSp>
      </p:grpSp>
      <p:sp>
        <p:nvSpPr>
          <p:cNvPr id="233603" name="Text Box 131">
            <a:extLst>
              <a:ext uri="{FF2B5EF4-FFF2-40B4-BE49-F238E27FC236}">
                <a16:creationId xmlns:a16="http://schemas.microsoft.com/office/drawing/2014/main" id="{389E1A5C-634B-9A40-B829-1E448A9DD134}"/>
              </a:ext>
            </a:extLst>
          </p:cNvPr>
          <p:cNvSpPr txBox="1">
            <a:spLocks noChangeArrowheads="1"/>
          </p:cNvSpPr>
          <p:nvPr/>
        </p:nvSpPr>
        <p:spPr bwMode="auto">
          <a:xfrm>
            <a:off x="1317625" y="5170488"/>
            <a:ext cx="20891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i="1">
                <a:solidFill>
                  <a:srgbClr val="CC0000"/>
                </a:solidFill>
              </a:rPr>
              <a:t>3:</a:t>
            </a:r>
            <a:r>
              <a:rPr lang="en-US" altLang="en-US" sz="1800">
                <a:solidFill>
                  <a:srgbClr val="FF0000"/>
                </a:solidFill>
              </a:rPr>
              <a:t> </a:t>
            </a:r>
            <a:r>
              <a:rPr lang="en-US" altLang="en-US" sz="1800">
                <a:solidFill>
                  <a:srgbClr val="000099"/>
                </a:solidFill>
              </a:rPr>
              <a:t>reply arrives</a:t>
            </a:r>
          </a:p>
          <a:p>
            <a:pPr>
              <a:lnSpc>
                <a:spcPct val="85000"/>
              </a:lnSpc>
            </a:pPr>
            <a:r>
              <a:rPr lang="en-US" altLang="en-US" sz="1800">
                <a:solidFill>
                  <a:srgbClr val="000099"/>
                </a:solidFill>
              </a:rPr>
              <a:t> dest. address:</a:t>
            </a:r>
          </a:p>
          <a:p>
            <a:pPr>
              <a:lnSpc>
                <a:spcPct val="85000"/>
              </a:lnSpc>
            </a:pPr>
            <a:r>
              <a:rPr lang="en-US" altLang="en-US" sz="1800">
                <a:solidFill>
                  <a:srgbClr val="000099"/>
                </a:solidFill>
              </a:rPr>
              <a:t> 138.76.29.7, 5001</a:t>
            </a:r>
          </a:p>
        </p:txBody>
      </p:sp>
      <p:sp>
        <p:nvSpPr>
          <p:cNvPr id="233608" name="Text Box 136">
            <a:extLst>
              <a:ext uri="{FF2B5EF4-FFF2-40B4-BE49-F238E27FC236}">
                <a16:creationId xmlns:a16="http://schemas.microsoft.com/office/drawing/2014/main" id="{6466A503-F10F-764A-B178-EA37BB765366}"/>
              </a:ext>
            </a:extLst>
          </p:cNvPr>
          <p:cNvSpPr txBox="1">
            <a:spLocks noChangeArrowheads="1"/>
          </p:cNvSpPr>
          <p:nvPr/>
        </p:nvSpPr>
        <p:spPr bwMode="auto">
          <a:xfrm>
            <a:off x="4741863" y="5005388"/>
            <a:ext cx="38671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i="1">
                <a:solidFill>
                  <a:srgbClr val="CC0000"/>
                </a:solidFill>
              </a:rPr>
              <a:t>4:</a:t>
            </a:r>
            <a:r>
              <a:rPr lang="en-US" altLang="en-US" sz="1800">
                <a:solidFill>
                  <a:srgbClr val="FF0000"/>
                </a:solidFill>
              </a:rPr>
              <a:t> </a:t>
            </a:r>
            <a:r>
              <a:rPr lang="en-US" altLang="en-US" sz="1800">
                <a:solidFill>
                  <a:srgbClr val="000099"/>
                </a:solidFill>
              </a:rPr>
              <a:t>NAT router</a:t>
            </a:r>
          </a:p>
          <a:p>
            <a:pPr>
              <a:lnSpc>
                <a:spcPct val="85000"/>
              </a:lnSpc>
            </a:pPr>
            <a:r>
              <a:rPr lang="en-US" altLang="en-US" sz="1800">
                <a:solidFill>
                  <a:srgbClr val="000099"/>
                </a:solidFill>
              </a:rPr>
              <a:t>changes datagram</a:t>
            </a:r>
          </a:p>
          <a:p>
            <a:pPr>
              <a:lnSpc>
                <a:spcPct val="85000"/>
              </a:lnSpc>
            </a:pPr>
            <a:r>
              <a:rPr lang="en-US" altLang="en-US" sz="1800">
                <a:solidFill>
                  <a:srgbClr val="000099"/>
                </a:solidFill>
              </a:rPr>
              <a:t>dest addr from</a:t>
            </a:r>
          </a:p>
          <a:p>
            <a:pPr>
              <a:lnSpc>
                <a:spcPct val="85000"/>
              </a:lnSpc>
            </a:pPr>
            <a:r>
              <a:rPr lang="en-US" altLang="en-US" sz="1800">
                <a:solidFill>
                  <a:srgbClr val="000099"/>
                </a:solidFill>
              </a:rPr>
              <a:t>138.76.29.7, 5001 to 10.0.0.1, 3345 </a:t>
            </a:r>
          </a:p>
          <a:p>
            <a:endParaRPr lang="en-US" altLang="en-US" sz="1800">
              <a:solidFill>
                <a:srgbClr val="000099"/>
              </a:solidFill>
            </a:endParaRPr>
          </a:p>
        </p:txBody>
      </p:sp>
      <p:sp>
        <p:nvSpPr>
          <p:cNvPr id="105500" name="Line 138">
            <a:extLst>
              <a:ext uri="{FF2B5EF4-FFF2-40B4-BE49-F238E27FC236}">
                <a16:creationId xmlns:a16="http://schemas.microsoft.com/office/drawing/2014/main" id="{3878F145-1A49-E64A-B9B2-202237D87A74}"/>
              </a:ext>
            </a:extLst>
          </p:cNvPr>
          <p:cNvSpPr>
            <a:spLocks noChangeShapeType="1"/>
          </p:cNvSpPr>
          <p:nvPr/>
        </p:nvSpPr>
        <p:spPr bwMode="auto">
          <a:xfrm>
            <a:off x="1022350" y="4273550"/>
            <a:ext cx="302577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25" name="Rectangle 141">
            <a:extLst>
              <a:ext uri="{FF2B5EF4-FFF2-40B4-BE49-F238E27FC236}">
                <a16:creationId xmlns:a16="http://schemas.microsoft.com/office/drawing/2014/main" id="{35D7EB56-7004-2A42-95BC-D5FD34FB387F}"/>
              </a:ext>
            </a:extLst>
          </p:cNvPr>
          <p:cNvSpPr>
            <a:spLocks noGrp="1" noChangeArrowheads="1"/>
          </p:cNvSpPr>
          <p:nvPr>
            <p:ph type="title"/>
          </p:nvPr>
        </p:nvSpPr>
        <p:spPr>
          <a:xfrm>
            <a:off x="533400" y="230188"/>
            <a:ext cx="8091488" cy="908050"/>
          </a:xfrm>
        </p:spPr>
        <p:txBody>
          <a:bodyPr/>
          <a:lstStyle/>
          <a:p>
            <a:pPr>
              <a:defRPr/>
            </a:pPr>
            <a:r>
              <a:rPr lang="en-US">
                <a:cs typeface="+mj-cs"/>
              </a:rPr>
              <a:t>NAT: network address translation</a:t>
            </a:r>
          </a:p>
        </p:txBody>
      </p:sp>
      <p:pic>
        <p:nvPicPr>
          <p:cNvPr id="105502" name="Picture 142" descr="underline_base">
            <a:extLst>
              <a:ext uri="{FF2B5EF4-FFF2-40B4-BE49-F238E27FC236}">
                <a16:creationId xmlns:a16="http://schemas.microsoft.com/office/drawing/2014/main" id="{F34D832E-12B3-284F-8EF5-385871A783D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922338"/>
            <a:ext cx="77692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503" name="Group 143">
            <a:extLst>
              <a:ext uri="{FF2B5EF4-FFF2-40B4-BE49-F238E27FC236}">
                <a16:creationId xmlns:a16="http://schemas.microsoft.com/office/drawing/2014/main" id="{87034285-1DF5-1B48-A058-6527B463C988}"/>
              </a:ext>
            </a:extLst>
          </p:cNvPr>
          <p:cNvGrpSpPr>
            <a:grpSpLocks/>
          </p:cNvGrpSpPr>
          <p:nvPr/>
        </p:nvGrpSpPr>
        <p:grpSpPr bwMode="auto">
          <a:xfrm>
            <a:off x="4035425" y="4095750"/>
            <a:ext cx="587375" cy="323850"/>
            <a:chOff x="4396" y="1245"/>
            <a:chExt cx="672" cy="248"/>
          </a:xfrm>
        </p:grpSpPr>
        <p:sp>
          <p:nvSpPr>
            <p:cNvPr id="105517" name="Oval 407">
              <a:extLst>
                <a:ext uri="{FF2B5EF4-FFF2-40B4-BE49-F238E27FC236}">
                  <a16:creationId xmlns:a16="http://schemas.microsoft.com/office/drawing/2014/main" id="{AD76DA53-7B2A-9340-AE45-F2551FCABA46}"/>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105518" name="Rectangle 410">
              <a:extLst>
                <a:ext uri="{FF2B5EF4-FFF2-40B4-BE49-F238E27FC236}">
                  <a16:creationId xmlns:a16="http://schemas.microsoft.com/office/drawing/2014/main" id="{8079C559-3284-6447-BA53-6B6FD23BAB40}"/>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105519" name="Oval 411">
              <a:extLst>
                <a:ext uri="{FF2B5EF4-FFF2-40B4-BE49-F238E27FC236}">
                  <a16:creationId xmlns:a16="http://schemas.microsoft.com/office/drawing/2014/main" id="{8C5D0AA4-D384-2844-9D8E-2FFCACD96C5B}"/>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105520" name="Group 147">
              <a:extLst>
                <a:ext uri="{FF2B5EF4-FFF2-40B4-BE49-F238E27FC236}">
                  <a16:creationId xmlns:a16="http://schemas.microsoft.com/office/drawing/2014/main" id="{748AEE33-3952-224B-978C-6023E224189A}"/>
                </a:ext>
              </a:extLst>
            </p:cNvPr>
            <p:cNvGrpSpPr>
              <a:grpSpLocks/>
            </p:cNvGrpSpPr>
            <p:nvPr/>
          </p:nvGrpSpPr>
          <p:grpSpPr bwMode="auto">
            <a:xfrm>
              <a:off x="4530" y="1287"/>
              <a:ext cx="377" cy="75"/>
              <a:chOff x="2468" y="1332"/>
              <a:chExt cx="310" cy="60"/>
            </a:xfrm>
          </p:grpSpPr>
          <p:sp>
            <p:nvSpPr>
              <p:cNvPr id="105523" name="Freeform 148">
                <a:extLst>
                  <a:ext uri="{FF2B5EF4-FFF2-40B4-BE49-F238E27FC236}">
                    <a16:creationId xmlns:a16="http://schemas.microsoft.com/office/drawing/2014/main" id="{4B605FB1-EC3D-B847-9637-4E634580478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24" name="Freeform 149">
                <a:extLst>
                  <a:ext uri="{FF2B5EF4-FFF2-40B4-BE49-F238E27FC236}">
                    <a16:creationId xmlns:a16="http://schemas.microsoft.com/office/drawing/2014/main" id="{D1009B38-3DE3-F041-811D-BCFA1B23042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5521" name="Line 150">
              <a:extLst>
                <a:ext uri="{FF2B5EF4-FFF2-40B4-BE49-F238E27FC236}">
                  <a16:creationId xmlns:a16="http://schemas.microsoft.com/office/drawing/2014/main" id="{97C94C7A-B9E8-D942-B820-BAA5237420BD}"/>
                </a:ext>
              </a:extLst>
            </p:cNvPr>
            <p:cNvSpPr>
              <a:spLocks noChangeShapeType="1"/>
            </p:cNvSpPr>
            <p:nvPr/>
          </p:nvSpPr>
          <p:spPr bwMode="auto">
            <a:xfrm>
              <a:off x="4400" y="1322"/>
              <a:ext cx="0" cy="1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22" name="Line 151">
              <a:extLst>
                <a:ext uri="{FF2B5EF4-FFF2-40B4-BE49-F238E27FC236}">
                  <a16:creationId xmlns:a16="http://schemas.microsoft.com/office/drawing/2014/main" id="{C9160C90-5341-F94A-A6C3-AF26B9609A66}"/>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04" name="Group 156">
            <a:extLst>
              <a:ext uri="{FF2B5EF4-FFF2-40B4-BE49-F238E27FC236}">
                <a16:creationId xmlns:a16="http://schemas.microsoft.com/office/drawing/2014/main" id="{31BE980D-8E7E-514C-9300-F909C13D24E9}"/>
              </a:ext>
            </a:extLst>
          </p:cNvPr>
          <p:cNvGrpSpPr>
            <a:grpSpLocks/>
          </p:cNvGrpSpPr>
          <p:nvPr/>
        </p:nvGrpSpPr>
        <p:grpSpPr bwMode="auto">
          <a:xfrm flipH="1">
            <a:off x="7529513" y="3311525"/>
            <a:ext cx="641350" cy="558800"/>
            <a:chOff x="-44" y="1473"/>
            <a:chExt cx="981" cy="1105"/>
          </a:xfrm>
        </p:grpSpPr>
        <p:pic>
          <p:nvPicPr>
            <p:cNvPr id="105515" name="Picture 157" descr="desktop_computer_stylized_medium">
              <a:extLst>
                <a:ext uri="{FF2B5EF4-FFF2-40B4-BE49-F238E27FC236}">
                  <a16:creationId xmlns:a16="http://schemas.microsoft.com/office/drawing/2014/main" id="{E990DE47-5D4E-AA4F-8EBF-E02996300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16" name="Freeform 158">
              <a:extLst>
                <a:ext uri="{FF2B5EF4-FFF2-40B4-BE49-F238E27FC236}">
                  <a16:creationId xmlns:a16="http://schemas.microsoft.com/office/drawing/2014/main" id="{6180A4A7-121B-AB48-8295-977864E9C90B}"/>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105505" name="Group 159">
            <a:extLst>
              <a:ext uri="{FF2B5EF4-FFF2-40B4-BE49-F238E27FC236}">
                <a16:creationId xmlns:a16="http://schemas.microsoft.com/office/drawing/2014/main" id="{F84F1BF2-7AD9-614E-817E-AFDC3F763DAD}"/>
              </a:ext>
            </a:extLst>
          </p:cNvPr>
          <p:cNvGrpSpPr>
            <a:grpSpLocks/>
          </p:cNvGrpSpPr>
          <p:nvPr/>
        </p:nvGrpSpPr>
        <p:grpSpPr bwMode="auto">
          <a:xfrm flipH="1">
            <a:off x="7540625" y="4054475"/>
            <a:ext cx="641350" cy="558800"/>
            <a:chOff x="-44" y="1473"/>
            <a:chExt cx="981" cy="1105"/>
          </a:xfrm>
        </p:grpSpPr>
        <p:pic>
          <p:nvPicPr>
            <p:cNvPr id="105513" name="Picture 160" descr="desktop_computer_stylized_medium">
              <a:extLst>
                <a:ext uri="{FF2B5EF4-FFF2-40B4-BE49-F238E27FC236}">
                  <a16:creationId xmlns:a16="http://schemas.microsoft.com/office/drawing/2014/main" id="{152BD202-E01D-8C47-85F9-20C891AE8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14" name="Freeform 161">
              <a:extLst>
                <a:ext uri="{FF2B5EF4-FFF2-40B4-BE49-F238E27FC236}">
                  <a16:creationId xmlns:a16="http://schemas.microsoft.com/office/drawing/2014/main" id="{7C111406-3047-1241-BE2A-58BCA5BB567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105506" name="Group 162">
            <a:extLst>
              <a:ext uri="{FF2B5EF4-FFF2-40B4-BE49-F238E27FC236}">
                <a16:creationId xmlns:a16="http://schemas.microsoft.com/office/drawing/2014/main" id="{F3964FA0-27B3-1A43-9CF1-70C7C92A2695}"/>
              </a:ext>
            </a:extLst>
          </p:cNvPr>
          <p:cNvGrpSpPr>
            <a:grpSpLocks/>
          </p:cNvGrpSpPr>
          <p:nvPr/>
        </p:nvGrpSpPr>
        <p:grpSpPr bwMode="auto">
          <a:xfrm flipH="1">
            <a:off x="7548563" y="4808538"/>
            <a:ext cx="641350" cy="558800"/>
            <a:chOff x="-44" y="1473"/>
            <a:chExt cx="981" cy="1105"/>
          </a:xfrm>
        </p:grpSpPr>
        <p:pic>
          <p:nvPicPr>
            <p:cNvPr id="105511" name="Picture 163" descr="desktop_computer_stylized_medium">
              <a:extLst>
                <a:ext uri="{FF2B5EF4-FFF2-40B4-BE49-F238E27FC236}">
                  <a16:creationId xmlns:a16="http://schemas.microsoft.com/office/drawing/2014/main" id="{46F1CF6D-1BFA-A74B-ABD1-EBB06E30D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12" name="Freeform 164">
              <a:extLst>
                <a:ext uri="{FF2B5EF4-FFF2-40B4-BE49-F238E27FC236}">
                  <a16:creationId xmlns:a16="http://schemas.microsoft.com/office/drawing/2014/main" id="{943D353D-0605-5147-A823-2B296DEB16F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05507" name="Line 32">
            <a:extLst>
              <a:ext uri="{FF2B5EF4-FFF2-40B4-BE49-F238E27FC236}">
                <a16:creationId xmlns:a16="http://schemas.microsoft.com/office/drawing/2014/main" id="{FDB86A7E-2016-6A4F-AA7E-B7FDB6FDD450}"/>
              </a:ext>
            </a:extLst>
          </p:cNvPr>
          <p:cNvSpPr>
            <a:spLocks noChangeShapeType="1"/>
          </p:cNvSpPr>
          <p:nvPr/>
        </p:nvSpPr>
        <p:spPr bwMode="auto">
          <a:xfrm>
            <a:off x="7386638" y="4238625"/>
            <a:ext cx="219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10" name="TextBox 1">
            <a:extLst>
              <a:ext uri="{FF2B5EF4-FFF2-40B4-BE49-F238E27FC236}">
                <a16:creationId xmlns:a16="http://schemas.microsoft.com/office/drawing/2014/main" id="{04D72E56-D285-C845-BF69-8FE5A44E5479}"/>
              </a:ext>
            </a:extLst>
          </p:cNvPr>
          <p:cNvSpPr txBox="1">
            <a:spLocks noChangeArrowheads="1"/>
          </p:cNvSpPr>
          <p:nvPr/>
        </p:nvSpPr>
        <p:spPr bwMode="auto">
          <a:xfrm>
            <a:off x="339725" y="6199188"/>
            <a:ext cx="4506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 Check out the online interactive exercises for more examples: h</a:t>
            </a:r>
            <a:r>
              <a:rPr lang="en-US" altLang="en-US" sz="1200"/>
              <a:t>ttp://gaia.cs.umass.edu/kurose_ross/interactive/</a:t>
            </a:r>
          </a:p>
        </p:txBody>
      </p:sp>
    </p:spTree>
    <p:extLst>
      <p:ext uri="{BB962C8B-B14F-4D97-AF65-F5344CB8AC3E}">
        <p14:creationId xmlns:p14="http://schemas.microsoft.com/office/powerpoint/2010/main" val="418974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000"/>
                                        <p:tgtEl>
                                          <p:spTgt spid="12"/>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3533"/>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000"/>
                                        <p:tgtEl>
                                          <p:spTgt spid="18"/>
                                        </p:tgtEl>
                                      </p:cBhvr>
                                    </p:animEffec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33603"/>
                                        </p:tgtEl>
                                        <p:attrNameLst>
                                          <p:attrName>style.visibility</p:attrName>
                                        </p:attrNameLst>
                                      </p:cBhvr>
                                      <p:to>
                                        <p:strVal val="visible"/>
                                      </p:to>
                                    </p:set>
                                  </p:childTnLst>
                                  <p:subTnLst>
                                    <p:set>
                                      <p:cBhvr override="childStyle">
                                        <p:cTn dur="1" fill="hold" display="0" masterRel="nextClick" afterEffect="1"/>
                                        <p:tgtEl>
                                          <p:spTgt spid="233603"/>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3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33" grpId="0"/>
      <p:bldP spid="233603" grpId="0"/>
      <p:bldP spid="2336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FC70326-5901-F74E-8D68-E1DE239643FA}"/>
              </a:ext>
            </a:extLst>
          </p:cNvPr>
          <p:cNvSpPr>
            <a:spLocks noGrp="1" noChangeArrowheads="1"/>
          </p:cNvSpPr>
          <p:nvPr>
            <p:ph type="title"/>
          </p:nvPr>
        </p:nvSpPr>
        <p:spPr>
          <a:xfrm>
            <a:off x="533400" y="-14288"/>
            <a:ext cx="7772400" cy="1143001"/>
          </a:xfrm>
        </p:spPr>
        <p:txBody>
          <a:bodyPr/>
          <a:lstStyle/>
          <a:p>
            <a:r>
              <a:rPr lang="en-US" altLang="en-US" sz="4000">
                <a:ea typeface="ＭＳ Ｐゴシック" panose="020B0600070205080204" pitchFamily="34" charset="-128"/>
              </a:rPr>
              <a:t>Scheduling mechanisms</a:t>
            </a:r>
          </a:p>
        </p:txBody>
      </p:sp>
      <p:sp>
        <p:nvSpPr>
          <p:cNvPr id="66562" name="Rectangle 3">
            <a:extLst>
              <a:ext uri="{FF2B5EF4-FFF2-40B4-BE49-F238E27FC236}">
                <a16:creationId xmlns:a16="http://schemas.microsoft.com/office/drawing/2014/main" id="{4C8197A5-E8F5-F142-A30E-4765C61DF1EF}"/>
              </a:ext>
            </a:extLst>
          </p:cNvPr>
          <p:cNvSpPr>
            <a:spLocks noGrp="1" noChangeArrowheads="1"/>
          </p:cNvSpPr>
          <p:nvPr>
            <p:ph type="body" idx="1"/>
          </p:nvPr>
        </p:nvSpPr>
        <p:spPr>
          <a:xfrm>
            <a:off x="533400" y="1339850"/>
            <a:ext cx="8262938" cy="3582988"/>
          </a:xfrm>
        </p:spPr>
        <p:txBody>
          <a:bodyPr/>
          <a:lstStyle/>
          <a:p>
            <a:r>
              <a:rPr lang="en-US" altLang="en-US" i="1" dirty="0">
                <a:solidFill>
                  <a:srgbClr val="CC0000"/>
                </a:solidFill>
                <a:ea typeface="ＭＳ Ｐゴシック" panose="020B0600070205080204" pitchFamily="34" charset="-128"/>
                <a:cs typeface="ＭＳ Ｐゴシック" panose="020B0600070205080204" pitchFamily="34" charset="-128"/>
              </a:rPr>
              <a:t>scheduling: </a:t>
            </a:r>
            <a:r>
              <a:rPr lang="en-US" altLang="en-US" dirty="0">
                <a:ea typeface="ＭＳ Ｐゴシック" panose="020B0600070205080204" pitchFamily="34" charset="-128"/>
                <a:cs typeface="ＭＳ Ｐゴシック" panose="020B0600070205080204" pitchFamily="34" charset="-128"/>
              </a:rPr>
              <a:t>choose next packet to send on link</a:t>
            </a:r>
          </a:p>
          <a:p>
            <a:r>
              <a:rPr lang="en-US" altLang="en-US" i="1" dirty="0">
                <a:solidFill>
                  <a:srgbClr val="CC0000"/>
                </a:solidFill>
                <a:ea typeface="ＭＳ Ｐゴシック" panose="020B0600070205080204" pitchFamily="34" charset="-128"/>
                <a:cs typeface="ＭＳ Ｐゴシック" panose="020B0600070205080204" pitchFamily="34" charset="-128"/>
              </a:rPr>
              <a:t>FIFO (first in first out) scheduling: </a:t>
            </a:r>
            <a:r>
              <a:rPr lang="en-US" altLang="en-US" dirty="0">
                <a:ea typeface="ＭＳ Ｐゴシック" panose="020B0600070205080204" pitchFamily="34" charset="-128"/>
                <a:cs typeface="ＭＳ Ｐゴシック" panose="020B0600070205080204" pitchFamily="34" charset="-128"/>
              </a:rPr>
              <a:t>send in order of arrival to queue</a:t>
            </a:r>
          </a:p>
          <a:p>
            <a:pPr lvl="1"/>
            <a:r>
              <a:rPr lang="en-US" altLang="en-US" dirty="0">
                <a:latin typeface="Gill Sans MT" panose="020B0502020104020203" pitchFamily="34" charset="77"/>
                <a:ea typeface="ＭＳ Ｐゴシック" panose="020B0600070205080204" pitchFamily="34" charset="-128"/>
              </a:rPr>
              <a:t>real-world example? – join a queue at a bus stop</a:t>
            </a:r>
          </a:p>
          <a:p>
            <a:pPr lvl="1"/>
            <a:r>
              <a:rPr lang="en-US" altLang="en-US" i="1" dirty="0">
                <a:solidFill>
                  <a:srgbClr val="000099"/>
                </a:solidFill>
                <a:latin typeface="Gill Sans MT" panose="020B0502020104020203" pitchFamily="34" charset="77"/>
                <a:ea typeface="ＭＳ Ｐゴシック" panose="020B0600070205080204" pitchFamily="34" charset="-128"/>
              </a:rPr>
              <a:t>discard policy: </a:t>
            </a:r>
            <a:r>
              <a:rPr lang="en-US" altLang="en-US" dirty="0">
                <a:latin typeface="Gill Sans MT" panose="020B0502020104020203" pitchFamily="34" charset="77"/>
                <a:ea typeface="ＭＳ Ｐゴシック" panose="020B0600070205080204" pitchFamily="34" charset="-128"/>
              </a:rPr>
              <a:t>if packet arrives to full queue: who to discard?</a:t>
            </a:r>
          </a:p>
          <a:p>
            <a:pPr lvl="2">
              <a:lnSpc>
                <a:spcPts val="2275"/>
              </a:lnSpc>
            </a:pPr>
            <a:r>
              <a:rPr lang="en-US" altLang="en-US" sz="2400" i="1" dirty="0">
                <a:solidFill>
                  <a:srgbClr val="000099"/>
                </a:solidFill>
                <a:latin typeface="Gill Sans MT" panose="020B0502020104020203" pitchFamily="34" charset="77"/>
                <a:ea typeface="Gill Sans MT" panose="020B0502020104020203" pitchFamily="34" charset="77"/>
                <a:cs typeface="Gill Sans MT" panose="020B0502020104020203" pitchFamily="34" charset="77"/>
              </a:rPr>
              <a:t>tail drop: </a:t>
            </a:r>
            <a:r>
              <a:rPr lang="en-US" altLang="en-US" sz="2400" dirty="0">
                <a:latin typeface="Gill Sans MT" panose="020B0502020104020203" pitchFamily="34" charset="77"/>
                <a:ea typeface="Gill Sans MT" panose="020B0502020104020203" pitchFamily="34" charset="77"/>
                <a:cs typeface="Gill Sans MT" panose="020B0502020104020203" pitchFamily="34" charset="77"/>
              </a:rPr>
              <a:t>drop arriving packet</a:t>
            </a:r>
          </a:p>
          <a:p>
            <a:pPr lvl="2">
              <a:lnSpc>
                <a:spcPts val="2275"/>
              </a:lnSpc>
            </a:pPr>
            <a:r>
              <a:rPr lang="en-US" altLang="en-US" sz="2400" i="1" dirty="0">
                <a:solidFill>
                  <a:srgbClr val="000099"/>
                </a:solidFill>
                <a:latin typeface="Gill Sans MT" panose="020B0502020104020203" pitchFamily="34" charset="77"/>
                <a:ea typeface="Gill Sans MT" panose="020B0502020104020203" pitchFamily="34" charset="77"/>
                <a:cs typeface="Gill Sans MT" panose="020B0502020104020203" pitchFamily="34" charset="77"/>
              </a:rPr>
              <a:t>priority: </a:t>
            </a:r>
            <a:r>
              <a:rPr lang="en-US" altLang="en-US" sz="2400" dirty="0">
                <a:latin typeface="Gill Sans MT" panose="020B0502020104020203" pitchFamily="34" charset="77"/>
                <a:ea typeface="Gill Sans MT" panose="020B0502020104020203" pitchFamily="34" charset="77"/>
                <a:cs typeface="Gill Sans MT" panose="020B0502020104020203" pitchFamily="34" charset="77"/>
              </a:rPr>
              <a:t>drop/remove on priority basis</a:t>
            </a:r>
          </a:p>
          <a:p>
            <a:pPr lvl="2">
              <a:lnSpc>
                <a:spcPts val="2275"/>
              </a:lnSpc>
            </a:pPr>
            <a:r>
              <a:rPr lang="en-US" altLang="en-US" sz="2400" i="1" dirty="0">
                <a:solidFill>
                  <a:srgbClr val="000099"/>
                </a:solidFill>
                <a:latin typeface="Gill Sans MT" panose="020B0502020104020203" pitchFamily="34" charset="77"/>
                <a:ea typeface="Gill Sans MT" panose="020B0502020104020203" pitchFamily="34" charset="77"/>
                <a:cs typeface="Gill Sans MT" panose="020B0502020104020203" pitchFamily="34" charset="77"/>
              </a:rPr>
              <a:t>random: </a:t>
            </a:r>
            <a:r>
              <a:rPr lang="en-US" altLang="en-US" sz="2400" dirty="0">
                <a:latin typeface="Gill Sans MT" panose="020B0502020104020203" pitchFamily="34" charset="77"/>
                <a:ea typeface="Gill Sans MT" panose="020B0502020104020203" pitchFamily="34" charset="77"/>
                <a:cs typeface="Gill Sans MT" panose="020B0502020104020203" pitchFamily="34" charset="77"/>
              </a:rPr>
              <a:t>drop/remove randomly</a:t>
            </a:r>
          </a:p>
        </p:txBody>
      </p:sp>
      <p:pic>
        <p:nvPicPr>
          <p:cNvPr id="66563" name="Picture 16" descr="underline_base">
            <a:extLst>
              <a:ext uri="{FF2B5EF4-FFF2-40B4-BE49-F238E27FC236}">
                <a16:creationId xmlns:a16="http://schemas.microsoft.com/office/drawing/2014/main" id="{E5724881-2649-E74E-9439-B695A8C468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782638"/>
            <a:ext cx="4845050" cy="18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25">
            <a:extLst>
              <a:ext uri="{FF2B5EF4-FFF2-40B4-BE49-F238E27FC236}">
                <a16:creationId xmlns:a16="http://schemas.microsoft.com/office/drawing/2014/main" id="{816550E9-C68F-564B-8550-6F108DAC0C24}"/>
              </a:ext>
            </a:extLst>
          </p:cNvPr>
          <p:cNvGrpSpPr>
            <a:grpSpLocks/>
          </p:cNvGrpSpPr>
          <p:nvPr/>
        </p:nvGrpSpPr>
        <p:grpSpPr bwMode="auto">
          <a:xfrm>
            <a:off x="3771900" y="5132388"/>
            <a:ext cx="939800" cy="565150"/>
            <a:chOff x="1670312" y="2562997"/>
            <a:chExt cx="940317" cy="565219"/>
          </a:xfrm>
        </p:grpSpPr>
        <p:grpSp>
          <p:nvGrpSpPr>
            <p:cNvPr id="66575" name="Group 28">
              <a:extLst>
                <a:ext uri="{FF2B5EF4-FFF2-40B4-BE49-F238E27FC236}">
                  <a16:creationId xmlns:a16="http://schemas.microsoft.com/office/drawing/2014/main" id="{A81C18F9-4EEB-1E46-89B6-EB91ECC4760D}"/>
                </a:ext>
              </a:extLst>
            </p:cNvPr>
            <p:cNvGrpSpPr>
              <a:grpSpLocks/>
            </p:cNvGrpSpPr>
            <p:nvPr/>
          </p:nvGrpSpPr>
          <p:grpSpPr bwMode="auto">
            <a:xfrm>
              <a:off x="1670312" y="2562997"/>
              <a:ext cx="929822" cy="565219"/>
              <a:chOff x="1670312" y="2562997"/>
              <a:chExt cx="929822" cy="565219"/>
            </a:xfrm>
          </p:grpSpPr>
          <p:sp>
            <p:nvSpPr>
              <p:cNvPr id="66577" name="Rectangle 30">
                <a:extLst>
                  <a:ext uri="{FF2B5EF4-FFF2-40B4-BE49-F238E27FC236}">
                    <a16:creationId xmlns:a16="http://schemas.microsoft.com/office/drawing/2014/main" id="{24DD260E-B9BB-664C-918F-21709E4327B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cxnSp>
            <p:nvCxnSpPr>
              <p:cNvPr id="66578" name="Straight Connector 31">
                <a:extLst>
                  <a:ext uri="{FF2B5EF4-FFF2-40B4-BE49-F238E27FC236}">
                    <a16:creationId xmlns:a16="http://schemas.microsoft.com/office/drawing/2014/main" id="{4529DB7D-D1B3-3F44-8E7F-6BEB58DE0812}"/>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79" name="Straight Connector 32">
                <a:extLst>
                  <a:ext uri="{FF2B5EF4-FFF2-40B4-BE49-F238E27FC236}">
                    <a16:creationId xmlns:a16="http://schemas.microsoft.com/office/drawing/2014/main" id="{C49D8F7C-56C9-EA42-9491-8535DE7A8130}"/>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0" name="Straight Connector 33">
                <a:extLst>
                  <a:ext uri="{FF2B5EF4-FFF2-40B4-BE49-F238E27FC236}">
                    <a16:creationId xmlns:a16="http://schemas.microsoft.com/office/drawing/2014/main" id="{9E26416B-758F-A042-B054-2AA01BC6010F}"/>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1" name="Straight Connector 34">
                <a:extLst>
                  <a:ext uri="{FF2B5EF4-FFF2-40B4-BE49-F238E27FC236}">
                    <a16:creationId xmlns:a16="http://schemas.microsoft.com/office/drawing/2014/main" id="{57C789DE-580F-C140-93BE-8FE23A126332}"/>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2" name="Straight Connector 35">
                <a:extLst>
                  <a:ext uri="{FF2B5EF4-FFF2-40B4-BE49-F238E27FC236}">
                    <a16:creationId xmlns:a16="http://schemas.microsoft.com/office/drawing/2014/main" id="{8BCEE1B7-5B88-F94C-9306-E3B58679C93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3" name="Straight Connector 36">
                <a:extLst>
                  <a:ext uri="{FF2B5EF4-FFF2-40B4-BE49-F238E27FC236}">
                    <a16:creationId xmlns:a16="http://schemas.microsoft.com/office/drawing/2014/main" id="{E9699DFA-40CA-8E43-8553-73CB76DDA3CA}"/>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4" name="Straight Connector 37">
                <a:extLst>
                  <a:ext uri="{FF2B5EF4-FFF2-40B4-BE49-F238E27FC236}">
                    <a16:creationId xmlns:a16="http://schemas.microsoft.com/office/drawing/2014/main" id="{A0497D99-28DD-5E42-9FD5-B82FA1863FF9}"/>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6576" name="Rectangle 29">
              <a:extLst>
                <a:ext uri="{FF2B5EF4-FFF2-40B4-BE49-F238E27FC236}">
                  <a16:creationId xmlns:a16="http://schemas.microsoft.com/office/drawing/2014/main" id="{E150F815-5CC2-A943-B6A0-EC958B8B30EF}"/>
                </a:ext>
              </a:extLst>
            </p:cNvPr>
            <p:cNvSpPr>
              <a:spLocks noChangeArrowheads="1"/>
            </p:cNvSpPr>
            <p:nvPr/>
          </p:nvSpPr>
          <p:spPr bwMode="auto">
            <a:xfrm>
              <a:off x="1916862" y="2571262"/>
              <a:ext cx="693767" cy="547076"/>
            </a:xfrm>
            <a:prstGeom prst="rect">
              <a:avLst/>
            </a:prstGeom>
            <a:solidFill>
              <a:srgbClr val="000099">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6565" name="Oval 27">
            <a:extLst>
              <a:ext uri="{FF2B5EF4-FFF2-40B4-BE49-F238E27FC236}">
                <a16:creationId xmlns:a16="http://schemas.microsoft.com/office/drawing/2014/main" id="{F116E8A7-BE93-C240-98EF-75A8146AFC9C}"/>
              </a:ext>
            </a:extLst>
          </p:cNvPr>
          <p:cNvSpPr>
            <a:spLocks noChangeArrowheads="1"/>
          </p:cNvSpPr>
          <p:nvPr/>
        </p:nvSpPr>
        <p:spPr bwMode="auto">
          <a:xfrm>
            <a:off x="4799013" y="5103813"/>
            <a:ext cx="631825" cy="6286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cxnSp>
        <p:nvCxnSpPr>
          <p:cNvPr id="66566" name="Straight Arrow Connector 11">
            <a:extLst>
              <a:ext uri="{FF2B5EF4-FFF2-40B4-BE49-F238E27FC236}">
                <a16:creationId xmlns:a16="http://schemas.microsoft.com/office/drawing/2014/main" id="{D7F46FBD-51FF-8C4C-837E-0C90ADB66B85}"/>
              </a:ext>
            </a:extLst>
          </p:cNvPr>
          <p:cNvCxnSpPr>
            <a:cxnSpLocks noChangeShapeType="1"/>
          </p:cNvCxnSpPr>
          <p:nvPr/>
        </p:nvCxnSpPr>
        <p:spPr bwMode="auto">
          <a:xfrm>
            <a:off x="2532063" y="5414963"/>
            <a:ext cx="1054100" cy="0"/>
          </a:xfrm>
          <a:prstGeom prst="straightConnector1">
            <a:avLst/>
          </a:prstGeom>
          <a:noFill/>
          <a:ln w="190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67" name="TextBox 17">
            <a:extLst>
              <a:ext uri="{FF2B5EF4-FFF2-40B4-BE49-F238E27FC236}">
                <a16:creationId xmlns:a16="http://schemas.microsoft.com/office/drawing/2014/main" id="{E093EF8A-D489-6945-BC03-974D7A3777DE}"/>
              </a:ext>
            </a:extLst>
          </p:cNvPr>
          <p:cNvSpPr txBox="1">
            <a:spLocks noChangeArrowheads="1"/>
          </p:cNvSpPr>
          <p:nvPr/>
        </p:nvSpPr>
        <p:spPr bwMode="auto">
          <a:xfrm>
            <a:off x="3514725" y="5699125"/>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queue</a:t>
            </a:r>
          </a:p>
          <a:p>
            <a:pPr algn="ctr"/>
            <a:r>
              <a:rPr lang="en-US" altLang="en-US" sz="1400">
                <a:cs typeface="Arial" panose="020B0604020202020204" pitchFamily="34" charset="0"/>
              </a:rPr>
              <a:t>(waiting area)</a:t>
            </a:r>
          </a:p>
        </p:txBody>
      </p:sp>
      <p:sp>
        <p:nvSpPr>
          <p:cNvPr id="66568" name="TextBox 18">
            <a:extLst>
              <a:ext uri="{FF2B5EF4-FFF2-40B4-BE49-F238E27FC236}">
                <a16:creationId xmlns:a16="http://schemas.microsoft.com/office/drawing/2014/main" id="{E03EBEFB-E95B-484D-89AC-F35F5C2ACD26}"/>
              </a:ext>
            </a:extLst>
          </p:cNvPr>
          <p:cNvSpPr txBox="1">
            <a:spLocks noChangeArrowheads="1"/>
          </p:cNvSpPr>
          <p:nvPr/>
        </p:nvSpPr>
        <p:spPr bwMode="auto">
          <a:xfrm>
            <a:off x="2673350" y="5459413"/>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packet</a:t>
            </a:r>
          </a:p>
          <a:p>
            <a:pPr algn="ctr"/>
            <a:r>
              <a:rPr lang="en-US" altLang="en-US" sz="1400">
                <a:cs typeface="Arial" panose="020B0604020202020204" pitchFamily="34" charset="0"/>
              </a:rPr>
              <a:t>arrivals</a:t>
            </a:r>
          </a:p>
        </p:txBody>
      </p:sp>
      <p:cxnSp>
        <p:nvCxnSpPr>
          <p:cNvPr id="66569" name="Straight Arrow Connector 20">
            <a:extLst>
              <a:ext uri="{FF2B5EF4-FFF2-40B4-BE49-F238E27FC236}">
                <a16:creationId xmlns:a16="http://schemas.microsoft.com/office/drawing/2014/main" id="{FB2DAC25-8CCB-314D-984C-D9CAC9D8BAA1}"/>
              </a:ext>
            </a:extLst>
          </p:cNvPr>
          <p:cNvCxnSpPr>
            <a:cxnSpLocks noChangeShapeType="1"/>
          </p:cNvCxnSpPr>
          <p:nvPr/>
        </p:nvCxnSpPr>
        <p:spPr bwMode="auto">
          <a:xfrm>
            <a:off x="5632450" y="5400675"/>
            <a:ext cx="906463" cy="4763"/>
          </a:xfrm>
          <a:prstGeom prst="straightConnector1">
            <a:avLst/>
          </a:prstGeom>
          <a:noFill/>
          <a:ln w="190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0" name="TextBox 22">
            <a:extLst>
              <a:ext uri="{FF2B5EF4-FFF2-40B4-BE49-F238E27FC236}">
                <a16:creationId xmlns:a16="http://schemas.microsoft.com/office/drawing/2014/main" id="{8E506FD4-34C9-624B-9EF0-19E911888CAD}"/>
              </a:ext>
            </a:extLst>
          </p:cNvPr>
          <p:cNvSpPr txBox="1">
            <a:spLocks noChangeArrowheads="1"/>
          </p:cNvSpPr>
          <p:nvPr/>
        </p:nvSpPr>
        <p:spPr bwMode="auto">
          <a:xfrm>
            <a:off x="5724525" y="550862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packet</a:t>
            </a:r>
          </a:p>
          <a:p>
            <a:pPr algn="ctr"/>
            <a:r>
              <a:rPr lang="en-US" altLang="en-US" sz="1400">
                <a:cs typeface="Arial" panose="020B0604020202020204" pitchFamily="34" charset="0"/>
              </a:rPr>
              <a:t>departures</a:t>
            </a:r>
          </a:p>
        </p:txBody>
      </p:sp>
      <p:sp>
        <p:nvSpPr>
          <p:cNvPr id="66571" name="TextBox 23">
            <a:extLst>
              <a:ext uri="{FF2B5EF4-FFF2-40B4-BE49-F238E27FC236}">
                <a16:creationId xmlns:a16="http://schemas.microsoft.com/office/drawing/2014/main" id="{B2631E91-F7E0-5140-8AE6-1DB3A5B6F5CF}"/>
              </a:ext>
            </a:extLst>
          </p:cNvPr>
          <p:cNvSpPr txBox="1">
            <a:spLocks noChangeArrowheads="1"/>
          </p:cNvSpPr>
          <p:nvPr/>
        </p:nvSpPr>
        <p:spPr bwMode="auto">
          <a:xfrm>
            <a:off x="4714875" y="5703888"/>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link</a:t>
            </a:r>
          </a:p>
          <a:p>
            <a:pPr algn="ctr"/>
            <a:r>
              <a:rPr lang="en-US" altLang="en-US" sz="1400">
                <a:cs typeface="Arial" panose="020B0604020202020204" pitchFamily="34" charset="0"/>
              </a:rPr>
              <a:t> (server)</a:t>
            </a:r>
          </a:p>
        </p:txBody>
      </p:sp>
      <p:cxnSp>
        <p:nvCxnSpPr>
          <p:cNvPr id="66572" name="Straight Arrow Connector 52">
            <a:extLst>
              <a:ext uri="{FF2B5EF4-FFF2-40B4-BE49-F238E27FC236}">
                <a16:creationId xmlns:a16="http://schemas.microsoft.com/office/drawing/2014/main" id="{FE894B7A-3229-694C-9A41-00EB1FFDC6FA}"/>
              </a:ext>
            </a:extLst>
          </p:cNvPr>
          <p:cNvCxnSpPr>
            <a:cxnSpLocks noChangeShapeType="1"/>
            <a:stCxn id="66576" idx="3"/>
            <a:endCxn id="66565" idx="2"/>
          </p:cNvCxnSpPr>
          <p:nvPr/>
        </p:nvCxnSpPr>
        <p:spPr bwMode="auto">
          <a:xfrm>
            <a:off x="4711700" y="5414963"/>
            <a:ext cx="87313" cy="31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3" name="Slide Number Placeholder 5">
            <a:extLst>
              <a:ext uri="{FF2B5EF4-FFF2-40B4-BE49-F238E27FC236}">
                <a16:creationId xmlns:a16="http://schemas.microsoft.com/office/drawing/2014/main" id="{B8002662-BAD3-DF40-B6DA-2854B9687357}"/>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78C8371E-E110-EB4D-BC71-3BDE39C985FD}" type="slidenum">
              <a:rPr lang="en-US" altLang="en-US" sz="1200">
                <a:latin typeface="Tahoma" panose="020B0604030504040204" pitchFamily="34" charset="0"/>
              </a:rPr>
              <a:pPr/>
              <a:t>14</a:t>
            </a:fld>
            <a:endParaRPr lang="en-US" altLang="en-US" sz="1200">
              <a:latin typeface="Tahoma" panose="020B0604030504040204" pitchFamily="34" charset="0"/>
            </a:endParaRPr>
          </a:p>
        </p:txBody>
      </p:sp>
      <p:sp>
        <p:nvSpPr>
          <p:cNvPr id="66574" name="Footer Placeholder 2">
            <a:extLst>
              <a:ext uri="{FF2B5EF4-FFF2-40B4-BE49-F238E27FC236}">
                <a16:creationId xmlns:a16="http://schemas.microsoft.com/office/drawing/2014/main" id="{4919C11E-DA99-864F-AA58-E8266BEFBABD}"/>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28600"/>
            <a:ext cx="7772400" cy="685800"/>
          </a:xfrm>
        </p:spPr>
        <p:txBody>
          <a:bodyPr/>
          <a:lstStyle/>
          <a:p>
            <a:pPr marL="609600" indent="-609600"/>
            <a:r>
              <a:rPr lang="en-US" dirty="0">
                <a:ea typeface="ＭＳ Ｐゴシック" charset="0"/>
                <a:cs typeface="ＭＳ Ｐゴシック" charset="0"/>
              </a:rPr>
              <a:t>Load balancing of servers</a:t>
            </a:r>
          </a:p>
        </p:txBody>
      </p:sp>
      <p:sp>
        <p:nvSpPr>
          <p:cNvPr id="26627" name="Rectangle 3"/>
          <p:cNvSpPr>
            <a:spLocks noGrp="1" noChangeArrowheads="1"/>
          </p:cNvSpPr>
          <p:nvPr>
            <p:ph type="body" idx="1"/>
          </p:nvPr>
        </p:nvSpPr>
        <p:spPr>
          <a:xfrm>
            <a:off x="533400" y="1104900"/>
            <a:ext cx="7772400" cy="5524500"/>
          </a:xfrm>
          <a:noFill/>
        </p:spPr>
        <p:txBody>
          <a:bodyPr/>
          <a:lstStyle/>
          <a:p>
            <a:pPr>
              <a:lnSpc>
                <a:spcPct val="90000"/>
              </a:lnSpc>
            </a:pPr>
            <a:r>
              <a:rPr lang="en-US" b="1" dirty="0">
                <a:ea typeface="ＭＳ Ｐゴシック" charset="0"/>
                <a:cs typeface="ＭＳ Ｐゴシック" charset="0"/>
              </a:rPr>
              <a:t>Scenario:</a:t>
            </a:r>
            <a:r>
              <a:rPr lang="en-US" dirty="0">
                <a:ea typeface="ＭＳ Ｐゴシック" charset="0"/>
                <a:cs typeface="ＭＳ Ｐゴシック" charset="0"/>
              </a:rPr>
              <a:t> Balance the load on a set of identical servers, which are accessible from a single IP address</a:t>
            </a:r>
          </a:p>
          <a:p>
            <a:pPr marL="0" indent="0">
              <a:lnSpc>
                <a:spcPct val="90000"/>
              </a:lnSpc>
              <a:buNone/>
            </a:pPr>
            <a:endParaRPr lang="en-US" dirty="0">
              <a:latin typeface="Arial" charset="0"/>
              <a:ea typeface="ＭＳ Ｐゴシック" charset="0"/>
              <a:cs typeface="ＭＳ Ｐゴシック" charset="0"/>
            </a:endParaRPr>
          </a:p>
          <a:p>
            <a:pPr>
              <a:lnSpc>
                <a:spcPct val="90000"/>
              </a:lnSpc>
            </a:pPr>
            <a:r>
              <a:rPr lang="en-US" b="1" dirty="0">
                <a:ea typeface="ＭＳ Ｐゴシック" charset="0"/>
                <a:cs typeface="ＭＳ Ｐゴシック" charset="0"/>
              </a:rPr>
              <a:t>NAT solution:</a:t>
            </a:r>
          </a:p>
          <a:p>
            <a:pPr lvl="1">
              <a:lnSpc>
                <a:spcPct val="90000"/>
              </a:lnSpc>
            </a:pPr>
            <a:r>
              <a:rPr lang="en-US" dirty="0">
                <a:latin typeface="+mn-lt"/>
                <a:ea typeface="ＭＳ Ｐゴシック" charset="0"/>
              </a:rPr>
              <a:t>Here, the servers are assigned private addresses </a:t>
            </a:r>
          </a:p>
          <a:p>
            <a:pPr lvl="1">
              <a:lnSpc>
                <a:spcPct val="90000"/>
              </a:lnSpc>
            </a:pPr>
            <a:r>
              <a:rPr lang="en-US" dirty="0">
                <a:latin typeface="+mn-lt"/>
                <a:ea typeface="ＭＳ Ｐゴシック" charset="0"/>
              </a:rPr>
              <a:t>NAT device acts as a proxy for requests to the server from the public network</a:t>
            </a:r>
          </a:p>
          <a:p>
            <a:pPr lvl="1">
              <a:lnSpc>
                <a:spcPct val="90000"/>
              </a:lnSpc>
            </a:pPr>
            <a:r>
              <a:rPr lang="en-US" dirty="0">
                <a:latin typeface="+mn-lt"/>
                <a:ea typeface="ＭＳ Ｐゴシック" charset="0"/>
              </a:rPr>
              <a:t>The NAT device changes the destination IP address of arriving packets to one of the private addresses </a:t>
            </a:r>
            <a:r>
              <a:rPr lang="en-US" dirty="0">
                <a:latin typeface="+mn-lt"/>
              </a:rPr>
              <a:t>of</a:t>
            </a:r>
            <a:r>
              <a:rPr lang="en-US" dirty="0">
                <a:latin typeface="+mn-lt"/>
                <a:ea typeface="ＭＳ Ｐゴシック" charset="0"/>
              </a:rPr>
              <a:t> a server</a:t>
            </a:r>
          </a:p>
          <a:p>
            <a:pPr lvl="1">
              <a:lnSpc>
                <a:spcPct val="90000"/>
              </a:lnSpc>
            </a:pPr>
            <a:r>
              <a:rPr lang="en-US" dirty="0">
                <a:latin typeface="+mn-lt"/>
                <a:ea typeface="ＭＳ Ｐゴシック" charset="0"/>
              </a:rPr>
              <a:t>A sensible strategy for balancing the load of the servers is to assign the addresses of the servers in a round-robin fashion. </a:t>
            </a:r>
          </a:p>
        </p:txBody>
      </p:sp>
      <p:pic>
        <p:nvPicPr>
          <p:cNvPr id="5" name="Picture 2" descr="underline_base">
            <a:extLst>
              <a:ext uri="{FF2B5EF4-FFF2-40B4-BE49-F238E27FC236}">
                <a16:creationId xmlns:a16="http://schemas.microsoft.com/office/drawing/2014/main" id="{D972F9CC-BB36-094C-A7C8-9336BD12938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916232"/>
            <a:ext cx="5786376" cy="18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079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0"/>
          </p:nvPr>
        </p:nvSpPr>
        <p:spPr>
          <a:xfrm>
            <a:off x="381000" y="6288741"/>
            <a:ext cx="1887537"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3DC9FD-13F0-134B-AAC6-A724DA726FC5}" type="datetimeFigureOut">
              <a:rPr lang="en-US" smtClean="0"/>
              <a:pPr/>
              <a:t>3/4/20</a:t>
            </a:fld>
            <a:endParaRPr lang="en-US" sz="1400">
              <a:solidFill>
                <a:schemeClr val="tx1"/>
              </a:solidFill>
              <a:latin typeface="Times New Roman" charset="0"/>
            </a:endParaRPr>
          </a:p>
        </p:txBody>
      </p:sp>
      <p:sp>
        <p:nvSpPr>
          <p:cNvPr id="27650" name="Rectangle 2"/>
          <p:cNvSpPr>
            <a:spLocks noGrp="1" noChangeArrowheads="1"/>
          </p:cNvSpPr>
          <p:nvPr>
            <p:ph type="title"/>
          </p:nvPr>
        </p:nvSpPr>
        <p:spPr>
          <a:xfrm>
            <a:off x="224671" y="115443"/>
            <a:ext cx="7583487" cy="413782"/>
          </a:xfrm>
        </p:spPr>
        <p:txBody>
          <a:bodyPr/>
          <a:lstStyle/>
          <a:p>
            <a:pPr marL="533400" indent="-533400"/>
            <a:r>
              <a:rPr lang="en-US" sz="4000" dirty="0">
                <a:ea typeface="ＭＳ Ｐゴシック" charset="0"/>
                <a:cs typeface="ＭＳ Ｐゴシック" charset="0"/>
              </a:rPr>
              <a:t>Load balancing of servers</a:t>
            </a:r>
          </a:p>
        </p:txBody>
      </p:sp>
      <p:sp>
        <p:nvSpPr>
          <p:cNvPr id="27651" name="Rectangle 3"/>
          <p:cNvSpPr>
            <a:spLocks noChangeArrowheads="1"/>
          </p:cNvSpPr>
          <p:nvPr/>
        </p:nvSpPr>
        <p:spPr bwMode="auto">
          <a:xfrm>
            <a:off x="0" y="22621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sp>
        <p:nvSpPr>
          <p:cNvPr id="27652" name="Rectangle 4"/>
          <p:cNvSpPr>
            <a:spLocks noChangeArrowheads="1"/>
          </p:cNvSpPr>
          <p:nvPr/>
        </p:nvSpPr>
        <p:spPr bwMode="auto">
          <a:xfrm>
            <a:off x="0" y="20859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sp>
        <p:nvSpPr>
          <p:cNvPr id="27653" name="Rectangle 7"/>
          <p:cNvSpPr>
            <a:spLocks noChangeArrowheads="1"/>
          </p:cNvSpPr>
          <p:nvPr/>
        </p:nvSpPr>
        <p:spPr bwMode="auto">
          <a:xfrm>
            <a:off x="0" y="19145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spAutoFit/>
          </a:bodyPr>
          <a:lstStyle/>
          <a:p>
            <a:endParaRPr lang="en-US"/>
          </a:p>
        </p:txBody>
      </p:sp>
      <p:grpSp>
        <p:nvGrpSpPr>
          <p:cNvPr id="2" name="Group 1">
            <a:extLst>
              <a:ext uri="{FF2B5EF4-FFF2-40B4-BE49-F238E27FC236}">
                <a16:creationId xmlns:a16="http://schemas.microsoft.com/office/drawing/2014/main" id="{2121FBE9-9EB9-0949-B422-7AC1576E1138}"/>
              </a:ext>
            </a:extLst>
          </p:cNvPr>
          <p:cNvGrpSpPr/>
          <p:nvPr/>
        </p:nvGrpSpPr>
        <p:grpSpPr>
          <a:xfrm>
            <a:off x="191866" y="1501151"/>
            <a:ext cx="8407400" cy="4152900"/>
            <a:chOff x="191866" y="1365478"/>
            <a:chExt cx="8407400" cy="4152900"/>
          </a:xfrm>
        </p:grpSpPr>
        <p:graphicFrame>
          <p:nvGraphicFramePr>
            <p:cNvPr id="27654" name="Object 2"/>
            <p:cNvGraphicFramePr>
              <a:graphicFrameLocks noChangeAspect="1"/>
            </p:cNvGraphicFramePr>
            <p:nvPr/>
          </p:nvGraphicFramePr>
          <p:xfrm>
            <a:off x="191866" y="1365478"/>
            <a:ext cx="8407400" cy="4152900"/>
          </p:xfrm>
          <a:graphic>
            <a:graphicData uri="http://schemas.openxmlformats.org/presentationml/2006/ole">
              <mc:AlternateContent xmlns:mc="http://schemas.openxmlformats.org/markup-compatibility/2006">
                <mc:Choice xmlns:v="urn:schemas-microsoft-com:vml" Requires="v">
                  <p:oleObj spid="_x0000_s236546" name="Visio" r:id="rId3" imgW="7315200" imgH="3746500" progId="Visio.Drawing.6">
                    <p:embed/>
                  </p:oleObj>
                </mc:Choice>
                <mc:Fallback>
                  <p:oleObj name="Visio" r:id="rId3" imgW="7315200" imgH="3746500" progId="Visio.Drawing.6">
                    <p:embed/>
                    <p:pic>
                      <p:nvPicPr>
                        <p:cNvPr id="276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66" y="1365478"/>
                          <a:ext cx="8407400" cy="4152900"/>
                        </a:xfrm>
                        <a:prstGeom prst="rect">
                          <a:avLst/>
                        </a:prstGeom>
                        <a:solidFill>
                          <a:schemeClr val="accent4">
                            <a:lumMod val="20000"/>
                            <a:lumOff val="80000"/>
                          </a:schemeClr>
                        </a:solidFill>
                        <a:ln>
                          <a:noFill/>
                        </a:ln>
                      </p:spPr>
                    </p:pic>
                  </p:oleObj>
                </mc:Fallback>
              </mc:AlternateContent>
            </a:graphicData>
          </a:graphic>
        </p:graphicFrame>
        <p:sp>
          <p:nvSpPr>
            <p:cNvPr id="4" name="TextBox 3"/>
            <p:cNvSpPr txBox="1">
              <a:spLocks noChangeAspect="1"/>
            </p:cNvSpPr>
            <p:nvPr/>
          </p:nvSpPr>
          <p:spPr>
            <a:xfrm rot="20338955">
              <a:off x="2521655" y="3712381"/>
              <a:ext cx="1552931" cy="415498"/>
            </a:xfrm>
            <a:prstGeom prst="rect">
              <a:avLst/>
            </a:prstGeom>
            <a:solidFill>
              <a:srgbClr val="FFC000"/>
            </a:solidFill>
          </p:spPr>
          <p:txBody>
            <a:bodyPr wrap="square" rtlCol="0">
              <a:spAutoFit/>
            </a:bodyPr>
            <a:lstStyle/>
            <a:p>
              <a:r>
                <a:rPr lang="en-US" sz="1050" dirty="0"/>
                <a:t>Source: 213.168.12.3</a:t>
              </a:r>
            </a:p>
            <a:p>
              <a:r>
                <a:rPr lang="en-US" sz="1050" dirty="0"/>
                <a:t>Destination: 10.0.1.4</a:t>
              </a:r>
            </a:p>
          </p:txBody>
        </p:sp>
        <p:sp>
          <p:nvSpPr>
            <p:cNvPr id="6" name="TextBox 5"/>
            <p:cNvSpPr txBox="1"/>
            <p:nvPr/>
          </p:nvSpPr>
          <p:spPr>
            <a:xfrm>
              <a:off x="5851314" y="1914525"/>
              <a:ext cx="928687" cy="338554"/>
            </a:xfrm>
            <a:prstGeom prst="rect">
              <a:avLst/>
            </a:prstGeom>
            <a:solidFill>
              <a:srgbClr val="B6B57F"/>
            </a:solidFill>
          </p:spPr>
          <p:txBody>
            <a:bodyPr wrap="square" rtlCol="0">
              <a:spAutoFit/>
            </a:bodyPr>
            <a:lstStyle/>
            <a:p>
              <a:r>
                <a:rPr lang="en-US" sz="800" b="1" dirty="0"/>
                <a:t>Public Source</a:t>
              </a:r>
            </a:p>
            <a:p>
              <a:r>
                <a:rPr lang="en-US" sz="800" b="1" dirty="0"/>
                <a:t>Address</a:t>
              </a:r>
            </a:p>
          </p:txBody>
        </p:sp>
      </p:grpSp>
      <p:sp>
        <p:nvSpPr>
          <p:cNvPr id="8" name="TextBox 7"/>
          <p:cNvSpPr txBox="1"/>
          <p:nvPr/>
        </p:nvSpPr>
        <p:spPr>
          <a:xfrm>
            <a:off x="191866" y="865406"/>
            <a:ext cx="8407400" cy="646331"/>
          </a:xfrm>
          <a:prstGeom prst="rect">
            <a:avLst/>
          </a:prstGeom>
          <a:solidFill>
            <a:srgbClr val="FFDFBF"/>
          </a:solidFill>
        </p:spPr>
        <p:txBody>
          <a:bodyPr wrap="square" rtlCol="0">
            <a:spAutoFit/>
          </a:bodyPr>
          <a:lstStyle/>
          <a:p>
            <a:r>
              <a:rPr lang="en-US" dirty="0">
                <a:latin typeface="+mn-lt"/>
              </a:rPr>
              <a:t>This is a situation where </a:t>
            </a:r>
            <a:r>
              <a:rPr lang="en-US" dirty="0">
                <a:solidFill>
                  <a:srgbClr val="FF0000"/>
                </a:solidFill>
                <a:latin typeface="+mn-lt"/>
              </a:rPr>
              <a:t>one</a:t>
            </a:r>
            <a:r>
              <a:rPr lang="en-US" dirty="0">
                <a:latin typeface="+mn-lt"/>
              </a:rPr>
              <a:t> public address is shared by </a:t>
            </a:r>
            <a:r>
              <a:rPr lang="en-US" dirty="0">
                <a:solidFill>
                  <a:srgbClr val="FF0000"/>
                </a:solidFill>
                <a:latin typeface="+mn-lt"/>
              </a:rPr>
              <a:t>several</a:t>
            </a:r>
            <a:r>
              <a:rPr lang="en-US" dirty="0">
                <a:latin typeface="+mn-lt"/>
              </a:rPr>
              <a:t> machines</a:t>
            </a:r>
          </a:p>
          <a:p>
            <a:r>
              <a:rPr lang="en-US" dirty="0">
                <a:latin typeface="+mn-lt"/>
              </a:rPr>
              <a:t>inside a private network for the sole purpose of load balancing.</a:t>
            </a:r>
          </a:p>
        </p:txBody>
      </p:sp>
      <p:sp>
        <p:nvSpPr>
          <p:cNvPr id="9" name="TextBox 8"/>
          <p:cNvSpPr txBox="1"/>
          <p:nvPr/>
        </p:nvSpPr>
        <p:spPr>
          <a:xfrm>
            <a:off x="191866" y="5310565"/>
            <a:ext cx="8407400" cy="1477328"/>
          </a:xfrm>
          <a:prstGeom prst="rect">
            <a:avLst/>
          </a:prstGeom>
          <a:solidFill>
            <a:srgbClr val="FFDFBF"/>
          </a:solidFill>
        </p:spPr>
        <p:txBody>
          <a:bodyPr wrap="square" rtlCol="0">
            <a:spAutoFit/>
          </a:bodyPr>
          <a:lstStyle/>
          <a:p>
            <a:pPr marL="285750" indent="-285750">
              <a:buFont typeface="Arial" panose="020B0604020202020204" pitchFamily="34" charset="0"/>
              <a:buChar char="•"/>
            </a:pPr>
            <a:r>
              <a:rPr lang="en-US" dirty="0">
                <a:latin typeface="+mn-lt"/>
              </a:rPr>
              <a:t>Here we see that IP address 128.143.71.21 is shared by several machines.</a:t>
            </a:r>
          </a:p>
          <a:p>
            <a:pPr marL="285750" indent="-285750">
              <a:buFont typeface="Arial" panose="020B0604020202020204" pitchFamily="34" charset="0"/>
              <a:buChar char="•"/>
            </a:pPr>
            <a:r>
              <a:rPr lang="en-US" dirty="0">
                <a:latin typeface="+mn-lt"/>
              </a:rPr>
              <a:t>The NAT device uses a round robin technique to distribute the incoming requests to the servers. </a:t>
            </a:r>
          </a:p>
          <a:p>
            <a:pPr marL="285750" indent="-285750">
              <a:buFont typeface="Arial" panose="020B0604020202020204" pitchFamily="34" charset="0"/>
              <a:buChar char="•"/>
            </a:pPr>
            <a:r>
              <a:rPr lang="en-US" dirty="0">
                <a:latin typeface="+mn-lt"/>
              </a:rPr>
              <a:t>The source addresses of incoming requests are used to distinguish between the traffic streams connected to the internal servers.</a:t>
            </a:r>
          </a:p>
        </p:txBody>
      </p:sp>
      <p:pic>
        <p:nvPicPr>
          <p:cNvPr id="13" name="Picture 2" descr="underline_base">
            <a:extLst>
              <a:ext uri="{FF2B5EF4-FFF2-40B4-BE49-F238E27FC236}">
                <a16:creationId xmlns:a16="http://schemas.microsoft.com/office/drawing/2014/main" id="{4EA60A51-2084-714E-BEAF-9E500983F01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71" y="611085"/>
            <a:ext cx="5242367" cy="1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8858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7418" y="97366"/>
            <a:ext cx="7583487" cy="719667"/>
          </a:xfrm>
        </p:spPr>
        <p:txBody>
          <a:bodyPr/>
          <a:lstStyle/>
          <a:p>
            <a:r>
              <a:rPr lang="en-US" dirty="0"/>
              <a:t>NAT: Public Services and P2P</a:t>
            </a:r>
          </a:p>
        </p:txBody>
      </p:sp>
      <p:sp>
        <p:nvSpPr>
          <p:cNvPr id="3" name="Content Placeholder 2"/>
          <p:cNvSpPr>
            <a:spLocks noGrp="1"/>
          </p:cNvSpPr>
          <p:nvPr>
            <p:ph idx="1"/>
          </p:nvPr>
        </p:nvSpPr>
        <p:spPr>
          <a:xfrm>
            <a:off x="779463" y="1100667"/>
            <a:ext cx="7884852" cy="5300133"/>
          </a:xfrm>
          <a:noFill/>
        </p:spPr>
        <p:txBody>
          <a:bodyPr>
            <a:normAutofit lnSpcReduction="10000"/>
          </a:bodyPr>
          <a:lstStyle/>
          <a:p>
            <a:pPr>
              <a:lnSpc>
                <a:spcPct val="100000"/>
              </a:lnSpc>
              <a:spcBef>
                <a:spcPts val="200"/>
              </a:spcBef>
            </a:pPr>
            <a:r>
              <a:rPr lang="en-US" dirty="0"/>
              <a:t>NAT does not allow outside (public) access to any machine behind the NAT device if there is NO </a:t>
            </a:r>
            <a:r>
              <a:rPr lang="en-US" dirty="0">
                <a:solidFill>
                  <a:srgbClr val="C00000"/>
                </a:solidFill>
              </a:rPr>
              <a:t>unique public </a:t>
            </a:r>
            <a:r>
              <a:rPr lang="en-US" dirty="0"/>
              <a:t>IP address </a:t>
            </a:r>
            <a:r>
              <a:rPr lang="en-US" dirty="0">
                <a:solidFill>
                  <a:srgbClr val="C00000"/>
                </a:solidFill>
              </a:rPr>
              <a:t>associated (directly mapped)</a:t>
            </a:r>
            <a:r>
              <a:rPr lang="en-US" dirty="0"/>
              <a:t> with a </a:t>
            </a:r>
            <a:r>
              <a:rPr lang="en-US" dirty="0">
                <a:solidFill>
                  <a:srgbClr val="C00000"/>
                </a:solidFill>
              </a:rPr>
              <a:t>specific internal </a:t>
            </a:r>
            <a:r>
              <a:rPr lang="en-US" dirty="0"/>
              <a:t>IP address.</a:t>
            </a:r>
          </a:p>
          <a:p>
            <a:pPr>
              <a:lnSpc>
                <a:spcPct val="100000"/>
              </a:lnSpc>
              <a:spcBef>
                <a:spcPts val="200"/>
              </a:spcBef>
            </a:pPr>
            <a:r>
              <a:rPr lang="en-US" dirty="0"/>
              <a:t>In other words, it can route traffic that is addressed to a device behind a NAT device </a:t>
            </a:r>
            <a:r>
              <a:rPr lang="en-US" u="sng" dirty="0"/>
              <a:t>ONLY</a:t>
            </a:r>
            <a:r>
              <a:rPr lang="en-US" dirty="0"/>
              <a:t> if it has a public IP address </a:t>
            </a:r>
            <a:r>
              <a:rPr lang="en-US" i="1" dirty="0"/>
              <a:t>allocated</a:t>
            </a:r>
            <a:r>
              <a:rPr lang="en-US" dirty="0"/>
              <a:t> to it (i.e., </a:t>
            </a:r>
            <a:r>
              <a:rPr lang="en-US" u="sng" dirty="0"/>
              <a:t>mapped</a:t>
            </a:r>
            <a:r>
              <a:rPr lang="en-US" dirty="0"/>
              <a:t> to its internal address).</a:t>
            </a:r>
          </a:p>
          <a:p>
            <a:pPr lvl="1">
              <a:lnSpc>
                <a:spcPct val="100000"/>
              </a:lnSpc>
              <a:spcBef>
                <a:spcPts val="200"/>
              </a:spcBef>
            </a:pPr>
            <a:r>
              <a:rPr lang="en-US" dirty="0"/>
              <a:t>Services such as Web hosting, FTP, can be addressed by the </a:t>
            </a:r>
            <a:r>
              <a:rPr lang="en-US" dirty="0">
                <a:solidFill>
                  <a:srgbClr val="C00000"/>
                </a:solidFill>
              </a:rPr>
              <a:t>one to one </a:t>
            </a:r>
            <a:r>
              <a:rPr lang="en-US" dirty="0"/>
              <a:t>mapping of a </a:t>
            </a:r>
            <a:r>
              <a:rPr lang="en-US" dirty="0">
                <a:solidFill>
                  <a:srgbClr val="C00000"/>
                </a:solidFill>
              </a:rPr>
              <a:t>specific IP address</a:t>
            </a:r>
            <a:r>
              <a:rPr lang="en-US" dirty="0"/>
              <a:t>.</a:t>
            </a:r>
          </a:p>
          <a:p>
            <a:pPr lvl="1">
              <a:lnSpc>
                <a:spcPct val="100000"/>
              </a:lnSpc>
              <a:spcBef>
                <a:spcPts val="200"/>
              </a:spcBef>
            </a:pPr>
            <a:r>
              <a:rPr lang="en-US" dirty="0"/>
              <a:t> P2P services (Skype, </a:t>
            </a:r>
            <a:r>
              <a:rPr lang="en-US" dirty="0" err="1"/>
              <a:t>Spotify</a:t>
            </a:r>
            <a:r>
              <a:rPr lang="en-US" dirty="0"/>
              <a:t>, etc.) cannot be hosted unless a </a:t>
            </a:r>
            <a:r>
              <a:rPr lang="en-US" dirty="0">
                <a:solidFill>
                  <a:srgbClr val="C00000"/>
                </a:solidFill>
              </a:rPr>
              <a:t>specific server </a:t>
            </a:r>
            <a:r>
              <a:rPr lang="en-US" dirty="0"/>
              <a:t>called a moderator/tracker/relay is used to serve as a go between.</a:t>
            </a:r>
          </a:p>
        </p:txBody>
      </p:sp>
      <p:pic>
        <p:nvPicPr>
          <p:cNvPr id="4" name="Picture 2" descr="underline_base">
            <a:extLst>
              <a:ext uri="{FF2B5EF4-FFF2-40B4-BE49-F238E27FC236}">
                <a16:creationId xmlns:a16="http://schemas.microsoft.com/office/drawing/2014/main" id="{5770F933-DEA0-2C46-A090-C81CFD5848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18" y="817033"/>
            <a:ext cx="6859828" cy="13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2800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4172" y="189287"/>
            <a:ext cx="7583487" cy="719667"/>
          </a:xfrm>
        </p:spPr>
        <p:txBody>
          <a:bodyPr/>
          <a:lstStyle/>
          <a:p>
            <a:r>
              <a:rPr lang="en-US" dirty="0"/>
              <a:t>Possible NAT Scenarios</a:t>
            </a:r>
          </a:p>
        </p:txBody>
      </p:sp>
      <p:pic>
        <p:nvPicPr>
          <p:cNvPr id="4" name="Content Placeholder 3" descr="Screen Shot 2016-01-24 at 4.51.0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476" t="-1" r="-10272" b="1187"/>
          <a:stretch/>
        </p:blipFill>
        <p:spPr>
          <a:xfrm>
            <a:off x="4263081" y="1205470"/>
            <a:ext cx="5693891" cy="4849409"/>
          </a:xfrm>
        </p:spPr>
      </p:pic>
      <p:pic>
        <p:nvPicPr>
          <p:cNvPr id="19" name="Picture 2" descr="underline_base">
            <a:extLst>
              <a:ext uri="{FF2B5EF4-FFF2-40B4-BE49-F238E27FC236}">
                <a16:creationId xmlns:a16="http://schemas.microsoft.com/office/drawing/2014/main" id="{39BC110E-B217-AA4B-A601-3CD93E4C2F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9" y="874064"/>
            <a:ext cx="5356801" cy="1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0E75198-BE81-7C48-9DD9-83557581F7E8}"/>
              </a:ext>
            </a:extLst>
          </p:cNvPr>
          <p:cNvSpPr txBox="1"/>
          <p:nvPr/>
        </p:nvSpPr>
        <p:spPr>
          <a:xfrm>
            <a:off x="98855" y="1205470"/>
            <a:ext cx="4806777" cy="3847207"/>
          </a:xfrm>
          <a:prstGeom prst="rect">
            <a:avLst/>
          </a:prstGeom>
          <a:noFill/>
          <a:ln>
            <a:noFill/>
          </a:ln>
        </p:spPr>
        <p:txBody>
          <a:bodyPr wrap="square" rtlCol="0">
            <a:spAutoFit/>
          </a:bodyPr>
          <a:lstStyle/>
          <a:p>
            <a:r>
              <a:rPr lang="en-US" sz="2200" dirty="0"/>
              <a:t>Three possible scenarios:</a:t>
            </a:r>
          </a:p>
          <a:p>
            <a:pPr marL="739775" lvl="1" indent="-457200">
              <a:lnSpc>
                <a:spcPct val="120000"/>
              </a:lnSpc>
              <a:buFont typeface="+mj-lt"/>
              <a:buAutoNum type="arabicPeriod"/>
            </a:pPr>
            <a:r>
              <a:rPr lang="en-US" sz="1700" dirty="0"/>
              <a:t>Two clients reside behind the same NAT, on one private network </a:t>
            </a:r>
          </a:p>
          <a:p>
            <a:pPr marL="739775" lvl="1" indent="-457200">
              <a:lnSpc>
                <a:spcPct val="120000"/>
              </a:lnSpc>
              <a:buFont typeface="+mj-lt"/>
              <a:buAutoNum type="arabicPeriod"/>
            </a:pPr>
            <a:r>
              <a:rPr lang="en-US" sz="1700" dirty="0"/>
              <a:t>The clients reside behind different NATs, different private networks</a:t>
            </a:r>
          </a:p>
          <a:p>
            <a:pPr marL="739775" lvl="1" indent="-457200">
              <a:lnSpc>
                <a:spcPct val="120000"/>
              </a:lnSpc>
              <a:buFont typeface="+mj-lt"/>
              <a:buAutoNum type="arabicPeriod"/>
            </a:pPr>
            <a:r>
              <a:rPr lang="en-US" sz="1700" dirty="0"/>
              <a:t>The clients each reside behind </a:t>
            </a:r>
            <a:r>
              <a:rPr lang="en-US" sz="1700" i="1" dirty="0"/>
              <a:t>two </a:t>
            </a:r>
            <a:r>
              <a:rPr lang="en-US" sz="1700" dirty="0"/>
              <a:t>levels of NAT: a common “first-</a:t>
            </a:r>
            <a:r>
              <a:rPr lang="en-US" sz="1700" dirty="0" err="1"/>
              <a:t>level”NAT</a:t>
            </a:r>
            <a:r>
              <a:rPr lang="en-US" sz="1700" dirty="0"/>
              <a:t> deployed by an ISP for example, and distinct “second-level” NATs such as consumer NAT routers for home networks</a:t>
            </a:r>
          </a:p>
          <a:p>
            <a:endParaRPr lang="en-US" dirty="0"/>
          </a:p>
        </p:txBody>
      </p:sp>
      <p:cxnSp>
        <p:nvCxnSpPr>
          <p:cNvPr id="8" name="Straight Arrow Connector 7">
            <a:extLst>
              <a:ext uri="{FF2B5EF4-FFF2-40B4-BE49-F238E27FC236}">
                <a16:creationId xmlns:a16="http://schemas.microsoft.com/office/drawing/2014/main" id="{940AEDFC-B713-D34F-8A3A-1583CCCDB787}"/>
              </a:ext>
            </a:extLst>
          </p:cNvPr>
          <p:cNvCxnSpPr>
            <a:cxnSpLocks/>
          </p:cNvCxnSpPr>
          <p:nvPr/>
        </p:nvCxnSpPr>
        <p:spPr bwMode="auto">
          <a:xfrm>
            <a:off x="4263081" y="1925137"/>
            <a:ext cx="3632887" cy="181896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158705C6-443D-3F4D-B01E-92DFB44585E6}"/>
              </a:ext>
            </a:extLst>
          </p:cNvPr>
          <p:cNvCxnSpPr>
            <a:cxnSpLocks/>
          </p:cNvCxnSpPr>
          <p:nvPr/>
        </p:nvCxnSpPr>
        <p:spPr bwMode="auto">
          <a:xfrm>
            <a:off x="3472249" y="2693773"/>
            <a:ext cx="1890583" cy="2358904"/>
          </a:xfrm>
          <a:prstGeom prst="straightConnector1">
            <a:avLst/>
          </a:prstGeom>
          <a:solidFill>
            <a:schemeClr val="accent1"/>
          </a:solidFill>
          <a:ln w="9525" cap="flat" cmpd="sng" algn="ctr">
            <a:solidFill>
              <a:srgbClr val="00B0F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Rectangle 22">
            <a:extLst>
              <a:ext uri="{FF2B5EF4-FFF2-40B4-BE49-F238E27FC236}">
                <a16:creationId xmlns:a16="http://schemas.microsoft.com/office/drawing/2014/main" id="{ECB47729-323F-344C-93B7-0B4EE7D0FDE2}"/>
              </a:ext>
            </a:extLst>
          </p:cNvPr>
          <p:cNvSpPr/>
          <p:nvPr/>
        </p:nvSpPr>
        <p:spPr bwMode="auto">
          <a:xfrm>
            <a:off x="5159884" y="4349532"/>
            <a:ext cx="2088292" cy="1642355"/>
          </a:xfrm>
          <a:prstGeom prst="rect">
            <a:avLst/>
          </a:prstGeom>
          <a:noFill/>
          <a:ln w="952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8A9C7F50-8709-0E4C-9DF5-C6527A84D7DC}"/>
              </a:ext>
            </a:extLst>
          </p:cNvPr>
          <p:cNvSpPr/>
          <p:nvPr/>
        </p:nvSpPr>
        <p:spPr bwMode="auto">
          <a:xfrm>
            <a:off x="7895967" y="3138585"/>
            <a:ext cx="896803" cy="1642354"/>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7" name="Straight Arrow Connector 26">
            <a:extLst>
              <a:ext uri="{FF2B5EF4-FFF2-40B4-BE49-F238E27FC236}">
                <a16:creationId xmlns:a16="http://schemas.microsoft.com/office/drawing/2014/main" id="{988794E2-191A-F34D-BE64-CA49F886C59B}"/>
              </a:ext>
            </a:extLst>
          </p:cNvPr>
          <p:cNvCxnSpPr>
            <a:cxnSpLocks/>
          </p:cNvCxnSpPr>
          <p:nvPr/>
        </p:nvCxnSpPr>
        <p:spPr bwMode="auto">
          <a:xfrm>
            <a:off x="4806778" y="3233717"/>
            <a:ext cx="556054" cy="30031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 name="Rectangle 27">
            <a:extLst>
              <a:ext uri="{FF2B5EF4-FFF2-40B4-BE49-F238E27FC236}">
                <a16:creationId xmlns:a16="http://schemas.microsoft.com/office/drawing/2014/main" id="{ED1B1767-1B40-9C4A-B143-55A624633868}"/>
              </a:ext>
            </a:extLst>
          </p:cNvPr>
          <p:cNvSpPr/>
          <p:nvPr/>
        </p:nvSpPr>
        <p:spPr bwMode="auto">
          <a:xfrm>
            <a:off x="5066270" y="3138585"/>
            <a:ext cx="2372497" cy="2916294"/>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074054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46184"/>
            <a:ext cx="7583487" cy="654879"/>
          </a:xfrm>
        </p:spPr>
        <p:txBody>
          <a:bodyPr/>
          <a:lstStyle/>
          <a:p>
            <a:r>
              <a:rPr lang="en-US" dirty="0"/>
              <a:t>Hole Punching: UDP and TCP</a:t>
            </a:r>
          </a:p>
        </p:txBody>
      </p:sp>
      <p:sp>
        <p:nvSpPr>
          <p:cNvPr id="3" name="Content Placeholder 2"/>
          <p:cNvSpPr>
            <a:spLocks noGrp="1"/>
          </p:cNvSpPr>
          <p:nvPr>
            <p:ph idx="1"/>
          </p:nvPr>
        </p:nvSpPr>
        <p:spPr>
          <a:xfrm>
            <a:off x="464695" y="1083733"/>
            <a:ext cx="8139659" cy="5232400"/>
          </a:xfrm>
          <a:noFill/>
        </p:spPr>
        <p:txBody>
          <a:bodyPr>
            <a:normAutofit fontScale="92500" lnSpcReduction="20000"/>
          </a:bodyPr>
          <a:lstStyle/>
          <a:p>
            <a:pPr>
              <a:lnSpc>
                <a:spcPct val="110000"/>
              </a:lnSpc>
              <a:spcBef>
                <a:spcPts val="200"/>
              </a:spcBef>
            </a:pPr>
            <a:r>
              <a:rPr lang="en-US" dirty="0"/>
              <a:t>one of the most effective methods of establishing peer-to-peer communication between hosts on different private networks is known as “hole punching.”</a:t>
            </a:r>
          </a:p>
          <a:p>
            <a:pPr>
              <a:lnSpc>
                <a:spcPct val="110000"/>
              </a:lnSpc>
              <a:spcBef>
                <a:spcPts val="200"/>
              </a:spcBef>
            </a:pPr>
            <a:r>
              <a:rPr lang="en-US" dirty="0"/>
              <a:t>hole punching enables applications to function </a:t>
            </a:r>
            <a:r>
              <a:rPr lang="en-US" i="1" dirty="0">
                <a:solidFill>
                  <a:srgbClr val="C00000"/>
                </a:solidFill>
              </a:rPr>
              <a:t>within</a:t>
            </a:r>
            <a:r>
              <a:rPr lang="en-US" i="1" dirty="0"/>
              <a:t> </a:t>
            </a:r>
            <a:r>
              <a:rPr lang="en-US" dirty="0"/>
              <a:t>the default security policy of most NATs, effectively signaling to NATs on the path that peer-to-peer communication sessions are “solicited” and thus should be accepted.</a:t>
            </a:r>
          </a:p>
          <a:p>
            <a:pPr>
              <a:lnSpc>
                <a:spcPct val="110000"/>
              </a:lnSpc>
              <a:spcBef>
                <a:spcPts val="200"/>
              </a:spcBef>
            </a:pPr>
            <a:r>
              <a:rPr lang="en-US" dirty="0"/>
              <a:t>unfortunately, no traversal technique works with </a:t>
            </a:r>
            <a:r>
              <a:rPr lang="en-US" dirty="0">
                <a:solidFill>
                  <a:srgbClr val="C00000"/>
                </a:solidFill>
              </a:rPr>
              <a:t>all</a:t>
            </a:r>
            <a:r>
              <a:rPr lang="en-US" dirty="0"/>
              <a:t> existing NATs, because </a:t>
            </a:r>
            <a:r>
              <a:rPr lang="en-US" dirty="0">
                <a:solidFill>
                  <a:srgbClr val="C00000"/>
                </a:solidFill>
              </a:rPr>
              <a:t>NAT behavior is not standardized</a:t>
            </a:r>
            <a:r>
              <a:rPr lang="en-US" dirty="0"/>
              <a:t>.</a:t>
            </a:r>
          </a:p>
          <a:p>
            <a:pPr>
              <a:lnSpc>
                <a:spcPct val="110000"/>
              </a:lnSpc>
              <a:spcBef>
                <a:spcPts val="200"/>
              </a:spcBef>
            </a:pPr>
            <a:r>
              <a:rPr lang="en-US" dirty="0"/>
              <a:t>we will focus on the </a:t>
            </a:r>
            <a:r>
              <a:rPr lang="en-US" i="1" dirty="0">
                <a:solidFill>
                  <a:srgbClr val="C00000"/>
                </a:solidFill>
              </a:rPr>
              <a:t>simplest</a:t>
            </a:r>
            <a:r>
              <a:rPr lang="en-US" i="1" dirty="0"/>
              <a:t> </a:t>
            </a:r>
            <a:r>
              <a:rPr lang="en-US" dirty="0"/>
              <a:t>hole punching technique that works cleanly and robustly in the presence of “well-behaved” NATs in any reasonable network topology. </a:t>
            </a:r>
          </a:p>
        </p:txBody>
      </p:sp>
      <p:pic>
        <p:nvPicPr>
          <p:cNvPr id="4" name="Picture 2" descr="underline_base">
            <a:extLst>
              <a:ext uri="{FF2B5EF4-FFF2-40B4-BE49-F238E27FC236}">
                <a16:creationId xmlns:a16="http://schemas.microsoft.com/office/drawing/2014/main" id="{86F78D99-43CC-C546-943A-1C4E709A852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1" y="825417"/>
            <a:ext cx="6825105" cy="13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9793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61081"/>
            <a:ext cx="7583487" cy="787400"/>
          </a:xfrm>
        </p:spPr>
        <p:txBody>
          <a:bodyPr/>
          <a:lstStyle/>
          <a:p>
            <a:r>
              <a:rPr lang="en-US" dirty="0"/>
              <a:t>NAT Terminology</a:t>
            </a:r>
          </a:p>
        </p:txBody>
      </p:sp>
      <p:sp>
        <p:nvSpPr>
          <p:cNvPr id="3" name="Content Placeholder 2"/>
          <p:cNvSpPr>
            <a:spLocks noGrp="1"/>
          </p:cNvSpPr>
          <p:nvPr>
            <p:ph idx="1"/>
          </p:nvPr>
        </p:nvSpPr>
        <p:spPr>
          <a:xfrm>
            <a:off x="779463" y="1214203"/>
            <a:ext cx="8034753" cy="5336499"/>
          </a:xfrm>
          <a:noFill/>
        </p:spPr>
        <p:txBody>
          <a:bodyPr>
            <a:normAutofit fontScale="77500" lnSpcReduction="20000"/>
          </a:bodyPr>
          <a:lstStyle/>
          <a:p>
            <a:pPr>
              <a:lnSpc>
                <a:spcPct val="120000"/>
              </a:lnSpc>
              <a:spcBef>
                <a:spcPts val="200"/>
              </a:spcBef>
            </a:pPr>
            <a:r>
              <a:rPr lang="en-US" dirty="0"/>
              <a:t>The notion of session: </a:t>
            </a:r>
          </a:p>
          <a:p>
            <a:pPr marL="295275" lvl="1" indent="0">
              <a:lnSpc>
                <a:spcPct val="120000"/>
              </a:lnSpc>
              <a:spcBef>
                <a:spcPts val="200"/>
              </a:spcBef>
              <a:buNone/>
            </a:pPr>
            <a:r>
              <a:rPr lang="en-US" dirty="0">
                <a:latin typeface="+mn-lt"/>
              </a:rPr>
              <a:t>“A </a:t>
            </a:r>
            <a:r>
              <a:rPr lang="en-US" i="1" dirty="0">
                <a:latin typeface="+mn-lt"/>
              </a:rPr>
              <a:t>session </a:t>
            </a:r>
            <a:r>
              <a:rPr lang="en-US" i="1" dirty="0">
                <a:solidFill>
                  <a:srgbClr val="C00000"/>
                </a:solidFill>
                <a:latin typeface="+mn-lt"/>
              </a:rPr>
              <a:t>endpoint</a:t>
            </a:r>
            <a:r>
              <a:rPr lang="en-US" i="1" dirty="0">
                <a:latin typeface="+mn-lt"/>
              </a:rPr>
              <a:t> </a:t>
            </a:r>
            <a:r>
              <a:rPr lang="en-US" dirty="0">
                <a:latin typeface="+mn-lt"/>
              </a:rPr>
              <a:t>for TCP or UDP is an (IP address, port number) pair, and a particular </a:t>
            </a:r>
            <a:r>
              <a:rPr lang="en-US" i="1" u="sng" dirty="0">
                <a:latin typeface="+mn-lt"/>
              </a:rPr>
              <a:t>session</a:t>
            </a:r>
            <a:r>
              <a:rPr lang="en-US" i="1" dirty="0">
                <a:latin typeface="+mn-lt"/>
              </a:rPr>
              <a:t> </a:t>
            </a:r>
            <a:r>
              <a:rPr lang="en-US" dirty="0">
                <a:latin typeface="+mn-lt"/>
              </a:rPr>
              <a:t>is </a:t>
            </a:r>
            <a:r>
              <a:rPr lang="en-US" u="sng" dirty="0">
                <a:latin typeface="+mn-lt"/>
              </a:rPr>
              <a:t>uniquely</a:t>
            </a:r>
            <a:r>
              <a:rPr lang="en-US" dirty="0">
                <a:latin typeface="+mn-lt"/>
              </a:rPr>
              <a:t> identified by its </a:t>
            </a:r>
            <a:r>
              <a:rPr lang="en-US" u="sng" dirty="0">
                <a:latin typeface="+mn-lt"/>
              </a:rPr>
              <a:t>two session endpoints</a:t>
            </a:r>
            <a:r>
              <a:rPr lang="en-US" dirty="0">
                <a:latin typeface="+mn-lt"/>
              </a:rPr>
              <a:t>.”</a:t>
            </a:r>
          </a:p>
          <a:p>
            <a:pPr>
              <a:lnSpc>
                <a:spcPct val="120000"/>
              </a:lnSpc>
              <a:spcBef>
                <a:spcPts val="200"/>
              </a:spcBef>
            </a:pPr>
            <a:r>
              <a:rPr lang="en-US" dirty="0"/>
              <a:t>From the perspective of a host, a </a:t>
            </a:r>
            <a:r>
              <a:rPr lang="en-US" dirty="0">
                <a:solidFill>
                  <a:srgbClr val="C00000"/>
                </a:solidFill>
              </a:rPr>
              <a:t>session</a:t>
            </a:r>
            <a:r>
              <a:rPr lang="en-US" dirty="0"/>
              <a:t> is effectively </a:t>
            </a:r>
            <a:r>
              <a:rPr lang="en-US" dirty="0">
                <a:solidFill>
                  <a:srgbClr val="C00000"/>
                </a:solidFill>
              </a:rPr>
              <a:t>identified</a:t>
            </a:r>
            <a:r>
              <a:rPr lang="en-US" dirty="0">
                <a:solidFill>
                  <a:srgbClr val="FF0000"/>
                </a:solidFill>
              </a:rPr>
              <a:t> </a:t>
            </a:r>
            <a:r>
              <a:rPr lang="en-US" dirty="0"/>
              <a:t>by the </a:t>
            </a:r>
            <a:r>
              <a:rPr lang="en-US" dirty="0">
                <a:solidFill>
                  <a:srgbClr val="C00000"/>
                </a:solidFill>
              </a:rPr>
              <a:t>4-tuple (local IP, local port, remote IP, remote port).</a:t>
            </a:r>
          </a:p>
          <a:p>
            <a:pPr>
              <a:lnSpc>
                <a:spcPct val="120000"/>
              </a:lnSpc>
              <a:spcBef>
                <a:spcPts val="200"/>
              </a:spcBef>
            </a:pPr>
            <a:r>
              <a:rPr lang="en-US" dirty="0"/>
              <a:t>The </a:t>
            </a:r>
            <a:r>
              <a:rPr lang="en-US" i="1" dirty="0">
                <a:solidFill>
                  <a:srgbClr val="C00000"/>
                </a:solidFill>
              </a:rPr>
              <a:t>direction</a:t>
            </a:r>
            <a:r>
              <a:rPr lang="en-US" i="1" dirty="0">
                <a:solidFill>
                  <a:srgbClr val="FF0000"/>
                </a:solidFill>
              </a:rPr>
              <a:t> </a:t>
            </a:r>
            <a:r>
              <a:rPr lang="en-US" dirty="0"/>
              <a:t>of a session is normally direction of the first packet that </a:t>
            </a:r>
            <a:r>
              <a:rPr lang="en-US" dirty="0">
                <a:solidFill>
                  <a:srgbClr val="C00000"/>
                </a:solidFill>
              </a:rPr>
              <a:t>initiates </a:t>
            </a:r>
            <a:r>
              <a:rPr lang="en-US" dirty="0"/>
              <a:t>the session: i.e., the initial SYN packet for TCP, or the first user datagram for UDP.</a:t>
            </a:r>
          </a:p>
          <a:p>
            <a:pPr>
              <a:lnSpc>
                <a:spcPct val="120000"/>
              </a:lnSpc>
              <a:spcBef>
                <a:spcPts val="200"/>
              </a:spcBef>
            </a:pPr>
            <a:r>
              <a:rPr lang="en-US" dirty="0"/>
              <a:t>The most common type of NAT is </a:t>
            </a:r>
            <a:r>
              <a:rPr lang="en-US" i="1" dirty="0"/>
              <a:t>traditional </a:t>
            </a:r>
            <a:r>
              <a:rPr lang="en-US" dirty="0"/>
              <a:t>or </a:t>
            </a:r>
            <a:r>
              <a:rPr lang="en-US" i="1" dirty="0">
                <a:solidFill>
                  <a:srgbClr val="C00000"/>
                </a:solidFill>
              </a:rPr>
              <a:t>outbound </a:t>
            </a:r>
            <a:r>
              <a:rPr lang="en-US" dirty="0">
                <a:solidFill>
                  <a:srgbClr val="C00000"/>
                </a:solidFill>
              </a:rPr>
              <a:t>NAT</a:t>
            </a:r>
            <a:r>
              <a:rPr lang="en-US" dirty="0"/>
              <a:t>, which provides an asymmetric bridge between a private network and a public network.</a:t>
            </a:r>
          </a:p>
          <a:p>
            <a:pPr>
              <a:lnSpc>
                <a:spcPct val="120000"/>
              </a:lnSpc>
              <a:spcBef>
                <a:spcPts val="200"/>
              </a:spcBef>
            </a:pPr>
            <a:r>
              <a:rPr lang="en-US" dirty="0"/>
              <a:t>Outbound NAT has two sub-varieties: </a:t>
            </a:r>
            <a:r>
              <a:rPr lang="en-US" i="1" dirty="0">
                <a:solidFill>
                  <a:srgbClr val="C00000"/>
                </a:solidFill>
              </a:rPr>
              <a:t>Basic NAT</a:t>
            </a:r>
            <a:r>
              <a:rPr lang="en-US" dirty="0"/>
              <a:t>, which only translates IP addresses, and </a:t>
            </a:r>
            <a:r>
              <a:rPr lang="en-US" i="1" dirty="0">
                <a:solidFill>
                  <a:srgbClr val="C00000"/>
                </a:solidFill>
              </a:rPr>
              <a:t>Network Address/Port Translation </a:t>
            </a:r>
            <a:r>
              <a:rPr lang="en-US" dirty="0">
                <a:solidFill>
                  <a:srgbClr val="C00000"/>
                </a:solidFill>
              </a:rPr>
              <a:t>(NAPT)</a:t>
            </a:r>
            <a:r>
              <a:rPr lang="en-US" dirty="0"/>
              <a:t>, which translates entire session endpoints.</a:t>
            </a:r>
          </a:p>
          <a:p>
            <a:pPr>
              <a:lnSpc>
                <a:spcPct val="120000"/>
              </a:lnSpc>
              <a:spcBef>
                <a:spcPts val="200"/>
              </a:spcBef>
            </a:pPr>
            <a:r>
              <a:rPr lang="en-US" dirty="0">
                <a:solidFill>
                  <a:srgbClr val="C00000"/>
                </a:solidFill>
              </a:rPr>
              <a:t>Hole punching </a:t>
            </a:r>
            <a:r>
              <a:rPr lang="en-US" dirty="0"/>
              <a:t>uses </a:t>
            </a:r>
            <a:r>
              <a:rPr lang="en-US" dirty="0">
                <a:solidFill>
                  <a:srgbClr val="C00000"/>
                </a:solidFill>
              </a:rPr>
              <a:t>NAPT</a:t>
            </a:r>
            <a:r>
              <a:rPr lang="en-US" dirty="0"/>
              <a:t>.</a:t>
            </a:r>
          </a:p>
        </p:txBody>
      </p:sp>
      <p:pic>
        <p:nvPicPr>
          <p:cNvPr id="4" name="Picture 2" descr="underline_base">
            <a:extLst>
              <a:ext uri="{FF2B5EF4-FFF2-40B4-BE49-F238E27FC236}">
                <a16:creationId xmlns:a16="http://schemas.microsoft.com/office/drawing/2014/main" id="{5DC14006-B9B3-044E-826C-B987235274A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3" y="871993"/>
            <a:ext cx="4312605" cy="15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1271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1"/>
            <a:ext cx="7583487" cy="429228"/>
          </a:xfrm>
        </p:spPr>
        <p:txBody>
          <a:bodyPr/>
          <a:lstStyle/>
          <a:p>
            <a:r>
              <a:rPr lang="en-US" dirty="0"/>
              <a:t>Understanding the Problem</a:t>
            </a:r>
          </a:p>
        </p:txBody>
      </p:sp>
      <p:sp>
        <p:nvSpPr>
          <p:cNvPr id="3" name="Content Placeholder 2"/>
          <p:cNvSpPr>
            <a:spLocks noGrp="1"/>
          </p:cNvSpPr>
          <p:nvPr>
            <p:ph idx="1"/>
          </p:nvPr>
        </p:nvSpPr>
        <p:spPr>
          <a:xfrm>
            <a:off x="419725" y="1236133"/>
            <a:ext cx="8334531" cy="5181600"/>
          </a:xfrm>
          <a:noFill/>
        </p:spPr>
        <p:txBody>
          <a:bodyPr>
            <a:normAutofit fontScale="92500" lnSpcReduction="10000"/>
          </a:bodyPr>
          <a:lstStyle/>
          <a:p>
            <a:pPr>
              <a:lnSpc>
                <a:spcPct val="100000"/>
              </a:lnSpc>
              <a:spcBef>
                <a:spcPts val="200"/>
              </a:spcBef>
            </a:pPr>
            <a:r>
              <a:rPr lang="en-US" dirty="0"/>
              <a:t>The key to the NAT puzzle lies in making machines behind a NAT gateway reachable from the outside, (i.e., the public Internet).</a:t>
            </a:r>
          </a:p>
          <a:p>
            <a:pPr>
              <a:lnSpc>
                <a:spcPct val="100000"/>
              </a:lnSpc>
              <a:spcBef>
                <a:spcPts val="200"/>
              </a:spcBef>
            </a:pPr>
            <a:r>
              <a:rPr lang="en-US" dirty="0"/>
              <a:t>To do that, an application has to </a:t>
            </a:r>
            <a:r>
              <a:rPr lang="en-US" dirty="0">
                <a:solidFill>
                  <a:srgbClr val="C00000"/>
                </a:solidFill>
              </a:rPr>
              <a:t>force</a:t>
            </a:r>
            <a:r>
              <a:rPr lang="en-US" dirty="0"/>
              <a:t> a host behind the NAT to initiate a connection to a host outside, that is </a:t>
            </a:r>
            <a:r>
              <a:rPr lang="en-US" dirty="0">
                <a:solidFill>
                  <a:srgbClr val="C00000"/>
                </a:solidFill>
              </a:rPr>
              <a:t>seeking</a:t>
            </a:r>
            <a:r>
              <a:rPr lang="en-US" dirty="0"/>
              <a:t> to connect to the internal host. </a:t>
            </a:r>
          </a:p>
          <a:p>
            <a:pPr>
              <a:lnSpc>
                <a:spcPct val="100000"/>
              </a:lnSpc>
              <a:spcBef>
                <a:spcPts val="200"/>
              </a:spcBef>
            </a:pPr>
            <a:r>
              <a:rPr lang="en-US" dirty="0"/>
              <a:t>NAT devices </a:t>
            </a:r>
            <a:r>
              <a:rPr lang="en-US" dirty="0">
                <a:solidFill>
                  <a:srgbClr val="C00000"/>
                </a:solidFill>
              </a:rPr>
              <a:t>allow inbound </a:t>
            </a:r>
            <a:r>
              <a:rPr lang="en-US" dirty="0"/>
              <a:t>traffic, i.e., replies to requests originating from behind the NAT device.  </a:t>
            </a:r>
          </a:p>
          <a:p>
            <a:pPr>
              <a:lnSpc>
                <a:spcPct val="100000"/>
              </a:lnSpc>
              <a:spcBef>
                <a:spcPts val="200"/>
              </a:spcBef>
            </a:pPr>
            <a:r>
              <a:rPr lang="en-US" dirty="0"/>
              <a:t>So instead of connecting directly to the host behind NAT (impossible), we need to mimic a scenario in which </a:t>
            </a:r>
            <a:r>
              <a:rPr lang="en-US" dirty="0">
                <a:solidFill>
                  <a:srgbClr val="C00000"/>
                </a:solidFill>
              </a:rPr>
              <a:t>the target host originates</a:t>
            </a:r>
            <a:r>
              <a:rPr lang="en-US" dirty="0">
                <a:solidFill>
                  <a:srgbClr val="FF0000"/>
                </a:solidFill>
              </a:rPr>
              <a:t> </a:t>
            </a:r>
            <a:r>
              <a:rPr lang="en-US" dirty="0"/>
              <a:t>a connection to the </a:t>
            </a:r>
            <a:r>
              <a:rPr lang="en-US" dirty="0">
                <a:solidFill>
                  <a:srgbClr val="C00000"/>
                </a:solidFill>
              </a:rPr>
              <a:t>outside host </a:t>
            </a:r>
            <a:r>
              <a:rPr lang="en-US" dirty="0"/>
              <a:t>by</a:t>
            </a:r>
            <a:r>
              <a:rPr lang="en-US" dirty="0">
                <a:solidFill>
                  <a:srgbClr val="C00000"/>
                </a:solidFill>
              </a:rPr>
              <a:t> </a:t>
            </a:r>
            <a:r>
              <a:rPr lang="en-US" dirty="0"/>
              <a:t>responding to the request. In other words,</a:t>
            </a:r>
            <a:r>
              <a:rPr lang="en-US" dirty="0">
                <a:solidFill>
                  <a:srgbClr val="FF0000"/>
                </a:solidFill>
              </a:rPr>
              <a:t> </a:t>
            </a:r>
            <a:r>
              <a:rPr lang="en-US" dirty="0"/>
              <a:t>the </a:t>
            </a:r>
            <a:r>
              <a:rPr lang="en-US" dirty="0">
                <a:solidFill>
                  <a:srgbClr val="C00000"/>
                </a:solidFill>
              </a:rPr>
              <a:t>connection request </a:t>
            </a:r>
            <a:r>
              <a:rPr lang="en-US" dirty="0"/>
              <a:t>to the target host should </a:t>
            </a:r>
            <a:r>
              <a:rPr lang="en-US" dirty="0">
                <a:solidFill>
                  <a:srgbClr val="C00000"/>
                </a:solidFill>
              </a:rPr>
              <a:t>seem like a reply to the NAT device</a:t>
            </a:r>
            <a:r>
              <a:rPr lang="en-US" dirty="0"/>
              <a:t>. “</a:t>
            </a:r>
            <a:r>
              <a:rPr lang="en-US" dirty="0">
                <a:solidFill>
                  <a:srgbClr val="C00000"/>
                </a:solidFill>
              </a:rPr>
              <a:t>Connection Reversal</a:t>
            </a:r>
            <a:r>
              <a:rPr lang="en-US" dirty="0"/>
              <a:t>”</a:t>
            </a:r>
          </a:p>
          <a:p>
            <a:endParaRPr lang="en-US" dirty="0"/>
          </a:p>
        </p:txBody>
      </p:sp>
      <p:pic>
        <p:nvPicPr>
          <p:cNvPr id="4" name="Picture 2" descr="underline_base">
            <a:extLst>
              <a:ext uri="{FF2B5EF4-FFF2-40B4-BE49-F238E27FC236}">
                <a16:creationId xmlns:a16="http://schemas.microsoft.com/office/drawing/2014/main" id="{D5F07997-B4F3-AE43-A7EA-6BA47DF9740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4" y="975917"/>
            <a:ext cx="6315024" cy="1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0874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184"/>
            <a:ext cx="7583487" cy="753533"/>
          </a:xfrm>
        </p:spPr>
        <p:txBody>
          <a:bodyPr/>
          <a:lstStyle/>
          <a:p>
            <a:r>
              <a:rPr lang="en-US" dirty="0"/>
              <a:t>Approach</a:t>
            </a:r>
          </a:p>
        </p:txBody>
      </p:sp>
      <p:sp>
        <p:nvSpPr>
          <p:cNvPr id="3" name="Content Placeholder 2"/>
          <p:cNvSpPr>
            <a:spLocks noGrp="1"/>
          </p:cNvSpPr>
          <p:nvPr>
            <p:ph idx="1"/>
          </p:nvPr>
        </p:nvSpPr>
        <p:spPr>
          <a:xfrm>
            <a:off x="449705" y="1253067"/>
            <a:ext cx="8409482" cy="4784663"/>
          </a:xfrm>
          <a:noFill/>
        </p:spPr>
        <p:txBody>
          <a:bodyPr>
            <a:normAutofit fontScale="92500" lnSpcReduction="10000"/>
          </a:bodyPr>
          <a:lstStyle/>
          <a:p>
            <a:pPr>
              <a:lnSpc>
                <a:spcPct val="110000"/>
              </a:lnSpc>
              <a:spcBef>
                <a:spcPts val="200"/>
              </a:spcBef>
            </a:pPr>
            <a:r>
              <a:rPr lang="en-US" dirty="0"/>
              <a:t>First is the issue of how to get the private host to send a </a:t>
            </a:r>
            <a:r>
              <a:rPr lang="en-US" i="1" dirty="0">
                <a:solidFill>
                  <a:srgbClr val="C00000"/>
                </a:solidFill>
              </a:rPr>
              <a:t>request</a:t>
            </a:r>
            <a:r>
              <a:rPr lang="en-US" dirty="0"/>
              <a:t> so we can send a “connection request” to it that is </a:t>
            </a:r>
            <a:r>
              <a:rPr lang="en-US" dirty="0">
                <a:solidFill>
                  <a:srgbClr val="C00000"/>
                </a:solidFill>
              </a:rPr>
              <a:t>masquerading as a reply</a:t>
            </a:r>
            <a:r>
              <a:rPr lang="en-US" dirty="0"/>
              <a:t>. </a:t>
            </a:r>
          </a:p>
          <a:p>
            <a:pPr>
              <a:lnSpc>
                <a:spcPct val="110000"/>
              </a:lnSpc>
              <a:spcBef>
                <a:spcPts val="200"/>
              </a:spcBef>
            </a:pPr>
            <a:r>
              <a:rPr lang="en-US" b="1" dirty="0"/>
              <a:t>But</a:t>
            </a:r>
            <a:r>
              <a:rPr lang="en-US" dirty="0"/>
              <a:t>, NAT devices (routers) also have an idle timer, typically of around 60 seconds, they stop waiting for replies once a request originates and no reply comes within 60 seconds. So, it is </a:t>
            </a:r>
            <a:r>
              <a:rPr lang="en-US" dirty="0">
                <a:solidFill>
                  <a:srgbClr val="C00000"/>
                </a:solidFill>
              </a:rPr>
              <a:t>not enough </a:t>
            </a:r>
            <a:r>
              <a:rPr lang="en-US" dirty="0"/>
              <a:t>that the </a:t>
            </a:r>
            <a:r>
              <a:rPr lang="en-US" dirty="0">
                <a:solidFill>
                  <a:srgbClr val="C00000"/>
                </a:solidFill>
              </a:rPr>
              <a:t>private host originate traffic</a:t>
            </a:r>
            <a:r>
              <a:rPr lang="en-US" dirty="0"/>
              <a:t>, but also we have to act </a:t>
            </a:r>
            <a:r>
              <a:rPr lang="en-US" dirty="0">
                <a:solidFill>
                  <a:srgbClr val="C00000"/>
                </a:solidFill>
              </a:rPr>
              <a:t>fast</a:t>
            </a:r>
            <a:r>
              <a:rPr lang="en-US" dirty="0"/>
              <a:t>—we have to send the “reply” before the NAT device (router) removes the “association” with the private host, which will frustrate the connection attempt.</a:t>
            </a:r>
          </a:p>
        </p:txBody>
      </p:sp>
      <p:pic>
        <p:nvPicPr>
          <p:cNvPr id="4" name="Picture 2" descr="underline_base">
            <a:extLst>
              <a:ext uri="{FF2B5EF4-FFF2-40B4-BE49-F238E27FC236}">
                <a16:creationId xmlns:a16="http://schemas.microsoft.com/office/drawing/2014/main" id="{F89CE791-9A10-0542-8198-ECC6480C4E0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2" y="771529"/>
            <a:ext cx="2322553" cy="1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9058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2259" y="169333"/>
            <a:ext cx="7583487" cy="1253067"/>
          </a:xfrm>
        </p:spPr>
        <p:txBody>
          <a:bodyPr/>
          <a:lstStyle/>
          <a:p>
            <a:r>
              <a:rPr lang="en-US" sz="3600" dirty="0"/>
              <a:t>Traversal By Connection Reversal Using a Server – Public to Private</a:t>
            </a:r>
          </a:p>
        </p:txBody>
      </p:sp>
      <p:sp>
        <p:nvSpPr>
          <p:cNvPr id="3" name="Content Placeholder 2"/>
          <p:cNvSpPr>
            <a:spLocks noGrp="1"/>
          </p:cNvSpPr>
          <p:nvPr>
            <p:ph idx="1"/>
          </p:nvPr>
        </p:nvSpPr>
        <p:spPr>
          <a:xfrm>
            <a:off x="569627" y="1761067"/>
            <a:ext cx="8214610" cy="4927600"/>
          </a:xfrm>
          <a:noFill/>
        </p:spPr>
        <p:txBody>
          <a:bodyPr>
            <a:normAutofit fontScale="77500" lnSpcReduction="20000"/>
          </a:bodyPr>
          <a:lstStyle/>
          <a:p>
            <a:pPr>
              <a:lnSpc>
                <a:spcPct val="120000"/>
              </a:lnSpc>
              <a:spcBef>
                <a:spcPts val="200"/>
              </a:spcBef>
            </a:pPr>
            <a:r>
              <a:rPr lang="en-US" dirty="0"/>
              <a:t>Going from a </a:t>
            </a:r>
            <a:r>
              <a:rPr lang="en-US" dirty="0">
                <a:solidFill>
                  <a:srgbClr val="C00000"/>
                </a:solidFill>
              </a:rPr>
              <a:t>host/peer on the public IP internet </a:t>
            </a:r>
            <a:r>
              <a:rPr lang="en-US" dirty="0"/>
              <a:t>to a </a:t>
            </a:r>
            <a:r>
              <a:rPr lang="en-US" dirty="0">
                <a:solidFill>
                  <a:srgbClr val="C00000"/>
                </a:solidFill>
              </a:rPr>
              <a:t>host/peer on a private network</a:t>
            </a:r>
            <a:r>
              <a:rPr lang="en-US" dirty="0"/>
              <a:t> with no dedicated public IP address.</a:t>
            </a:r>
          </a:p>
          <a:p>
            <a:pPr>
              <a:lnSpc>
                <a:spcPct val="120000"/>
              </a:lnSpc>
              <a:spcBef>
                <a:spcPts val="200"/>
              </a:spcBef>
            </a:pPr>
            <a:r>
              <a:rPr lang="en-US" dirty="0"/>
              <a:t>Use a “</a:t>
            </a:r>
            <a:r>
              <a:rPr lang="en-US" dirty="0">
                <a:solidFill>
                  <a:srgbClr val="C00000"/>
                </a:solidFill>
              </a:rPr>
              <a:t>rendezvous</a:t>
            </a:r>
            <a:r>
              <a:rPr lang="en-US" dirty="0"/>
              <a:t>” server, listening on a global IP address through a persistent TCP or UDP connection. </a:t>
            </a:r>
          </a:p>
          <a:p>
            <a:pPr>
              <a:lnSpc>
                <a:spcPct val="120000"/>
              </a:lnSpc>
              <a:spcBef>
                <a:spcPts val="200"/>
              </a:spcBef>
            </a:pPr>
            <a:r>
              <a:rPr lang="en-US" dirty="0"/>
              <a:t>If </a:t>
            </a:r>
            <a:r>
              <a:rPr lang="en-US" dirty="0">
                <a:solidFill>
                  <a:srgbClr val="C00000"/>
                </a:solidFill>
              </a:rPr>
              <a:t>A</a:t>
            </a:r>
            <a:r>
              <a:rPr lang="en-US" dirty="0"/>
              <a:t> on a </a:t>
            </a:r>
            <a:r>
              <a:rPr lang="en-US" dirty="0">
                <a:solidFill>
                  <a:srgbClr val="C00000"/>
                </a:solidFill>
              </a:rPr>
              <a:t>private network </a:t>
            </a:r>
            <a:r>
              <a:rPr lang="en-US" dirty="0"/>
              <a:t>wants to initiate a connection to </a:t>
            </a:r>
            <a:r>
              <a:rPr lang="en-US" dirty="0">
                <a:solidFill>
                  <a:srgbClr val="C00000"/>
                </a:solidFill>
              </a:rPr>
              <a:t>B</a:t>
            </a:r>
            <a:r>
              <a:rPr lang="en-US" dirty="0"/>
              <a:t> on a </a:t>
            </a:r>
            <a:r>
              <a:rPr lang="en-US" dirty="0">
                <a:solidFill>
                  <a:srgbClr val="C00000"/>
                </a:solidFill>
              </a:rPr>
              <a:t>public network</a:t>
            </a:r>
            <a:r>
              <a:rPr lang="en-US" dirty="0"/>
              <a:t>, then a direct connection attempt works automatically, because B is not behind a NAT and A’s NAT interprets the connection as an outgoing session.</a:t>
            </a:r>
          </a:p>
          <a:p>
            <a:pPr>
              <a:lnSpc>
                <a:spcPct val="120000"/>
              </a:lnSpc>
              <a:spcBef>
                <a:spcPts val="200"/>
              </a:spcBef>
            </a:pPr>
            <a:r>
              <a:rPr lang="en-US" dirty="0"/>
              <a:t>If </a:t>
            </a:r>
            <a:r>
              <a:rPr lang="en-US" dirty="0">
                <a:solidFill>
                  <a:srgbClr val="C00000"/>
                </a:solidFill>
              </a:rPr>
              <a:t>B</a:t>
            </a:r>
            <a:r>
              <a:rPr lang="en-US" dirty="0"/>
              <a:t> wants to initiate a connection to </a:t>
            </a:r>
            <a:r>
              <a:rPr lang="en-US" dirty="0">
                <a:solidFill>
                  <a:srgbClr val="C00000"/>
                </a:solidFill>
              </a:rPr>
              <a:t>A</a:t>
            </a:r>
            <a:r>
              <a:rPr lang="en-US" dirty="0"/>
              <a:t>, however, any direct connection attempt to A is </a:t>
            </a:r>
            <a:r>
              <a:rPr lang="en-US" dirty="0">
                <a:solidFill>
                  <a:srgbClr val="C00000"/>
                </a:solidFill>
              </a:rPr>
              <a:t>will not be routed</a:t>
            </a:r>
            <a:r>
              <a:rPr lang="en-US" dirty="0"/>
              <a:t> by the Internet as A does not have a valid IP address.</a:t>
            </a:r>
          </a:p>
          <a:p>
            <a:pPr>
              <a:lnSpc>
                <a:spcPct val="120000"/>
              </a:lnSpc>
              <a:spcBef>
                <a:spcPts val="200"/>
              </a:spcBef>
            </a:pPr>
            <a:r>
              <a:rPr lang="en-US" dirty="0">
                <a:solidFill>
                  <a:srgbClr val="C00000"/>
                </a:solidFill>
              </a:rPr>
              <a:t>B</a:t>
            </a:r>
            <a:r>
              <a:rPr lang="en-US" dirty="0"/>
              <a:t> can instead </a:t>
            </a:r>
            <a:r>
              <a:rPr lang="en-US" dirty="0">
                <a:solidFill>
                  <a:srgbClr val="C00000"/>
                </a:solidFill>
              </a:rPr>
              <a:t>relay</a:t>
            </a:r>
            <a:r>
              <a:rPr lang="en-US" dirty="0"/>
              <a:t> a connection request </a:t>
            </a:r>
            <a:r>
              <a:rPr lang="en-US" dirty="0">
                <a:solidFill>
                  <a:srgbClr val="C00000"/>
                </a:solidFill>
              </a:rPr>
              <a:t>to A</a:t>
            </a:r>
            <a:r>
              <a:rPr lang="en-US" dirty="0"/>
              <a:t> through a well-known </a:t>
            </a:r>
            <a:r>
              <a:rPr lang="en-US" dirty="0">
                <a:solidFill>
                  <a:srgbClr val="C00000"/>
                </a:solidFill>
              </a:rPr>
              <a:t>server S</a:t>
            </a:r>
            <a:r>
              <a:rPr lang="en-US" dirty="0"/>
              <a:t>, asking </a:t>
            </a:r>
            <a:r>
              <a:rPr lang="en-US" dirty="0">
                <a:solidFill>
                  <a:srgbClr val="C00000"/>
                </a:solidFill>
              </a:rPr>
              <a:t>A</a:t>
            </a:r>
            <a:r>
              <a:rPr lang="en-US" dirty="0"/>
              <a:t> to attempt a “</a:t>
            </a:r>
            <a:r>
              <a:rPr lang="en-US" dirty="0">
                <a:solidFill>
                  <a:srgbClr val="C00000"/>
                </a:solidFill>
              </a:rPr>
              <a:t>reverse</a:t>
            </a:r>
            <a:r>
              <a:rPr lang="en-US" dirty="0"/>
              <a:t>” connection back to </a:t>
            </a:r>
            <a:r>
              <a:rPr lang="en-US" dirty="0">
                <a:solidFill>
                  <a:srgbClr val="C00000"/>
                </a:solidFill>
              </a:rPr>
              <a:t>B</a:t>
            </a:r>
            <a:r>
              <a:rPr lang="en-US" dirty="0"/>
              <a:t>.</a:t>
            </a:r>
          </a:p>
        </p:txBody>
      </p:sp>
      <p:pic>
        <p:nvPicPr>
          <p:cNvPr id="4" name="Picture 2" descr="underline_base">
            <a:extLst>
              <a:ext uri="{FF2B5EF4-FFF2-40B4-BE49-F238E27FC236}">
                <a16:creationId xmlns:a16="http://schemas.microsoft.com/office/drawing/2014/main" id="{3FDF0C49-8A3A-6940-8E74-E85090A6B1D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1339390"/>
            <a:ext cx="6396841" cy="8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0084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4268" y="117836"/>
            <a:ext cx="7583487" cy="475527"/>
          </a:xfrm>
        </p:spPr>
        <p:txBody>
          <a:bodyPr/>
          <a:lstStyle/>
          <a:p>
            <a:r>
              <a:rPr lang="en-US" dirty="0"/>
              <a:t>Connection Reversal</a:t>
            </a:r>
          </a:p>
        </p:txBody>
      </p:sp>
      <p:pic>
        <p:nvPicPr>
          <p:cNvPr id="4" name="Content Placeholder 3" descr="Screen Shot 2016-01-24 at 6.00.1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 b="-2266"/>
          <a:stretch/>
        </p:blipFill>
        <p:spPr>
          <a:xfrm>
            <a:off x="779463" y="1151467"/>
            <a:ext cx="7583487" cy="5350933"/>
          </a:xfrm>
        </p:spPr>
      </p:pic>
      <p:pic>
        <p:nvPicPr>
          <p:cNvPr id="5" name="Picture 2" descr="underline_base">
            <a:extLst>
              <a:ext uri="{FF2B5EF4-FFF2-40B4-BE49-F238E27FC236}">
                <a16:creationId xmlns:a16="http://schemas.microsoft.com/office/drawing/2014/main" id="{D0371E8C-18B5-DC42-8EB5-5EDBDD3DFA1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68" y="697400"/>
            <a:ext cx="4834259" cy="11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21649E3-3B96-5143-8401-E4A02198C1A9}"/>
              </a:ext>
            </a:extLst>
          </p:cNvPr>
          <p:cNvSpPr/>
          <p:nvPr/>
        </p:nvSpPr>
        <p:spPr bwMode="auto">
          <a:xfrm>
            <a:off x="5544273" y="3923818"/>
            <a:ext cx="1516284" cy="1192192"/>
          </a:xfrm>
          <a:prstGeom prst="rect">
            <a:avLst/>
          </a:prstGeom>
          <a:no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BED3B71-7126-4D4F-BDD4-12E1431B4CD5}"/>
              </a:ext>
            </a:extLst>
          </p:cNvPr>
          <p:cNvSpPr txBox="1"/>
          <p:nvPr/>
        </p:nvSpPr>
        <p:spPr>
          <a:xfrm>
            <a:off x="4132162" y="5266877"/>
            <a:ext cx="1851789" cy="369332"/>
          </a:xfrm>
          <a:prstGeom prst="rect">
            <a:avLst/>
          </a:prstGeom>
          <a:noFill/>
        </p:spPr>
        <p:txBody>
          <a:bodyPr wrap="none" rtlCol="0">
            <a:spAutoFit/>
          </a:bodyPr>
          <a:lstStyle/>
          <a:p>
            <a:r>
              <a:rPr lang="en-US" dirty="0">
                <a:solidFill>
                  <a:srgbClr val="C00000"/>
                </a:solidFill>
              </a:rPr>
              <a:t>Public to Private</a:t>
            </a:r>
          </a:p>
        </p:txBody>
      </p:sp>
      <p:cxnSp>
        <p:nvCxnSpPr>
          <p:cNvPr id="8" name="Straight Arrow Connector 7">
            <a:extLst>
              <a:ext uri="{FF2B5EF4-FFF2-40B4-BE49-F238E27FC236}">
                <a16:creationId xmlns:a16="http://schemas.microsoft.com/office/drawing/2014/main" id="{D7F77C3F-C0EC-0149-ADA5-254EAD545492}"/>
              </a:ext>
            </a:extLst>
          </p:cNvPr>
          <p:cNvCxnSpPr/>
          <p:nvPr/>
        </p:nvCxnSpPr>
        <p:spPr bwMode="auto">
          <a:xfrm flipV="1">
            <a:off x="4571206" y="4803494"/>
            <a:ext cx="857321" cy="428263"/>
          </a:xfrm>
          <a:prstGeom prst="straightConnector1">
            <a:avLst/>
          </a:prstGeom>
          <a:solidFill>
            <a:schemeClr val="accent1"/>
          </a:solidFill>
          <a:ln w="952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48728C7A-1CA3-C849-81BE-D0DBFE9E9F4F}"/>
              </a:ext>
            </a:extLst>
          </p:cNvPr>
          <p:cNvCxnSpPr/>
          <p:nvPr/>
        </p:nvCxnSpPr>
        <p:spPr bwMode="auto">
          <a:xfrm flipH="1">
            <a:off x="3865944" y="5636209"/>
            <a:ext cx="1481560" cy="218964"/>
          </a:xfrm>
          <a:prstGeom prst="straightConnector1">
            <a:avLst/>
          </a:prstGeom>
          <a:solidFill>
            <a:schemeClr val="accent1"/>
          </a:solidFill>
          <a:ln w="952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918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8" descr="underline_base">
            <a:extLst>
              <a:ext uri="{FF2B5EF4-FFF2-40B4-BE49-F238E27FC236}">
                <a16:creationId xmlns:a16="http://schemas.microsoft.com/office/drawing/2014/main" id="{57C0C97A-E02A-B142-886C-2C6EF8F073E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831850"/>
            <a:ext cx="63992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a:extLst>
              <a:ext uri="{FF2B5EF4-FFF2-40B4-BE49-F238E27FC236}">
                <a16:creationId xmlns:a16="http://schemas.microsoft.com/office/drawing/2014/main" id="{94CE4C96-8A33-D149-86F7-8CB4EA259BB9}"/>
              </a:ext>
            </a:extLst>
          </p:cNvPr>
          <p:cNvSpPr>
            <a:spLocks noGrp="1" noChangeArrowheads="1"/>
          </p:cNvSpPr>
          <p:nvPr>
            <p:ph type="title"/>
          </p:nvPr>
        </p:nvSpPr>
        <p:spPr>
          <a:xfrm>
            <a:off x="533400" y="-14288"/>
            <a:ext cx="7772400" cy="1143001"/>
          </a:xfrm>
        </p:spPr>
        <p:txBody>
          <a:bodyPr/>
          <a:lstStyle/>
          <a:p>
            <a:r>
              <a:rPr lang="en-US" altLang="en-US">
                <a:ea typeface="ＭＳ Ｐゴシック" panose="020B0600070205080204" pitchFamily="34" charset="-128"/>
              </a:rPr>
              <a:t>Scheduling policies: priority</a:t>
            </a:r>
          </a:p>
        </p:txBody>
      </p:sp>
      <p:sp>
        <p:nvSpPr>
          <p:cNvPr id="68611" name="Rectangle 3">
            <a:extLst>
              <a:ext uri="{FF2B5EF4-FFF2-40B4-BE49-F238E27FC236}">
                <a16:creationId xmlns:a16="http://schemas.microsoft.com/office/drawing/2014/main" id="{D05F3B73-7094-D443-AF53-043FCAAB9717}"/>
              </a:ext>
            </a:extLst>
          </p:cNvPr>
          <p:cNvSpPr>
            <a:spLocks noGrp="1" noChangeArrowheads="1"/>
          </p:cNvSpPr>
          <p:nvPr>
            <p:ph type="body" idx="1"/>
          </p:nvPr>
        </p:nvSpPr>
        <p:spPr>
          <a:xfrm>
            <a:off x="576263" y="1289050"/>
            <a:ext cx="3705225" cy="5103813"/>
          </a:xfrm>
        </p:spPr>
        <p:txBody>
          <a:bodyPr/>
          <a:lstStyle/>
          <a:p>
            <a:pPr>
              <a:buFont typeface="Wingdings" pitchFamily="2" charset="2"/>
              <a:buNone/>
            </a:pPr>
            <a:r>
              <a:rPr lang="en-US" altLang="en-US" i="1" dirty="0">
                <a:solidFill>
                  <a:srgbClr val="CC0000"/>
                </a:solidFill>
                <a:ea typeface="ＭＳ Ｐゴシック" panose="020B0600070205080204" pitchFamily="34" charset="-128"/>
                <a:cs typeface="ＭＳ Ｐゴシック" panose="020B0600070205080204" pitchFamily="34" charset="-128"/>
              </a:rPr>
              <a:t>priority scheduling: </a:t>
            </a:r>
            <a:r>
              <a:rPr lang="en-US" altLang="en-US" dirty="0">
                <a:ea typeface="ＭＳ Ｐゴシック" panose="020B0600070205080204" pitchFamily="34" charset="-128"/>
                <a:cs typeface="ＭＳ Ｐゴシック" panose="020B0600070205080204" pitchFamily="34" charset="-128"/>
              </a:rPr>
              <a:t>send highest priority queued packet </a:t>
            </a:r>
          </a:p>
          <a:p>
            <a:r>
              <a:rPr lang="en-US" altLang="en-US" dirty="0">
                <a:ea typeface="ＭＳ Ｐゴシック" panose="020B0600070205080204" pitchFamily="34" charset="-128"/>
                <a:cs typeface="ＭＳ Ｐゴシック" panose="020B0600070205080204" pitchFamily="34" charset="-128"/>
              </a:rPr>
              <a:t>multiple </a:t>
            </a:r>
            <a:r>
              <a:rPr lang="en-US" altLang="en-US" i="1" dirty="0">
                <a:ea typeface="ＭＳ Ｐゴシック" panose="020B0600070205080204" pitchFamily="34" charset="-128"/>
                <a:cs typeface="ＭＳ Ｐゴシック" panose="020B0600070205080204" pitchFamily="34" charset="-128"/>
              </a:rPr>
              <a:t>classes</a:t>
            </a:r>
            <a:r>
              <a:rPr lang="en-US" altLang="en-US" dirty="0">
                <a:ea typeface="ＭＳ Ｐゴシック" panose="020B0600070205080204" pitchFamily="34" charset="-128"/>
                <a:cs typeface="ＭＳ Ｐゴシック" panose="020B0600070205080204" pitchFamily="34" charset="-128"/>
              </a:rPr>
              <a:t>, with different priorities</a:t>
            </a:r>
          </a:p>
          <a:p>
            <a:pPr lvl="1"/>
            <a:r>
              <a:rPr lang="en-US" altLang="en-US" dirty="0">
                <a:latin typeface="Gill Sans MT" panose="020B0502020104020203" pitchFamily="34" charset="77"/>
                <a:ea typeface="ＭＳ Ｐゴシック" panose="020B0600070205080204" pitchFamily="34" charset="-128"/>
              </a:rPr>
              <a:t>class may depend on marking or other header info, e.g. IP source/</a:t>
            </a:r>
            <a:r>
              <a:rPr lang="en-US" altLang="en-US" dirty="0" err="1">
                <a:latin typeface="Gill Sans MT" panose="020B0502020104020203" pitchFamily="34" charset="77"/>
                <a:ea typeface="ＭＳ Ｐゴシック" panose="020B0600070205080204" pitchFamily="34" charset="-128"/>
              </a:rPr>
              <a:t>dest</a:t>
            </a:r>
            <a:r>
              <a:rPr lang="en-US" altLang="en-US" dirty="0">
                <a:latin typeface="Gill Sans MT" panose="020B0502020104020203" pitchFamily="34" charset="77"/>
                <a:ea typeface="ＭＳ Ｐゴシック" panose="020B0600070205080204" pitchFamily="34" charset="-128"/>
              </a:rPr>
              <a:t>, port numbers, etc.</a:t>
            </a:r>
          </a:p>
          <a:p>
            <a:pPr lvl="1"/>
            <a:r>
              <a:rPr lang="en-US" altLang="en-US" dirty="0">
                <a:latin typeface="Gill Sans MT" panose="020B0502020104020203" pitchFamily="34" charset="77"/>
                <a:ea typeface="ＭＳ Ｐゴシック" panose="020B0600070205080204" pitchFamily="34" charset="-128"/>
              </a:rPr>
              <a:t>real world example? – airline boarding </a:t>
            </a:r>
          </a:p>
        </p:txBody>
      </p:sp>
      <p:grpSp>
        <p:nvGrpSpPr>
          <p:cNvPr id="68612" name="Group 8">
            <a:extLst>
              <a:ext uri="{FF2B5EF4-FFF2-40B4-BE49-F238E27FC236}">
                <a16:creationId xmlns:a16="http://schemas.microsoft.com/office/drawing/2014/main" id="{4FEBF56A-CC4B-2D49-B8FE-836E31D95A97}"/>
              </a:ext>
            </a:extLst>
          </p:cNvPr>
          <p:cNvGrpSpPr>
            <a:grpSpLocks/>
          </p:cNvGrpSpPr>
          <p:nvPr/>
        </p:nvGrpSpPr>
        <p:grpSpPr bwMode="auto">
          <a:xfrm>
            <a:off x="4683125" y="1214438"/>
            <a:ext cx="4051300" cy="2263775"/>
            <a:chOff x="251257" y="1325350"/>
            <a:chExt cx="4051177" cy="2263278"/>
          </a:xfrm>
        </p:grpSpPr>
        <p:grpSp>
          <p:nvGrpSpPr>
            <p:cNvPr id="68695" name="Group 9">
              <a:extLst>
                <a:ext uri="{FF2B5EF4-FFF2-40B4-BE49-F238E27FC236}">
                  <a16:creationId xmlns:a16="http://schemas.microsoft.com/office/drawing/2014/main" id="{4B595474-1A4E-AE43-A53A-F6CC52746ADF}"/>
                </a:ext>
              </a:extLst>
            </p:cNvPr>
            <p:cNvGrpSpPr>
              <a:grpSpLocks/>
            </p:cNvGrpSpPr>
            <p:nvPr/>
          </p:nvGrpSpPr>
          <p:grpSpPr bwMode="auto">
            <a:xfrm>
              <a:off x="1008970" y="1860956"/>
              <a:ext cx="2431250" cy="1240418"/>
              <a:chOff x="5418640" y="1702302"/>
              <a:chExt cx="2431250" cy="1240418"/>
            </a:xfrm>
          </p:grpSpPr>
          <p:grpSp>
            <p:nvGrpSpPr>
              <p:cNvPr id="68711" name="Group 25">
                <a:extLst>
                  <a:ext uri="{FF2B5EF4-FFF2-40B4-BE49-F238E27FC236}">
                    <a16:creationId xmlns:a16="http://schemas.microsoft.com/office/drawing/2014/main" id="{E917E2F7-1DE9-EC4F-9B33-60966688E726}"/>
                  </a:ext>
                </a:extLst>
              </p:cNvPr>
              <p:cNvGrpSpPr>
                <a:grpSpLocks/>
              </p:cNvGrpSpPr>
              <p:nvPr/>
            </p:nvGrpSpPr>
            <p:grpSpPr bwMode="auto">
              <a:xfrm>
                <a:off x="6179876" y="2377501"/>
                <a:ext cx="929822" cy="565219"/>
                <a:chOff x="1670312" y="2562997"/>
                <a:chExt cx="929822" cy="565219"/>
              </a:xfrm>
            </p:grpSpPr>
            <p:grpSp>
              <p:nvGrpSpPr>
                <p:cNvPr id="68725" name="Group 39">
                  <a:extLst>
                    <a:ext uri="{FF2B5EF4-FFF2-40B4-BE49-F238E27FC236}">
                      <a16:creationId xmlns:a16="http://schemas.microsoft.com/office/drawing/2014/main" id="{DA26A255-685A-5040-AC3D-D83CDB89884C}"/>
                    </a:ext>
                  </a:extLst>
                </p:cNvPr>
                <p:cNvGrpSpPr>
                  <a:grpSpLocks/>
                </p:cNvGrpSpPr>
                <p:nvPr/>
              </p:nvGrpSpPr>
              <p:grpSpPr bwMode="auto">
                <a:xfrm>
                  <a:off x="1670312" y="2562997"/>
                  <a:ext cx="929822" cy="565219"/>
                  <a:chOff x="1670312" y="2562997"/>
                  <a:chExt cx="929822" cy="565219"/>
                </a:xfrm>
              </p:grpSpPr>
              <p:sp>
                <p:nvSpPr>
                  <p:cNvPr id="68729" name="Rectangle 41">
                    <a:extLst>
                      <a:ext uri="{FF2B5EF4-FFF2-40B4-BE49-F238E27FC236}">
                        <a16:creationId xmlns:a16="http://schemas.microsoft.com/office/drawing/2014/main" id="{B64B17EB-D309-2C4A-8348-5AC851C393EA}"/>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cxnSp>
                <p:nvCxnSpPr>
                  <p:cNvPr id="68730" name="Straight Connector 42">
                    <a:extLst>
                      <a:ext uri="{FF2B5EF4-FFF2-40B4-BE49-F238E27FC236}">
                        <a16:creationId xmlns:a16="http://schemas.microsoft.com/office/drawing/2014/main" id="{D85F62B5-1886-E84E-ADDD-C97250C7B8CC}"/>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31" name="Straight Connector 43">
                    <a:extLst>
                      <a:ext uri="{FF2B5EF4-FFF2-40B4-BE49-F238E27FC236}">
                        <a16:creationId xmlns:a16="http://schemas.microsoft.com/office/drawing/2014/main" id="{02A21C31-E775-044F-91F7-7B151DE1EA6C}"/>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32" name="Straight Connector 44">
                    <a:extLst>
                      <a:ext uri="{FF2B5EF4-FFF2-40B4-BE49-F238E27FC236}">
                        <a16:creationId xmlns:a16="http://schemas.microsoft.com/office/drawing/2014/main" id="{DE656FD3-8BAC-2F41-AD3E-F2B417AA5BF3}"/>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33" name="Straight Connector 45">
                    <a:extLst>
                      <a:ext uri="{FF2B5EF4-FFF2-40B4-BE49-F238E27FC236}">
                        <a16:creationId xmlns:a16="http://schemas.microsoft.com/office/drawing/2014/main" id="{4E4646A0-7BDE-614F-8B18-A728007578CA}"/>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34" name="Straight Connector 46">
                    <a:extLst>
                      <a:ext uri="{FF2B5EF4-FFF2-40B4-BE49-F238E27FC236}">
                        <a16:creationId xmlns:a16="http://schemas.microsoft.com/office/drawing/2014/main" id="{0075CE73-6423-484B-9AFD-0B0FDAF7EEE5}"/>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35" name="Straight Connector 47">
                    <a:extLst>
                      <a:ext uri="{FF2B5EF4-FFF2-40B4-BE49-F238E27FC236}">
                        <a16:creationId xmlns:a16="http://schemas.microsoft.com/office/drawing/2014/main" id="{D32FA909-B02E-8C4C-BFC6-18E440DADB98}"/>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36" name="Straight Connector 48">
                    <a:extLst>
                      <a:ext uri="{FF2B5EF4-FFF2-40B4-BE49-F238E27FC236}">
                        <a16:creationId xmlns:a16="http://schemas.microsoft.com/office/drawing/2014/main" id="{5FE92020-614D-5544-832C-FE805F9124C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a:extLst>
                    <a:ext uri="{FF2B5EF4-FFF2-40B4-BE49-F238E27FC236}">
                      <a16:creationId xmlns:a16="http://schemas.microsoft.com/office/drawing/2014/main" id="{43AF889B-BCB8-1B4A-A0A6-54ECA4DDF8E4}"/>
                    </a:ext>
                  </a:extLst>
                </p:cNvPr>
                <p:cNvSpPr/>
                <p:nvPr/>
              </p:nvSpPr>
              <p:spPr>
                <a:xfrm>
                  <a:off x="2254738" y="2571262"/>
                  <a:ext cx="336062" cy="547076"/>
                </a:xfrm>
                <a:prstGeom prst="rect">
                  <a:avLst/>
                </a:prstGeom>
                <a:gradFill flip="none" rotWithShape="1">
                  <a:gsLst>
                    <a:gs pos="99000">
                      <a:srgbClr val="006633">
                        <a:alpha val="71000"/>
                      </a:srgbClr>
                    </a:gs>
                    <a:gs pos="100000">
                      <a:srgbClr val="FFFFFF"/>
                    </a:gs>
                  </a:gsLst>
                  <a:lin ang="0" scaled="1"/>
                  <a:tileRect/>
                </a:gradFill>
                <a:ln w="15875">
                  <a:noFill/>
                </a:ln>
              </p:spPr>
              <p:txBody>
                <a:bodyPr wrap="none"/>
                <a:lstStyle/>
                <a:p>
                  <a:pPr>
                    <a:defRPr/>
                  </a:pPr>
                  <a:endParaRPr lang="en-US">
                    <a:latin typeface="Comic Sans MS" pitchFamily="66" charset="0"/>
                    <a:ea typeface="ＭＳ Ｐゴシック" charset="0"/>
                    <a:cs typeface="ＭＳ Ｐゴシック" charset="0"/>
                  </a:endParaRPr>
                </a:p>
              </p:txBody>
            </p:sp>
          </p:grpSp>
          <p:grpSp>
            <p:nvGrpSpPr>
              <p:cNvPr id="68712" name="Group 26">
                <a:extLst>
                  <a:ext uri="{FF2B5EF4-FFF2-40B4-BE49-F238E27FC236}">
                    <a16:creationId xmlns:a16="http://schemas.microsoft.com/office/drawing/2014/main" id="{F36113B6-1B50-4A40-A432-03B69208AD40}"/>
                  </a:ext>
                </a:extLst>
              </p:cNvPr>
              <p:cNvGrpSpPr>
                <a:grpSpLocks/>
              </p:cNvGrpSpPr>
              <p:nvPr/>
            </p:nvGrpSpPr>
            <p:grpSpPr bwMode="auto">
              <a:xfrm>
                <a:off x="6146757" y="1702302"/>
                <a:ext cx="940317" cy="565219"/>
                <a:chOff x="1670312" y="2562997"/>
                <a:chExt cx="940317" cy="565219"/>
              </a:xfrm>
            </p:grpSpPr>
            <p:grpSp>
              <p:nvGrpSpPr>
                <p:cNvPr id="68715" name="Group 29">
                  <a:extLst>
                    <a:ext uri="{FF2B5EF4-FFF2-40B4-BE49-F238E27FC236}">
                      <a16:creationId xmlns:a16="http://schemas.microsoft.com/office/drawing/2014/main" id="{F498D8B3-B4D9-9644-91D3-F2532165451D}"/>
                    </a:ext>
                  </a:extLst>
                </p:cNvPr>
                <p:cNvGrpSpPr>
                  <a:grpSpLocks/>
                </p:cNvGrpSpPr>
                <p:nvPr/>
              </p:nvGrpSpPr>
              <p:grpSpPr bwMode="auto">
                <a:xfrm>
                  <a:off x="1670312" y="2562997"/>
                  <a:ext cx="929822" cy="565219"/>
                  <a:chOff x="1670312" y="2562997"/>
                  <a:chExt cx="929822" cy="565219"/>
                </a:xfrm>
              </p:grpSpPr>
              <p:sp>
                <p:nvSpPr>
                  <p:cNvPr id="68717" name="Rectangle 31">
                    <a:extLst>
                      <a:ext uri="{FF2B5EF4-FFF2-40B4-BE49-F238E27FC236}">
                        <a16:creationId xmlns:a16="http://schemas.microsoft.com/office/drawing/2014/main" id="{958E9ED6-5DCC-9348-A980-DD6E83D19364}"/>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cxnSp>
                <p:nvCxnSpPr>
                  <p:cNvPr id="68718" name="Straight Connector 32">
                    <a:extLst>
                      <a:ext uri="{FF2B5EF4-FFF2-40B4-BE49-F238E27FC236}">
                        <a16:creationId xmlns:a16="http://schemas.microsoft.com/office/drawing/2014/main" id="{8C722DA3-C2AC-7048-9C3F-E7B8CEDD066A}"/>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19" name="Straight Connector 33">
                    <a:extLst>
                      <a:ext uri="{FF2B5EF4-FFF2-40B4-BE49-F238E27FC236}">
                        <a16:creationId xmlns:a16="http://schemas.microsoft.com/office/drawing/2014/main" id="{C59DC38B-59EA-4547-BB80-BD8953CA6FAB}"/>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20" name="Straight Connector 34">
                    <a:extLst>
                      <a:ext uri="{FF2B5EF4-FFF2-40B4-BE49-F238E27FC236}">
                        <a16:creationId xmlns:a16="http://schemas.microsoft.com/office/drawing/2014/main" id="{6F58FC6C-3C36-3144-9FFC-B7DF7A5651B7}"/>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21" name="Straight Connector 35">
                    <a:extLst>
                      <a:ext uri="{FF2B5EF4-FFF2-40B4-BE49-F238E27FC236}">
                        <a16:creationId xmlns:a16="http://schemas.microsoft.com/office/drawing/2014/main" id="{BAA903CC-D77F-0D48-BD05-59B0E0E4187A}"/>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22" name="Straight Connector 36">
                    <a:extLst>
                      <a:ext uri="{FF2B5EF4-FFF2-40B4-BE49-F238E27FC236}">
                        <a16:creationId xmlns:a16="http://schemas.microsoft.com/office/drawing/2014/main" id="{37FEF1D5-A3AE-0F4E-B565-2C164DE6BC80}"/>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23" name="Straight Connector 37">
                    <a:extLst>
                      <a:ext uri="{FF2B5EF4-FFF2-40B4-BE49-F238E27FC236}">
                        <a16:creationId xmlns:a16="http://schemas.microsoft.com/office/drawing/2014/main" id="{438FCF06-B430-1F42-A91D-C05256D16F3E}"/>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24" name="Straight Connector 38">
                    <a:extLst>
                      <a:ext uri="{FF2B5EF4-FFF2-40B4-BE49-F238E27FC236}">
                        <a16:creationId xmlns:a16="http://schemas.microsoft.com/office/drawing/2014/main" id="{6C077C26-F8EC-8948-B76A-04991B6AD5D9}"/>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716" name="Rectangle 30">
                  <a:extLst>
                    <a:ext uri="{FF2B5EF4-FFF2-40B4-BE49-F238E27FC236}">
                      <a16:creationId xmlns:a16="http://schemas.microsoft.com/office/drawing/2014/main" id="{B1B7D677-8C58-954E-AA6C-5838440DB0E5}"/>
                    </a:ext>
                  </a:extLst>
                </p:cNvPr>
                <p:cNvSpPr>
                  <a:spLocks noChangeArrowheads="1"/>
                </p:cNvSpPr>
                <p:nvPr/>
              </p:nvSpPr>
              <p:spPr bwMode="auto">
                <a:xfrm>
                  <a:off x="1916862" y="2571262"/>
                  <a:ext cx="693767" cy="547076"/>
                </a:xfrm>
                <a:prstGeom prst="rect">
                  <a:avLst/>
                </a:prstGeom>
                <a:solidFill>
                  <a:srgbClr val="CC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68713" name="Isosceles Triangle 27">
                <a:extLst>
                  <a:ext uri="{FF2B5EF4-FFF2-40B4-BE49-F238E27FC236}">
                    <a16:creationId xmlns:a16="http://schemas.microsoft.com/office/drawing/2014/main" id="{1DF22CD9-4F71-1540-9415-7173247448E4}"/>
                  </a:ext>
                </a:extLst>
              </p:cNvPr>
              <p:cNvSpPr>
                <a:spLocks noChangeArrowheads="1"/>
              </p:cNvSpPr>
              <p:nvPr/>
            </p:nvSpPr>
            <p:spPr bwMode="auto">
              <a:xfrm rot="5400000">
                <a:off x="5346244" y="2083057"/>
                <a:ext cx="575027" cy="430236"/>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714" name="Oval 28">
                <a:extLst>
                  <a:ext uri="{FF2B5EF4-FFF2-40B4-BE49-F238E27FC236}">
                    <a16:creationId xmlns:a16="http://schemas.microsoft.com/office/drawing/2014/main" id="{AE5A1A22-38EE-904F-98FD-DA5F49785DDE}"/>
                  </a:ext>
                </a:extLst>
              </p:cNvPr>
              <p:cNvSpPr>
                <a:spLocks noChangeArrowheads="1"/>
              </p:cNvSpPr>
              <p:nvPr/>
            </p:nvSpPr>
            <p:spPr bwMode="auto">
              <a:xfrm>
                <a:off x="7216951" y="2016897"/>
                <a:ext cx="632939" cy="62881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cxnSp>
          <p:nvCxnSpPr>
            <p:cNvPr id="68696" name="Straight Arrow Connector 10">
              <a:extLst>
                <a:ext uri="{FF2B5EF4-FFF2-40B4-BE49-F238E27FC236}">
                  <a16:creationId xmlns:a16="http://schemas.microsoft.com/office/drawing/2014/main" id="{393D00F3-CA99-194B-976D-A58B6570B224}"/>
                </a:ext>
              </a:extLst>
            </p:cNvPr>
            <p:cNvCxnSpPr>
              <a:cxnSpLocks noChangeShapeType="1"/>
              <a:stCxn id="68713" idx="0"/>
              <a:endCxn id="68717" idx="1"/>
            </p:cNvCxnSpPr>
            <p:nvPr/>
          </p:nvCxnSpPr>
          <p:spPr bwMode="auto">
            <a:xfrm flipV="1">
              <a:off x="1439206" y="2142535"/>
              <a:ext cx="297881" cy="314295"/>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97" name="Straight Arrow Connector 11">
              <a:extLst>
                <a:ext uri="{FF2B5EF4-FFF2-40B4-BE49-F238E27FC236}">
                  <a16:creationId xmlns:a16="http://schemas.microsoft.com/office/drawing/2014/main" id="{425F51FE-981C-2C45-82AC-3745AEF18C1D}"/>
                </a:ext>
              </a:extLst>
            </p:cNvPr>
            <p:cNvCxnSpPr>
              <a:cxnSpLocks noChangeShapeType="1"/>
              <a:stCxn id="68713" idx="0"/>
              <a:endCxn id="68729" idx="1"/>
            </p:cNvCxnSpPr>
            <p:nvPr/>
          </p:nvCxnSpPr>
          <p:spPr bwMode="auto">
            <a:xfrm>
              <a:off x="1439206" y="2456830"/>
              <a:ext cx="331000" cy="360904"/>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98" name="Straight Arrow Connector 12">
              <a:extLst>
                <a:ext uri="{FF2B5EF4-FFF2-40B4-BE49-F238E27FC236}">
                  <a16:creationId xmlns:a16="http://schemas.microsoft.com/office/drawing/2014/main" id="{96BA5C40-23EE-2741-8D52-617607569607}"/>
                </a:ext>
              </a:extLst>
            </p:cNvPr>
            <p:cNvCxnSpPr>
              <a:cxnSpLocks noChangeShapeType="1"/>
            </p:cNvCxnSpPr>
            <p:nvPr/>
          </p:nvCxnSpPr>
          <p:spPr bwMode="auto">
            <a:xfrm flipV="1">
              <a:off x="414946" y="2332657"/>
              <a:ext cx="485378" cy="6083"/>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99" name="Straight Arrow Connector 13">
              <a:extLst>
                <a:ext uri="{FF2B5EF4-FFF2-40B4-BE49-F238E27FC236}">
                  <a16:creationId xmlns:a16="http://schemas.microsoft.com/office/drawing/2014/main" id="{4ADED9DF-ADE9-524E-86D3-E412AA118D1A}"/>
                </a:ext>
              </a:extLst>
            </p:cNvPr>
            <p:cNvCxnSpPr>
              <a:cxnSpLocks noChangeShapeType="1"/>
            </p:cNvCxnSpPr>
            <p:nvPr/>
          </p:nvCxnSpPr>
          <p:spPr bwMode="auto">
            <a:xfrm flipV="1">
              <a:off x="413380" y="2589841"/>
              <a:ext cx="485378" cy="6083"/>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00" name="Straight Arrow Connector 14">
              <a:extLst>
                <a:ext uri="{FF2B5EF4-FFF2-40B4-BE49-F238E27FC236}">
                  <a16:creationId xmlns:a16="http://schemas.microsoft.com/office/drawing/2014/main" id="{1293782B-DE8C-D047-BD6F-23F8D191B67F}"/>
                </a:ext>
              </a:extLst>
            </p:cNvPr>
            <p:cNvCxnSpPr>
              <a:cxnSpLocks noChangeShapeType="1"/>
              <a:endCxn id="68714" idx="1"/>
            </p:cNvCxnSpPr>
            <p:nvPr/>
          </p:nvCxnSpPr>
          <p:spPr bwMode="auto">
            <a:xfrm>
              <a:off x="2675605" y="2143260"/>
              <a:ext cx="224368" cy="124379"/>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01" name="Straight Arrow Connector 15">
              <a:extLst>
                <a:ext uri="{FF2B5EF4-FFF2-40B4-BE49-F238E27FC236}">
                  <a16:creationId xmlns:a16="http://schemas.microsoft.com/office/drawing/2014/main" id="{A5FFD927-B8B5-3346-8413-A901B61BA591}"/>
                </a:ext>
              </a:extLst>
            </p:cNvPr>
            <p:cNvCxnSpPr>
              <a:cxnSpLocks noChangeShapeType="1"/>
            </p:cNvCxnSpPr>
            <p:nvPr/>
          </p:nvCxnSpPr>
          <p:spPr bwMode="auto">
            <a:xfrm flipV="1">
              <a:off x="2699077" y="2677595"/>
              <a:ext cx="185641" cy="157128"/>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02" name="Straight Arrow Connector 16">
              <a:extLst>
                <a:ext uri="{FF2B5EF4-FFF2-40B4-BE49-F238E27FC236}">
                  <a16:creationId xmlns:a16="http://schemas.microsoft.com/office/drawing/2014/main" id="{ECE9FC83-7C47-554E-9FC8-99ACFD4FCB11}"/>
                </a:ext>
              </a:extLst>
            </p:cNvPr>
            <p:cNvCxnSpPr>
              <a:cxnSpLocks noChangeShapeType="1"/>
            </p:cNvCxnSpPr>
            <p:nvPr/>
          </p:nvCxnSpPr>
          <p:spPr bwMode="auto">
            <a:xfrm>
              <a:off x="3435754" y="2488459"/>
              <a:ext cx="390968" cy="116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703" name="TextBox 17">
              <a:extLst>
                <a:ext uri="{FF2B5EF4-FFF2-40B4-BE49-F238E27FC236}">
                  <a16:creationId xmlns:a16="http://schemas.microsoft.com/office/drawing/2014/main" id="{F942BCF3-E98E-5742-8E21-2E48A9C5195E}"/>
                </a:ext>
              </a:extLst>
            </p:cNvPr>
            <p:cNvSpPr txBox="1">
              <a:spLocks noChangeArrowheads="1"/>
            </p:cNvSpPr>
            <p:nvPr/>
          </p:nvSpPr>
          <p:spPr bwMode="auto">
            <a:xfrm>
              <a:off x="1145802" y="1325350"/>
              <a:ext cx="1705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high priority queue</a:t>
              </a:r>
            </a:p>
            <a:p>
              <a:pPr algn="ctr"/>
              <a:r>
                <a:rPr lang="en-US" altLang="en-US" sz="1400">
                  <a:cs typeface="Arial" panose="020B0604020202020204" pitchFamily="34" charset="0"/>
                </a:rPr>
                <a:t>(waiting area)</a:t>
              </a:r>
            </a:p>
          </p:txBody>
        </p:sp>
        <p:sp>
          <p:nvSpPr>
            <p:cNvPr id="68704" name="TextBox 18">
              <a:extLst>
                <a:ext uri="{FF2B5EF4-FFF2-40B4-BE49-F238E27FC236}">
                  <a16:creationId xmlns:a16="http://schemas.microsoft.com/office/drawing/2014/main" id="{BCE5BEEE-DFC1-D640-88ED-6ECDF842254B}"/>
                </a:ext>
              </a:extLst>
            </p:cNvPr>
            <p:cNvSpPr txBox="1">
              <a:spLocks noChangeArrowheads="1"/>
            </p:cNvSpPr>
            <p:nvPr/>
          </p:nvSpPr>
          <p:spPr bwMode="auto">
            <a:xfrm>
              <a:off x="1272157" y="3065408"/>
              <a:ext cx="15917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low priority queue</a:t>
              </a:r>
            </a:p>
            <a:p>
              <a:pPr algn="ctr"/>
              <a:r>
                <a:rPr lang="en-US" altLang="en-US" sz="1400">
                  <a:cs typeface="Arial" panose="020B0604020202020204" pitchFamily="34" charset="0"/>
                </a:rPr>
                <a:t>(waiting area)</a:t>
              </a:r>
            </a:p>
          </p:txBody>
        </p:sp>
        <p:sp>
          <p:nvSpPr>
            <p:cNvPr id="68705" name="TextBox 19">
              <a:extLst>
                <a:ext uri="{FF2B5EF4-FFF2-40B4-BE49-F238E27FC236}">
                  <a16:creationId xmlns:a16="http://schemas.microsoft.com/office/drawing/2014/main" id="{C3C20E8A-34C0-3B43-87C5-7490A7FBE26B}"/>
                </a:ext>
              </a:extLst>
            </p:cNvPr>
            <p:cNvSpPr txBox="1">
              <a:spLocks noChangeArrowheads="1"/>
            </p:cNvSpPr>
            <p:nvPr/>
          </p:nvSpPr>
          <p:spPr bwMode="auto">
            <a:xfrm>
              <a:off x="251257" y="2002904"/>
              <a:ext cx="763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arrivals</a:t>
              </a:r>
            </a:p>
          </p:txBody>
        </p:sp>
        <p:sp>
          <p:nvSpPr>
            <p:cNvPr id="68706" name="TextBox 20">
              <a:extLst>
                <a:ext uri="{FF2B5EF4-FFF2-40B4-BE49-F238E27FC236}">
                  <a16:creationId xmlns:a16="http://schemas.microsoft.com/office/drawing/2014/main" id="{AFBA7415-EE01-7140-8B8A-7A20BD5EBAA7}"/>
                </a:ext>
              </a:extLst>
            </p:cNvPr>
            <p:cNvSpPr txBox="1">
              <a:spLocks noChangeArrowheads="1"/>
            </p:cNvSpPr>
            <p:nvPr/>
          </p:nvSpPr>
          <p:spPr bwMode="auto">
            <a:xfrm>
              <a:off x="778235" y="2735146"/>
              <a:ext cx="787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classify</a:t>
              </a:r>
            </a:p>
          </p:txBody>
        </p:sp>
        <p:cxnSp>
          <p:nvCxnSpPr>
            <p:cNvPr id="68707" name="Straight Arrow Connector 21">
              <a:extLst>
                <a:ext uri="{FF2B5EF4-FFF2-40B4-BE49-F238E27FC236}">
                  <a16:creationId xmlns:a16="http://schemas.microsoft.com/office/drawing/2014/main" id="{9DDF2F68-8DF4-6049-9E07-117614C71578}"/>
                </a:ext>
              </a:extLst>
            </p:cNvPr>
            <p:cNvCxnSpPr>
              <a:cxnSpLocks noChangeShapeType="1"/>
            </p:cNvCxnSpPr>
            <p:nvPr/>
          </p:nvCxnSpPr>
          <p:spPr bwMode="auto">
            <a:xfrm flipV="1">
              <a:off x="3563003" y="2333194"/>
              <a:ext cx="485378" cy="6083"/>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08" name="Straight Arrow Connector 22">
              <a:extLst>
                <a:ext uri="{FF2B5EF4-FFF2-40B4-BE49-F238E27FC236}">
                  <a16:creationId xmlns:a16="http://schemas.microsoft.com/office/drawing/2014/main" id="{447D7E6A-1957-434C-B750-7310EB4AEC56}"/>
                </a:ext>
              </a:extLst>
            </p:cNvPr>
            <p:cNvCxnSpPr>
              <a:cxnSpLocks noChangeShapeType="1"/>
            </p:cNvCxnSpPr>
            <p:nvPr/>
          </p:nvCxnSpPr>
          <p:spPr bwMode="auto">
            <a:xfrm flipV="1">
              <a:off x="3561437" y="2590378"/>
              <a:ext cx="485378" cy="6083"/>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709" name="TextBox 23">
              <a:extLst>
                <a:ext uri="{FF2B5EF4-FFF2-40B4-BE49-F238E27FC236}">
                  <a16:creationId xmlns:a16="http://schemas.microsoft.com/office/drawing/2014/main" id="{2BD75568-DF5B-D64E-A423-1E456A6F42FC}"/>
                </a:ext>
              </a:extLst>
            </p:cNvPr>
            <p:cNvSpPr txBox="1">
              <a:spLocks noChangeArrowheads="1"/>
            </p:cNvSpPr>
            <p:nvPr/>
          </p:nvSpPr>
          <p:spPr bwMode="auto">
            <a:xfrm>
              <a:off x="3259448" y="2003441"/>
              <a:ext cx="10429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departures</a:t>
              </a:r>
            </a:p>
          </p:txBody>
        </p:sp>
        <p:sp>
          <p:nvSpPr>
            <p:cNvPr id="68710" name="TextBox 24">
              <a:extLst>
                <a:ext uri="{FF2B5EF4-FFF2-40B4-BE49-F238E27FC236}">
                  <a16:creationId xmlns:a16="http://schemas.microsoft.com/office/drawing/2014/main" id="{0CAD742D-07CC-074B-A50C-2502C7A322AC}"/>
                </a:ext>
              </a:extLst>
            </p:cNvPr>
            <p:cNvSpPr txBox="1">
              <a:spLocks noChangeArrowheads="1"/>
            </p:cNvSpPr>
            <p:nvPr/>
          </p:nvSpPr>
          <p:spPr bwMode="auto">
            <a:xfrm>
              <a:off x="2706310" y="2735682"/>
              <a:ext cx="852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link</a:t>
              </a:r>
            </a:p>
            <a:p>
              <a:pPr algn="ctr"/>
              <a:r>
                <a:rPr lang="en-US" altLang="en-US" sz="1400">
                  <a:cs typeface="Arial" panose="020B0604020202020204" pitchFamily="34" charset="0"/>
                </a:rPr>
                <a:t> (server)</a:t>
              </a:r>
            </a:p>
          </p:txBody>
        </p:sp>
      </p:grpSp>
      <p:grpSp>
        <p:nvGrpSpPr>
          <p:cNvPr id="52" name="Group 51">
            <a:extLst>
              <a:ext uri="{FF2B5EF4-FFF2-40B4-BE49-F238E27FC236}">
                <a16:creationId xmlns:a16="http://schemas.microsoft.com/office/drawing/2014/main" id="{56D8683D-0BF5-3045-A8CF-ECEC1D8C0031}"/>
              </a:ext>
            </a:extLst>
          </p:cNvPr>
          <p:cNvGrpSpPr>
            <a:grpSpLocks/>
          </p:cNvGrpSpPr>
          <p:nvPr/>
        </p:nvGrpSpPr>
        <p:grpSpPr bwMode="auto">
          <a:xfrm>
            <a:off x="5599113" y="4467225"/>
            <a:ext cx="347662" cy="754063"/>
            <a:chOff x="2797204" y="2989241"/>
            <a:chExt cx="347099" cy="755477"/>
          </a:xfrm>
        </p:grpSpPr>
        <p:sp>
          <p:nvSpPr>
            <p:cNvPr id="68691" name="Rectangle 52">
              <a:extLst>
                <a:ext uri="{FF2B5EF4-FFF2-40B4-BE49-F238E27FC236}">
                  <a16:creationId xmlns:a16="http://schemas.microsoft.com/office/drawing/2014/main" id="{83CB164B-9B95-E64D-B670-6651AE62A9F4}"/>
                </a:ext>
              </a:extLst>
            </p:cNvPr>
            <p:cNvSpPr>
              <a:spLocks noChangeArrowheads="1"/>
            </p:cNvSpPr>
            <p:nvPr/>
          </p:nvSpPr>
          <p:spPr bwMode="auto">
            <a:xfrm>
              <a:off x="2797204" y="2989241"/>
              <a:ext cx="347099" cy="755477"/>
            </a:xfrm>
            <a:prstGeom prst="rect">
              <a:avLst/>
            </a:prstGeom>
            <a:solidFill>
              <a:srgbClr val="CC0000"/>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8692" name="Group 53">
              <a:extLst>
                <a:ext uri="{FF2B5EF4-FFF2-40B4-BE49-F238E27FC236}">
                  <a16:creationId xmlns:a16="http://schemas.microsoft.com/office/drawing/2014/main" id="{36466768-3B85-6144-BC4B-7662FCA1BCDA}"/>
                </a:ext>
              </a:extLst>
            </p:cNvPr>
            <p:cNvGrpSpPr>
              <a:grpSpLocks/>
            </p:cNvGrpSpPr>
            <p:nvPr/>
          </p:nvGrpSpPr>
          <p:grpSpPr bwMode="auto">
            <a:xfrm>
              <a:off x="2821701" y="3197503"/>
              <a:ext cx="298780" cy="338554"/>
              <a:chOff x="2821701" y="3197503"/>
              <a:chExt cx="298780" cy="338554"/>
            </a:xfrm>
          </p:grpSpPr>
          <p:sp>
            <p:nvSpPr>
              <p:cNvPr id="68693" name="Oval 54">
                <a:extLst>
                  <a:ext uri="{FF2B5EF4-FFF2-40B4-BE49-F238E27FC236}">
                    <a16:creationId xmlns:a16="http://schemas.microsoft.com/office/drawing/2014/main" id="{694462E6-B938-F54E-8876-3F256F6438B3}"/>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94" name="TextBox 55">
                <a:extLst>
                  <a:ext uri="{FF2B5EF4-FFF2-40B4-BE49-F238E27FC236}">
                    <a16:creationId xmlns:a16="http://schemas.microsoft.com/office/drawing/2014/main" id="{7F484C65-C022-BE42-9120-3AED25E2828E}"/>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1</a:t>
                </a:r>
              </a:p>
            </p:txBody>
          </p:sp>
        </p:grpSp>
      </p:grpSp>
      <p:grpSp>
        <p:nvGrpSpPr>
          <p:cNvPr id="57" name="Group 56">
            <a:extLst>
              <a:ext uri="{FF2B5EF4-FFF2-40B4-BE49-F238E27FC236}">
                <a16:creationId xmlns:a16="http://schemas.microsoft.com/office/drawing/2014/main" id="{6783AD9F-5C56-144C-B797-213E573B357F}"/>
              </a:ext>
            </a:extLst>
          </p:cNvPr>
          <p:cNvGrpSpPr>
            <a:grpSpLocks/>
          </p:cNvGrpSpPr>
          <p:nvPr/>
        </p:nvGrpSpPr>
        <p:grpSpPr bwMode="auto">
          <a:xfrm>
            <a:off x="5948363" y="4471988"/>
            <a:ext cx="346075" cy="755650"/>
            <a:chOff x="2797204" y="2989241"/>
            <a:chExt cx="347099" cy="755477"/>
          </a:xfrm>
        </p:grpSpPr>
        <p:sp>
          <p:nvSpPr>
            <p:cNvPr id="68687" name="Rectangle 57">
              <a:extLst>
                <a:ext uri="{FF2B5EF4-FFF2-40B4-BE49-F238E27FC236}">
                  <a16:creationId xmlns:a16="http://schemas.microsoft.com/office/drawing/2014/main" id="{069F4818-F3B5-FF40-9B25-E0CD12BCE78A}"/>
                </a:ext>
              </a:extLst>
            </p:cNvPr>
            <p:cNvSpPr>
              <a:spLocks noChangeArrowheads="1"/>
            </p:cNvSpPr>
            <p:nvPr/>
          </p:nvSpPr>
          <p:spPr bwMode="auto">
            <a:xfrm>
              <a:off x="2797204" y="2989241"/>
              <a:ext cx="347099" cy="755477"/>
            </a:xfrm>
            <a:prstGeom prst="rect">
              <a:avLst/>
            </a:prstGeom>
            <a:solidFill>
              <a:srgbClr val="CC0000"/>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8688" name="Group 58">
              <a:extLst>
                <a:ext uri="{FF2B5EF4-FFF2-40B4-BE49-F238E27FC236}">
                  <a16:creationId xmlns:a16="http://schemas.microsoft.com/office/drawing/2014/main" id="{2A026EF4-D3DF-4648-AEC9-134437448B4A}"/>
                </a:ext>
              </a:extLst>
            </p:cNvPr>
            <p:cNvGrpSpPr>
              <a:grpSpLocks/>
            </p:cNvGrpSpPr>
            <p:nvPr/>
          </p:nvGrpSpPr>
          <p:grpSpPr bwMode="auto">
            <a:xfrm>
              <a:off x="2821701" y="3197503"/>
              <a:ext cx="298780" cy="338554"/>
              <a:chOff x="2821701" y="3197503"/>
              <a:chExt cx="298780" cy="338554"/>
            </a:xfrm>
          </p:grpSpPr>
          <p:sp>
            <p:nvSpPr>
              <p:cNvPr id="68689" name="Oval 59">
                <a:extLst>
                  <a:ext uri="{FF2B5EF4-FFF2-40B4-BE49-F238E27FC236}">
                    <a16:creationId xmlns:a16="http://schemas.microsoft.com/office/drawing/2014/main" id="{EDF157AC-7CA5-7246-AFA0-13A55B24D96A}"/>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90" name="TextBox 60">
                <a:extLst>
                  <a:ext uri="{FF2B5EF4-FFF2-40B4-BE49-F238E27FC236}">
                    <a16:creationId xmlns:a16="http://schemas.microsoft.com/office/drawing/2014/main" id="{5ACCF972-CB27-1042-8E1E-D23939AA9446}"/>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3</a:t>
                </a:r>
              </a:p>
            </p:txBody>
          </p:sp>
        </p:grpSp>
      </p:grpSp>
      <p:grpSp>
        <p:nvGrpSpPr>
          <p:cNvPr id="62" name="Group 61">
            <a:extLst>
              <a:ext uri="{FF2B5EF4-FFF2-40B4-BE49-F238E27FC236}">
                <a16:creationId xmlns:a16="http://schemas.microsoft.com/office/drawing/2014/main" id="{F1F1F98B-ACB0-174A-B88E-73E0EED8E993}"/>
              </a:ext>
            </a:extLst>
          </p:cNvPr>
          <p:cNvGrpSpPr>
            <a:grpSpLocks/>
          </p:cNvGrpSpPr>
          <p:nvPr/>
        </p:nvGrpSpPr>
        <p:grpSpPr bwMode="auto">
          <a:xfrm>
            <a:off x="6299200" y="4467225"/>
            <a:ext cx="346075" cy="755650"/>
            <a:chOff x="997686" y="3954289"/>
            <a:chExt cx="347099" cy="755477"/>
          </a:xfrm>
        </p:grpSpPr>
        <p:sp>
          <p:nvSpPr>
            <p:cNvPr id="68683" name="Rectangle 62">
              <a:extLst>
                <a:ext uri="{FF2B5EF4-FFF2-40B4-BE49-F238E27FC236}">
                  <a16:creationId xmlns:a16="http://schemas.microsoft.com/office/drawing/2014/main" id="{26328C43-20C6-5F4C-AAA2-D3501301D9AD}"/>
                </a:ext>
              </a:extLst>
            </p:cNvPr>
            <p:cNvSpPr>
              <a:spLocks noChangeArrowheads="1"/>
            </p:cNvSpPr>
            <p:nvPr/>
          </p:nvSpPr>
          <p:spPr bwMode="auto">
            <a:xfrm>
              <a:off x="997686" y="3954289"/>
              <a:ext cx="347099" cy="755477"/>
            </a:xfrm>
            <a:prstGeom prst="rect">
              <a:avLst/>
            </a:prstGeom>
            <a:solidFill>
              <a:srgbClr val="006633"/>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8684" name="Group 63">
              <a:extLst>
                <a:ext uri="{FF2B5EF4-FFF2-40B4-BE49-F238E27FC236}">
                  <a16:creationId xmlns:a16="http://schemas.microsoft.com/office/drawing/2014/main" id="{1BC052CE-AA93-A944-BA87-4137626B303F}"/>
                </a:ext>
              </a:extLst>
            </p:cNvPr>
            <p:cNvGrpSpPr>
              <a:grpSpLocks/>
            </p:cNvGrpSpPr>
            <p:nvPr/>
          </p:nvGrpSpPr>
          <p:grpSpPr bwMode="auto">
            <a:xfrm>
              <a:off x="1022183" y="4162551"/>
              <a:ext cx="298780" cy="338554"/>
              <a:chOff x="2821701" y="3197503"/>
              <a:chExt cx="298780" cy="338554"/>
            </a:xfrm>
          </p:grpSpPr>
          <p:sp>
            <p:nvSpPr>
              <p:cNvPr id="68685" name="Oval 64">
                <a:extLst>
                  <a:ext uri="{FF2B5EF4-FFF2-40B4-BE49-F238E27FC236}">
                    <a16:creationId xmlns:a16="http://schemas.microsoft.com/office/drawing/2014/main" id="{7BBB0DF0-FDC9-DF4D-9974-88AC5E092749}"/>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86" name="TextBox 65">
                <a:extLst>
                  <a:ext uri="{FF2B5EF4-FFF2-40B4-BE49-F238E27FC236}">
                    <a16:creationId xmlns:a16="http://schemas.microsoft.com/office/drawing/2014/main" id="{4D081825-954B-AB42-BE12-A5AFADDA2C8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2</a:t>
                </a:r>
              </a:p>
            </p:txBody>
          </p:sp>
        </p:grpSp>
      </p:grpSp>
      <p:grpSp>
        <p:nvGrpSpPr>
          <p:cNvPr id="67" name="Group 66">
            <a:extLst>
              <a:ext uri="{FF2B5EF4-FFF2-40B4-BE49-F238E27FC236}">
                <a16:creationId xmlns:a16="http://schemas.microsoft.com/office/drawing/2014/main" id="{99909717-320D-6146-801A-0E823E30427C}"/>
              </a:ext>
            </a:extLst>
          </p:cNvPr>
          <p:cNvGrpSpPr>
            <a:grpSpLocks/>
          </p:cNvGrpSpPr>
          <p:nvPr/>
        </p:nvGrpSpPr>
        <p:grpSpPr bwMode="auto">
          <a:xfrm>
            <a:off x="6654800" y="4465638"/>
            <a:ext cx="347663" cy="754062"/>
            <a:chOff x="2797204" y="2989241"/>
            <a:chExt cx="347099" cy="755477"/>
          </a:xfrm>
        </p:grpSpPr>
        <p:sp>
          <p:nvSpPr>
            <p:cNvPr id="68679" name="Rectangle 67">
              <a:extLst>
                <a:ext uri="{FF2B5EF4-FFF2-40B4-BE49-F238E27FC236}">
                  <a16:creationId xmlns:a16="http://schemas.microsoft.com/office/drawing/2014/main" id="{9AC2EF89-B4ED-C442-AF7A-EA8693CED47C}"/>
                </a:ext>
              </a:extLst>
            </p:cNvPr>
            <p:cNvSpPr>
              <a:spLocks noChangeArrowheads="1"/>
            </p:cNvSpPr>
            <p:nvPr/>
          </p:nvSpPr>
          <p:spPr bwMode="auto">
            <a:xfrm>
              <a:off x="2797204" y="2989241"/>
              <a:ext cx="347099" cy="755477"/>
            </a:xfrm>
            <a:prstGeom prst="rect">
              <a:avLst/>
            </a:prstGeom>
            <a:solidFill>
              <a:srgbClr val="CC0000"/>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8680" name="Group 68">
              <a:extLst>
                <a:ext uri="{FF2B5EF4-FFF2-40B4-BE49-F238E27FC236}">
                  <a16:creationId xmlns:a16="http://schemas.microsoft.com/office/drawing/2014/main" id="{D12F930F-EE9D-6745-B041-A50A024E8897}"/>
                </a:ext>
              </a:extLst>
            </p:cNvPr>
            <p:cNvGrpSpPr>
              <a:grpSpLocks/>
            </p:cNvGrpSpPr>
            <p:nvPr/>
          </p:nvGrpSpPr>
          <p:grpSpPr bwMode="auto">
            <a:xfrm>
              <a:off x="2821701" y="3197503"/>
              <a:ext cx="298780" cy="338554"/>
              <a:chOff x="2821701" y="3197503"/>
              <a:chExt cx="298780" cy="338554"/>
            </a:xfrm>
          </p:grpSpPr>
          <p:sp>
            <p:nvSpPr>
              <p:cNvPr id="68681" name="Oval 69">
                <a:extLst>
                  <a:ext uri="{FF2B5EF4-FFF2-40B4-BE49-F238E27FC236}">
                    <a16:creationId xmlns:a16="http://schemas.microsoft.com/office/drawing/2014/main" id="{EC6EEF25-E577-5244-9F60-33162EF04AC4}"/>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82" name="TextBox 70">
                <a:extLst>
                  <a:ext uri="{FF2B5EF4-FFF2-40B4-BE49-F238E27FC236}">
                    <a16:creationId xmlns:a16="http://schemas.microsoft.com/office/drawing/2014/main" id="{4A6A289C-C866-4B4A-A94E-3C3606A2DA60}"/>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4</a:t>
                </a:r>
              </a:p>
            </p:txBody>
          </p:sp>
        </p:grpSp>
      </p:grpSp>
      <p:grpSp>
        <p:nvGrpSpPr>
          <p:cNvPr id="72" name="Group 71">
            <a:extLst>
              <a:ext uri="{FF2B5EF4-FFF2-40B4-BE49-F238E27FC236}">
                <a16:creationId xmlns:a16="http://schemas.microsoft.com/office/drawing/2014/main" id="{80FB2750-3E10-1C41-95E4-CD830BC0BEBA}"/>
              </a:ext>
            </a:extLst>
          </p:cNvPr>
          <p:cNvGrpSpPr>
            <a:grpSpLocks/>
          </p:cNvGrpSpPr>
          <p:nvPr/>
        </p:nvGrpSpPr>
        <p:grpSpPr bwMode="auto">
          <a:xfrm>
            <a:off x="7716838" y="4473575"/>
            <a:ext cx="347662" cy="755650"/>
            <a:chOff x="997686" y="3954289"/>
            <a:chExt cx="347099" cy="755477"/>
          </a:xfrm>
        </p:grpSpPr>
        <p:sp>
          <p:nvSpPr>
            <p:cNvPr id="68675" name="Rectangle 72">
              <a:extLst>
                <a:ext uri="{FF2B5EF4-FFF2-40B4-BE49-F238E27FC236}">
                  <a16:creationId xmlns:a16="http://schemas.microsoft.com/office/drawing/2014/main" id="{D9E56025-6511-9C49-BBBC-984E7D0BB6DD}"/>
                </a:ext>
              </a:extLst>
            </p:cNvPr>
            <p:cNvSpPr>
              <a:spLocks noChangeArrowheads="1"/>
            </p:cNvSpPr>
            <p:nvPr/>
          </p:nvSpPr>
          <p:spPr bwMode="auto">
            <a:xfrm>
              <a:off x="997686" y="3954289"/>
              <a:ext cx="347099" cy="755477"/>
            </a:xfrm>
            <a:prstGeom prst="rect">
              <a:avLst/>
            </a:prstGeom>
            <a:solidFill>
              <a:srgbClr val="006633"/>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68676" name="Group 73">
              <a:extLst>
                <a:ext uri="{FF2B5EF4-FFF2-40B4-BE49-F238E27FC236}">
                  <a16:creationId xmlns:a16="http://schemas.microsoft.com/office/drawing/2014/main" id="{6695928A-3F49-BB45-8E17-A8746C8DD8DB}"/>
                </a:ext>
              </a:extLst>
            </p:cNvPr>
            <p:cNvGrpSpPr>
              <a:grpSpLocks/>
            </p:cNvGrpSpPr>
            <p:nvPr/>
          </p:nvGrpSpPr>
          <p:grpSpPr bwMode="auto">
            <a:xfrm>
              <a:off x="1022183" y="4162551"/>
              <a:ext cx="298780" cy="338554"/>
              <a:chOff x="2821701" y="3197503"/>
              <a:chExt cx="298780" cy="338554"/>
            </a:xfrm>
          </p:grpSpPr>
          <p:sp>
            <p:nvSpPr>
              <p:cNvPr id="68677" name="Oval 74">
                <a:extLst>
                  <a:ext uri="{FF2B5EF4-FFF2-40B4-BE49-F238E27FC236}">
                    <a16:creationId xmlns:a16="http://schemas.microsoft.com/office/drawing/2014/main" id="{8A0C8381-3034-A547-BEF4-28DB9F3994C0}"/>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78" name="TextBox 75">
                <a:extLst>
                  <a:ext uri="{FF2B5EF4-FFF2-40B4-BE49-F238E27FC236}">
                    <a16:creationId xmlns:a16="http://schemas.microsoft.com/office/drawing/2014/main" id="{559F1B68-5309-6F4B-A078-111036D2908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5</a:t>
                </a:r>
              </a:p>
            </p:txBody>
          </p:sp>
        </p:grpSp>
      </p:grpSp>
      <p:grpSp>
        <p:nvGrpSpPr>
          <p:cNvPr id="77" name="Group 76">
            <a:extLst>
              <a:ext uri="{FF2B5EF4-FFF2-40B4-BE49-F238E27FC236}">
                <a16:creationId xmlns:a16="http://schemas.microsoft.com/office/drawing/2014/main" id="{31FAF9DB-EBEA-4545-B8B1-22B404A869E7}"/>
              </a:ext>
            </a:extLst>
          </p:cNvPr>
          <p:cNvGrpSpPr>
            <a:grpSpLocks/>
          </p:cNvGrpSpPr>
          <p:nvPr/>
        </p:nvGrpSpPr>
        <p:grpSpPr bwMode="auto">
          <a:xfrm>
            <a:off x="7562850" y="3776663"/>
            <a:ext cx="298450" cy="657225"/>
            <a:chOff x="4760251" y="2300242"/>
            <a:chExt cx="298780" cy="656159"/>
          </a:xfrm>
        </p:grpSpPr>
        <p:cxnSp>
          <p:nvCxnSpPr>
            <p:cNvPr id="68671" name="Straight Connector 77">
              <a:extLst>
                <a:ext uri="{FF2B5EF4-FFF2-40B4-BE49-F238E27FC236}">
                  <a16:creationId xmlns:a16="http://schemas.microsoft.com/office/drawing/2014/main" id="{23BC226A-AC92-C44F-AAB9-06BDD699D406}"/>
                </a:ext>
              </a:extLst>
            </p:cNvPr>
            <p:cNvCxnSpPr>
              <a:cxnSpLocks noChangeShapeType="1"/>
            </p:cNvCxnSpPr>
            <p:nvPr/>
          </p:nvCxnSpPr>
          <p:spPr bwMode="auto">
            <a:xfrm>
              <a:off x="4912310" y="2592956"/>
              <a:ext cx="12251" cy="363445"/>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72" name="Group 78">
              <a:extLst>
                <a:ext uri="{FF2B5EF4-FFF2-40B4-BE49-F238E27FC236}">
                  <a16:creationId xmlns:a16="http://schemas.microsoft.com/office/drawing/2014/main" id="{743F847C-9647-1445-9515-B1C63A400F3F}"/>
                </a:ext>
              </a:extLst>
            </p:cNvPr>
            <p:cNvGrpSpPr>
              <a:grpSpLocks/>
            </p:cNvGrpSpPr>
            <p:nvPr/>
          </p:nvGrpSpPr>
          <p:grpSpPr bwMode="auto">
            <a:xfrm>
              <a:off x="4760251" y="2300242"/>
              <a:ext cx="298780" cy="338554"/>
              <a:chOff x="6623318" y="3519940"/>
              <a:chExt cx="298780" cy="338554"/>
            </a:xfrm>
          </p:grpSpPr>
          <p:sp>
            <p:nvSpPr>
              <p:cNvPr id="68673" name="Oval 79">
                <a:extLst>
                  <a:ext uri="{FF2B5EF4-FFF2-40B4-BE49-F238E27FC236}">
                    <a16:creationId xmlns:a16="http://schemas.microsoft.com/office/drawing/2014/main" id="{64E227D0-6E0F-544E-AC09-495FF969DA5F}"/>
                  </a:ext>
                </a:extLst>
              </p:cNvPr>
              <p:cNvSpPr>
                <a:spLocks noChangeArrowheads="1"/>
              </p:cNvSpPr>
              <p:nvPr/>
            </p:nvSpPr>
            <p:spPr bwMode="auto">
              <a:xfrm>
                <a:off x="6668221" y="3597533"/>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74" name="TextBox 80">
                <a:extLst>
                  <a:ext uri="{FF2B5EF4-FFF2-40B4-BE49-F238E27FC236}">
                    <a16:creationId xmlns:a16="http://schemas.microsoft.com/office/drawing/2014/main" id="{A84859DA-CFC6-3A42-81D7-C79A00CCA7D4}"/>
                  </a:ext>
                </a:extLst>
              </p:cNvPr>
              <p:cNvSpPr txBox="1">
                <a:spLocks noChangeArrowheads="1"/>
              </p:cNvSpPr>
              <p:nvPr/>
            </p:nvSpPr>
            <p:spPr bwMode="auto">
              <a:xfrm>
                <a:off x="6623318" y="35199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5</a:t>
                </a:r>
              </a:p>
            </p:txBody>
          </p:sp>
        </p:grpSp>
      </p:grpSp>
      <p:grpSp>
        <p:nvGrpSpPr>
          <p:cNvPr id="82" name="Group 81">
            <a:extLst>
              <a:ext uri="{FF2B5EF4-FFF2-40B4-BE49-F238E27FC236}">
                <a16:creationId xmlns:a16="http://schemas.microsoft.com/office/drawing/2014/main" id="{8D61F74A-1A02-B348-BB91-30B96AC0BD5D}"/>
              </a:ext>
            </a:extLst>
          </p:cNvPr>
          <p:cNvGrpSpPr>
            <a:grpSpLocks/>
          </p:cNvGrpSpPr>
          <p:nvPr/>
        </p:nvGrpSpPr>
        <p:grpSpPr bwMode="auto">
          <a:xfrm>
            <a:off x="7921625" y="5243513"/>
            <a:ext cx="298450" cy="677862"/>
            <a:chOff x="5119335" y="3766271"/>
            <a:chExt cx="298780" cy="677232"/>
          </a:xfrm>
        </p:grpSpPr>
        <p:cxnSp>
          <p:nvCxnSpPr>
            <p:cNvPr id="68667" name="Straight Connector 82">
              <a:extLst>
                <a:ext uri="{FF2B5EF4-FFF2-40B4-BE49-F238E27FC236}">
                  <a16:creationId xmlns:a16="http://schemas.microsoft.com/office/drawing/2014/main" id="{E86D999F-DAE9-A544-9899-1065DC30F979}"/>
                </a:ext>
              </a:extLst>
            </p:cNvPr>
            <p:cNvCxnSpPr>
              <a:cxnSpLocks noChangeShapeType="1"/>
            </p:cNvCxnSpPr>
            <p:nvPr/>
          </p:nvCxnSpPr>
          <p:spPr bwMode="auto">
            <a:xfrm>
              <a:off x="5256634" y="3766271"/>
              <a:ext cx="12251" cy="363445"/>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68" name="Group 83">
              <a:extLst>
                <a:ext uri="{FF2B5EF4-FFF2-40B4-BE49-F238E27FC236}">
                  <a16:creationId xmlns:a16="http://schemas.microsoft.com/office/drawing/2014/main" id="{F0736C67-E9B5-204E-9D2D-733898D5A856}"/>
                </a:ext>
              </a:extLst>
            </p:cNvPr>
            <p:cNvGrpSpPr>
              <a:grpSpLocks/>
            </p:cNvGrpSpPr>
            <p:nvPr/>
          </p:nvGrpSpPr>
          <p:grpSpPr bwMode="auto">
            <a:xfrm>
              <a:off x="5119335" y="4104949"/>
              <a:ext cx="298780" cy="338554"/>
              <a:chOff x="6623318" y="3519940"/>
              <a:chExt cx="298780" cy="338554"/>
            </a:xfrm>
          </p:grpSpPr>
          <p:sp>
            <p:nvSpPr>
              <p:cNvPr id="68669" name="Oval 84">
                <a:extLst>
                  <a:ext uri="{FF2B5EF4-FFF2-40B4-BE49-F238E27FC236}">
                    <a16:creationId xmlns:a16="http://schemas.microsoft.com/office/drawing/2014/main" id="{968FC70D-C084-5146-97D9-7CA2F748E425}"/>
                  </a:ext>
                </a:extLst>
              </p:cNvPr>
              <p:cNvSpPr>
                <a:spLocks noChangeArrowheads="1"/>
              </p:cNvSpPr>
              <p:nvPr/>
            </p:nvSpPr>
            <p:spPr bwMode="auto">
              <a:xfrm>
                <a:off x="6668221" y="3597533"/>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70" name="TextBox 85">
                <a:extLst>
                  <a:ext uri="{FF2B5EF4-FFF2-40B4-BE49-F238E27FC236}">
                    <a16:creationId xmlns:a16="http://schemas.microsoft.com/office/drawing/2014/main" id="{B6B487DD-8AF0-EB4C-B4A6-D2EF9C951CBF}"/>
                  </a:ext>
                </a:extLst>
              </p:cNvPr>
              <p:cNvSpPr txBox="1">
                <a:spLocks noChangeArrowheads="1"/>
              </p:cNvSpPr>
              <p:nvPr/>
            </p:nvSpPr>
            <p:spPr bwMode="auto">
              <a:xfrm>
                <a:off x="6623318" y="35199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5</a:t>
                </a:r>
              </a:p>
            </p:txBody>
          </p:sp>
        </p:grpSp>
      </p:grpSp>
      <p:grpSp>
        <p:nvGrpSpPr>
          <p:cNvPr id="87" name="Group 86">
            <a:extLst>
              <a:ext uri="{FF2B5EF4-FFF2-40B4-BE49-F238E27FC236}">
                <a16:creationId xmlns:a16="http://schemas.microsoft.com/office/drawing/2014/main" id="{01A76B9D-1F37-9343-8D68-433BCA7F06B0}"/>
              </a:ext>
            </a:extLst>
          </p:cNvPr>
          <p:cNvGrpSpPr>
            <a:grpSpLocks/>
          </p:cNvGrpSpPr>
          <p:nvPr/>
        </p:nvGrpSpPr>
        <p:grpSpPr bwMode="auto">
          <a:xfrm>
            <a:off x="5576888" y="3505200"/>
            <a:ext cx="298450" cy="936625"/>
            <a:chOff x="2774212" y="2028763"/>
            <a:chExt cx="298780" cy="935975"/>
          </a:xfrm>
        </p:grpSpPr>
        <p:cxnSp>
          <p:nvCxnSpPr>
            <p:cNvPr id="68663" name="Straight Connector 87">
              <a:extLst>
                <a:ext uri="{FF2B5EF4-FFF2-40B4-BE49-F238E27FC236}">
                  <a16:creationId xmlns:a16="http://schemas.microsoft.com/office/drawing/2014/main" id="{EFED8142-BF8A-FA46-BC60-72F5BB5256FD}"/>
                </a:ext>
              </a:extLst>
            </p:cNvPr>
            <p:cNvCxnSpPr>
              <a:cxnSpLocks noChangeShapeType="1"/>
            </p:cNvCxnSpPr>
            <p:nvPr/>
          </p:nvCxnSpPr>
          <p:spPr bwMode="auto">
            <a:xfrm>
              <a:off x="2916985" y="2311177"/>
              <a:ext cx="12403" cy="653561"/>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64" name="Group 88">
              <a:extLst>
                <a:ext uri="{FF2B5EF4-FFF2-40B4-BE49-F238E27FC236}">
                  <a16:creationId xmlns:a16="http://schemas.microsoft.com/office/drawing/2014/main" id="{1AE386E4-F0A1-4F44-B8C5-EAE402B6CDD6}"/>
                </a:ext>
              </a:extLst>
            </p:cNvPr>
            <p:cNvGrpSpPr>
              <a:grpSpLocks/>
            </p:cNvGrpSpPr>
            <p:nvPr/>
          </p:nvGrpSpPr>
          <p:grpSpPr bwMode="auto">
            <a:xfrm>
              <a:off x="2774212" y="2028763"/>
              <a:ext cx="298780" cy="338554"/>
              <a:chOff x="6631486" y="3519940"/>
              <a:chExt cx="298780" cy="338554"/>
            </a:xfrm>
          </p:grpSpPr>
          <p:sp>
            <p:nvSpPr>
              <p:cNvPr id="68665" name="Oval 89">
                <a:extLst>
                  <a:ext uri="{FF2B5EF4-FFF2-40B4-BE49-F238E27FC236}">
                    <a16:creationId xmlns:a16="http://schemas.microsoft.com/office/drawing/2014/main" id="{BDE5E77B-98CD-5B4C-A965-C4B281AA6485}"/>
                  </a:ext>
                </a:extLst>
              </p:cNvPr>
              <p:cNvSpPr>
                <a:spLocks noChangeArrowheads="1"/>
              </p:cNvSpPr>
              <p:nvPr/>
            </p:nvSpPr>
            <p:spPr bwMode="auto">
              <a:xfrm>
                <a:off x="6668221" y="3597533"/>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66" name="TextBox 90">
                <a:extLst>
                  <a:ext uri="{FF2B5EF4-FFF2-40B4-BE49-F238E27FC236}">
                    <a16:creationId xmlns:a16="http://schemas.microsoft.com/office/drawing/2014/main" id="{0D5027A6-7FB5-E947-A49C-6450F618CFBC}"/>
                  </a:ext>
                </a:extLst>
              </p:cNvPr>
              <p:cNvSpPr txBox="1">
                <a:spLocks noChangeArrowheads="1"/>
              </p:cNvSpPr>
              <p:nvPr/>
            </p:nvSpPr>
            <p:spPr bwMode="auto">
              <a:xfrm>
                <a:off x="6631486" y="35199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2</a:t>
                </a:r>
              </a:p>
            </p:txBody>
          </p:sp>
        </p:grpSp>
      </p:grpSp>
      <p:grpSp>
        <p:nvGrpSpPr>
          <p:cNvPr id="92" name="Group 91">
            <a:extLst>
              <a:ext uri="{FF2B5EF4-FFF2-40B4-BE49-F238E27FC236}">
                <a16:creationId xmlns:a16="http://schemas.microsoft.com/office/drawing/2014/main" id="{8F885F00-7A42-684C-9C3A-2B20B6AA1BA0}"/>
              </a:ext>
            </a:extLst>
          </p:cNvPr>
          <p:cNvGrpSpPr>
            <a:grpSpLocks/>
          </p:cNvGrpSpPr>
          <p:nvPr/>
        </p:nvGrpSpPr>
        <p:grpSpPr bwMode="auto">
          <a:xfrm>
            <a:off x="6518275" y="5246688"/>
            <a:ext cx="298450" cy="674687"/>
            <a:chOff x="3715481" y="3769050"/>
            <a:chExt cx="298780" cy="675327"/>
          </a:xfrm>
        </p:grpSpPr>
        <p:cxnSp>
          <p:nvCxnSpPr>
            <p:cNvPr id="68659" name="Straight Connector 92">
              <a:extLst>
                <a:ext uri="{FF2B5EF4-FFF2-40B4-BE49-F238E27FC236}">
                  <a16:creationId xmlns:a16="http://schemas.microsoft.com/office/drawing/2014/main" id="{CA19263F-90A1-8E4C-A1C0-6084AB0D5962}"/>
                </a:ext>
              </a:extLst>
            </p:cNvPr>
            <p:cNvCxnSpPr>
              <a:cxnSpLocks noChangeShapeType="1"/>
            </p:cNvCxnSpPr>
            <p:nvPr/>
          </p:nvCxnSpPr>
          <p:spPr bwMode="auto">
            <a:xfrm>
              <a:off x="3846513" y="3769050"/>
              <a:ext cx="12251" cy="363445"/>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60" name="Group 93">
              <a:extLst>
                <a:ext uri="{FF2B5EF4-FFF2-40B4-BE49-F238E27FC236}">
                  <a16:creationId xmlns:a16="http://schemas.microsoft.com/office/drawing/2014/main" id="{5C9392A7-7C43-5549-8BCC-A997DD123CA5}"/>
                </a:ext>
              </a:extLst>
            </p:cNvPr>
            <p:cNvGrpSpPr>
              <a:grpSpLocks/>
            </p:cNvGrpSpPr>
            <p:nvPr/>
          </p:nvGrpSpPr>
          <p:grpSpPr bwMode="auto">
            <a:xfrm>
              <a:off x="3715481" y="4105823"/>
              <a:ext cx="298780" cy="338554"/>
              <a:chOff x="6631486" y="3519940"/>
              <a:chExt cx="298780" cy="338554"/>
            </a:xfrm>
          </p:grpSpPr>
          <p:sp>
            <p:nvSpPr>
              <p:cNvPr id="68661" name="Oval 94">
                <a:extLst>
                  <a:ext uri="{FF2B5EF4-FFF2-40B4-BE49-F238E27FC236}">
                    <a16:creationId xmlns:a16="http://schemas.microsoft.com/office/drawing/2014/main" id="{791CAFA0-B7E1-2B40-B7C9-4A6B1CA3924F}"/>
                  </a:ext>
                </a:extLst>
              </p:cNvPr>
              <p:cNvSpPr>
                <a:spLocks noChangeArrowheads="1"/>
              </p:cNvSpPr>
              <p:nvPr/>
            </p:nvSpPr>
            <p:spPr bwMode="auto">
              <a:xfrm>
                <a:off x="6668221" y="3597533"/>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62" name="TextBox 95">
                <a:extLst>
                  <a:ext uri="{FF2B5EF4-FFF2-40B4-BE49-F238E27FC236}">
                    <a16:creationId xmlns:a16="http://schemas.microsoft.com/office/drawing/2014/main" id="{0119A6DB-0631-0249-90C6-D328852BE1EC}"/>
                  </a:ext>
                </a:extLst>
              </p:cNvPr>
              <p:cNvSpPr txBox="1">
                <a:spLocks noChangeArrowheads="1"/>
              </p:cNvSpPr>
              <p:nvPr/>
            </p:nvSpPr>
            <p:spPr bwMode="auto">
              <a:xfrm>
                <a:off x="6631486" y="35199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2</a:t>
                </a:r>
              </a:p>
            </p:txBody>
          </p:sp>
        </p:grpSp>
      </p:grpSp>
      <p:grpSp>
        <p:nvGrpSpPr>
          <p:cNvPr id="97" name="Group 96">
            <a:extLst>
              <a:ext uri="{FF2B5EF4-FFF2-40B4-BE49-F238E27FC236}">
                <a16:creationId xmlns:a16="http://schemas.microsoft.com/office/drawing/2014/main" id="{9E572E9E-EAE4-E642-A514-784C232C97D4}"/>
              </a:ext>
            </a:extLst>
          </p:cNvPr>
          <p:cNvGrpSpPr>
            <a:grpSpLocks/>
          </p:cNvGrpSpPr>
          <p:nvPr/>
        </p:nvGrpSpPr>
        <p:grpSpPr bwMode="auto">
          <a:xfrm>
            <a:off x="5427663" y="3794125"/>
            <a:ext cx="298450" cy="641350"/>
            <a:chOff x="2625635" y="2316906"/>
            <a:chExt cx="298780" cy="640969"/>
          </a:xfrm>
        </p:grpSpPr>
        <p:cxnSp>
          <p:nvCxnSpPr>
            <p:cNvPr id="68655" name="Straight Connector 97">
              <a:extLst>
                <a:ext uri="{FF2B5EF4-FFF2-40B4-BE49-F238E27FC236}">
                  <a16:creationId xmlns:a16="http://schemas.microsoft.com/office/drawing/2014/main" id="{6A16444B-4132-8F44-8B59-44F3C14C4BB7}"/>
                </a:ext>
              </a:extLst>
            </p:cNvPr>
            <p:cNvCxnSpPr>
              <a:cxnSpLocks noChangeShapeType="1"/>
            </p:cNvCxnSpPr>
            <p:nvPr/>
          </p:nvCxnSpPr>
          <p:spPr bwMode="auto">
            <a:xfrm>
              <a:off x="2774013" y="2594430"/>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56" name="Group 98">
              <a:extLst>
                <a:ext uri="{FF2B5EF4-FFF2-40B4-BE49-F238E27FC236}">
                  <a16:creationId xmlns:a16="http://schemas.microsoft.com/office/drawing/2014/main" id="{8F8F14E8-4217-044B-B757-F16F6BDD255A}"/>
                </a:ext>
              </a:extLst>
            </p:cNvPr>
            <p:cNvGrpSpPr>
              <a:grpSpLocks/>
            </p:cNvGrpSpPr>
            <p:nvPr/>
          </p:nvGrpSpPr>
          <p:grpSpPr bwMode="auto">
            <a:xfrm>
              <a:off x="2625635" y="2316906"/>
              <a:ext cx="298780" cy="338554"/>
              <a:chOff x="7118580" y="4088704"/>
              <a:chExt cx="298780" cy="338554"/>
            </a:xfrm>
          </p:grpSpPr>
          <p:sp>
            <p:nvSpPr>
              <p:cNvPr id="68657" name="Oval 99">
                <a:extLst>
                  <a:ext uri="{FF2B5EF4-FFF2-40B4-BE49-F238E27FC236}">
                    <a16:creationId xmlns:a16="http://schemas.microsoft.com/office/drawing/2014/main" id="{5932EAA0-DE6F-CD42-BA68-0E038A5908C3}"/>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58" name="TextBox 100">
                <a:extLst>
                  <a:ext uri="{FF2B5EF4-FFF2-40B4-BE49-F238E27FC236}">
                    <a16:creationId xmlns:a16="http://schemas.microsoft.com/office/drawing/2014/main" id="{9C054560-A277-5B4E-B672-2FBAA5560549}"/>
                  </a:ext>
                </a:extLst>
              </p:cNvPr>
              <p:cNvSpPr txBox="1">
                <a:spLocks noChangeArrowheads="1"/>
              </p:cNvSpPr>
              <p:nvPr/>
            </p:nvSpPr>
            <p:spPr bwMode="auto">
              <a:xfrm>
                <a:off x="7118580"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1</a:t>
                </a:r>
              </a:p>
            </p:txBody>
          </p:sp>
        </p:grpSp>
      </p:grpSp>
      <p:grpSp>
        <p:nvGrpSpPr>
          <p:cNvPr id="102" name="Group 101">
            <a:extLst>
              <a:ext uri="{FF2B5EF4-FFF2-40B4-BE49-F238E27FC236}">
                <a16:creationId xmlns:a16="http://schemas.microsoft.com/office/drawing/2014/main" id="{9C7EACE3-2F64-CA4F-90D9-AF93F242B317}"/>
              </a:ext>
            </a:extLst>
          </p:cNvPr>
          <p:cNvGrpSpPr>
            <a:grpSpLocks/>
          </p:cNvGrpSpPr>
          <p:nvPr/>
        </p:nvGrpSpPr>
        <p:grpSpPr bwMode="auto">
          <a:xfrm>
            <a:off x="5810250" y="5253038"/>
            <a:ext cx="298450" cy="660400"/>
            <a:chOff x="3007422" y="3776327"/>
            <a:chExt cx="298780" cy="659661"/>
          </a:xfrm>
        </p:grpSpPr>
        <p:cxnSp>
          <p:nvCxnSpPr>
            <p:cNvPr id="68651" name="Straight Connector 102">
              <a:extLst>
                <a:ext uri="{FF2B5EF4-FFF2-40B4-BE49-F238E27FC236}">
                  <a16:creationId xmlns:a16="http://schemas.microsoft.com/office/drawing/2014/main" id="{1B8D9D5A-2882-6E42-B5B6-FE29EF72D159}"/>
                </a:ext>
              </a:extLst>
            </p:cNvPr>
            <p:cNvCxnSpPr>
              <a:cxnSpLocks noChangeShapeType="1"/>
            </p:cNvCxnSpPr>
            <p:nvPr/>
          </p:nvCxnSpPr>
          <p:spPr bwMode="auto">
            <a:xfrm>
              <a:off x="3148837" y="3776327"/>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52" name="Group 103">
              <a:extLst>
                <a:ext uri="{FF2B5EF4-FFF2-40B4-BE49-F238E27FC236}">
                  <a16:creationId xmlns:a16="http://schemas.microsoft.com/office/drawing/2014/main" id="{1862E615-8853-E74A-95B5-DF11FF7DB6DE}"/>
                </a:ext>
              </a:extLst>
            </p:cNvPr>
            <p:cNvGrpSpPr>
              <a:grpSpLocks/>
            </p:cNvGrpSpPr>
            <p:nvPr/>
          </p:nvGrpSpPr>
          <p:grpSpPr bwMode="auto">
            <a:xfrm>
              <a:off x="3007422" y="4097434"/>
              <a:ext cx="298780" cy="338554"/>
              <a:chOff x="7118580" y="4088704"/>
              <a:chExt cx="298780" cy="338554"/>
            </a:xfrm>
          </p:grpSpPr>
          <p:sp>
            <p:nvSpPr>
              <p:cNvPr id="68653" name="Oval 104">
                <a:extLst>
                  <a:ext uri="{FF2B5EF4-FFF2-40B4-BE49-F238E27FC236}">
                    <a16:creationId xmlns:a16="http://schemas.microsoft.com/office/drawing/2014/main" id="{09EABD2D-E484-A94B-BE6C-5EC37DC35FAA}"/>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54" name="TextBox 105">
                <a:extLst>
                  <a:ext uri="{FF2B5EF4-FFF2-40B4-BE49-F238E27FC236}">
                    <a16:creationId xmlns:a16="http://schemas.microsoft.com/office/drawing/2014/main" id="{1C67A990-5187-F943-BA4B-A45CD3545E2F}"/>
                  </a:ext>
                </a:extLst>
              </p:cNvPr>
              <p:cNvSpPr txBox="1">
                <a:spLocks noChangeArrowheads="1"/>
              </p:cNvSpPr>
              <p:nvPr/>
            </p:nvSpPr>
            <p:spPr bwMode="auto">
              <a:xfrm>
                <a:off x="7118580"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1</a:t>
                </a:r>
              </a:p>
            </p:txBody>
          </p:sp>
        </p:grpSp>
      </p:grpSp>
      <p:grpSp>
        <p:nvGrpSpPr>
          <p:cNvPr id="107" name="Group 106">
            <a:extLst>
              <a:ext uri="{FF2B5EF4-FFF2-40B4-BE49-F238E27FC236}">
                <a16:creationId xmlns:a16="http://schemas.microsoft.com/office/drawing/2014/main" id="{9A4EBD7B-A751-CA4C-9F7F-E26E50E048AA}"/>
              </a:ext>
            </a:extLst>
          </p:cNvPr>
          <p:cNvGrpSpPr>
            <a:grpSpLocks/>
          </p:cNvGrpSpPr>
          <p:nvPr/>
        </p:nvGrpSpPr>
        <p:grpSpPr bwMode="auto">
          <a:xfrm>
            <a:off x="5708650" y="3810000"/>
            <a:ext cx="298450" cy="642938"/>
            <a:chOff x="2905934" y="2332859"/>
            <a:chExt cx="298780" cy="642655"/>
          </a:xfrm>
        </p:grpSpPr>
        <p:cxnSp>
          <p:nvCxnSpPr>
            <p:cNvPr id="68647" name="Straight Connector 107">
              <a:extLst>
                <a:ext uri="{FF2B5EF4-FFF2-40B4-BE49-F238E27FC236}">
                  <a16:creationId xmlns:a16="http://schemas.microsoft.com/office/drawing/2014/main" id="{1E26A965-B3C7-2C49-82D3-3252A35AE7C8}"/>
                </a:ext>
              </a:extLst>
            </p:cNvPr>
            <p:cNvCxnSpPr>
              <a:cxnSpLocks noChangeShapeType="1"/>
            </p:cNvCxnSpPr>
            <p:nvPr/>
          </p:nvCxnSpPr>
          <p:spPr bwMode="auto">
            <a:xfrm>
              <a:off x="3044835" y="2612069"/>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48" name="Group 108">
              <a:extLst>
                <a:ext uri="{FF2B5EF4-FFF2-40B4-BE49-F238E27FC236}">
                  <a16:creationId xmlns:a16="http://schemas.microsoft.com/office/drawing/2014/main" id="{AC265844-31AC-E346-90AC-9CC07834FDFE}"/>
                </a:ext>
              </a:extLst>
            </p:cNvPr>
            <p:cNvGrpSpPr>
              <a:grpSpLocks/>
            </p:cNvGrpSpPr>
            <p:nvPr/>
          </p:nvGrpSpPr>
          <p:grpSpPr bwMode="auto">
            <a:xfrm>
              <a:off x="2905934" y="2332859"/>
              <a:ext cx="298780" cy="338554"/>
              <a:chOff x="7126748" y="4088704"/>
              <a:chExt cx="298780" cy="338554"/>
            </a:xfrm>
          </p:grpSpPr>
          <p:sp>
            <p:nvSpPr>
              <p:cNvPr id="68649" name="Oval 109">
                <a:extLst>
                  <a:ext uri="{FF2B5EF4-FFF2-40B4-BE49-F238E27FC236}">
                    <a16:creationId xmlns:a16="http://schemas.microsoft.com/office/drawing/2014/main" id="{BDF8A0BC-87C1-B84E-9C94-6EA3923180DA}"/>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50" name="TextBox 110">
                <a:extLst>
                  <a:ext uri="{FF2B5EF4-FFF2-40B4-BE49-F238E27FC236}">
                    <a16:creationId xmlns:a16="http://schemas.microsoft.com/office/drawing/2014/main" id="{BC446D02-49A0-A04C-83AF-A963E6197BA7}"/>
                  </a:ext>
                </a:extLst>
              </p:cNvPr>
              <p:cNvSpPr txBox="1">
                <a:spLocks noChangeArrowheads="1"/>
              </p:cNvSpPr>
              <p:nvPr/>
            </p:nvSpPr>
            <p:spPr bwMode="auto">
              <a:xfrm>
                <a:off x="7126748"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3</a:t>
                </a:r>
              </a:p>
            </p:txBody>
          </p:sp>
        </p:grpSp>
      </p:grpSp>
      <p:grpSp>
        <p:nvGrpSpPr>
          <p:cNvPr id="112" name="Group 111">
            <a:extLst>
              <a:ext uri="{FF2B5EF4-FFF2-40B4-BE49-F238E27FC236}">
                <a16:creationId xmlns:a16="http://schemas.microsoft.com/office/drawing/2014/main" id="{D56FF52C-A70D-DD4F-A888-BA7FB33FF684}"/>
              </a:ext>
            </a:extLst>
          </p:cNvPr>
          <p:cNvGrpSpPr>
            <a:grpSpLocks/>
          </p:cNvGrpSpPr>
          <p:nvPr/>
        </p:nvGrpSpPr>
        <p:grpSpPr bwMode="auto">
          <a:xfrm>
            <a:off x="6169025" y="5248275"/>
            <a:ext cx="298450" cy="669925"/>
            <a:chOff x="3366049" y="3770526"/>
            <a:chExt cx="298780" cy="670225"/>
          </a:xfrm>
        </p:grpSpPr>
        <p:cxnSp>
          <p:nvCxnSpPr>
            <p:cNvPr id="68643" name="Straight Connector 112">
              <a:extLst>
                <a:ext uri="{FF2B5EF4-FFF2-40B4-BE49-F238E27FC236}">
                  <a16:creationId xmlns:a16="http://schemas.microsoft.com/office/drawing/2014/main" id="{DC2A54C6-12C7-9241-89A6-2854BCF8A819}"/>
                </a:ext>
              </a:extLst>
            </p:cNvPr>
            <p:cNvCxnSpPr>
              <a:cxnSpLocks noChangeShapeType="1"/>
            </p:cNvCxnSpPr>
            <p:nvPr/>
          </p:nvCxnSpPr>
          <p:spPr bwMode="auto">
            <a:xfrm>
              <a:off x="3496795" y="3770526"/>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44" name="Group 113">
              <a:extLst>
                <a:ext uri="{FF2B5EF4-FFF2-40B4-BE49-F238E27FC236}">
                  <a16:creationId xmlns:a16="http://schemas.microsoft.com/office/drawing/2014/main" id="{3661283D-4B1B-F843-809D-625D2FB3F3BD}"/>
                </a:ext>
              </a:extLst>
            </p:cNvPr>
            <p:cNvGrpSpPr>
              <a:grpSpLocks/>
            </p:cNvGrpSpPr>
            <p:nvPr/>
          </p:nvGrpSpPr>
          <p:grpSpPr bwMode="auto">
            <a:xfrm>
              <a:off x="3366049" y="4102197"/>
              <a:ext cx="298780" cy="338554"/>
              <a:chOff x="7126748" y="4088704"/>
              <a:chExt cx="298780" cy="338554"/>
            </a:xfrm>
          </p:grpSpPr>
          <p:sp>
            <p:nvSpPr>
              <p:cNvPr id="68645" name="Oval 114">
                <a:extLst>
                  <a:ext uri="{FF2B5EF4-FFF2-40B4-BE49-F238E27FC236}">
                    <a16:creationId xmlns:a16="http://schemas.microsoft.com/office/drawing/2014/main" id="{CAAEF10E-AF75-5748-8BE6-15A1714D1A96}"/>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46" name="TextBox 115">
                <a:extLst>
                  <a:ext uri="{FF2B5EF4-FFF2-40B4-BE49-F238E27FC236}">
                    <a16:creationId xmlns:a16="http://schemas.microsoft.com/office/drawing/2014/main" id="{ADF97FDD-EB1E-C243-83B6-BA435E9B24B9}"/>
                  </a:ext>
                </a:extLst>
              </p:cNvPr>
              <p:cNvSpPr txBox="1">
                <a:spLocks noChangeArrowheads="1"/>
              </p:cNvSpPr>
              <p:nvPr/>
            </p:nvSpPr>
            <p:spPr bwMode="auto">
              <a:xfrm>
                <a:off x="7126748"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3</a:t>
                </a:r>
              </a:p>
            </p:txBody>
          </p:sp>
        </p:grpSp>
      </p:grpSp>
      <p:grpSp>
        <p:nvGrpSpPr>
          <p:cNvPr id="117" name="Group 116">
            <a:extLst>
              <a:ext uri="{FF2B5EF4-FFF2-40B4-BE49-F238E27FC236}">
                <a16:creationId xmlns:a16="http://schemas.microsoft.com/office/drawing/2014/main" id="{39B36DC8-1B3B-1248-BB69-19803F0203AA}"/>
              </a:ext>
            </a:extLst>
          </p:cNvPr>
          <p:cNvGrpSpPr>
            <a:grpSpLocks/>
          </p:cNvGrpSpPr>
          <p:nvPr/>
        </p:nvGrpSpPr>
        <p:grpSpPr bwMode="auto">
          <a:xfrm>
            <a:off x="6865938" y="5237163"/>
            <a:ext cx="300037" cy="679450"/>
            <a:chOff x="4064326" y="3759579"/>
            <a:chExt cx="298780" cy="680611"/>
          </a:xfrm>
        </p:grpSpPr>
        <p:cxnSp>
          <p:nvCxnSpPr>
            <p:cNvPr id="68639" name="Straight Connector 117">
              <a:extLst>
                <a:ext uri="{FF2B5EF4-FFF2-40B4-BE49-F238E27FC236}">
                  <a16:creationId xmlns:a16="http://schemas.microsoft.com/office/drawing/2014/main" id="{1DA7EB9F-E533-0849-82A1-E17F391FA1BB}"/>
                </a:ext>
              </a:extLst>
            </p:cNvPr>
            <p:cNvCxnSpPr>
              <a:cxnSpLocks noChangeShapeType="1"/>
            </p:cNvCxnSpPr>
            <p:nvPr/>
          </p:nvCxnSpPr>
          <p:spPr bwMode="auto">
            <a:xfrm>
              <a:off x="4196385" y="3759579"/>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40" name="Group 118">
              <a:extLst>
                <a:ext uri="{FF2B5EF4-FFF2-40B4-BE49-F238E27FC236}">
                  <a16:creationId xmlns:a16="http://schemas.microsoft.com/office/drawing/2014/main" id="{C028E196-97AC-CD40-A856-1C5C030D4FEA}"/>
                </a:ext>
              </a:extLst>
            </p:cNvPr>
            <p:cNvGrpSpPr>
              <a:grpSpLocks/>
            </p:cNvGrpSpPr>
            <p:nvPr/>
          </p:nvGrpSpPr>
          <p:grpSpPr bwMode="auto">
            <a:xfrm>
              <a:off x="4064326" y="4101636"/>
              <a:ext cx="298780" cy="338554"/>
              <a:chOff x="7126748" y="4088704"/>
              <a:chExt cx="298780" cy="338554"/>
            </a:xfrm>
          </p:grpSpPr>
          <p:sp>
            <p:nvSpPr>
              <p:cNvPr id="68641" name="Oval 119">
                <a:extLst>
                  <a:ext uri="{FF2B5EF4-FFF2-40B4-BE49-F238E27FC236}">
                    <a16:creationId xmlns:a16="http://schemas.microsoft.com/office/drawing/2014/main" id="{25D94F01-0427-3E4B-9C76-E6E24EA61231}"/>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42" name="TextBox 120">
                <a:extLst>
                  <a:ext uri="{FF2B5EF4-FFF2-40B4-BE49-F238E27FC236}">
                    <a16:creationId xmlns:a16="http://schemas.microsoft.com/office/drawing/2014/main" id="{FBB8772F-2CAA-C64D-A219-8BBAA3BBCBA7}"/>
                  </a:ext>
                </a:extLst>
              </p:cNvPr>
              <p:cNvSpPr txBox="1">
                <a:spLocks noChangeArrowheads="1"/>
              </p:cNvSpPr>
              <p:nvPr/>
            </p:nvSpPr>
            <p:spPr bwMode="auto">
              <a:xfrm>
                <a:off x="7126748"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4</a:t>
                </a:r>
              </a:p>
            </p:txBody>
          </p:sp>
        </p:grpSp>
      </p:grpSp>
      <p:grpSp>
        <p:nvGrpSpPr>
          <p:cNvPr id="122" name="Group 121">
            <a:extLst>
              <a:ext uri="{FF2B5EF4-FFF2-40B4-BE49-F238E27FC236}">
                <a16:creationId xmlns:a16="http://schemas.microsoft.com/office/drawing/2014/main" id="{3FEE6CF4-2146-2C4A-9ACF-792C3CD42B66}"/>
              </a:ext>
            </a:extLst>
          </p:cNvPr>
          <p:cNvGrpSpPr>
            <a:grpSpLocks/>
          </p:cNvGrpSpPr>
          <p:nvPr/>
        </p:nvGrpSpPr>
        <p:grpSpPr bwMode="auto">
          <a:xfrm>
            <a:off x="6330950" y="3789363"/>
            <a:ext cx="298450" cy="647700"/>
            <a:chOff x="3528567" y="2312591"/>
            <a:chExt cx="298780" cy="646584"/>
          </a:xfrm>
        </p:grpSpPr>
        <p:cxnSp>
          <p:nvCxnSpPr>
            <p:cNvPr id="68635" name="Straight Connector 122">
              <a:extLst>
                <a:ext uri="{FF2B5EF4-FFF2-40B4-BE49-F238E27FC236}">
                  <a16:creationId xmlns:a16="http://schemas.microsoft.com/office/drawing/2014/main" id="{65E03272-2984-0043-ACD1-66E118D35C2A}"/>
                </a:ext>
              </a:extLst>
            </p:cNvPr>
            <p:cNvCxnSpPr>
              <a:cxnSpLocks noChangeShapeType="1"/>
            </p:cNvCxnSpPr>
            <p:nvPr/>
          </p:nvCxnSpPr>
          <p:spPr bwMode="auto">
            <a:xfrm>
              <a:off x="3677779" y="2595730"/>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36" name="Group 123">
              <a:extLst>
                <a:ext uri="{FF2B5EF4-FFF2-40B4-BE49-F238E27FC236}">
                  <a16:creationId xmlns:a16="http://schemas.microsoft.com/office/drawing/2014/main" id="{1DB7420A-90D0-5D48-AFC6-709EAA096A4A}"/>
                </a:ext>
              </a:extLst>
            </p:cNvPr>
            <p:cNvGrpSpPr>
              <a:grpSpLocks/>
            </p:cNvGrpSpPr>
            <p:nvPr/>
          </p:nvGrpSpPr>
          <p:grpSpPr bwMode="auto">
            <a:xfrm>
              <a:off x="3528567" y="2312591"/>
              <a:ext cx="298780" cy="338554"/>
              <a:chOff x="7126748" y="4088704"/>
              <a:chExt cx="298780" cy="338554"/>
            </a:xfrm>
          </p:grpSpPr>
          <p:sp>
            <p:nvSpPr>
              <p:cNvPr id="68637" name="Oval 124">
                <a:extLst>
                  <a:ext uri="{FF2B5EF4-FFF2-40B4-BE49-F238E27FC236}">
                    <a16:creationId xmlns:a16="http://schemas.microsoft.com/office/drawing/2014/main" id="{A03F70CA-76A5-C340-8593-249D8A41DA59}"/>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8638" name="TextBox 125">
                <a:extLst>
                  <a:ext uri="{FF2B5EF4-FFF2-40B4-BE49-F238E27FC236}">
                    <a16:creationId xmlns:a16="http://schemas.microsoft.com/office/drawing/2014/main" id="{4B7FB92F-CBBD-3D48-B3AD-F7BCC75A1606}"/>
                  </a:ext>
                </a:extLst>
              </p:cNvPr>
              <p:cNvSpPr txBox="1">
                <a:spLocks noChangeArrowheads="1"/>
              </p:cNvSpPr>
              <p:nvPr/>
            </p:nvSpPr>
            <p:spPr bwMode="auto">
              <a:xfrm>
                <a:off x="7126748"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4</a:t>
                </a:r>
              </a:p>
            </p:txBody>
          </p:sp>
        </p:grpSp>
      </p:grpSp>
      <p:sp>
        <p:nvSpPr>
          <p:cNvPr id="68630" name="TextBox 126">
            <a:extLst>
              <a:ext uri="{FF2B5EF4-FFF2-40B4-BE49-F238E27FC236}">
                <a16:creationId xmlns:a16="http://schemas.microsoft.com/office/drawing/2014/main" id="{129AA70F-D583-DF4D-A833-7244EE0E762F}"/>
              </a:ext>
            </a:extLst>
          </p:cNvPr>
          <p:cNvSpPr txBox="1">
            <a:spLocks noChangeArrowheads="1"/>
          </p:cNvSpPr>
          <p:nvPr/>
        </p:nvSpPr>
        <p:spPr bwMode="auto">
          <a:xfrm>
            <a:off x="4743450" y="4062413"/>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i="1">
                <a:cs typeface="Arial" panose="020B0604020202020204" pitchFamily="34" charset="0"/>
              </a:rPr>
              <a:t>arrivals</a:t>
            </a:r>
          </a:p>
        </p:txBody>
      </p:sp>
      <p:sp>
        <p:nvSpPr>
          <p:cNvPr id="68631" name="TextBox 127">
            <a:extLst>
              <a:ext uri="{FF2B5EF4-FFF2-40B4-BE49-F238E27FC236}">
                <a16:creationId xmlns:a16="http://schemas.microsoft.com/office/drawing/2014/main" id="{19985261-355C-9A49-849A-BD430325116D}"/>
              </a:ext>
            </a:extLst>
          </p:cNvPr>
          <p:cNvSpPr txBox="1">
            <a:spLocks noChangeArrowheads="1"/>
          </p:cNvSpPr>
          <p:nvPr/>
        </p:nvSpPr>
        <p:spPr bwMode="auto">
          <a:xfrm>
            <a:off x="4767263" y="5260975"/>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i="1">
                <a:cs typeface="Arial" panose="020B0604020202020204" pitchFamily="34" charset="0"/>
              </a:rPr>
              <a:t>departures</a:t>
            </a:r>
          </a:p>
        </p:txBody>
      </p:sp>
      <p:sp>
        <p:nvSpPr>
          <p:cNvPr id="68632" name="TextBox 128">
            <a:extLst>
              <a:ext uri="{FF2B5EF4-FFF2-40B4-BE49-F238E27FC236}">
                <a16:creationId xmlns:a16="http://schemas.microsoft.com/office/drawing/2014/main" id="{14CCFD43-C911-6340-8B2C-1461AD3136B5}"/>
              </a:ext>
            </a:extLst>
          </p:cNvPr>
          <p:cNvSpPr txBox="1">
            <a:spLocks noChangeArrowheads="1"/>
          </p:cNvSpPr>
          <p:nvPr/>
        </p:nvSpPr>
        <p:spPr bwMode="auto">
          <a:xfrm>
            <a:off x="4789488" y="4567238"/>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1275"/>
              </a:lnSpc>
            </a:pPr>
            <a:r>
              <a:rPr lang="en-US" altLang="en-US" sz="1400" i="1">
                <a:cs typeface="Arial" panose="020B0604020202020204" pitchFamily="34" charset="0"/>
              </a:rPr>
              <a:t>packet in service</a:t>
            </a:r>
          </a:p>
        </p:txBody>
      </p:sp>
      <p:sp>
        <p:nvSpPr>
          <p:cNvPr id="68633" name="Slide Number Placeholder 5">
            <a:extLst>
              <a:ext uri="{FF2B5EF4-FFF2-40B4-BE49-F238E27FC236}">
                <a16:creationId xmlns:a16="http://schemas.microsoft.com/office/drawing/2014/main" id="{6526D236-BC89-234B-948E-A4B5DC9658CA}"/>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E9A486C5-5D9D-2344-94E3-7F4D495A7CED}" type="slidenum">
              <a:rPr lang="en-US" altLang="en-US" sz="1200">
                <a:latin typeface="Tahoma" panose="020B0604030504040204" pitchFamily="34" charset="0"/>
              </a:rPr>
              <a:pPr/>
              <a:t>15</a:t>
            </a:fld>
            <a:endParaRPr lang="en-US" altLang="en-US" sz="1200">
              <a:latin typeface="Tahoma" panose="020B0604030504040204" pitchFamily="34" charset="0"/>
            </a:endParaRPr>
          </a:p>
        </p:txBody>
      </p:sp>
      <p:sp>
        <p:nvSpPr>
          <p:cNvPr id="68634" name="Footer Placeholder 2">
            <a:extLst>
              <a:ext uri="{FF2B5EF4-FFF2-40B4-BE49-F238E27FC236}">
                <a16:creationId xmlns:a16="http://schemas.microsoft.com/office/drawing/2014/main" id="{2201E1E0-8A37-DF49-9DD3-8588E88D3075}"/>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cxnSp>
        <p:nvCxnSpPr>
          <p:cNvPr id="3" name="Straight Connector 2">
            <a:extLst>
              <a:ext uri="{FF2B5EF4-FFF2-40B4-BE49-F238E27FC236}">
                <a16:creationId xmlns:a16="http://schemas.microsoft.com/office/drawing/2014/main" id="{DCF29341-D4D6-6F47-8014-5255115E4469}"/>
              </a:ext>
            </a:extLst>
          </p:cNvPr>
          <p:cNvCxnSpPr/>
          <p:nvPr/>
        </p:nvCxnSpPr>
        <p:spPr bwMode="auto">
          <a:xfrm>
            <a:off x="5472515" y="4452938"/>
            <a:ext cx="3249210" cy="1905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2234C5E1-4727-C84E-A4CF-12BF74A794FD}"/>
              </a:ext>
            </a:extLst>
          </p:cNvPr>
          <p:cNvCxnSpPr/>
          <p:nvPr/>
        </p:nvCxnSpPr>
        <p:spPr bwMode="auto">
          <a:xfrm>
            <a:off x="5444733" y="5230019"/>
            <a:ext cx="3249210" cy="1905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4C0F63F0-60FD-FB44-BFC7-86E3BE7E295E}"/>
              </a:ext>
            </a:extLst>
          </p:cNvPr>
          <p:cNvSpPr txBox="1"/>
          <p:nvPr/>
        </p:nvSpPr>
        <p:spPr>
          <a:xfrm>
            <a:off x="5788255" y="5946458"/>
            <a:ext cx="2332690" cy="461665"/>
          </a:xfrm>
          <a:prstGeom prst="rect">
            <a:avLst/>
          </a:prstGeom>
          <a:noFill/>
        </p:spPr>
        <p:txBody>
          <a:bodyPr wrap="none" rtlCol="0">
            <a:spAutoFit/>
          </a:bodyPr>
          <a:lstStyle/>
          <a:p>
            <a:r>
              <a:rPr lang="en-US" sz="1200" dirty="0"/>
              <a:t>2 and 3 arrive while 1 in service</a:t>
            </a:r>
          </a:p>
          <a:p>
            <a:r>
              <a:rPr lang="en-US" sz="1200" dirty="0"/>
              <a:t>3 jumps ahead of 2 for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500"/>
                                        <p:tgtEl>
                                          <p:spTgt spid="9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500"/>
                                        <p:tgtEl>
                                          <p:spTgt spid="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up)">
                                      <p:cBhvr>
                                        <p:cTn id="16" dur="500"/>
                                        <p:tgtEl>
                                          <p:spTgt spid="87"/>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wipe(up)">
                                      <p:cBhvr>
                                        <p:cTn id="20" dur="1200"/>
                                        <p:tgtEl>
                                          <p:spTgt spid="1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up)">
                                      <p:cBhvr>
                                        <p:cTn id="25" dur="500"/>
                                        <p:tgtEl>
                                          <p:spTgt spid="102"/>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wipe(up)">
                                      <p:cBhvr>
                                        <p:cTn id="33" dur="500"/>
                                        <p:tgtEl>
                                          <p:spTgt spid="112"/>
                                        </p:tgtEl>
                                      </p:cBhvr>
                                    </p:animEffect>
                                  </p:childTnLst>
                                </p:cTn>
                              </p:par>
                            </p:childTnLst>
                          </p:cTn>
                        </p:par>
                        <p:par>
                          <p:cTn id="34" fill="hold" nodeType="afterGroup">
                            <p:stCondLst>
                              <p:cond delay="1500"/>
                            </p:stCondLst>
                            <p:childTnLst>
                              <p:par>
                                <p:cTn id="35" presetID="22" presetClass="entr" presetSubtype="1"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up)">
                                      <p:cBhvr>
                                        <p:cTn id="37" dur="500"/>
                                        <p:tgtEl>
                                          <p:spTgt spid="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wipe(up)">
                                      <p:cBhvr>
                                        <p:cTn id="42" dur="500"/>
                                        <p:tgtEl>
                                          <p:spTgt spid="122"/>
                                        </p:tgtEl>
                                      </p:cBhvr>
                                    </p:animEffect>
                                  </p:childTnLst>
                                </p:cTn>
                              </p:par>
                            </p:childTnLst>
                          </p:cTn>
                        </p:par>
                        <p:par>
                          <p:cTn id="43" fill="hold" nodeType="afterGroup">
                            <p:stCondLst>
                              <p:cond delay="500"/>
                            </p:stCondLst>
                            <p:childTnLst>
                              <p:par>
                                <p:cTn id="44" presetID="22" presetClass="entr" presetSubtype="1" fill="hold" nodeType="after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up)">
                                      <p:cBhvr>
                                        <p:cTn id="46" dur="500"/>
                                        <p:tgtEl>
                                          <p:spTgt spid="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up)">
                                      <p:cBhvr>
                                        <p:cTn id="51" dur="500"/>
                                        <p:tgtEl>
                                          <p:spTgt spid="67"/>
                                        </p:tgtEl>
                                      </p:cBhvr>
                                    </p:animEffect>
                                  </p:childTnLst>
                                </p:cTn>
                              </p:par>
                            </p:childTnLst>
                          </p:cTn>
                        </p:par>
                        <p:par>
                          <p:cTn id="52" fill="hold" nodeType="afterGroup">
                            <p:stCondLst>
                              <p:cond delay="500"/>
                            </p:stCondLst>
                            <p:childTnLst>
                              <p:par>
                                <p:cTn id="53" presetID="22" presetClass="entr" presetSubtype="1"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wipe(up)">
                                      <p:cBhvr>
                                        <p:cTn id="55" dur="500"/>
                                        <p:tgtEl>
                                          <p:spTgt spid="117"/>
                                        </p:tgtEl>
                                      </p:cBhvr>
                                    </p:animEffect>
                                  </p:childTnLst>
                                </p:cTn>
                              </p:par>
                            </p:childTnLst>
                          </p:cTn>
                        </p:par>
                        <p:par>
                          <p:cTn id="56" fill="hold" nodeType="afterGroup">
                            <p:stCondLst>
                              <p:cond delay="1000"/>
                            </p:stCondLst>
                            <p:childTnLst>
                              <p:par>
                                <p:cTn id="57" presetID="22" presetClass="entr" presetSubtype="1" fill="hold"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nodeType="afterGroup">
                            <p:stCondLst>
                              <p:cond delay="1500"/>
                            </p:stCondLst>
                            <p:childTnLst>
                              <p:par>
                                <p:cTn id="61" presetID="22" presetClass="entr" presetSubtype="1"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par>
                          <p:cTn id="64" fill="hold" nodeType="afterGroup">
                            <p:stCondLst>
                              <p:cond delay="2000"/>
                            </p:stCondLst>
                            <p:childTnLst>
                              <p:par>
                                <p:cTn id="65" presetID="22" presetClass="entr" presetSubtype="1"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wipe(up)">
                                      <p:cBhvr>
                                        <p:cTn id="67" dur="500"/>
                                        <p:tgtEl>
                                          <p:spTgt spid="8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992004" cy="1075267"/>
          </a:xfrm>
        </p:spPr>
        <p:txBody>
          <a:bodyPr/>
          <a:lstStyle/>
          <a:p>
            <a:r>
              <a:rPr lang="en-US" dirty="0"/>
              <a:t>Relaying Using an Intermediate Server – P2P both behind NAT</a:t>
            </a:r>
          </a:p>
        </p:txBody>
      </p:sp>
      <p:sp>
        <p:nvSpPr>
          <p:cNvPr id="3" name="Content Placeholder 2"/>
          <p:cNvSpPr>
            <a:spLocks noGrp="1"/>
          </p:cNvSpPr>
          <p:nvPr>
            <p:ph idx="1"/>
          </p:nvPr>
        </p:nvSpPr>
        <p:spPr>
          <a:xfrm>
            <a:off x="479685" y="1938224"/>
            <a:ext cx="8291781" cy="4683294"/>
          </a:xfrm>
          <a:noFill/>
        </p:spPr>
        <p:txBody>
          <a:bodyPr>
            <a:normAutofit fontScale="70000" lnSpcReduction="20000"/>
          </a:bodyPr>
          <a:lstStyle/>
          <a:p>
            <a:pPr>
              <a:lnSpc>
                <a:spcPct val="120000"/>
              </a:lnSpc>
              <a:spcBef>
                <a:spcPts val="200"/>
              </a:spcBef>
            </a:pPr>
            <a:r>
              <a:rPr lang="en-US" dirty="0">
                <a:solidFill>
                  <a:srgbClr val="C00000"/>
                </a:solidFill>
              </a:rPr>
              <a:t>Relaying</a:t>
            </a:r>
            <a:r>
              <a:rPr lang="en-US" dirty="0"/>
              <a:t> -  A reliable, but least efficient method for P2P communication across NAT is simply to make the communication look to the network like standard client/server communication, through relaying.</a:t>
            </a:r>
          </a:p>
          <a:p>
            <a:pPr>
              <a:lnSpc>
                <a:spcPct val="120000"/>
              </a:lnSpc>
              <a:spcBef>
                <a:spcPts val="200"/>
              </a:spcBef>
            </a:pPr>
            <a:r>
              <a:rPr lang="en-US" dirty="0"/>
              <a:t>Two client hosts, A and B, each initiate TCP or UDP connections to a well-known “</a:t>
            </a:r>
            <a:r>
              <a:rPr lang="en-US" dirty="0">
                <a:solidFill>
                  <a:srgbClr val="C00000"/>
                </a:solidFill>
              </a:rPr>
              <a:t>rendezvous</a:t>
            </a:r>
            <a:r>
              <a:rPr lang="en-US" dirty="0"/>
              <a:t>” server S, at S’s </a:t>
            </a:r>
            <a:r>
              <a:rPr lang="en-US" dirty="0">
                <a:solidFill>
                  <a:srgbClr val="C00000"/>
                </a:solidFill>
              </a:rPr>
              <a:t>public IP address YY </a:t>
            </a:r>
            <a:r>
              <a:rPr lang="en-US" dirty="0"/>
              <a:t>and a </a:t>
            </a:r>
            <a:r>
              <a:rPr lang="en-US" dirty="0">
                <a:solidFill>
                  <a:srgbClr val="C00000"/>
                </a:solidFill>
              </a:rPr>
              <a:t>predetermined port number XX</a:t>
            </a:r>
            <a:r>
              <a:rPr lang="en-US" dirty="0"/>
              <a:t>.</a:t>
            </a:r>
          </a:p>
          <a:p>
            <a:pPr>
              <a:lnSpc>
                <a:spcPct val="120000"/>
              </a:lnSpc>
              <a:spcBef>
                <a:spcPts val="200"/>
              </a:spcBef>
            </a:pPr>
            <a:r>
              <a:rPr lang="en-US" dirty="0"/>
              <a:t>The two clients simply use the server S to </a:t>
            </a:r>
            <a:r>
              <a:rPr lang="en-US" dirty="0">
                <a:solidFill>
                  <a:srgbClr val="C00000"/>
                </a:solidFill>
              </a:rPr>
              <a:t>relay messages</a:t>
            </a:r>
            <a:r>
              <a:rPr lang="en-US" dirty="0">
                <a:solidFill>
                  <a:srgbClr val="FF0000"/>
                </a:solidFill>
              </a:rPr>
              <a:t> </a:t>
            </a:r>
            <a:r>
              <a:rPr lang="en-US" dirty="0"/>
              <a:t>between them along along their already-established client/server connections, and server S forwards the messages.</a:t>
            </a:r>
          </a:p>
          <a:p>
            <a:pPr>
              <a:lnSpc>
                <a:spcPct val="120000"/>
              </a:lnSpc>
              <a:spcBef>
                <a:spcPts val="200"/>
              </a:spcBef>
            </a:pPr>
            <a:r>
              <a:rPr lang="en-US" dirty="0"/>
              <a:t>Connections (TCP and UDP) have to be persistent. NAT times out UDP NAPT connections, so it has to happen </a:t>
            </a:r>
            <a:r>
              <a:rPr lang="en-US" dirty="0">
                <a:solidFill>
                  <a:srgbClr val="C00000"/>
                </a:solidFill>
              </a:rPr>
              <a:t>fast</a:t>
            </a:r>
            <a:r>
              <a:rPr lang="en-US" dirty="0"/>
              <a:t> or host has to continue sending “keep alive” UDP packets to the server to maintain the connection. TCP session has to be kept alive too.</a:t>
            </a:r>
          </a:p>
        </p:txBody>
      </p:sp>
      <p:pic>
        <p:nvPicPr>
          <p:cNvPr id="4" name="Picture 2" descr="underline_base">
            <a:extLst>
              <a:ext uri="{FF2B5EF4-FFF2-40B4-BE49-F238E27FC236}">
                <a16:creationId xmlns:a16="http://schemas.microsoft.com/office/drawing/2014/main" id="{0F83CB82-03AE-0449-9AF6-2E36078A30F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34" y="1614235"/>
            <a:ext cx="6998725" cy="6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0178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85800"/>
          </a:xfrm>
        </p:spPr>
        <p:txBody>
          <a:bodyPr/>
          <a:lstStyle/>
          <a:p>
            <a:r>
              <a:rPr lang="en-US" dirty="0"/>
              <a:t>Relaying with a Server</a:t>
            </a:r>
          </a:p>
        </p:txBody>
      </p:sp>
      <p:pic>
        <p:nvPicPr>
          <p:cNvPr id="4" name="Content Placeholder 3" descr="Screen Shot 2016-01-24 at 5.42.4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 b="-1"/>
          <a:stretch/>
        </p:blipFill>
        <p:spPr>
          <a:xfrm>
            <a:off x="667134" y="1049961"/>
            <a:ext cx="7583487" cy="4970463"/>
          </a:xfrm>
        </p:spPr>
      </p:pic>
      <p:pic>
        <p:nvPicPr>
          <p:cNvPr id="5" name="Picture 2" descr="underline_base">
            <a:extLst>
              <a:ext uri="{FF2B5EF4-FFF2-40B4-BE49-F238E27FC236}">
                <a16:creationId xmlns:a16="http://schemas.microsoft.com/office/drawing/2014/main" id="{A7383ADF-1AE5-984D-A8C7-C591F2DDA1D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79" y="1079231"/>
            <a:ext cx="4914297" cy="10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03FF37F-0D22-FF44-A3CC-AEE9A6CB4EFC}"/>
              </a:ext>
            </a:extLst>
          </p:cNvPr>
          <p:cNvSpPr/>
          <p:nvPr/>
        </p:nvSpPr>
        <p:spPr bwMode="auto">
          <a:xfrm>
            <a:off x="893379" y="4298731"/>
            <a:ext cx="1755228" cy="199697"/>
          </a:xfrm>
          <a:prstGeom prst="rect">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C177D5E8-CBBF-6145-B1C0-A90C057F628C}"/>
              </a:ext>
            </a:extLst>
          </p:cNvPr>
          <p:cNvSpPr/>
          <p:nvPr/>
        </p:nvSpPr>
        <p:spPr bwMode="auto">
          <a:xfrm>
            <a:off x="1298028" y="2201917"/>
            <a:ext cx="1755228" cy="199697"/>
          </a:xfrm>
          <a:prstGeom prst="rect">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3F74E240-D37D-0C42-B998-638E0CBE072B}"/>
              </a:ext>
            </a:extLst>
          </p:cNvPr>
          <p:cNvSpPr/>
          <p:nvPr/>
        </p:nvSpPr>
        <p:spPr bwMode="auto">
          <a:xfrm>
            <a:off x="1166647" y="4456387"/>
            <a:ext cx="1366345" cy="199697"/>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F08B1A8C-9569-A542-90A7-ED8DD8E43D30}"/>
              </a:ext>
            </a:extLst>
          </p:cNvPr>
          <p:cNvSpPr/>
          <p:nvPr/>
        </p:nvSpPr>
        <p:spPr bwMode="auto">
          <a:xfrm>
            <a:off x="2648607" y="3535193"/>
            <a:ext cx="1497724" cy="199697"/>
          </a:xfrm>
          <a:prstGeom prst="rect">
            <a:avLst/>
          </a:prstGeom>
          <a:no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0D8932B9-69B8-F046-AB99-594BF6B8705D}"/>
              </a:ext>
            </a:extLst>
          </p:cNvPr>
          <p:cNvSpPr/>
          <p:nvPr/>
        </p:nvSpPr>
        <p:spPr bwMode="auto">
          <a:xfrm>
            <a:off x="1287516" y="2386937"/>
            <a:ext cx="1765739" cy="199697"/>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974EBC72-FB13-4746-9BB2-34C72556C541}"/>
              </a:ext>
            </a:extLst>
          </p:cNvPr>
          <p:cNvSpPr/>
          <p:nvPr/>
        </p:nvSpPr>
        <p:spPr bwMode="auto">
          <a:xfrm>
            <a:off x="5985641" y="4298730"/>
            <a:ext cx="1755228" cy="199697"/>
          </a:xfrm>
          <a:prstGeom prst="rect">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3E546F4C-A12F-454A-A2DD-E6156C5AAA71}"/>
              </a:ext>
            </a:extLst>
          </p:cNvPr>
          <p:cNvSpPr/>
          <p:nvPr/>
        </p:nvSpPr>
        <p:spPr bwMode="auto">
          <a:xfrm>
            <a:off x="5682812" y="2187240"/>
            <a:ext cx="1755228" cy="199697"/>
          </a:xfrm>
          <a:prstGeom prst="rect">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7D2085E-A58A-E941-A984-FAFEE092E9BB}"/>
              </a:ext>
            </a:extLst>
          </p:cNvPr>
          <p:cNvSpPr/>
          <p:nvPr/>
        </p:nvSpPr>
        <p:spPr bwMode="auto">
          <a:xfrm>
            <a:off x="5927837" y="4498427"/>
            <a:ext cx="1366345" cy="199697"/>
          </a:xfrm>
          <a:prstGeom prst="rect">
            <a:avLst/>
          </a:prstGeom>
          <a:noFill/>
          <a:ln w="2857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189EAF8D-0D69-AB4D-952F-BF8969E64DE2}"/>
              </a:ext>
            </a:extLst>
          </p:cNvPr>
          <p:cNvSpPr/>
          <p:nvPr/>
        </p:nvSpPr>
        <p:spPr bwMode="auto">
          <a:xfrm>
            <a:off x="4761459" y="3502122"/>
            <a:ext cx="1366345" cy="199697"/>
          </a:xfrm>
          <a:prstGeom prst="rect">
            <a:avLst/>
          </a:prstGeom>
          <a:noFill/>
          <a:ln w="2857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8B6443A3-35F1-284B-AA60-96D131B72A92}"/>
              </a:ext>
            </a:extLst>
          </p:cNvPr>
          <p:cNvSpPr/>
          <p:nvPr/>
        </p:nvSpPr>
        <p:spPr bwMode="auto">
          <a:xfrm>
            <a:off x="5570483" y="2386937"/>
            <a:ext cx="1867557" cy="199697"/>
          </a:xfrm>
          <a:prstGeom prst="rect">
            <a:avLst/>
          </a:prstGeom>
          <a:noFill/>
          <a:ln w="2857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004BA55A-B3C8-5543-86B8-1C32C08EDD9B}"/>
              </a:ext>
            </a:extLst>
          </p:cNvPr>
          <p:cNvSpPr/>
          <p:nvPr/>
        </p:nvSpPr>
        <p:spPr bwMode="auto">
          <a:xfrm>
            <a:off x="3399439" y="1527171"/>
            <a:ext cx="1755228" cy="199697"/>
          </a:xfrm>
          <a:prstGeom prst="rect">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19E6929F-6AFB-4048-BB02-45BBEE4FC13A}"/>
              </a:ext>
            </a:extLst>
          </p:cNvPr>
          <p:cNvSpPr/>
          <p:nvPr/>
        </p:nvSpPr>
        <p:spPr bwMode="auto">
          <a:xfrm>
            <a:off x="6783859" y="2201917"/>
            <a:ext cx="510323" cy="185020"/>
          </a:xfrm>
          <a:prstGeom prst="rect">
            <a:avLst/>
          </a:prstGeom>
          <a:noFill/>
          <a:ln w="2857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562108A8-2013-6742-8422-801DF0C6AB86}"/>
              </a:ext>
            </a:extLst>
          </p:cNvPr>
          <p:cNvSpPr/>
          <p:nvPr/>
        </p:nvSpPr>
        <p:spPr bwMode="auto">
          <a:xfrm>
            <a:off x="2532992" y="2208486"/>
            <a:ext cx="510323" cy="185020"/>
          </a:xfrm>
          <a:prstGeom prst="rect">
            <a:avLst/>
          </a:prstGeom>
          <a:noFill/>
          <a:ln w="2857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701747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Hole Punching - Basic Idea</a:t>
            </a:r>
          </a:p>
        </p:txBody>
      </p:sp>
      <p:sp>
        <p:nvSpPr>
          <p:cNvPr id="3" name="Content Placeholder 2"/>
          <p:cNvSpPr>
            <a:spLocks noGrp="1"/>
          </p:cNvSpPr>
          <p:nvPr>
            <p:ph idx="1"/>
          </p:nvPr>
        </p:nvSpPr>
        <p:spPr>
          <a:xfrm>
            <a:off x="533399" y="1600200"/>
            <a:ext cx="8130915" cy="4648200"/>
          </a:xfrm>
          <a:noFill/>
        </p:spPr>
        <p:txBody>
          <a:bodyPr>
            <a:normAutofit fontScale="85000" lnSpcReduction="10000"/>
          </a:bodyPr>
          <a:lstStyle/>
          <a:p>
            <a:pPr>
              <a:lnSpc>
                <a:spcPct val="110000"/>
              </a:lnSpc>
              <a:spcBef>
                <a:spcPts val="200"/>
              </a:spcBef>
            </a:pPr>
            <a:r>
              <a:rPr lang="en-US" sz="2400" dirty="0"/>
              <a:t>UDP hole punching enables two clients to set up a </a:t>
            </a:r>
            <a:r>
              <a:rPr lang="en-US" sz="2400" dirty="0">
                <a:solidFill>
                  <a:srgbClr val="C00000"/>
                </a:solidFill>
              </a:rPr>
              <a:t>direct</a:t>
            </a:r>
            <a:r>
              <a:rPr lang="en-US" sz="2400" dirty="0"/>
              <a:t> P2P UDP session with the help of a well-known “rendezvous” server, even if the clients are both behind NATs. </a:t>
            </a:r>
          </a:p>
          <a:p>
            <a:pPr>
              <a:lnSpc>
                <a:spcPct val="110000"/>
              </a:lnSpc>
              <a:spcBef>
                <a:spcPts val="200"/>
              </a:spcBef>
            </a:pPr>
            <a:r>
              <a:rPr lang="en-US" sz="2400" dirty="0"/>
              <a:t>Rendezvous - </a:t>
            </a:r>
            <a:r>
              <a:rPr lang="en-US" sz="2400" dirty="0">
                <a:solidFill>
                  <a:srgbClr val="C00000"/>
                </a:solidFill>
              </a:rPr>
              <a:t>eliminates</a:t>
            </a:r>
            <a:r>
              <a:rPr lang="en-US" sz="2400" dirty="0"/>
              <a:t> the “Server” function after connection setup.</a:t>
            </a:r>
          </a:p>
          <a:p>
            <a:pPr>
              <a:lnSpc>
                <a:spcPct val="110000"/>
              </a:lnSpc>
              <a:spcBef>
                <a:spcPts val="200"/>
              </a:spcBef>
            </a:pPr>
            <a:r>
              <a:rPr lang="en-US" sz="2400" dirty="0"/>
              <a:t>Hole punching assumes that the two clients, </a:t>
            </a:r>
            <a:r>
              <a:rPr lang="en-US" sz="2400" dirty="0">
                <a:solidFill>
                  <a:srgbClr val="C00000"/>
                </a:solidFill>
              </a:rPr>
              <a:t>A</a:t>
            </a:r>
            <a:r>
              <a:rPr lang="en-US" sz="2400" dirty="0"/>
              <a:t> and </a:t>
            </a:r>
            <a:r>
              <a:rPr lang="en-US" sz="2400" dirty="0">
                <a:solidFill>
                  <a:srgbClr val="C00000"/>
                </a:solidFill>
              </a:rPr>
              <a:t>B,</a:t>
            </a:r>
            <a:r>
              <a:rPr lang="en-US" sz="2400" dirty="0"/>
              <a:t> already have active </a:t>
            </a:r>
            <a:r>
              <a:rPr lang="en-US" sz="2400" dirty="0">
                <a:solidFill>
                  <a:srgbClr val="C00000"/>
                </a:solidFill>
              </a:rPr>
              <a:t>UDP sessions </a:t>
            </a:r>
            <a:r>
              <a:rPr lang="en-US" sz="2400" dirty="0"/>
              <a:t>with a “</a:t>
            </a:r>
            <a:r>
              <a:rPr lang="en-US" sz="2400" dirty="0">
                <a:solidFill>
                  <a:srgbClr val="C00000"/>
                </a:solidFill>
              </a:rPr>
              <a:t>rendezvous</a:t>
            </a:r>
            <a:r>
              <a:rPr lang="en-US" sz="2400" dirty="0"/>
              <a:t>” </a:t>
            </a:r>
            <a:r>
              <a:rPr lang="en-US" sz="2400" dirty="0">
                <a:solidFill>
                  <a:srgbClr val="C00000"/>
                </a:solidFill>
              </a:rPr>
              <a:t>server S</a:t>
            </a:r>
            <a:r>
              <a:rPr lang="en-US" sz="2400" dirty="0"/>
              <a:t>.</a:t>
            </a:r>
          </a:p>
          <a:p>
            <a:pPr>
              <a:lnSpc>
                <a:spcPct val="110000"/>
              </a:lnSpc>
              <a:spcBef>
                <a:spcPts val="200"/>
              </a:spcBef>
            </a:pPr>
            <a:r>
              <a:rPr lang="en-US" sz="2400" dirty="0"/>
              <a:t>When a client registers with </a:t>
            </a:r>
            <a:r>
              <a:rPr lang="en-US" sz="2400" dirty="0">
                <a:solidFill>
                  <a:srgbClr val="C00000"/>
                </a:solidFill>
              </a:rPr>
              <a:t>S</a:t>
            </a:r>
            <a:r>
              <a:rPr lang="en-US" sz="2400" dirty="0"/>
              <a:t>, the server records </a:t>
            </a:r>
            <a:r>
              <a:rPr lang="en-US" sz="2400" i="1" dirty="0">
                <a:solidFill>
                  <a:srgbClr val="C00000"/>
                </a:solidFill>
              </a:rPr>
              <a:t>two </a:t>
            </a:r>
            <a:r>
              <a:rPr lang="en-US" sz="2400" dirty="0">
                <a:solidFill>
                  <a:srgbClr val="C00000"/>
                </a:solidFill>
              </a:rPr>
              <a:t>endpoints </a:t>
            </a:r>
            <a:r>
              <a:rPr lang="en-US" sz="2400" dirty="0"/>
              <a:t>for that client: the (</a:t>
            </a:r>
            <a:r>
              <a:rPr lang="en-US" sz="2400" dirty="0">
                <a:solidFill>
                  <a:srgbClr val="C00000"/>
                </a:solidFill>
              </a:rPr>
              <a:t>IP address, UDP port</a:t>
            </a:r>
            <a:r>
              <a:rPr lang="en-US" sz="2400" dirty="0"/>
              <a:t>) pair that the </a:t>
            </a:r>
            <a:r>
              <a:rPr lang="en-US" sz="2400" dirty="0">
                <a:solidFill>
                  <a:srgbClr val="C00000"/>
                </a:solidFill>
              </a:rPr>
              <a:t>client is using</a:t>
            </a:r>
            <a:r>
              <a:rPr lang="en-US" sz="2400" dirty="0">
                <a:solidFill>
                  <a:srgbClr val="FF0000"/>
                </a:solidFill>
              </a:rPr>
              <a:t> </a:t>
            </a:r>
            <a:r>
              <a:rPr lang="en-US" sz="2400" dirty="0"/>
              <a:t>to talk with </a:t>
            </a:r>
            <a:r>
              <a:rPr lang="en-US" sz="2400" dirty="0">
                <a:solidFill>
                  <a:srgbClr val="C00000"/>
                </a:solidFill>
              </a:rPr>
              <a:t>S</a:t>
            </a:r>
            <a:r>
              <a:rPr lang="en-US" sz="2400" dirty="0"/>
              <a:t>, and the (</a:t>
            </a:r>
            <a:r>
              <a:rPr lang="en-US" sz="2400" dirty="0">
                <a:solidFill>
                  <a:srgbClr val="C00000"/>
                </a:solidFill>
              </a:rPr>
              <a:t>IP address, UDP port</a:t>
            </a:r>
            <a:r>
              <a:rPr lang="en-US" sz="2400" dirty="0"/>
              <a:t>) pair that the server </a:t>
            </a:r>
            <a:r>
              <a:rPr lang="en-US" sz="2400" i="1" dirty="0">
                <a:solidFill>
                  <a:srgbClr val="C00000"/>
                </a:solidFill>
              </a:rPr>
              <a:t>observes</a:t>
            </a:r>
            <a:r>
              <a:rPr lang="en-US" sz="2400" i="1" dirty="0"/>
              <a:t> </a:t>
            </a:r>
            <a:r>
              <a:rPr lang="en-US" sz="2400" dirty="0"/>
              <a:t>the client to be using to talk with it. (private pair and public pair)</a:t>
            </a:r>
          </a:p>
          <a:p>
            <a:pPr>
              <a:lnSpc>
                <a:spcPct val="110000"/>
              </a:lnSpc>
              <a:spcBef>
                <a:spcPts val="200"/>
              </a:spcBef>
            </a:pPr>
            <a:r>
              <a:rPr lang="en-US" sz="2400" dirty="0"/>
              <a:t>We refer to the first pair as the </a:t>
            </a:r>
            <a:r>
              <a:rPr lang="en-US" sz="2400" dirty="0">
                <a:solidFill>
                  <a:srgbClr val="C00000"/>
                </a:solidFill>
              </a:rPr>
              <a:t>client’s </a:t>
            </a:r>
            <a:r>
              <a:rPr lang="en-US" sz="2400" i="1" dirty="0">
                <a:solidFill>
                  <a:srgbClr val="C00000"/>
                </a:solidFill>
              </a:rPr>
              <a:t>private </a:t>
            </a:r>
            <a:r>
              <a:rPr lang="en-US" sz="2400" dirty="0">
                <a:solidFill>
                  <a:srgbClr val="C00000"/>
                </a:solidFill>
              </a:rPr>
              <a:t>endpoint </a:t>
            </a:r>
            <a:r>
              <a:rPr lang="en-US" sz="2400" dirty="0"/>
              <a:t>and the second as </a:t>
            </a:r>
            <a:r>
              <a:rPr lang="en-US" sz="2400" dirty="0">
                <a:solidFill>
                  <a:srgbClr val="C00000"/>
                </a:solidFill>
              </a:rPr>
              <a:t>the client’s </a:t>
            </a:r>
            <a:r>
              <a:rPr lang="en-US" sz="2400" i="1" dirty="0">
                <a:solidFill>
                  <a:srgbClr val="C00000"/>
                </a:solidFill>
              </a:rPr>
              <a:t>public </a:t>
            </a:r>
            <a:r>
              <a:rPr lang="en-US" sz="2400" dirty="0">
                <a:solidFill>
                  <a:srgbClr val="C00000"/>
                </a:solidFill>
              </a:rPr>
              <a:t>endpoint</a:t>
            </a:r>
            <a:r>
              <a:rPr lang="en-US" sz="2400" dirty="0"/>
              <a:t>.</a:t>
            </a:r>
          </a:p>
          <a:p>
            <a:pPr>
              <a:lnSpc>
                <a:spcPct val="110000"/>
              </a:lnSpc>
              <a:spcBef>
                <a:spcPts val="200"/>
              </a:spcBef>
            </a:pPr>
            <a:r>
              <a:rPr lang="en-US" sz="2400" dirty="0"/>
              <a:t>HOW???</a:t>
            </a:r>
          </a:p>
        </p:txBody>
      </p:sp>
      <p:pic>
        <p:nvPicPr>
          <p:cNvPr id="4" name="Picture 2" descr="underline_base">
            <a:extLst>
              <a:ext uri="{FF2B5EF4-FFF2-40B4-BE49-F238E27FC236}">
                <a16:creationId xmlns:a16="http://schemas.microsoft.com/office/drawing/2014/main" id="{5CD05281-2864-0D49-AEAB-095D42576DE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0" y="1118768"/>
            <a:ext cx="7403840" cy="2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4663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creen Shot 2016-01-24 at 5.42.4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
          <a:stretch/>
        </p:blipFill>
        <p:spPr>
          <a:xfrm>
            <a:off x="779462" y="1077310"/>
            <a:ext cx="7583487" cy="4970463"/>
          </a:xfrm>
        </p:spPr>
      </p:pic>
      <p:sp>
        <p:nvSpPr>
          <p:cNvPr id="2" name="Title 1"/>
          <p:cNvSpPr>
            <a:spLocks noGrp="1"/>
          </p:cNvSpPr>
          <p:nvPr>
            <p:ph type="title"/>
          </p:nvPr>
        </p:nvSpPr>
        <p:spPr>
          <a:xfrm>
            <a:off x="779463" y="381000"/>
            <a:ext cx="7583487" cy="685800"/>
          </a:xfrm>
        </p:spPr>
        <p:txBody>
          <a:bodyPr/>
          <a:lstStyle/>
          <a:p>
            <a:r>
              <a:rPr lang="en-US" dirty="0"/>
              <a:t>Relaying</a:t>
            </a:r>
          </a:p>
        </p:txBody>
      </p:sp>
      <p:sp>
        <p:nvSpPr>
          <p:cNvPr id="3" name="Rectangle 2">
            <a:extLst>
              <a:ext uri="{FF2B5EF4-FFF2-40B4-BE49-F238E27FC236}">
                <a16:creationId xmlns:a16="http://schemas.microsoft.com/office/drawing/2014/main" id="{D05F5D5D-8FE1-9C48-B3A0-83E3F8C5FC1E}"/>
              </a:ext>
            </a:extLst>
          </p:cNvPr>
          <p:cNvSpPr/>
          <p:nvPr/>
        </p:nvSpPr>
        <p:spPr>
          <a:xfrm>
            <a:off x="1166648" y="2406869"/>
            <a:ext cx="1975945" cy="24173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FA44D8-EA3C-8D4B-879D-913739565722}"/>
              </a:ext>
            </a:extLst>
          </p:cNvPr>
          <p:cNvSpPr/>
          <p:nvPr/>
        </p:nvSpPr>
        <p:spPr>
          <a:xfrm>
            <a:off x="5659820" y="2370083"/>
            <a:ext cx="1975945" cy="24173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F210A4-EF44-EB41-A17B-F64FFF3D9A50}"/>
              </a:ext>
            </a:extLst>
          </p:cNvPr>
          <p:cNvSpPr/>
          <p:nvPr/>
        </p:nvSpPr>
        <p:spPr>
          <a:xfrm>
            <a:off x="5580993" y="4487917"/>
            <a:ext cx="1975945" cy="2417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FAEDBD-82FE-834B-8412-B5634B86ADD3}"/>
              </a:ext>
            </a:extLst>
          </p:cNvPr>
          <p:cNvSpPr/>
          <p:nvPr/>
        </p:nvSpPr>
        <p:spPr>
          <a:xfrm>
            <a:off x="993227" y="4477407"/>
            <a:ext cx="1975945" cy="2417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5D1643-2253-1B4B-9C38-AB9347B00D86}"/>
              </a:ext>
            </a:extLst>
          </p:cNvPr>
          <p:cNvSpPr txBox="1"/>
          <p:nvPr/>
        </p:nvSpPr>
        <p:spPr>
          <a:xfrm>
            <a:off x="4067504" y="2805473"/>
            <a:ext cx="1141659" cy="584775"/>
          </a:xfrm>
          <a:prstGeom prst="rect">
            <a:avLst/>
          </a:prstGeom>
          <a:noFill/>
        </p:spPr>
        <p:txBody>
          <a:bodyPr wrap="none" rtlCol="0">
            <a:spAutoFit/>
          </a:bodyPr>
          <a:lstStyle/>
          <a:p>
            <a:r>
              <a:rPr lang="en-US" sz="1600" b="1" dirty="0">
                <a:solidFill>
                  <a:srgbClr val="00B050"/>
                </a:solidFill>
              </a:rPr>
              <a:t>Public</a:t>
            </a:r>
          </a:p>
          <a:p>
            <a:r>
              <a:rPr lang="en-US" sz="1600" b="1" dirty="0">
                <a:solidFill>
                  <a:srgbClr val="00B050"/>
                </a:solidFill>
              </a:rPr>
              <a:t>End Point</a:t>
            </a:r>
          </a:p>
        </p:txBody>
      </p:sp>
      <p:sp>
        <p:nvSpPr>
          <p:cNvPr id="9" name="Rectangle 8">
            <a:extLst>
              <a:ext uri="{FF2B5EF4-FFF2-40B4-BE49-F238E27FC236}">
                <a16:creationId xmlns:a16="http://schemas.microsoft.com/office/drawing/2014/main" id="{672EDF81-1245-424B-A50C-4FAA7D9921AE}"/>
              </a:ext>
            </a:extLst>
          </p:cNvPr>
          <p:cNvSpPr/>
          <p:nvPr/>
        </p:nvSpPr>
        <p:spPr>
          <a:xfrm>
            <a:off x="4792717" y="3500680"/>
            <a:ext cx="1618594" cy="24173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AB116E-421C-BE40-A7AF-5AD1DBA0810D}"/>
              </a:ext>
            </a:extLst>
          </p:cNvPr>
          <p:cNvSpPr/>
          <p:nvPr/>
        </p:nvSpPr>
        <p:spPr>
          <a:xfrm>
            <a:off x="2643351" y="3496160"/>
            <a:ext cx="1618594" cy="24173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F78116A-C3CA-B44E-A33A-33BD985E960B}"/>
              </a:ext>
            </a:extLst>
          </p:cNvPr>
          <p:cNvCxnSpPr/>
          <p:nvPr/>
        </p:nvCxnSpPr>
        <p:spPr>
          <a:xfrm flipH="1" flipV="1">
            <a:off x="2459421" y="2750661"/>
            <a:ext cx="1502979" cy="23427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413A30B-E366-3F4B-96DC-1B7BBCCD844B}"/>
              </a:ext>
            </a:extLst>
          </p:cNvPr>
          <p:cNvCxnSpPr>
            <a:cxnSpLocks/>
          </p:cNvCxnSpPr>
          <p:nvPr/>
        </p:nvCxnSpPr>
        <p:spPr>
          <a:xfrm flipV="1">
            <a:off x="4882152" y="2683080"/>
            <a:ext cx="1529159" cy="29284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6E991E5-10C5-DC4C-A814-5CCB69531EDB}"/>
              </a:ext>
            </a:extLst>
          </p:cNvPr>
          <p:cNvCxnSpPr>
            <a:cxnSpLocks/>
          </p:cNvCxnSpPr>
          <p:nvPr/>
        </p:nvCxnSpPr>
        <p:spPr>
          <a:xfrm flipH="1">
            <a:off x="2764221" y="4066189"/>
            <a:ext cx="1303283" cy="3105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5BEBB0D-E690-6543-9854-A23D85E4CF53}"/>
              </a:ext>
            </a:extLst>
          </p:cNvPr>
          <p:cNvCxnSpPr>
            <a:cxnSpLocks/>
          </p:cNvCxnSpPr>
          <p:nvPr/>
        </p:nvCxnSpPr>
        <p:spPr>
          <a:xfrm>
            <a:off x="4882151" y="4059253"/>
            <a:ext cx="930070" cy="3175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E84EBA1-1A6F-9B42-9999-83845107E378}"/>
              </a:ext>
            </a:extLst>
          </p:cNvPr>
          <p:cNvSpPr txBox="1"/>
          <p:nvPr/>
        </p:nvSpPr>
        <p:spPr>
          <a:xfrm>
            <a:off x="4067504" y="3745835"/>
            <a:ext cx="1141659" cy="584775"/>
          </a:xfrm>
          <a:prstGeom prst="rect">
            <a:avLst/>
          </a:prstGeom>
          <a:noFill/>
        </p:spPr>
        <p:txBody>
          <a:bodyPr wrap="none" rtlCol="0">
            <a:spAutoFit/>
          </a:bodyPr>
          <a:lstStyle/>
          <a:p>
            <a:r>
              <a:rPr lang="en-US" sz="1600" b="1" dirty="0">
                <a:solidFill>
                  <a:srgbClr val="FF0000"/>
                </a:solidFill>
              </a:rPr>
              <a:t>Private</a:t>
            </a:r>
          </a:p>
          <a:p>
            <a:r>
              <a:rPr lang="en-US" sz="1600" b="1" dirty="0">
                <a:solidFill>
                  <a:srgbClr val="FF0000"/>
                </a:solidFill>
              </a:rPr>
              <a:t>End Point</a:t>
            </a:r>
          </a:p>
        </p:txBody>
      </p:sp>
      <p:pic>
        <p:nvPicPr>
          <p:cNvPr id="17" name="Picture 2" descr="underline_base">
            <a:extLst>
              <a:ext uri="{FF2B5EF4-FFF2-40B4-BE49-F238E27FC236}">
                <a16:creationId xmlns:a16="http://schemas.microsoft.com/office/drawing/2014/main" id="{2D703DF6-4308-8F40-A01C-D805950E6E7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9" y="1064925"/>
            <a:ext cx="2322553" cy="1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5833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684" y="379070"/>
            <a:ext cx="8141043" cy="392459"/>
          </a:xfrm>
        </p:spPr>
        <p:txBody>
          <a:bodyPr/>
          <a:lstStyle/>
          <a:p>
            <a:r>
              <a:rPr lang="en-US" sz="2800" dirty="0"/>
              <a:t>Obtaining the Clients’ Private and Public Addresses</a:t>
            </a:r>
          </a:p>
        </p:txBody>
      </p:sp>
      <p:sp>
        <p:nvSpPr>
          <p:cNvPr id="3" name="Content Placeholder 2"/>
          <p:cNvSpPr>
            <a:spLocks noGrp="1"/>
          </p:cNvSpPr>
          <p:nvPr>
            <p:ph idx="1"/>
          </p:nvPr>
        </p:nvSpPr>
        <p:spPr>
          <a:xfrm>
            <a:off x="779463" y="1425388"/>
            <a:ext cx="7583487" cy="4823012"/>
          </a:xfrm>
          <a:noFill/>
        </p:spPr>
        <p:txBody>
          <a:bodyPr>
            <a:normAutofit/>
          </a:bodyPr>
          <a:lstStyle/>
          <a:p>
            <a:r>
              <a:rPr lang="en-US" dirty="0"/>
              <a:t>The server will obtain: </a:t>
            </a:r>
          </a:p>
          <a:p>
            <a:pPr lvl="1"/>
            <a:r>
              <a:rPr lang="en-US" dirty="0"/>
              <a:t>the </a:t>
            </a:r>
            <a:r>
              <a:rPr lang="en-US" dirty="0">
                <a:solidFill>
                  <a:srgbClr val="C00000"/>
                </a:solidFill>
              </a:rPr>
              <a:t>client’s private </a:t>
            </a:r>
            <a:r>
              <a:rPr lang="en-US" dirty="0"/>
              <a:t>endpoint from the client itself in a field in the </a:t>
            </a:r>
            <a:r>
              <a:rPr lang="en-US" dirty="0">
                <a:solidFill>
                  <a:srgbClr val="C00000"/>
                </a:solidFill>
              </a:rPr>
              <a:t>body</a:t>
            </a:r>
            <a:r>
              <a:rPr lang="en-US" dirty="0"/>
              <a:t> of the client’s</a:t>
            </a:r>
            <a:r>
              <a:rPr lang="en-US" dirty="0">
                <a:solidFill>
                  <a:srgbClr val="FF0000"/>
                </a:solidFill>
              </a:rPr>
              <a:t> </a:t>
            </a:r>
            <a:r>
              <a:rPr lang="en-US" dirty="0">
                <a:solidFill>
                  <a:srgbClr val="C00000"/>
                </a:solidFill>
              </a:rPr>
              <a:t>registration message</a:t>
            </a:r>
            <a:r>
              <a:rPr lang="en-US" dirty="0"/>
              <a:t>, and </a:t>
            </a:r>
          </a:p>
          <a:p>
            <a:pPr lvl="1"/>
            <a:r>
              <a:rPr lang="en-US" dirty="0"/>
              <a:t>obtain the </a:t>
            </a:r>
            <a:r>
              <a:rPr lang="en-US" dirty="0">
                <a:solidFill>
                  <a:srgbClr val="C00000"/>
                </a:solidFill>
              </a:rPr>
              <a:t>client’s public </a:t>
            </a:r>
            <a:r>
              <a:rPr lang="en-US" dirty="0"/>
              <a:t>endpoint from the </a:t>
            </a:r>
            <a:r>
              <a:rPr lang="en-US" dirty="0">
                <a:solidFill>
                  <a:srgbClr val="C00000"/>
                </a:solidFill>
              </a:rPr>
              <a:t>source IP address</a:t>
            </a:r>
            <a:r>
              <a:rPr lang="en-US" dirty="0"/>
              <a:t> and </a:t>
            </a:r>
            <a:r>
              <a:rPr lang="en-US" dirty="0">
                <a:solidFill>
                  <a:srgbClr val="C00000"/>
                </a:solidFill>
              </a:rPr>
              <a:t>source UDP port </a:t>
            </a:r>
            <a:r>
              <a:rPr lang="en-US" dirty="0"/>
              <a:t>from the </a:t>
            </a:r>
            <a:r>
              <a:rPr lang="en-US" dirty="0">
                <a:solidFill>
                  <a:srgbClr val="C00000"/>
                </a:solidFill>
              </a:rPr>
              <a:t>in the IP and UDP headers</a:t>
            </a:r>
            <a:r>
              <a:rPr lang="en-US" dirty="0">
                <a:solidFill>
                  <a:srgbClr val="FF0000"/>
                </a:solidFill>
              </a:rPr>
              <a:t> </a:t>
            </a:r>
            <a:r>
              <a:rPr lang="en-US" dirty="0"/>
              <a:t>of the registration message.</a:t>
            </a:r>
          </a:p>
        </p:txBody>
      </p:sp>
      <p:pic>
        <p:nvPicPr>
          <p:cNvPr id="4" name="Picture 2" descr="underline_base">
            <a:extLst>
              <a:ext uri="{FF2B5EF4-FFF2-40B4-BE49-F238E27FC236}">
                <a16:creationId xmlns:a16="http://schemas.microsoft.com/office/drawing/2014/main" id="{8EEF7B36-5DEE-5E4E-8812-AB2243A42E2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2" y="771529"/>
            <a:ext cx="7369115" cy="2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4978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8600"/>
            <a:ext cx="7583487" cy="685800"/>
          </a:xfrm>
        </p:spPr>
        <p:txBody>
          <a:bodyPr/>
          <a:lstStyle/>
          <a:p>
            <a:r>
              <a:rPr lang="en-US" dirty="0"/>
              <a:t>Establishing P2P Sessions</a:t>
            </a:r>
          </a:p>
        </p:txBody>
      </p:sp>
      <p:sp>
        <p:nvSpPr>
          <p:cNvPr id="3" name="Content Placeholder 2"/>
          <p:cNvSpPr>
            <a:spLocks noGrp="1"/>
          </p:cNvSpPr>
          <p:nvPr>
            <p:ph idx="1"/>
          </p:nvPr>
        </p:nvSpPr>
        <p:spPr>
          <a:xfrm>
            <a:off x="254833" y="1100667"/>
            <a:ext cx="8694295" cy="5418665"/>
          </a:xfrm>
          <a:noFill/>
        </p:spPr>
        <p:txBody>
          <a:bodyPr>
            <a:normAutofit fontScale="70000" lnSpcReduction="20000"/>
          </a:bodyPr>
          <a:lstStyle/>
          <a:p>
            <a:pPr marL="457200" indent="-457200">
              <a:lnSpc>
                <a:spcPct val="120000"/>
              </a:lnSpc>
              <a:spcBef>
                <a:spcPts val="200"/>
              </a:spcBef>
              <a:buFont typeface="+mj-lt"/>
              <a:buAutoNum type="arabicPeriod"/>
            </a:pPr>
            <a:r>
              <a:rPr lang="en-US" dirty="0">
                <a:solidFill>
                  <a:srgbClr val="C00000"/>
                </a:solidFill>
              </a:rPr>
              <a:t>A</a:t>
            </a:r>
            <a:r>
              <a:rPr lang="en-US" dirty="0"/>
              <a:t> initially does not know how to reach </a:t>
            </a:r>
            <a:r>
              <a:rPr lang="en-US" dirty="0">
                <a:solidFill>
                  <a:srgbClr val="C00000"/>
                </a:solidFill>
              </a:rPr>
              <a:t>B</a:t>
            </a:r>
            <a:r>
              <a:rPr lang="en-US" dirty="0"/>
              <a:t>, so </a:t>
            </a:r>
            <a:r>
              <a:rPr lang="en-US" dirty="0">
                <a:solidFill>
                  <a:srgbClr val="C00000"/>
                </a:solidFill>
              </a:rPr>
              <a:t>A</a:t>
            </a:r>
            <a:r>
              <a:rPr lang="en-US" dirty="0"/>
              <a:t> asks </a:t>
            </a:r>
            <a:r>
              <a:rPr lang="en-US" dirty="0">
                <a:solidFill>
                  <a:srgbClr val="C00000"/>
                </a:solidFill>
              </a:rPr>
              <a:t>S</a:t>
            </a:r>
            <a:r>
              <a:rPr lang="en-US" dirty="0"/>
              <a:t> for help establishing a UDP session with B.</a:t>
            </a:r>
          </a:p>
          <a:p>
            <a:pPr marL="457200" indent="-457200">
              <a:lnSpc>
                <a:spcPct val="120000"/>
              </a:lnSpc>
              <a:spcBef>
                <a:spcPts val="200"/>
              </a:spcBef>
              <a:buFont typeface="+mj-lt"/>
              <a:buAutoNum type="arabicPeriod"/>
            </a:pPr>
            <a:r>
              <a:rPr lang="en-US" dirty="0">
                <a:solidFill>
                  <a:srgbClr val="C00000"/>
                </a:solidFill>
              </a:rPr>
              <a:t>S</a:t>
            </a:r>
            <a:r>
              <a:rPr lang="en-US" dirty="0"/>
              <a:t> replies to </a:t>
            </a:r>
            <a:r>
              <a:rPr lang="en-US" dirty="0">
                <a:solidFill>
                  <a:srgbClr val="C00000"/>
                </a:solidFill>
              </a:rPr>
              <a:t>A</a:t>
            </a:r>
            <a:r>
              <a:rPr lang="en-US" dirty="0"/>
              <a:t> with a message containing </a:t>
            </a:r>
            <a:r>
              <a:rPr lang="en-US" dirty="0">
                <a:solidFill>
                  <a:srgbClr val="C00000"/>
                </a:solidFill>
              </a:rPr>
              <a:t>B</a:t>
            </a:r>
            <a:r>
              <a:rPr lang="en-US" dirty="0"/>
              <a:t>’s </a:t>
            </a:r>
            <a:r>
              <a:rPr lang="en-US" dirty="0">
                <a:solidFill>
                  <a:srgbClr val="C00000"/>
                </a:solidFill>
              </a:rPr>
              <a:t>public </a:t>
            </a:r>
            <a:r>
              <a:rPr lang="en-US" i="1" dirty="0">
                <a:solidFill>
                  <a:srgbClr val="C00000"/>
                </a:solidFill>
              </a:rPr>
              <a:t>and </a:t>
            </a:r>
            <a:r>
              <a:rPr lang="en-US" dirty="0">
                <a:solidFill>
                  <a:srgbClr val="C00000"/>
                </a:solidFill>
              </a:rPr>
              <a:t>private endpoints</a:t>
            </a:r>
            <a:r>
              <a:rPr lang="en-US" dirty="0"/>
              <a:t>. At the same time, </a:t>
            </a:r>
            <a:r>
              <a:rPr lang="en-US" dirty="0">
                <a:solidFill>
                  <a:srgbClr val="C00000"/>
                </a:solidFill>
              </a:rPr>
              <a:t>S</a:t>
            </a:r>
            <a:r>
              <a:rPr lang="en-US" dirty="0"/>
              <a:t> uses its UDP session with </a:t>
            </a:r>
            <a:r>
              <a:rPr lang="en-US" dirty="0">
                <a:solidFill>
                  <a:srgbClr val="C00000"/>
                </a:solidFill>
              </a:rPr>
              <a:t>B</a:t>
            </a:r>
            <a:r>
              <a:rPr lang="en-US" dirty="0"/>
              <a:t> to send B a connection request message containing </a:t>
            </a:r>
            <a:r>
              <a:rPr lang="en-US" dirty="0">
                <a:solidFill>
                  <a:srgbClr val="C00000"/>
                </a:solidFill>
              </a:rPr>
              <a:t>A</a:t>
            </a:r>
            <a:r>
              <a:rPr lang="en-US" dirty="0"/>
              <a:t>’s </a:t>
            </a:r>
            <a:r>
              <a:rPr lang="en-US" dirty="0">
                <a:solidFill>
                  <a:srgbClr val="C00000"/>
                </a:solidFill>
              </a:rPr>
              <a:t>public and private endpoints</a:t>
            </a:r>
            <a:r>
              <a:rPr lang="en-US" dirty="0"/>
              <a:t>. Once these messages are received, </a:t>
            </a:r>
            <a:r>
              <a:rPr lang="en-US" dirty="0">
                <a:solidFill>
                  <a:srgbClr val="C00000"/>
                </a:solidFill>
              </a:rPr>
              <a:t>A</a:t>
            </a:r>
            <a:r>
              <a:rPr lang="en-US" dirty="0"/>
              <a:t> and </a:t>
            </a:r>
            <a:r>
              <a:rPr lang="en-US" dirty="0">
                <a:solidFill>
                  <a:srgbClr val="C00000"/>
                </a:solidFill>
              </a:rPr>
              <a:t>B</a:t>
            </a:r>
            <a:r>
              <a:rPr lang="en-US" dirty="0"/>
              <a:t> know each other’s public and private endpoints.</a:t>
            </a:r>
          </a:p>
          <a:p>
            <a:pPr marL="457200" indent="-457200">
              <a:lnSpc>
                <a:spcPct val="120000"/>
              </a:lnSpc>
              <a:spcBef>
                <a:spcPts val="200"/>
              </a:spcBef>
              <a:buFont typeface="+mj-lt"/>
              <a:buAutoNum type="arabicPeriod"/>
            </a:pPr>
            <a:r>
              <a:rPr lang="en-US" dirty="0"/>
              <a:t>When </a:t>
            </a:r>
            <a:r>
              <a:rPr lang="en-US" dirty="0">
                <a:solidFill>
                  <a:srgbClr val="C00000"/>
                </a:solidFill>
              </a:rPr>
              <a:t>A</a:t>
            </a:r>
            <a:r>
              <a:rPr lang="en-US" dirty="0"/>
              <a:t> receives </a:t>
            </a:r>
            <a:r>
              <a:rPr lang="en-US" dirty="0">
                <a:solidFill>
                  <a:srgbClr val="C00000"/>
                </a:solidFill>
              </a:rPr>
              <a:t>B</a:t>
            </a:r>
            <a:r>
              <a:rPr lang="en-US" dirty="0"/>
              <a:t>’s public and private endpoints from </a:t>
            </a:r>
            <a:r>
              <a:rPr lang="en-US" dirty="0">
                <a:solidFill>
                  <a:srgbClr val="C00000"/>
                </a:solidFill>
              </a:rPr>
              <a:t>S</a:t>
            </a:r>
            <a:r>
              <a:rPr lang="en-US" dirty="0"/>
              <a:t>, </a:t>
            </a:r>
            <a:r>
              <a:rPr lang="en-US" dirty="0">
                <a:solidFill>
                  <a:srgbClr val="C00000"/>
                </a:solidFill>
              </a:rPr>
              <a:t>A</a:t>
            </a:r>
            <a:r>
              <a:rPr lang="en-US" dirty="0"/>
              <a:t> starts sending UDP packets to </a:t>
            </a:r>
            <a:r>
              <a:rPr lang="en-US" i="1" dirty="0">
                <a:solidFill>
                  <a:srgbClr val="C00000"/>
                </a:solidFill>
              </a:rPr>
              <a:t>both</a:t>
            </a:r>
            <a:r>
              <a:rPr lang="en-US" i="1" dirty="0"/>
              <a:t> </a:t>
            </a:r>
            <a:r>
              <a:rPr lang="en-US" dirty="0"/>
              <a:t>of these </a:t>
            </a:r>
            <a:r>
              <a:rPr lang="en-US" dirty="0">
                <a:solidFill>
                  <a:srgbClr val="C00000"/>
                </a:solidFill>
              </a:rPr>
              <a:t>endpoints</a:t>
            </a:r>
            <a:r>
              <a:rPr lang="en-US" dirty="0"/>
              <a:t>, and subsequently “locks in” whichever endpoint first elicits a valid response from </a:t>
            </a:r>
            <a:r>
              <a:rPr lang="en-US" dirty="0">
                <a:solidFill>
                  <a:srgbClr val="C00000"/>
                </a:solidFill>
              </a:rPr>
              <a:t>B</a:t>
            </a:r>
            <a:r>
              <a:rPr lang="en-US" dirty="0"/>
              <a:t>. ?????</a:t>
            </a:r>
          </a:p>
          <a:p>
            <a:pPr marL="457200" indent="-457200">
              <a:lnSpc>
                <a:spcPct val="120000"/>
              </a:lnSpc>
              <a:spcBef>
                <a:spcPts val="200"/>
              </a:spcBef>
              <a:buFont typeface="+mj-lt"/>
              <a:buAutoNum type="arabicPeriod"/>
            </a:pPr>
            <a:r>
              <a:rPr lang="en-US" dirty="0"/>
              <a:t>Similarly, when </a:t>
            </a:r>
            <a:r>
              <a:rPr lang="en-US" dirty="0">
                <a:solidFill>
                  <a:srgbClr val="C00000"/>
                </a:solidFill>
              </a:rPr>
              <a:t>B</a:t>
            </a:r>
            <a:r>
              <a:rPr lang="en-US" dirty="0"/>
              <a:t> receives </a:t>
            </a:r>
            <a:r>
              <a:rPr lang="en-US" dirty="0">
                <a:solidFill>
                  <a:srgbClr val="C00000"/>
                </a:solidFill>
              </a:rPr>
              <a:t>A</a:t>
            </a:r>
            <a:r>
              <a:rPr lang="en-US" dirty="0"/>
              <a:t>’s public and private endpoints in the forwarded connection request, </a:t>
            </a:r>
            <a:r>
              <a:rPr lang="en-US" dirty="0">
                <a:solidFill>
                  <a:srgbClr val="C00000"/>
                </a:solidFill>
              </a:rPr>
              <a:t>B</a:t>
            </a:r>
            <a:r>
              <a:rPr lang="en-US" dirty="0"/>
              <a:t> starts sending UDP packets to </a:t>
            </a:r>
            <a:r>
              <a:rPr lang="en-US" dirty="0">
                <a:solidFill>
                  <a:srgbClr val="C00000"/>
                </a:solidFill>
              </a:rPr>
              <a:t>A</a:t>
            </a:r>
            <a:r>
              <a:rPr lang="en-US" dirty="0"/>
              <a:t> at each of </a:t>
            </a:r>
            <a:r>
              <a:rPr lang="en-US" dirty="0">
                <a:solidFill>
                  <a:srgbClr val="C00000"/>
                </a:solidFill>
              </a:rPr>
              <a:t>A</a:t>
            </a:r>
            <a:r>
              <a:rPr lang="en-US" dirty="0">
                <a:solidFill>
                  <a:srgbClr val="FF0000"/>
                </a:solidFill>
              </a:rPr>
              <a:t>’</a:t>
            </a:r>
            <a:r>
              <a:rPr lang="en-US" dirty="0"/>
              <a:t>s known endpoints, locking in the first endpoint that works. ?????</a:t>
            </a:r>
          </a:p>
          <a:p>
            <a:pPr marL="457200" indent="-457200">
              <a:lnSpc>
                <a:spcPct val="120000"/>
              </a:lnSpc>
              <a:spcBef>
                <a:spcPts val="200"/>
              </a:spcBef>
              <a:buFont typeface="+mj-lt"/>
              <a:buAutoNum type="arabicPeriod"/>
            </a:pPr>
            <a:r>
              <a:rPr lang="en-US" dirty="0"/>
              <a:t>The </a:t>
            </a:r>
            <a:r>
              <a:rPr lang="en-US" dirty="0">
                <a:solidFill>
                  <a:srgbClr val="C00000"/>
                </a:solidFill>
              </a:rPr>
              <a:t>order and timing </a:t>
            </a:r>
            <a:r>
              <a:rPr lang="en-US" dirty="0"/>
              <a:t>of these messages are </a:t>
            </a:r>
            <a:r>
              <a:rPr lang="en-US" dirty="0">
                <a:solidFill>
                  <a:srgbClr val="C00000"/>
                </a:solidFill>
              </a:rPr>
              <a:t>not critical </a:t>
            </a:r>
            <a:r>
              <a:rPr lang="en-US" dirty="0"/>
              <a:t>as long as they are asynchronous.</a:t>
            </a:r>
          </a:p>
          <a:p>
            <a:pPr marL="457200" indent="-457200">
              <a:lnSpc>
                <a:spcPct val="120000"/>
              </a:lnSpc>
              <a:spcBef>
                <a:spcPts val="200"/>
              </a:spcBef>
              <a:buFont typeface="+mj-lt"/>
              <a:buAutoNum type="arabicPeriod"/>
            </a:pPr>
            <a:r>
              <a:rPr lang="en-US" dirty="0"/>
              <a:t>If both A and B are on the same NAT device the private endpoints will work. If they are not, then only the </a:t>
            </a:r>
            <a:r>
              <a:rPr lang="en-US" dirty="0">
                <a:solidFill>
                  <a:srgbClr val="C00000"/>
                </a:solidFill>
              </a:rPr>
              <a:t>public endpoints will work </a:t>
            </a:r>
            <a:r>
              <a:rPr lang="en-US" dirty="0"/>
              <a:t>to connect.</a:t>
            </a:r>
          </a:p>
        </p:txBody>
      </p:sp>
      <p:pic>
        <p:nvPicPr>
          <p:cNvPr id="4" name="Picture 2" descr="underline_base">
            <a:extLst>
              <a:ext uri="{FF2B5EF4-FFF2-40B4-BE49-F238E27FC236}">
                <a16:creationId xmlns:a16="http://schemas.microsoft.com/office/drawing/2014/main" id="{65A78255-1347-8148-84E4-3B82D22BC2B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2" y="771529"/>
            <a:ext cx="5748660" cy="14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9038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51933"/>
          </a:xfrm>
        </p:spPr>
        <p:txBody>
          <a:bodyPr/>
          <a:lstStyle/>
          <a:p>
            <a:r>
              <a:rPr lang="en-US" dirty="0"/>
              <a:t>Hole Punching: Same NAT</a:t>
            </a:r>
          </a:p>
        </p:txBody>
      </p:sp>
      <p:pic>
        <p:nvPicPr>
          <p:cNvPr id="4" name="Content Placeholder 3" descr="Screen Shot 2016-01-25 at 10.44.2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b="307"/>
          <a:stretch/>
        </p:blipFill>
        <p:spPr>
          <a:xfrm>
            <a:off x="1083734" y="1032934"/>
            <a:ext cx="6705600" cy="5520266"/>
          </a:xfrm>
        </p:spPr>
      </p:pic>
      <p:pic>
        <p:nvPicPr>
          <p:cNvPr id="5" name="Picture 2" descr="underline_base">
            <a:extLst>
              <a:ext uri="{FF2B5EF4-FFF2-40B4-BE49-F238E27FC236}">
                <a16:creationId xmlns:a16="http://schemas.microsoft.com/office/drawing/2014/main" id="{743E270C-CA8B-AB4E-857B-A5C30ABB847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4" y="1032933"/>
            <a:ext cx="6540082" cy="13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6188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35000"/>
          </a:xfrm>
        </p:spPr>
        <p:txBody>
          <a:bodyPr/>
          <a:lstStyle/>
          <a:p>
            <a:r>
              <a:rPr lang="en-US" dirty="0"/>
              <a:t>Hole Punching Process</a:t>
            </a:r>
          </a:p>
        </p:txBody>
      </p:sp>
      <p:pic>
        <p:nvPicPr>
          <p:cNvPr id="4" name="Content Placeholder 3" descr="Screen Shot 2016-01-25 at 10.47.3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066800" y="1135063"/>
            <a:ext cx="7112000" cy="5316537"/>
          </a:xfrm>
        </p:spPr>
      </p:pic>
      <p:pic>
        <p:nvPicPr>
          <p:cNvPr id="5" name="Picture 2" descr="underline_base">
            <a:extLst>
              <a:ext uri="{FF2B5EF4-FFF2-40B4-BE49-F238E27FC236}">
                <a16:creationId xmlns:a16="http://schemas.microsoft.com/office/drawing/2014/main" id="{141A9AC8-F119-D54B-AA34-F91B5F98819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025525"/>
            <a:ext cx="552931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B5A47E4-F292-3B41-AD5B-E4BE4A3EB27C}"/>
              </a:ext>
            </a:extLst>
          </p:cNvPr>
          <p:cNvSpPr/>
          <p:nvPr/>
        </p:nvSpPr>
        <p:spPr bwMode="auto">
          <a:xfrm>
            <a:off x="1371600" y="4423719"/>
            <a:ext cx="1149178" cy="778476"/>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3F41C3A2-D536-D941-A97D-91E0809C3921}"/>
              </a:ext>
            </a:extLst>
          </p:cNvPr>
          <p:cNvSpPr/>
          <p:nvPr/>
        </p:nvSpPr>
        <p:spPr bwMode="auto">
          <a:xfrm>
            <a:off x="1606377" y="1881852"/>
            <a:ext cx="1705233" cy="778476"/>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961FF3BF-4583-8D45-8E37-D3EB68955CE1}"/>
              </a:ext>
            </a:extLst>
          </p:cNvPr>
          <p:cNvSpPr/>
          <p:nvPr/>
        </p:nvSpPr>
        <p:spPr bwMode="auto">
          <a:xfrm>
            <a:off x="6069192" y="1787117"/>
            <a:ext cx="1705233" cy="778476"/>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E166ED0B-1F54-5D49-B533-42CA540827EC}"/>
              </a:ext>
            </a:extLst>
          </p:cNvPr>
          <p:cNvSpPr/>
          <p:nvPr/>
        </p:nvSpPr>
        <p:spPr bwMode="auto">
          <a:xfrm>
            <a:off x="2791939" y="4423719"/>
            <a:ext cx="1953056" cy="778476"/>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3B81A7ED-2831-874A-8D3E-43367B3B31B1}"/>
              </a:ext>
            </a:extLst>
          </p:cNvPr>
          <p:cNvSpPr/>
          <p:nvPr/>
        </p:nvSpPr>
        <p:spPr bwMode="auto">
          <a:xfrm>
            <a:off x="4859636" y="4423719"/>
            <a:ext cx="2060148" cy="778476"/>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605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4650" y="246591"/>
            <a:ext cx="7583487" cy="702733"/>
          </a:xfrm>
        </p:spPr>
        <p:txBody>
          <a:bodyPr/>
          <a:lstStyle/>
          <a:p>
            <a:r>
              <a:rPr lang="en-US" dirty="0"/>
              <a:t>After Hole Punching</a:t>
            </a:r>
          </a:p>
        </p:txBody>
      </p:sp>
      <p:pic>
        <p:nvPicPr>
          <p:cNvPr id="4" name="Content Placeholder 3" descr="Screen Shot 2016-01-25 at 10.48.3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828" t="10" r="-9128"/>
          <a:stretch/>
        </p:blipFill>
        <p:spPr>
          <a:xfrm>
            <a:off x="779463" y="1083733"/>
            <a:ext cx="7583487" cy="5334000"/>
          </a:xfrm>
          <a:noFill/>
        </p:spPr>
      </p:pic>
      <p:sp>
        <p:nvSpPr>
          <p:cNvPr id="5" name="Donut 4"/>
          <p:cNvSpPr/>
          <p:nvPr/>
        </p:nvSpPr>
        <p:spPr>
          <a:xfrm>
            <a:off x="2648607" y="5108028"/>
            <a:ext cx="3594538" cy="530771"/>
          </a:xfrm>
          <a:prstGeom prst="donut">
            <a:avLst>
              <a:gd name="adj" fmla="val 0"/>
            </a:avLst>
          </a:prstGeom>
          <a:solidFill>
            <a:schemeClr val="accent5">
              <a:lumMod val="60000"/>
              <a:lumOff val="4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2" descr="underline_base">
            <a:extLst>
              <a:ext uri="{FF2B5EF4-FFF2-40B4-BE49-F238E27FC236}">
                <a16:creationId xmlns:a16="http://schemas.microsoft.com/office/drawing/2014/main" id="{B290DFA7-9EBB-5541-A9D1-2404F311DB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50" y="901735"/>
            <a:ext cx="4689865" cy="1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Turn Arrow 6">
            <a:extLst>
              <a:ext uri="{FF2B5EF4-FFF2-40B4-BE49-F238E27FC236}">
                <a16:creationId xmlns:a16="http://schemas.microsoft.com/office/drawing/2014/main" id="{EABE6E21-3705-2A41-A407-7951126E2F95}"/>
              </a:ext>
            </a:extLst>
          </p:cNvPr>
          <p:cNvSpPr/>
          <p:nvPr/>
        </p:nvSpPr>
        <p:spPr bwMode="auto">
          <a:xfrm>
            <a:off x="2375337" y="4329094"/>
            <a:ext cx="4235669" cy="874694"/>
          </a:xfrm>
          <a:prstGeom prst="uturnArrow">
            <a:avLst>
              <a:gd name="adj1" fmla="val 6546"/>
              <a:gd name="adj2" fmla="val 8541"/>
              <a:gd name="adj3" fmla="val 22506"/>
              <a:gd name="adj4" fmla="val 43750"/>
              <a:gd name="adj5" fmla="val 92456"/>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A7B0E5EE-C7EA-B54C-AE58-11CF6A2D53D3}"/>
              </a:ext>
            </a:extLst>
          </p:cNvPr>
          <p:cNvSpPr/>
          <p:nvPr/>
        </p:nvSpPr>
        <p:spPr>
          <a:xfrm>
            <a:off x="1244958" y="4431279"/>
            <a:ext cx="1975945" cy="2417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26D1DC-57C6-1945-BE18-88CF0DBBCC54}"/>
              </a:ext>
            </a:extLst>
          </p:cNvPr>
          <p:cNvSpPr/>
          <p:nvPr/>
        </p:nvSpPr>
        <p:spPr>
          <a:xfrm>
            <a:off x="5623033" y="4395661"/>
            <a:ext cx="1975945" cy="2417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792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creen Shot 2016-01-24 at 5.42.4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
          <a:stretch/>
        </p:blipFill>
        <p:spPr>
          <a:xfrm>
            <a:off x="779463" y="1087784"/>
            <a:ext cx="7583487" cy="4970463"/>
          </a:xfrm>
        </p:spPr>
      </p:pic>
      <p:sp>
        <p:nvSpPr>
          <p:cNvPr id="2" name="Title 1"/>
          <p:cNvSpPr>
            <a:spLocks noGrp="1"/>
          </p:cNvSpPr>
          <p:nvPr>
            <p:ph type="title"/>
          </p:nvPr>
        </p:nvSpPr>
        <p:spPr>
          <a:xfrm>
            <a:off x="779463" y="381000"/>
            <a:ext cx="7583487" cy="685800"/>
          </a:xfrm>
        </p:spPr>
        <p:txBody>
          <a:bodyPr/>
          <a:lstStyle/>
          <a:p>
            <a:r>
              <a:rPr lang="en-US" dirty="0"/>
              <a:t>Hole Punching: Different NATs</a:t>
            </a:r>
          </a:p>
        </p:txBody>
      </p:sp>
      <p:sp>
        <p:nvSpPr>
          <p:cNvPr id="3" name="Rectangle 2">
            <a:extLst>
              <a:ext uri="{FF2B5EF4-FFF2-40B4-BE49-F238E27FC236}">
                <a16:creationId xmlns:a16="http://schemas.microsoft.com/office/drawing/2014/main" id="{D05F5D5D-8FE1-9C48-B3A0-83E3F8C5FC1E}"/>
              </a:ext>
            </a:extLst>
          </p:cNvPr>
          <p:cNvSpPr/>
          <p:nvPr/>
        </p:nvSpPr>
        <p:spPr>
          <a:xfrm>
            <a:off x="1166648" y="2406869"/>
            <a:ext cx="1975945" cy="24173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FA44D8-EA3C-8D4B-879D-913739565722}"/>
              </a:ext>
            </a:extLst>
          </p:cNvPr>
          <p:cNvSpPr/>
          <p:nvPr/>
        </p:nvSpPr>
        <p:spPr>
          <a:xfrm>
            <a:off x="5659820" y="2370083"/>
            <a:ext cx="1975945" cy="24173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F210A4-EF44-EB41-A17B-F64FFF3D9A50}"/>
              </a:ext>
            </a:extLst>
          </p:cNvPr>
          <p:cNvSpPr/>
          <p:nvPr/>
        </p:nvSpPr>
        <p:spPr>
          <a:xfrm>
            <a:off x="5580993" y="4487917"/>
            <a:ext cx="1975945" cy="2417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FAEDBD-82FE-834B-8412-B5634B86ADD3}"/>
              </a:ext>
            </a:extLst>
          </p:cNvPr>
          <p:cNvSpPr/>
          <p:nvPr/>
        </p:nvSpPr>
        <p:spPr>
          <a:xfrm>
            <a:off x="993227" y="4477407"/>
            <a:ext cx="1975945" cy="2417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5D1643-2253-1B4B-9C38-AB9347B00D86}"/>
              </a:ext>
            </a:extLst>
          </p:cNvPr>
          <p:cNvSpPr txBox="1"/>
          <p:nvPr/>
        </p:nvSpPr>
        <p:spPr>
          <a:xfrm>
            <a:off x="4067504" y="2805473"/>
            <a:ext cx="814647" cy="369332"/>
          </a:xfrm>
          <a:prstGeom prst="rect">
            <a:avLst/>
          </a:prstGeom>
          <a:noFill/>
        </p:spPr>
        <p:txBody>
          <a:bodyPr wrap="none" rtlCol="0">
            <a:spAutoFit/>
          </a:bodyPr>
          <a:lstStyle/>
          <a:p>
            <a:r>
              <a:rPr lang="en-US" dirty="0">
                <a:solidFill>
                  <a:srgbClr val="00B050"/>
                </a:solidFill>
              </a:rPr>
              <a:t>Public</a:t>
            </a:r>
          </a:p>
        </p:txBody>
      </p:sp>
      <p:sp>
        <p:nvSpPr>
          <p:cNvPr id="9" name="Rectangle 8">
            <a:extLst>
              <a:ext uri="{FF2B5EF4-FFF2-40B4-BE49-F238E27FC236}">
                <a16:creationId xmlns:a16="http://schemas.microsoft.com/office/drawing/2014/main" id="{672EDF81-1245-424B-A50C-4FAA7D9921AE}"/>
              </a:ext>
            </a:extLst>
          </p:cNvPr>
          <p:cNvSpPr/>
          <p:nvPr/>
        </p:nvSpPr>
        <p:spPr>
          <a:xfrm>
            <a:off x="4792717" y="3500680"/>
            <a:ext cx="1618594" cy="24173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AB116E-421C-BE40-A7AF-5AD1DBA0810D}"/>
              </a:ext>
            </a:extLst>
          </p:cNvPr>
          <p:cNvSpPr/>
          <p:nvPr/>
        </p:nvSpPr>
        <p:spPr>
          <a:xfrm>
            <a:off x="2643351" y="3496160"/>
            <a:ext cx="1618594" cy="24173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F78116A-C3CA-B44E-A33A-33BD985E960B}"/>
              </a:ext>
            </a:extLst>
          </p:cNvPr>
          <p:cNvCxnSpPr/>
          <p:nvPr/>
        </p:nvCxnSpPr>
        <p:spPr>
          <a:xfrm flipH="1" flipV="1">
            <a:off x="2459421" y="2750661"/>
            <a:ext cx="1502979" cy="23427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413A30B-E366-3F4B-96DC-1B7BBCCD844B}"/>
              </a:ext>
            </a:extLst>
          </p:cNvPr>
          <p:cNvCxnSpPr>
            <a:cxnSpLocks/>
          </p:cNvCxnSpPr>
          <p:nvPr/>
        </p:nvCxnSpPr>
        <p:spPr>
          <a:xfrm flipV="1">
            <a:off x="4882152" y="2683080"/>
            <a:ext cx="1529159" cy="29284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6E991E5-10C5-DC4C-A814-5CCB69531EDB}"/>
              </a:ext>
            </a:extLst>
          </p:cNvPr>
          <p:cNvCxnSpPr>
            <a:cxnSpLocks/>
          </p:cNvCxnSpPr>
          <p:nvPr/>
        </p:nvCxnSpPr>
        <p:spPr>
          <a:xfrm flipH="1">
            <a:off x="2764221" y="4066189"/>
            <a:ext cx="1303283" cy="3105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5BEBB0D-E690-6543-9854-A23D85E4CF53}"/>
              </a:ext>
            </a:extLst>
          </p:cNvPr>
          <p:cNvCxnSpPr>
            <a:cxnSpLocks/>
          </p:cNvCxnSpPr>
          <p:nvPr/>
        </p:nvCxnSpPr>
        <p:spPr>
          <a:xfrm>
            <a:off x="4882151" y="4059253"/>
            <a:ext cx="930070" cy="3175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E84EBA1-1A6F-9B42-9999-83845107E378}"/>
              </a:ext>
            </a:extLst>
          </p:cNvPr>
          <p:cNvSpPr txBox="1"/>
          <p:nvPr/>
        </p:nvSpPr>
        <p:spPr>
          <a:xfrm>
            <a:off x="4067504" y="3745835"/>
            <a:ext cx="911211" cy="369332"/>
          </a:xfrm>
          <a:prstGeom prst="rect">
            <a:avLst/>
          </a:prstGeom>
          <a:noFill/>
        </p:spPr>
        <p:txBody>
          <a:bodyPr wrap="none" rtlCol="0">
            <a:spAutoFit/>
          </a:bodyPr>
          <a:lstStyle/>
          <a:p>
            <a:r>
              <a:rPr lang="en-US" dirty="0">
                <a:solidFill>
                  <a:srgbClr val="FF0000"/>
                </a:solidFill>
              </a:rPr>
              <a:t>Private</a:t>
            </a:r>
          </a:p>
        </p:txBody>
      </p:sp>
      <p:pic>
        <p:nvPicPr>
          <p:cNvPr id="17" name="Picture 2" descr="underline_base">
            <a:extLst>
              <a:ext uri="{FF2B5EF4-FFF2-40B4-BE49-F238E27FC236}">
                <a16:creationId xmlns:a16="http://schemas.microsoft.com/office/drawing/2014/main" id="{2D703DF6-4308-8F40-A01C-D805950E6E7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9" y="1064925"/>
            <a:ext cx="730971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A8CB9B96-03E5-CC46-8725-005092F6ACC7}"/>
              </a:ext>
            </a:extLst>
          </p:cNvPr>
          <p:cNvCxnSpPr/>
          <p:nvPr/>
        </p:nvCxnSpPr>
        <p:spPr bwMode="auto">
          <a:xfrm>
            <a:off x="3888828" y="5116279"/>
            <a:ext cx="1187669" cy="0"/>
          </a:xfrm>
          <a:prstGeom prst="straightConnector1">
            <a:avLst/>
          </a:prstGeom>
          <a:solidFill>
            <a:schemeClr val="accent1"/>
          </a:solidFill>
          <a:ln w="57150" cap="flat" cmpd="sng" algn="ctr">
            <a:solidFill>
              <a:schemeClr val="bg2"/>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CC6C6B7A-10E6-0442-8153-2E4ED2877836}"/>
              </a:ext>
            </a:extLst>
          </p:cNvPr>
          <p:cNvSpPr txBox="1"/>
          <p:nvPr/>
        </p:nvSpPr>
        <p:spPr>
          <a:xfrm>
            <a:off x="3949881" y="4592305"/>
            <a:ext cx="1242648" cy="553998"/>
          </a:xfrm>
          <a:prstGeom prst="rect">
            <a:avLst/>
          </a:prstGeom>
          <a:noFill/>
        </p:spPr>
        <p:txBody>
          <a:bodyPr wrap="none" rtlCol="0">
            <a:spAutoFit/>
          </a:bodyPr>
          <a:lstStyle/>
          <a:p>
            <a:r>
              <a:rPr lang="en-US" sz="1000" b="1" dirty="0"/>
              <a:t>Session A-B</a:t>
            </a:r>
          </a:p>
          <a:p>
            <a:r>
              <a:rPr lang="en-US" sz="1000" dirty="0"/>
              <a:t>155.99.25.11:6200</a:t>
            </a:r>
          </a:p>
          <a:p>
            <a:r>
              <a:rPr lang="en-US" sz="1000" dirty="0"/>
              <a:t>138.76.29.7:31000</a:t>
            </a:r>
          </a:p>
        </p:txBody>
      </p:sp>
      <p:sp>
        <p:nvSpPr>
          <p:cNvPr id="19" name="U-Turn Arrow 18">
            <a:extLst>
              <a:ext uri="{FF2B5EF4-FFF2-40B4-BE49-F238E27FC236}">
                <a16:creationId xmlns:a16="http://schemas.microsoft.com/office/drawing/2014/main" id="{136A2BEA-3FF7-1F4F-BC7B-2894EAEFEDD2}"/>
              </a:ext>
            </a:extLst>
          </p:cNvPr>
          <p:cNvSpPr/>
          <p:nvPr/>
        </p:nvSpPr>
        <p:spPr bwMode="auto">
          <a:xfrm>
            <a:off x="3275437" y="2501463"/>
            <a:ext cx="2384383" cy="1744717"/>
          </a:xfrm>
          <a:prstGeom prst="uturnArrow">
            <a:avLst>
              <a:gd name="adj1" fmla="val 6546"/>
              <a:gd name="adj2" fmla="val 8541"/>
              <a:gd name="adj3" fmla="val 22506"/>
              <a:gd name="adj4" fmla="val 43750"/>
              <a:gd name="adj5" fmla="val 924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189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7" descr="underline_base">
            <a:extLst>
              <a:ext uri="{FF2B5EF4-FFF2-40B4-BE49-F238E27FC236}">
                <a16:creationId xmlns:a16="http://schemas.microsoft.com/office/drawing/2014/main" id="{5C9ADDE7-5DB7-8C41-8487-0F6164ED4C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846138"/>
            <a:ext cx="68564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2">
            <a:extLst>
              <a:ext uri="{FF2B5EF4-FFF2-40B4-BE49-F238E27FC236}">
                <a16:creationId xmlns:a16="http://schemas.microsoft.com/office/drawing/2014/main" id="{27D0FFD9-9F73-F847-B28E-F80506D2AC75}"/>
              </a:ext>
            </a:extLst>
          </p:cNvPr>
          <p:cNvSpPr>
            <a:spLocks noGrp="1" noChangeArrowheads="1"/>
          </p:cNvSpPr>
          <p:nvPr>
            <p:ph type="title"/>
          </p:nvPr>
        </p:nvSpPr>
        <p:spPr>
          <a:xfrm>
            <a:off x="533400" y="7938"/>
            <a:ext cx="7772400" cy="1143000"/>
          </a:xfrm>
        </p:spPr>
        <p:txBody>
          <a:bodyPr/>
          <a:lstStyle/>
          <a:p>
            <a:r>
              <a:rPr lang="en-US" altLang="en-US">
                <a:ea typeface="ＭＳ Ｐゴシック" panose="020B0600070205080204" pitchFamily="34" charset="-128"/>
              </a:rPr>
              <a:t>Scheduling policies: still more</a:t>
            </a:r>
          </a:p>
        </p:txBody>
      </p:sp>
      <p:sp>
        <p:nvSpPr>
          <p:cNvPr id="70659" name="Rectangle 3">
            <a:extLst>
              <a:ext uri="{FF2B5EF4-FFF2-40B4-BE49-F238E27FC236}">
                <a16:creationId xmlns:a16="http://schemas.microsoft.com/office/drawing/2014/main" id="{E26B66BA-A543-4547-9B1F-0B73875E626F}"/>
              </a:ext>
            </a:extLst>
          </p:cNvPr>
          <p:cNvSpPr>
            <a:spLocks noGrp="1" noChangeArrowheads="1"/>
          </p:cNvSpPr>
          <p:nvPr>
            <p:ph type="body" idx="1"/>
          </p:nvPr>
        </p:nvSpPr>
        <p:spPr>
          <a:xfrm>
            <a:off x="522287" y="1214438"/>
            <a:ext cx="7934325" cy="1752318"/>
          </a:xfrm>
        </p:spPr>
        <p:txBody>
          <a:bodyPr/>
          <a:lstStyle/>
          <a:p>
            <a:pPr>
              <a:buFont typeface="Wingdings" pitchFamily="2" charset="2"/>
              <a:buNone/>
            </a:pPr>
            <a:r>
              <a:rPr lang="en-US" altLang="en-US" i="1" dirty="0">
                <a:solidFill>
                  <a:srgbClr val="CC0000"/>
                </a:solidFill>
                <a:ea typeface="ＭＳ Ｐゴシック" panose="020B0600070205080204" pitchFamily="34" charset="-128"/>
                <a:cs typeface="ＭＳ Ｐゴシック" panose="020B0600070205080204" pitchFamily="34" charset="-128"/>
              </a:rPr>
              <a:t>Round Robin (RR) scheduling:</a:t>
            </a:r>
          </a:p>
          <a:p>
            <a:r>
              <a:rPr lang="en-US" altLang="en-US" dirty="0">
                <a:ea typeface="ＭＳ Ｐゴシック" panose="020B0600070205080204" pitchFamily="34" charset="-128"/>
                <a:cs typeface="ＭＳ Ｐゴシック" panose="020B0600070205080204" pitchFamily="34" charset="-128"/>
              </a:rPr>
              <a:t>multiple classes</a:t>
            </a:r>
          </a:p>
          <a:p>
            <a:r>
              <a:rPr lang="en-US" altLang="en-US" dirty="0">
                <a:solidFill>
                  <a:srgbClr val="C00000"/>
                </a:solidFill>
                <a:ea typeface="ＭＳ Ｐゴシック" panose="020B0600070205080204" pitchFamily="34" charset="-128"/>
                <a:cs typeface="ＭＳ Ｐゴシック" panose="020B0600070205080204" pitchFamily="34" charset="-128"/>
              </a:rPr>
              <a:t>cyclically</a:t>
            </a:r>
            <a:r>
              <a:rPr lang="en-US" altLang="en-US" dirty="0">
                <a:ea typeface="ＭＳ Ｐゴシック" panose="020B0600070205080204" pitchFamily="34" charset="-128"/>
                <a:cs typeface="ＭＳ Ｐゴシック" panose="020B0600070205080204" pitchFamily="34" charset="-128"/>
              </a:rPr>
              <a:t> scan class queues, sending </a:t>
            </a:r>
            <a:r>
              <a:rPr lang="en-US" altLang="en-US" dirty="0">
                <a:solidFill>
                  <a:srgbClr val="C00000"/>
                </a:solidFill>
                <a:ea typeface="ＭＳ Ｐゴシック" panose="020B0600070205080204" pitchFamily="34" charset="-128"/>
                <a:cs typeface="ＭＳ Ｐゴシック" panose="020B0600070205080204" pitchFamily="34" charset="-128"/>
              </a:rPr>
              <a:t>one</a:t>
            </a:r>
            <a:r>
              <a:rPr lang="en-US" altLang="en-US" dirty="0">
                <a:ea typeface="ＭＳ Ｐゴシック" panose="020B0600070205080204" pitchFamily="34" charset="-128"/>
                <a:cs typeface="ＭＳ Ｐゴシック" panose="020B0600070205080204" pitchFamily="34" charset="-128"/>
              </a:rPr>
              <a:t> complete packet from </a:t>
            </a:r>
            <a:r>
              <a:rPr lang="en-US" altLang="en-US" dirty="0">
                <a:solidFill>
                  <a:srgbClr val="C00000"/>
                </a:solidFill>
                <a:ea typeface="ＭＳ Ｐゴシック" panose="020B0600070205080204" pitchFamily="34" charset="-128"/>
                <a:cs typeface="ＭＳ Ｐゴシック" panose="020B0600070205080204" pitchFamily="34" charset="-128"/>
              </a:rPr>
              <a:t>each</a:t>
            </a:r>
            <a:r>
              <a:rPr lang="en-US" altLang="en-US" dirty="0">
                <a:ea typeface="ＭＳ Ｐゴシック" panose="020B0600070205080204" pitchFamily="34" charset="-128"/>
                <a:cs typeface="ＭＳ Ｐゴシック" panose="020B0600070205080204" pitchFamily="34" charset="-128"/>
              </a:rPr>
              <a:t> class (if available) – fair queueing</a:t>
            </a:r>
          </a:p>
        </p:txBody>
      </p:sp>
      <p:grpSp>
        <p:nvGrpSpPr>
          <p:cNvPr id="70660" name="Group 1">
            <a:extLst>
              <a:ext uri="{FF2B5EF4-FFF2-40B4-BE49-F238E27FC236}">
                <a16:creationId xmlns:a16="http://schemas.microsoft.com/office/drawing/2014/main" id="{765A2BD3-E947-874C-A6DF-171BA9074DB0}"/>
              </a:ext>
            </a:extLst>
          </p:cNvPr>
          <p:cNvGrpSpPr>
            <a:grpSpLocks/>
          </p:cNvGrpSpPr>
          <p:nvPr/>
        </p:nvGrpSpPr>
        <p:grpSpPr bwMode="auto">
          <a:xfrm>
            <a:off x="665687" y="2992815"/>
            <a:ext cx="3978275" cy="2414587"/>
            <a:chOff x="4743786" y="3505977"/>
            <a:chExt cx="3978331" cy="2414740"/>
          </a:xfrm>
        </p:grpSpPr>
        <p:cxnSp>
          <p:nvCxnSpPr>
            <p:cNvPr id="70663" name="Straight Connector 6">
              <a:extLst>
                <a:ext uri="{FF2B5EF4-FFF2-40B4-BE49-F238E27FC236}">
                  <a16:creationId xmlns:a16="http://schemas.microsoft.com/office/drawing/2014/main" id="{4F74CF6D-1F32-5643-8796-4E0705284D9C}"/>
                </a:ext>
              </a:extLst>
            </p:cNvPr>
            <p:cNvCxnSpPr>
              <a:cxnSpLocks noChangeShapeType="1"/>
            </p:cNvCxnSpPr>
            <p:nvPr/>
          </p:nvCxnSpPr>
          <p:spPr bwMode="auto">
            <a:xfrm>
              <a:off x="5489275" y="4460807"/>
              <a:ext cx="323033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64" name="Straight Connector 7">
              <a:extLst>
                <a:ext uri="{FF2B5EF4-FFF2-40B4-BE49-F238E27FC236}">
                  <a16:creationId xmlns:a16="http://schemas.microsoft.com/office/drawing/2014/main" id="{94658176-D778-254C-95B9-41F847610019}"/>
                </a:ext>
              </a:extLst>
            </p:cNvPr>
            <p:cNvCxnSpPr>
              <a:cxnSpLocks noChangeShapeType="1"/>
            </p:cNvCxnSpPr>
            <p:nvPr/>
          </p:nvCxnSpPr>
          <p:spPr bwMode="auto">
            <a:xfrm>
              <a:off x="5491778" y="5232334"/>
              <a:ext cx="323033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665" name="Group 8">
              <a:extLst>
                <a:ext uri="{FF2B5EF4-FFF2-40B4-BE49-F238E27FC236}">
                  <a16:creationId xmlns:a16="http://schemas.microsoft.com/office/drawing/2014/main" id="{A2C79895-F5D8-844C-BDC1-C1C526404075}"/>
                </a:ext>
              </a:extLst>
            </p:cNvPr>
            <p:cNvGrpSpPr>
              <a:grpSpLocks/>
            </p:cNvGrpSpPr>
            <p:nvPr/>
          </p:nvGrpSpPr>
          <p:grpSpPr bwMode="auto">
            <a:xfrm>
              <a:off x="5599591" y="4466455"/>
              <a:ext cx="347099" cy="755477"/>
              <a:chOff x="2797204" y="2989241"/>
              <a:chExt cx="347099" cy="755477"/>
            </a:xfrm>
          </p:grpSpPr>
          <p:sp>
            <p:nvSpPr>
              <p:cNvPr id="70733" name="Rectangle 9">
                <a:extLst>
                  <a:ext uri="{FF2B5EF4-FFF2-40B4-BE49-F238E27FC236}">
                    <a16:creationId xmlns:a16="http://schemas.microsoft.com/office/drawing/2014/main" id="{5F9F23C0-12D5-4B43-AFFA-8E4403BE69B6}"/>
                  </a:ext>
                </a:extLst>
              </p:cNvPr>
              <p:cNvSpPr>
                <a:spLocks noChangeArrowheads="1"/>
              </p:cNvSpPr>
              <p:nvPr/>
            </p:nvSpPr>
            <p:spPr bwMode="auto">
              <a:xfrm>
                <a:off x="2797204" y="2989241"/>
                <a:ext cx="347099" cy="755477"/>
              </a:xfrm>
              <a:prstGeom prst="rect">
                <a:avLst/>
              </a:prstGeom>
              <a:solidFill>
                <a:srgbClr val="CC0000"/>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70734" name="Group 10">
                <a:extLst>
                  <a:ext uri="{FF2B5EF4-FFF2-40B4-BE49-F238E27FC236}">
                    <a16:creationId xmlns:a16="http://schemas.microsoft.com/office/drawing/2014/main" id="{2DB2B87D-3466-D140-A51E-56EE1AE8671C}"/>
                  </a:ext>
                </a:extLst>
              </p:cNvPr>
              <p:cNvGrpSpPr>
                <a:grpSpLocks/>
              </p:cNvGrpSpPr>
              <p:nvPr/>
            </p:nvGrpSpPr>
            <p:grpSpPr bwMode="auto">
              <a:xfrm>
                <a:off x="2821701" y="3197503"/>
                <a:ext cx="298780" cy="338554"/>
                <a:chOff x="2821701" y="3197503"/>
                <a:chExt cx="298780" cy="338554"/>
              </a:xfrm>
            </p:grpSpPr>
            <p:sp>
              <p:nvSpPr>
                <p:cNvPr id="70735" name="Oval 11">
                  <a:extLst>
                    <a:ext uri="{FF2B5EF4-FFF2-40B4-BE49-F238E27FC236}">
                      <a16:creationId xmlns:a16="http://schemas.microsoft.com/office/drawing/2014/main" id="{460A38DC-808F-4F44-9A0D-EB9F95AA2A52}"/>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36" name="TextBox 12">
                  <a:extLst>
                    <a:ext uri="{FF2B5EF4-FFF2-40B4-BE49-F238E27FC236}">
                      <a16:creationId xmlns:a16="http://schemas.microsoft.com/office/drawing/2014/main" id="{CDFCA243-72D9-4841-B5EA-C4FDFC3F5B3E}"/>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1</a:t>
                  </a:r>
                </a:p>
              </p:txBody>
            </p:sp>
          </p:grpSp>
        </p:grpSp>
        <p:grpSp>
          <p:nvGrpSpPr>
            <p:cNvPr id="70666" name="Group 13">
              <a:extLst>
                <a:ext uri="{FF2B5EF4-FFF2-40B4-BE49-F238E27FC236}">
                  <a16:creationId xmlns:a16="http://schemas.microsoft.com/office/drawing/2014/main" id="{E7BFA8EC-4FC9-F84D-8633-69622369F296}"/>
                </a:ext>
              </a:extLst>
            </p:cNvPr>
            <p:cNvGrpSpPr>
              <a:grpSpLocks/>
            </p:cNvGrpSpPr>
            <p:nvPr/>
          </p:nvGrpSpPr>
          <p:grpSpPr bwMode="auto">
            <a:xfrm>
              <a:off x="6300545" y="4463205"/>
              <a:ext cx="347099" cy="755477"/>
              <a:chOff x="2797204" y="2989241"/>
              <a:chExt cx="347099" cy="755477"/>
            </a:xfrm>
          </p:grpSpPr>
          <p:sp>
            <p:nvSpPr>
              <p:cNvPr id="70729" name="Rectangle 14">
                <a:extLst>
                  <a:ext uri="{FF2B5EF4-FFF2-40B4-BE49-F238E27FC236}">
                    <a16:creationId xmlns:a16="http://schemas.microsoft.com/office/drawing/2014/main" id="{6EFBEB89-2B1C-F740-922D-0F407811E470}"/>
                  </a:ext>
                </a:extLst>
              </p:cNvPr>
              <p:cNvSpPr>
                <a:spLocks noChangeArrowheads="1"/>
              </p:cNvSpPr>
              <p:nvPr/>
            </p:nvSpPr>
            <p:spPr bwMode="auto">
              <a:xfrm>
                <a:off x="2797204" y="2989241"/>
                <a:ext cx="347099" cy="755477"/>
              </a:xfrm>
              <a:prstGeom prst="rect">
                <a:avLst/>
              </a:prstGeom>
              <a:solidFill>
                <a:srgbClr val="CC0000"/>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70730" name="Group 15">
                <a:extLst>
                  <a:ext uri="{FF2B5EF4-FFF2-40B4-BE49-F238E27FC236}">
                    <a16:creationId xmlns:a16="http://schemas.microsoft.com/office/drawing/2014/main" id="{11D8B053-5ED1-8845-8148-C69D40219E24}"/>
                  </a:ext>
                </a:extLst>
              </p:cNvPr>
              <p:cNvGrpSpPr>
                <a:grpSpLocks/>
              </p:cNvGrpSpPr>
              <p:nvPr/>
            </p:nvGrpSpPr>
            <p:grpSpPr bwMode="auto">
              <a:xfrm>
                <a:off x="2821701" y="3197503"/>
                <a:ext cx="298780" cy="338554"/>
                <a:chOff x="2821701" y="3197503"/>
                <a:chExt cx="298780" cy="338554"/>
              </a:xfrm>
            </p:grpSpPr>
            <p:sp>
              <p:nvSpPr>
                <p:cNvPr id="70731" name="Oval 16">
                  <a:extLst>
                    <a:ext uri="{FF2B5EF4-FFF2-40B4-BE49-F238E27FC236}">
                      <a16:creationId xmlns:a16="http://schemas.microsoft.com/office/drawing/2014/main" id="{C05E0001-E3B1-E941-BA6A-150D2E148CFB}"/>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32" name="TextBox 17">
                  <a:extLst>
                    <a:ext uri="{FF2B5EF4-FFF2-40B4-BE49-F238E27FC236}">
                      <a16:creationId xmlns:a16="http://schemas.microsoft.com/office/drawing/2014/main" id="{6028D95D-C4AB-764F-B7B2-294E7D4EBED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2</a:t>
                  </a:r>
                </a:p>
              </p:txBody>
            </p:sp>
          </p:grpSp>
        </p:grpSp>
        <p:grpSp>
          <p:nvGrpSpPr>
            <p:cNvPr id="70667" name="Group 18">
              <a:extLst>
                <a:ext uri="{FF2B5EF4-FFF2-40B4-BE49-F238E27FC236}">
                  <a16:creationId xmlns:a16="http://schemas.microsoft.com/office/drawing/2014/main" id="{3B560640-47AB-4F42-B1DC-9B601EBC195C}"/>
                </a:ext>
              </a:extLst>
            </p:cNvPr>
            <p:cNvGrpSpPr>
              <a:grpSpLocks/>
            </p:cNvGrpSpPr>
            <p:nvPr/>
          </p:nvGrpSpPr>
          <p:grpSpPr bwMode="auto">
            <a:xfrm>
              <a:off x="5949418" y="4467757"/>
              <a:ext cx="347099" cy="755477"/>
              <a:chOff x="997686" y="3954289"/>
              <a:chExt cx="347099" cy="755477"/>
            </a:xfrm>
          </p:grpSpPr>
          <p:sp>
            <p:nvSpPr>
              <p:cNvPr id="70725" name="Rectangle 19">
                <a:extLst>
                  <a:ext uri="{FF2B5EF4-FFF2-40B4-BE49-F238E27FC236}">
                    <a16:creationId xmlns:a16="http://schemas.microsoft.com/office/drawing/2014/main" id="{9BF97514-8F4B-054A-8AF5-9935B4784BC1}"/>
                  </a:ext>
                </a:extLst>
              </p:cNvPr>
              <p:cNvSpPr>
                <a:spLocks noChangeArrowheads="1"/>
              </p:cNvSpPr>
              <p:nvPr/>
            </p:nvSpPr>
            <p:spPr bwMode="auto">
              <a:xfrm>
                <a:off x="997686" y="3954289"/>
                <a:ext cx="347099" cy="755477"/>
              </a:xfrm>
              <a:prstGeom prst="rect">
                <a:avLst/>
              </a:prstGeom>
              <a:solidFill>
                <a:srgbClr val="006633"/>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70726" name="Group 20">
                <a:extLst>
                  <a:ext uri="{FF2B5EF4-FFF2-40B4-BE49-F238E27FC236}">
                    <a16:creationId xmlns:a16="http://schemas.microsoft.com/office/drawing/2014/main" id="{1549E551-DF11-5845-862A-C25FA596ECA8}"/>
                  </a:ext>
                </a:extLst>
              </p:cNvPr>
              <p:cNvGrpSpPr>
                <a:grpSpLocks/>
              </p:cNvGrpSpPr>
              <p:nvPr/>
            </p:nvGrpSpPr>
            <p:grpSpPr bwMode="auto">
              <a:xfrm>
                <a:off x="1022183" y="4162551"/>
                <a:ext cx="298780" cy="338554"/>
                <a:chOff x="2821701" y="3197503"/>
                <a:chExt cx="298780" cy="338554"/>
              </a:xfrm>
            </p:grpSpPr>
            <p:sp>
              <p:nvSpPr>
                <p:cNvPr id="70727" name="Oval 21">
                  <a:extLst>
                    <a:ext uri="{FF2B5EF4-FFF2-40B4-BE49-F238E27FC236}">
                      <a16:creationId xmlns:a16="http://schemas.microsoft.com/office/drawing/2014/main" id="{B2D7C361-9E9E-8249-8308-6E28BF483022}"/>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28" name="TextBox 22">
                  <a:extLst>
                    <a:ext uri="{FF2B5EF4-FFF2-40B4-BE49-F238E27FC236}">
                      <a16:creationId xmlns:a16="http://schemas.microsoft.com/office/drawing/2014/main" id="{AC1A58C6-3827-C44A-9D35-87190C194415}"/>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3</a:t>
                  </a:r>
                </a:p>
              </p:txBody>
            </p:sp>
          </p:grpSp>
        </p:grpSp>
        <p:grpSp>
          <p:nvGrpSpPr>
            <p:cNvPr id="70668" name="Group 23">
              <a:extLst>
                <a:ext uri="{FF2B5EF4-FFF2-40B4-BE49-F238E27FC236}">
                  <a16:creationId xmlns:a16="http://schemas.microsoft.com/office/drawing/2014/main" id="{B408675F-5A5A-8F47-99E2-F51453CC34AA}"/>
                </a:ext>
              </a:extLst>
            </p:cNvPr>
            <p:cNvGrpSpPr>
              <a:grpSpLocks/>
            </p:cNvGrpSpPr>
            <p:nvPr/>
          </p:nvGrpSpPr>
          <p:grpSpPr bwMode="auto">
            <a:xfrm>
              <a:off x="6655307" y="4464973"/>
              <a:ext cx="347099" cy="755477"/>
              <a:chOff x="2797204" y="2989241"/>
              <a:chExt cx="347099" cy="755477"/>
            </a:xfrm>
          </p:grpSpPr>
          <p:sp>
            <p:nvSpPr>
              <p:cNvPr id="70721" name="Rectangle 24">
                <a:extLst>
                  <a:ext uri="{FF2B5EF4-FFF2-40B4-BE49-F238E27FC236}">
                    <a16:creationId xmlns:a16="http://schemas.microsoft.com/office/drawing/2014/main" id="{CC1F475D-E6F3-0246-A462-8EDE958F2EE2}"/>
                  </a:ext>
                </a:extLst>
              </p:cNvPr>
              <p:cNvSpPr>
                <a:spLocks noChangeArrowheads="1"/>
              </p:cNvSpPr>
              <p:nvPr/>
            </p:nvSpPr>
            <p:spPr bwMode="auto">
              <a:xfrm>
                <a:off x="2797204" y="2989241"/>
                <a:ext cx="347099" cy="755477"/>
              </a:xfrm>
              <a:prstGeom prst="rect">
                <a:avLst/>
              </a:prstGeom>
              <a:solidFill>
                <a:srgbClr val="CC0000"/>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70722" name="Group 25">
                <a:extLst>
                  <a:ext uri="{FF2B5EF4-FFF2-40B4-BE49-F238E27FC236}">
                    <a16:creationId xmlns:a16="http://schemas.microsoft.com/office/drawing/2014/main" id="{71E489C0-4AA0-F04A-BE85-78D4482C5037}"/>
                  </a:ext>
                </a:extLst>
              </p:cNvPr>
              <p:cNvGrpSpPr>
                <a:grpSpLocks/>
              </p:cNvGrpSpPr>
              <p:nvPr/>
            </p:nvGrpSpPr>
            <p:grpSpPr bwMode="auto">
              <a:xfrm>
                <a:off x="2821701" y="3197503"/>
                <a:ext cx="298780" cy="338554"/>
                <a:chOff x="2821701" y="3197503"/>
                <a:chExt cx="298780" cy="338554"/>
              </a:xfrm>
            </p:grpSpPr>
            <p:sp>
              <p:nvSpPr>
                <p:cNvPr id="70723" name="Oval 26">
                  <a:extLst>
                    <a:ext uri="{FF2B5EF4-FFF2-40B4-BE49-F238E27FC236}">
                      <a16:creationId xmlns:a16="http://schemas.microsoft.com/office/drawing/2014/main" id="{5BB7D27B-070E-A44F-80C1-F1DC1A5B2046}"/>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24" name="TextBox 27">
                  <a:extLst>
                    <a:ext uri="{FF2B5EF4-FFF2-40B4-BE49-F238E27FC236}">
                      <a16:creationId xmlns:a16="http://schemas.microsoft.com/office/drawing/2014/main" id="{1A274884-6216-2A4B-B196-368140C5B81D}"/>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4</a:t>
                  </a:r>
                </a:p>
              </p:txBody>
            </p:sp>
          </p:grpSp>
        </p:grpSp>
        <p:grpSp>
          <p:nvGrpSpPr>
            <p:cNvPr id="70669" name="Group 28">
              <a:extLst>
                <a:ext uri="{FF2B5EF4-FFF2-40B4-BE49-F238E27FC236}">
                  <a16:creationId xmlns:a16="http://schemas.microsoft.com/office/drawing/2014/main" id="{BC14F430-68CD-C54D-BA26-30DB9E83BDFB}"/>
                </a:ext>
              </a:extLst>
            </p:cNvPr>
            <p:cNvGrpSpPr>
              <a:grpSpLocks/>
            </p:cNvGrpSpPr>
            <p:nvPr/>
          </p:nvGrpSpPr>
          <p:grpSpPr bwMode="auto">
            <a:xfrm>
              <a:off x="7717471" y="4473145"/>
              <a:ext cx="347099" cy="755477"/>
              <a:chOff x="997686" y="3954289"/>
              <a:chExt cx="347099" cy="755477"/>
            </a:xfrm>
          </p:grpSpPr>
          <p:sp>
            <p:nvSpPr>
              <p:cNvPr id="70717" name="Rectangle 29">
                <a:extLst>
                  <a:ext uri="{FF2B5EF4-FFF2-40B4-BE49-F238E27FC236}">
                    <a16:creationId xmlns:a16="http://schemas.microsoft.com/office/drawing/2014/main" id="{09B4179C-4530-9B41-93BF-E4443C79FC59}"/>
                  </a:ext>
                </a:extLst>
              </p:cNvPr>
              <p:cNvSpPr>
                <a:spLocks noChangeArrowheads="1"/>
              </p:cNvSpPr>
              <p:nvPr/>
            </p:nvSpPr>
            <p:spPr bwMode="auto">
              <a:xfrm>
                <a:off x="997686" y="3954289"/>
                <a:ext cx="347099" cy="755477"/>
              </a:xfrm>
              <a:prstGeom prst="rect">
                <a:avLst/>
              </a:prstGeom>
              <a:solidFill>
                <a:srgbClr val="006633"/>
              </a:solidFill>
              <a:ln w="15875">
                <a:solidFill>
                  <a:schemeClr val="tx1"/>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70718" name="Group 30">
                <a:extLst>
                  <a:ext uri="{FF2B5EF4-FFF2-40B4-BE49-F238E27FC236}">
                    <a16:creationId xmlns:a16="http://schemas.microsoft.com/office/drawing/2014/main" id="{E3A57BC8-2BCD-CB41-A617-BF348B677E24}"/>
                  </a:ext>
                </a:extLst>
              </p:cNvPr>
              <p:cNvGrpSpPr>
                <a:grpSpLocks/>
              </p:cNvGrpSpPr>
              <p:nvPr/>
            </p:nvGrpSpPr>
            <p:grpSpPr bwMode="auto">
              <a:xfrm>
                <a:off x="1022183" y="4162551"/>
                <a:ext cx="298780" cy="338554"/>
                <a:chOff x="2821701" y="3197503"/>
                <a:chExt cx="298780" cy="338554"/>
              </a:xfrm>
            </p:grpSpPr>
            <p:sp>
              <p:nvSpPr>
                <p:cNvPr id="70719" name="Oval 31">
                  <a:extLst>
                    <a:ext uri="{FF2B5EF4-FFF2-40B4-BE49-F238E27FC236}">
                      <a16:creationId xmlns:a16="http://schemas.microsoft.com/office/drawing/2014/main" id="{BB944FF6-5F8F-DC42-9D4E-EFFE1AFC43DC}"/>
                    </a:ext>
                  </a:extLst>
                </p:cNvPr>
                <p:cNvSpPr>
                  <a:spLocks noChangeArrowheads="1"/>
                </p:cNvSpPr>
                <p:nvPr/>
              </p:nvSpPr>
              <p:spPr bwMode="auto">
                <a:xfrm>
                  <a:off x="2862541" y="3271013"/>
                  <a:ext cx="220510" cy="200099"/>
                </a:xfrm>
                <a:prstGeom prst="ellipse">
                  <a:avLst/>
                </a:prstGeom>
                <a:solidFill>
                  <a:schemeClr val="bg1"/>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20" name="TextBox 32">
                  <a:extLst>
                    <a:ext uri="{FF2B5EF4-FFF2-40B4-BE49-F238E27FC236}">
                      <a16:creationId xmlns:a16="http://schemas.microsoft.com/office/drawing/2014/main" id="{78B56BBB-BFB5-F940-8B8F-6D250C5EE695}"/>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5</a:t>
                  </a:r>
                </a:p>
              </p:txBody>
            </p:sp>
          </p:grpSp>
        </p:grpSp>
        <p:grpSp>
          <p:nvGrpSpPr>
            <p:cNvPr id="70670" name="Group 33">
              <a:extLst>
                <a:ext uri="{FF2B5EF4-FFF2-40B4-BE49-F238E27FC236}">
                  <a16:creationId xmlns:a16="http://schemas.microsoft.com/office/drawing/2014/main" id="{50CF9D99-256A-BC4E-A6E6-96FE247F7F8C}"/>
                </a:ext>
              </a:extLst>
            </p:cNvPr>
            <p:cNvGrpSpPr>
              <a:grpSpLocks/>
            </p:cNvGrpSpPr>
            <p:nvPr/>
          </p:nvGrpSpPr>
          <p:grpSpPr bwMode="auto">
            <a:xfrm>
              <a:off x="7562638" y="3777456"/>
              <a:ext cx="298780" cy="656159"/>
              <a:chOff x="4760251" y="2300242"/>
              <a:chExt cx="298780" cy="656159"/>
            </a:xfrm>
          </p:grpSpPr>
          <p:cxnSp>
            <p:nvCxnSpPr>
              <p:cNvPr id="70713" name="Straight Connector 34">
                <a:extLst>
                  <a:ext uri="{FF2B5EF4-FFF2-40B4-BE49-F238E27FC236}">
                    <a16:creationId xmlns:a16="http://schemas.microsoft.com/office/drawing/2014/main" id="{49968258-7786-BF44-8EAA-5A69180A7590}"/>
                  </a:ext>
                </a:extLst>
              </p:cNvPr>
              <p:cNvCxnSpPr>
                <a:cxnSpLocks noChangeShapeType="1"/>
              </p:cNvCxnSpPr>
              <p:nvPr/>
            </p:nvCxnSpPr>
            <p:spPr bwMode="auto">
              <a:xfrm>
                <a:off x="4912310" y="2592956"/>
                <a:ext cx="12251" cy="363445"/>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714" name="Group 35">
                <a:extLst>
                  <a:ext uri="{FF2B5EF4-FFF2-40B4-BE49-F238E27FC236}">
                    <a16:creationId xmlns:a16="http://schemas.microsoft.com/office/drawing/2014/main" id="{0447FAAD-3237-C148-9CAA-BBE22EF2BFB3}"/>
                  </a:ext>
                </a:extLst>
              </p:cNvPr>
              <p:cNvGrpSpPr>
                <a:grpSpLocks/>
              </p:cNvGrpSpPr>
              <p:nvPr/>
            </p:nvGrpSpPr>
            <p:grpSpPr bwMode="auto">
              <a:xfrm>
                <a:off x="4760251" y="2300242"/>
                <a:ext cx="298780" cy="338554"/>
                <a:chOff x="6623318" y="3519940"/>
                <a:chExt cx="298780" cy="338554"/>
              </a:xfrm>
            </p:grpSpPr>
            <p:sp>
              <p:nvSpPr>
                <p:cNvPr id="70715" name="Oval 36">
                  <a:extLst>
                    <a:ext uri="{FF2B5EF4-FFF2-40B4-BE49-F238E27FC236}">
                      <a16:creationId xmlns:a16="http://schemas.microsoft.com/office/drawing/2014/main" id="{180564B3-2180-9B45-8791-FF8A2C120116}"/>
                    </a:ext>
                  </a:extLst>
                </p:cNvPr>
                <p:cNvSpPr>
                  <a:spLocks noChangeArrowheads="1"/>
                </p:cNvSpPr>
                <p:nvPr/>
              </p:nvSpPr>
              <p:spPr bwMode="auto">
                <a:xfrm>
                  <a:off x="6668221" y="3597533"/>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16" name="TextBox 37">
                  <a:extLst>
                    <a:ext uri="{FF2B5EF4-FFF2-40B4-BE49-F238E27FC236}">
                      <a16:creationId xmlns:a16="http://schemas.microsoft.com/office/drawing/2014/main" id="{97DE327B-1975-CF41-BF30-BF6EFCD47C75}"/>
                    </a:ext>
                  </a:extLst>
                </p:cNvPr>
                <p:cNvSpPr txBox="1">
                  <a:spLocks noChangeArrowheads="1"/>
                </p:cNvSpPr>
                <p:nvPr/>
              </p:nvSpPr>
              <p:spPr bwMode="auto">
                <a:xfrm>
                  <a:off x="6623318" y="35199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5</a:t>
                  </a:r>
                </a:p>
              </p:txBody>
            </p:sp>
          </p:grpSp>
        </p:grpSp>
        <p:grpSp>
          <p:nvGrpSpPr>
            <p:cNvPr id="70671" name="Group 38">
              <a:extLst>
                <a:ext uri="{FF2B5EF4-FFF2-40B4-BE49-F238E27FC236}">
                  <a16:creationId xmlns:a16="http://schemas.microsoft.com/office/drawing/2014/main" id="{CBD40559-BB9A-BB40-AB4D-8F476049F177}"/>
                </a:ext>
              </a:extLst>
            </p:cNvPr>
            <p:cNvGrpSpPr>
              <a:grpSpLocks/>
            </p:cNvGrpSpPr>
            <p:nvPr/>
          </p:nvGrpSpPr>
          <p:grpSpPr bwMode="auto">
            <a:xfrm>
              <a:off x="7921722" y="5243485"/>
              <a:ext cx="298780" cy="677232"/>
              <a:chOff x="5119335" y="3766271"/>
              <a:chExt cx="298780" cy="677232"/>
            </a:xfrm>
          </p:grpSpPr>
          <p:cxnSp>
            <p:nvCxnSpPr>
              <p:cNvPr id="70709" name="Straight Connector 39">
                <a:extLst>
                  <a:ext uri="{FF2B5EF4-FFF2-40B4-BE49-F238E27FC236}">
                    <a16:creationId xmlns:a16="http://schemas.microsoft.com/office/drawing/2014/main" id="{0DC87401-8FCF-3044-B705-9310992D0658}"/>
                  </a:ext>
                </a:extLst>
              </p:cNvPr>
              <p:cNvCxnSpPr>
                <a:cxnSpLocks noChangeShapeType="1"/>
              </p:cNvCxnSpPr>
              <p:nvPr/>
            </p:nvCxnSpPr>
            <p:spPr bwMode="auto">
              <a:xfrm>
                <a:off x="5256634" y="3766271"/>
                <a:ext cx="12251" cy="363445"/>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710" name="Group 40">
                <a:extLst>
                  <a:ext uri="{FF2B5EF4-FFF2-40B4-BE49-F238E27FC236}">
                    <a16:creationId xmlns:a16="http://schemas.microsoft.com/office/drawing/2014/main" id="{0DEDB617-5BA5-EA40-AAAB-5574F6B9DB29}"/>
                  </a:ext>
                </a:extLst>
              </p:cNvPr>
              <p:cNvGrpSpPr>
                <a:grpSpLocks/>
              </p:cNvGrpSpPr>
              <p:nvPr/>
            </p:nvGrpSpPr>
            <p:grpSpPr bwMode="auto">
              <a:xfrm>
                <a:off x="5119335" y="4104949"/>
                <a:ext cx="298780" cy="338554"/>
                <a:chOff x="6623318" y="3519940"/>
                <a:chExt cx="298780" cy="338554"/>
              </a:xfrm>
            </p:grpSpPr>
            <p:sp>
              <p:nvSpPr>
                <p:cNvPr id="70711" name="Oval 41">
                  <a:extLst>
                    <a:ext uri="{FF2B5EF4-FFF2-40B4-BE49-F238E27FC236}">
                      <a16:creationId xmlns:a16="http://schemas.microsoft.com/office/drawing/2014/main" id="{8BC6630E-FEE7-354F-9390-AF1ECEEE73D8}"/>
                    </a:ext>
                  </a:extLst>
                </p:cNvPr>
                <p:cNvSpPr>
                  <a:spLocks noChangeArrowheads="1"/>
                </p:cNvSpPr>
                <p:nvPr/>
              </p:nvSpPr>
              <p:spPr bwMode="auto">
                <a:xfrm>
                  <a:off x="6668221" y="3597533"/>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12" name="TextBox 42">
                  <a:extLst>
                    <a:ext uri="{FF2B5EF4-FFF2-40B4-BE49-F238E27FC236}">
                      <a16:creationId xmlns:a16="http://schemas.microsoft.com/office/drawing/2014/main" id="{390178CA-D5E6-184A-9554-8229C58782F7}"/>
                    </a:ext>
                  </a:extLst>
                </p:cNvPr>
                <p:cNvSpPr txBox="1">
                  <a:spLocks noChangeArrowheads="1"/>
                </p:cNvSpPr>
                <p:nvPr/>
              </p:nvSpPr>
              <p:spPr bwMode="auto">
                <a:xfrm>
                  <a:off x="6623318" y="35199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5</a:t>
                  </a:r>
                </a:p>
              </p:txBody>
            </p:sp>
          </p:grpSp>
        </p:grpSp>
        <p:cxnSp>
          <p:nvCxnSpPr>
            <p:cNvPr id="70672" name="Straight Connector 44">
              <a:extLst>
                <a:ext uri="{FF2B5EF4-FFF2-40B4-BE49-F238E27FC236}">
                  <a16:creationId xmlns:a16="http://schemas.microsoft.com/office/drawing/2014/main" id="{1E97CDC4-C349-A142-A12E-4EE661283D01}"/>
                </a:ext>
              </a:extLst>
            </p:cNvPr>
            <p:cNvCxnSpPr>
              <a:cxnSpLocks noChangeShapeType="1"/>
            </p:cNvCxnSpPr>
            <p:nvPr/>
          </p:nvCxnSpPr>
          <p:spPr bwMode="auto">
            <a:xfrm>
              <a:off x="5719372" y="3788391"/>
              <a:ext cx="12403" cy="653561"/>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73" name="Oval 46">
              <a:extLst>
                <a:ext uri="{FF2B5EF4-FFF2-40B4-BE49-F238E27FC236}">
                  <a16:creationId xmlns:a16="http://schemas.microsoft.com/office/drawing/2014/main" id="{5C63CE9E-00B3-154A-8933-E284BF044716}"/>
                </a:ext>
              </a:extLst>
            </p:cNvPr>
            <p:cNvSpPr>
              <a:spLocks noChangeArrowheads="1"/>
            </p:cNvSpPr>
            <p:nvPr/>
          </p:nvSpPr>
          <p:spPr bwMode="auto">
            <a:xfrm>
              <a:off x="5613334" y="3583570"/>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674" name="TextBox 47">
              <a:extLst>
                <a:ext uri="{FF2B5EF4-FFF2-40B4-BE49-F238E27FC236}">
                  <a16:creationId xmlns:a16="http://schemas.microsoft.com/office/drawing/2014/main" id="{A294E8BE-7935-7D41-B655-CB3F24F14497}"/>
                </a:ext>
              </a:extLst>
            </p:cNvPr>
            <p:cNvSpPr txBox="1">
              <a:spLocks noChangeArrowheads="1"/>
            </p:cNvSpPr>
            <p:nvPr/>
          </p:nvSpPr>
          <p:spPr bwMode="auto">
            <a:xfrm>
              <a:off x="5580789" y="35059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2</a:t>
              </a:r>
            </a:p>
          </p:txBody>
        </p:sp>
        <p:cxnSp>
          <p:nvCxnSpPr>
            <p:cNvPr id="70675" name="Straight Connector 49">
              <a:extLst>
                <a:ext uri="{FF2B5EF4-FFF2-40B4-BE49-F238E27FC236}">
                  <a16:creationId xmlns:a16="http://schemas.microsoft.com/office/drawing/2014/main" id="{25978BAE-2985-5F41-AD9A-17C4BA1917E7}"/>
                </a:ext>
              </a:extLst>
            </p:cNvPr>
            <p:cNvCxnSpPr>
              <a:cxnSpLocks noChangeShapeType="1"/>
            </p:cNvCxnSpPr>
            <p:nvPr/>
          </p:nvCxnSpPr>
          <p:spPr bwMode="auto">
            <a:xfrm>
              <a:off x="6296825" y="5242073"/>
              <a:ext cx="12251" cy="363445"/>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76" name="Oval 51">
              <a:extLst>
                <a:ext uri="{FF2B5EF4-FFF2-40B4-BE49-F238E27FC236}">
                  <a16:creationId xmlns:a16="http://schemas.microsoft.com/office/drawing/2014/main" id="{EFD54146-1ACF-A14F-9A93-3D66740D5409}"/>
                </a:ext>
              </a:extLst>
            </p:cNvPr>
            <p:cNvSpPr>
              <a:spLocks noChangeArrowheads="1"/>
            </p:cNvSpPr>
            <p:nvPr/>
          </p:nvSpPr>
          <p:spPr bwMode="auto">
            <a:xfrm>
              <a:off x="6202528" y="5656439"/>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677" name="TextBox 52">
              <a:extLst>
                <a:ext uri="{FF2B5EF4-FFF2-40B4-BE49-F238E27FC236}">
                  <a16:creationId xmlns:a16="http://schemas.microsoft.com/office/drawing/2014/main" id="{17821948-C2F3-E644-BDE1-EDC3970B68CB}"/>
                </a:ext>
              </a:extLst>
            </p:cNvPr>
            <p:cNvSpPr txBox="1">
              <a:spLocks noChangeArrowheads="1"/>
            </p:cNvSpPr>
            <p:nvPr/>
          </p:nvSpPr>
          <p:spPr bwMode="auto">
            <a:xfrm>
              <a:off x="6165793" y="5578846"/>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3</a:t>
              </a:r>
            </a:p>
          </p:txBody>
        </p:sp>
        <p:grpSp>
          <p:nvGrpSpPr>
            <p:cNvPr id="70678" name="Group 53">
              <a:extLst>
                <a:ext uri="{FF2B5EF4-FFF2-40B4-BE49-F238E27FC236}">
                  <a16:creationId xmlns:a16="http://schemas.microsoft.com/office/drawing/2014/main" id="{961F4D30-235D-6549-AB62-9187DF021C98}"/>
                </a:ext>
              </a:extLst>
            </p:cNvPr>
            <p:cNvGrpSpPr>
              <a:grpSpLocks/>
            </p:cNvGrpSpPr>
            <p:nvPr/>
          </p:nvGrpSpPr>
          <p:grpSpPr bwMode="auto">
            <a:xfrm>
              <a:off x="5428022" y="3794120"/>
              <a:ext cx="298780" cy="640969"/>
              <a:chOff x="2625635" y="2316906"/>
              <a:chExt cx="298780" cy="640969"/>
            </a:xfrm>
          </p:grpSpPr>
          <p:cxnSp>
            <p:nvCxnSpPr>
              <p:cNvPr id="70705" name="Straight Connector 54">
                <a:extLst>
                  <a:ext uri="{FF2B5EF4-FFF2-40B4-BE49-F238E27FC236}">
                    <a16:creationId xmlns:a16="http://schemas.microsoft.com/office/drawing/2014/main" id="{232FCF43-41E8-3544-8A0C-62807954360A}"/>
                  </a:ext>
                </a:extLst>
              </p:cNvPr>
              <p:cNvCxnSpPr>
                <a:cxnSpLocks noChangeShapeType="1"/>
              </p:cNvCxnSpPr>
              <p:nvPr/>
            </p:nvCxnSpPr>
            <p:spPr bwMode="auto">
              <a:xfrm>
                <a:off x="2774013" y="2594430"/>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706" name="Group 55">
                <a:extLst>
                  <a:ext uri="{FF2B5EF4-FFF2-40B4-BE49-F238E27FC236}">
                    <a16:creationId xmlns:a16="http://schemas.microsoft.com/office/drawing/2014/main" id="{5D9DB5E4-A7AC-C448-925B-3AF4DAED7CA5}"/>
                  </a:ext>
                </a:extLst>
              </p:cNvPr>
              <p:cNvGrpSpPr>
                <a:grpSpLocks/>
              </p:cNvGrpSpPr>
              <p:nvPr/>
            </p:nvGrpSpPr>
            <p:grpSpPr bwMode="auto">
              <a:xfrm>
                <a:off x="2625635" y="2316906"/>
                <a:ext cx="298780" cy="338554"/>
                <a:chOff x="7118580" y="4088704"/>
                <a:chExt cx="298780" cy="338554"/>
              </a:xfrm>
            </p:grpSpPr>
            <p:sp>
              <p:nvSpPr>
                <p:cNvPr id="70707" name="Oval 56">
                  <a:extLst>
                    <a:ext uri="{FF2B5EF4-FFF2-40B4-BE49-F238E27FC236}">
                      <a16:creationId xmlns:a16="http://schemas.microsoft.com/office/drawing/2014/main" id="{65B0E2F8-AAB1-3743-B55E-F5BD51FB520E}"/>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08" name="TextBox 57">
                  <a:extLst>
                    <a:ext uri="{FF2B5EF4-FFF2-40B4-BE49-F238E27FC236}">
                      <a16:creationId xmlns:a16="http://schemas.microsoft.com/office/drawing/2014/main" id="{31DFDC80-F91A-454E-BAB5-44BD01F2FEB5}"/>
                    </a:ext>
                  </a:extLst>
                </p:cNvPr>
                <p:cNvSpPr txBox="1">
                  <a:spLocks noChangeArrowheads="1"/>
                </p:cNvSpPr>
                <p:nvPr/>
              </p:nvSpPr>
              <p:spPr bwMode="auto">
                <a:xfrm>
                  <a:off x="7118580"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1</a:t>
                  </a:r>
                </a:p>
              </p:txBody>
            </p:sp>
          </p:grpSp>
        </p:grpSp>
        <p:grpSp>
          <p:nvGrpSpPr>
            <p:cNvPr id="70679" name="Group 58">
              <a:extLst>
                <a:ext uri="{FF2B5EF4-FFF2-40B4-BE49-F238E27FC236}">
                  <a16:creationId xmlns:a16="http://schemas.microsoft.com/office/drawing/2014/main" id="{57244D20-B5DD-5648-8B88-F17C66C5B1DB}"/>
                </a:ext>
              </a:extLst>
            </p:cNvPr>
            <p:cNvGrpSpPr>
              <a:grpSpLocks/>
            </p:cNvGrpSpPr>
            <p:nvPr/>
          </p:nvGrpSpPr>
          <p:grpSpPr bwMode="auto">
            <a:xfrm>
              <a:off x="5809809" y="5253541"/>
              <a:ext cx="298780" cy="659661"/>
              <a:chOff x="3007422" y="3776327"/>
              <a:chExt cx="298780" cy="659661"/>
            </a:xfrm>
          </p:grpSpPr>
          <p:cxnSp>
            <p:nvCxnSpPr>
              <p:cNvPr id="70701" name="Straight Connector 59">
                <a:extLst>
                  <a:ext uri="{FF2B5EF4-FFF2-40B4-BE49-F238E27FC236}">
                    <a16:creationId xmlns:a16="http://schemas.microsoft.com/office/drawing/2014/main" id="{EECF3AA9-B330-0647-8D06-71BC7D775DBD}"/>
                  </a:ext>
                </a:extLst>
              </p:cNvPr>
              <p:cNvCxnSpPr>
                <a:cxnSpLocks noChangeShapeType="1"/>
              </p:cNvCxnSpPr>
              <p:nvPr/>
            </p:nvCxnSpPr>
            <p:spPr bwMode="auto">
              <a:xfrm>
                <a:off x="3148837" y="3776327"/>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702" name="Group 60">
                <a:extLst>
                  <a:ext uri="{FF2B5EF4-FFF2-40B4-BE49-F238E27FC236}">
                    <a16:creationId xmlns:a16="http://schemas.microsoft.com/office/drawing/2014/main" id="{7AFB759F-94DC-3441-82B6-E4DB257C80BC}"/>
                  </a:ext>
                </a:extLst>
              </p:cNvPr>
              <p:cNvGrpSpPr>
                <a:grpSpLocks/>
              </p:cNvGrpSpPr>
              <p:nvPr/>
            </p:nvGrpSpPr>
            <p:grpSpPr bwMode="auto">
              <a:xfrm>
                <a:off x="3007422" y="4097434"/>
                <a:ext cx="298780" cy="338554"/>
                <a:chOff x="7118580" y="4088704"/>
                <a:chExt cx="298780" cy="338554"/>
              </a:xfrm>
            </p:grpSpPr>
            <p:sp>
              <p:nvSpPr>
                <p:cNvPr id="70703" name="Oval 61">
                  <a:extLst>
                    <a:ext uri="{FF2B5EF4-FFF2-40B4-BE49-F238E27FC236}">
                      <a16:creationId xmlns:a16="http://schemas.microsoft.com/office/drawing/2014/main" id="{A5CECDC6-964E-2446-BC79-EA2A33DA4666}"/>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04" name="TextBox 62">
                  <a:extLst>
                    <a:ext uri="{FF2B5EF4-FFF2-40B4-BE49-F238E27FC236}">
                      <a16:creationId xmlns:a16="http://schemas.microsoft.com/office/drawing/2014/main" id="{4DC0A3A1-2F12-F64C-9A88-2A20C2A31A71}"/>
                    </a:ext>
                  </a:extLst>
                </p:cNvPr>
                <p:cNvSpPr txBox="1">
                  <a:spLocks noChangeArrowheads="1"/>
                </p:cNvSpPr>
                <p:nvPr/>
              </p:nvSpPr>
              <p:spPr bwMode="auto">
                <a:xfrm>
                  <a:off x="7118580"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1</a:t>
                  </a:r>
                </a:p>
              </p:txBody>
            </p:sp>
          </p:grpSp>
        </p:grpSp>
        <p:cxnSp>
          <p:nvCxnSpPr>
            <p:cNvPr id="70680" name="Straight Connector 64">
              <a:extLst>
                <a:ext uri="{FF2B5EF4-FFF2-40B4-BE49-F238E27FC236}">
                  <a16:creationId xmlns:a16="http://schemas.microsoft.com/office/drawing/2014/main" id="{CBC55742-AE8F-B448-9A01-C2395C3E5611}"/>
                </a:ext>
              </a:extLst>
            </p:cNvPr>
            <p:cNvCxnSpPr>
              <a:cxnSpLocks noChangeShapeType="1"/>
            </p:cNvCxnSpPr>
            <p:nvPr/>
          </p:nvCxnSpPr>
          <p:spPr bwMode="auto">
            <a:xfrm>
              <a:off x="5847222" y="4089283"/>
              <a:ext cx="12251" cy="363445"/>
            </a:xfrm>
            <a:prstGeom prst="line">
              <a:avLst/>
            </a:prstGeom>
            <a:noFill/>
            <a:ln w="22225">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81" name="Oval 66">
              <a:extLst>
                <a:ext uri="{FF2B5EF4-FFF2-40B4-BE49-F238E27FC236}">
                  <a16:creationId xmlns:a16="http://schemas.microsoft.com/office/drawing/2014/main" id="{915BA8A7-4A54-E34F-BDE8-A855E43C1A39}"/>
                </a:ext>
              </a:extLst>
            </p:cNvPr>
            <p:cNvSpPr>
              <a:spLocks noChangeArrowheads="1"/>
            </p:cNvSpPr>
            <p:nvPr/>
          </p:nvSpPr>
          <p:spPr bwMode="auto">
            <a:xfrm>
              <a:off x="5745055" y="3887666"/>
              <a:ext cx="220510" cy="200099"/>
            </a:xfrm>
            <a:prstGeom prst="ellipse">
              <a:avLst/>
            </a:prstGeom>
            <a:solidFill>
              <a:schemeClr val="bg1"/>
            </a:solidFill>
            <a:ln w="15875">
              <a:solidFill>
                <a:srgbClr val="006633"/>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682" name="TextBox 67">
              <a:extLst>
                <a:ext uri="{FF2B5EF4-FFF2-40B4-BE49-F238E27FC236}">
                  <a16:creationId xmlns:a16="http://schemas.microsoft.com/office/drawing/2014/main" id="{306F5B1F-3A99-3949-A659-C7DC420DBE40}"/>
                </a:ext>
              </a:extLst>
            </p:cNvPr>
            <p:cNvSpPr txBox="1">
              <a:spLocks noChangeArrowheads="1"/>
            </p:cNvSpPr>
            <p:nvPr/>
          </p:nvSpPr>
          <p:spPr bwMode="auto">
            <a:xfrm>
              <a:off x="5712513" y="381426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3</a:t>
              </a:r>
            </a:p>
          </p:txBody>
        </p:sp>
        <p:grpSp>
          <p:nvGrpSpPr>
            <p:cNvPr id="70683" name="Group 68">
              <a:extLst>
                <a:ext uri="{FF2B5EF4-FFF2-40B4-BE49-F238E27FC236}">
                  <a16:creationId xmlns:a16="http://schemas.microsoft.com/office/drawing/2014/main" id="{331AE5BA-15E7-4446-9E84-24987F3595D0}"/>
                </a:ext>
              </a:extLst>
            </p:cNvPr>
            <p:cNvGrpSpPr>
              <a:grpSpLocks/>
            </p:cNvGrpSpPr>
            <p:nvPr/>
          </p:nvGrpSpPr>
          <p:grpSpPr bwMode="auto">
            <a:xfrm>
              <a:off x="6527391" y="5239838"/>
              <a:ext cx="298780" cy="670225"/>
              <a:chOff x="3366049" y="3770526"/>
              <a:chExt cx="298780" cy="670225"/>
            </a:xfrm>
          </p:grpSpPr>
          <p:cxnSp>
            <p:nvCxnSpPr>
              <p:cNvPr id="70697" name="Straight Connector 69">
                <a:extLst>
                  <a:ext uri="{FF2B5EF4-FFF2-40B4-BE49-F238E27FC236}">
                    <a16:creationId xmlns:a16="http://schemas.microsoft.com/office/drawing/2014/main" id="{60F47B88-C420-0142-8DF8-BF2618B0A0B0}"/>
                  </a:ext>
                </a:extLst>
              </p:cNvPr>
              <p:cNvCxnSpPr>
                <a:cxnSpLocks noChangeShapeType="1"/>
              </p:cNvCxnSpPr>
              <p:nvPr/>
            </p:nvCxnSpPr>
            <p:spPr bwMode="auto">
              <a:xfrm>
                <a:off x="3496795" y="3770526"/>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698" name="Group 70">
                <a:extLst>
                  <a:ext uri="{FF2B5EF4-FFF2-40B4-BE49-F238E27FC236}">
                    <a16:creationId xmlns:a16="http://schemas.microsoft.com/office/drawing/2014/main" id="{50643045-4C82-5E4D-9BA6-5E1B48D4B280}"/>
                  </a:ext>
                </a:extLst>
              </p:cNvPr>
              <p:cNvGrpSpPr>
                <a:grpSpLocks/>
              </p:cNvGrpSpPr>
              <p:nvPr/>
            </p:nvGrpSpPr>
            <p:grpSpPr bwMode="auto">
              <a:xfrm>
                <a:off x="3366049" y="4102197"/>
                <a:ext cx="298780" cy="338554"/>
                <a:chOff x="7126748" y="4088704"/>
                <a:chExt cx="298780" cy="338554"/>
              </a:xfrm>
            </p:grpSpPr>
            <p:sp>
              <p:nvSpPr>
                <p:cNvPr id="70699" name="Oval 71">
                  <a:extLst>
                    <a:ext uri="{FF2B5EF4-FFF2-40B4-BE49-F238E27FC236}">
                      <a16:creationId xmlns:a16="http://schemas.microsoft.com/office/drawing/2014/main" id="{DD1083EC-2E39-7543-8C23-13AD7546D41B}"/>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700" name="TextBox 72">
                  <a:extLst>
                    <a:ext uri="{FF2B5EF4-FFF2-40B4-BE49-F238E27FC236}">
                      <a16:creationId xmlns:a16="http://schemas.microsoft.com/office/drawing/2014/main" id="{2AEBBF9A-AA5C-0541-860E-B496C96F54E5}"/>
                    </a:ext>
                  </a:extLst>
                </p:cNvPr>
                <p:cNvSpPr txBox="1">
                  <a:spLocks noChangeArrowheads="1"/>
                </p:cNvSpPr>
                <p:nvPr/>
              </p:nvSpPr>
              <p:spPr bwMode="auto">
                <a:xfrm>
                  <a:off x="7126748"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3</a:t>
                  </a:r>
                </a:p>
              </p:txBody>
            </p:sp>
          </p:grpSp>
        </p:grpSp>
        <p:grpSp>
          <p:nvGrpSpPr>
            <p:cNvPr id="70684" name="Group 73">
              <a:extLst>
                <a:ext uri="{FF2B5EF4-FFF2-40B4-BE49-F238E27FC236}">
                  <a16:creationId xmlns:a16="http://schemas.microsoft.com/office/drawing/2014/main" id="{6DE6DC8C-EBE2-E14C-882A-8C120D5F6874}"/>
                </a:ext>
              </a:extLst>
            </p:cNvPr>
            <p:cNvGrpSpPr>
              <a:grpSpLocks/>
            </p:cNvGrpSpPr>
            <p:nvPr/>
          </p:nvGrpSpPr>
          <p:grpSpPr bwMode="auto">
            <a:xfrm>
              <a:off x="6866713" y="5236793"/>
              <a:ext cx="298780" cy="680611"/>
              <a:chOff x="4064326" y="3759579"/>
              <a:chExt cx="298780" cy="680611"/>
            </a:xfrm>
          </p:grpSpPr>
          <p:cxnSp>
            <p:nvCxnSpPr>
              <p:cNvPr id="70693" name="Straight Connector 74">
                <a:extLst>
                  <a:ext uri="{FF2B5EF4-FFF2-40B4-BE49-F238E27FC236}">
                    <a16:creationId xmlns:a16="http://schemas.microsoft.com/office/drawing/2014/main" id="{B999E33B-BB4B-B343-8BD6-548240DD6655}"/>
                  </a:ext>
                </a:extLst>
              </p:cNvPr>
              <p:cNvCxnSpPr>
                <a:cxnSpLocks noChangeShapeType="1"/>
              </p:cNvCxnSpPr>
              <p:nvPr/>
            </p:nvCxnSpPr>
            <p:spPr bwMode="auto">
              <a:xfrm>
                <a:off x="4196385" y="3759579"/>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694" name="Group 75">
                <a:extLst>
                  <a:ext uri="{FF2B5EF4-FFF2-40B4-BE49-F238E27FC236}">
                    <a16:creationId xmlns:a16="http://schemas.microsoft.com/office/drawing/2014/main" id="{64CE4613-848A-D64E-8AF0-9D2D8C1176D6}"/>
                  </a:ext>
                </a:extLst>
              </p:cNvPr>
              <p:cNvGrpSpPr>
                <a:grpSpLocks/>
              </p:cNvGrpSpPr>
              <p:nvPr/>
            </p:nvGrpSpPr>
            <p:grpSpPr bwMode="auto">
              <a:xfrm>
                <a:off x="4064326" y="4101636"/>
                <a:ext cx="298780" cy="338554"/>
                <a:chOff x="7126748" y="4088704"/>
                <a:chExt cx="298780" cy="338554"/>
              </a:xfrm>
            </p:grpSpPr>
            <p:sp>
              <p:nvSpPr>
                <p:cNvPr id="70695" name="Oval 76">
                  <a:extLst>
                    <a:ext uri="{FF2B5EF4-FFF2-40B4-BE49-F238E27FC236}">
                      <a16:creationId xmlns:a16="http://schemas.microsoft.com/office/drawing/2014/main" id="{84270B71-F7D6-1E4C-AD1E-20ED0EB31F84}"/>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696" name="TextBox 77">
                  <a:extLst>
                    <a:ext uri="{FF2B5EF4-FFF2-40B4-BE49-F238E27FC236}">
                      <a16:creationId xmlns:a16="http://schemas.microsoft.com/office/drawing/2014/main" id="{EDF456A1-4816-D94E-83F6-CA13829F6B57}"/>
                    </a:ext>
                  </a:extLst>
                </p:cNvPr>
                <p:cNvSpPr txBox="1">
                  <a:spLocks noChangeArrowheads="1"/>
                </p:cNvSpPr>
                <p:nvPr/>
              </p:nvSpPr>
              <p:spPr bwMode="auto">
                <a:xfrm>
                  <a:off x="7126748"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4</a:t>
                  </a:r>
                </a:p>
              </p:txBody>
            </p:sp>
          </p:grpSp>
        </p:grpSp>
        <p:grpSp>
          <p:nvGrpSpPr>
            <p:cNvPr id="70685" name="Group 78">
              <a:extLst>
                <a:ext uri="{FF2B5EF4-FFF2-40B4-BE49-F238E27FC236}">
                  <a16:creationId xmlns:a16="http://schemas.microsoft.com/office/drawing/2014/main" id="{BD4718C9-27A9-414F-B22F-F9E9A5A582D5}"/>
                </a:ext>
              </a:extLst>
            </p:cNvPr>
            <p:cNvGrpSpPr>
              <a:grpSpLocks/>
            </p:cNvGrpSpPr>
            <p:nvPr/>
          </p:nvGrpSpPr>
          <p:grpSpPr bwMode="auto">
            <a:xfrm>
              <a:off x="6330954" y="3789805"/>
              <a:ext cx="298780" cy="646584"/>
              <a:chOff x="3528567" y="2312591"/>
              <a:chExt cx="298780" cy="646584"/>
            </a:xfrm>
          </p:grpSpPr>
          <p:cxnSp>
            <p:nvCxnSpPr>
              <p:cNvPr id="70689" name="Straight Connector 79">
                <a:extLst>
                  <a:ext uri="{FF2B5EF4-FFF2-40B4-BE49-F238E27FC236}">
                    <a16:creationId xmlns:a16="http://schemas.microsoft.com/office/drawing/2014/main" id="{C15A9066-B857-B34D-BD6B-E8DDB1B3C550}"/>
                  </a:ext>
                </a:extLst>
              </p:cNvPr>
              <p:cNvCxnSpPr>
                <a:cxnSpLocks noChangeShapeType="1"/>
              </p:cNvCxnSpPr>
              <p:nvPr/>
            </p:nvCxnSpPr>
            <p:spPr bwMode="auto">
              <a:xfrm>
                <a:off x="3677779" y="2595730"/>
                <a:ext cx="12251" cy="363445"/>
              </a:xfrm>
              <a:prstGeom prst="line">
                <a:avLst/>
              </a:prstGeom>
              <a:noFill/>
              <a:ln w="222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690" name="Group 80">
                <a:extLst>
                  <a:ext uri="{FF2B5EF4-FFF2-40B4-BE49-F238E27FC236}">
                    <a16:creationId xmlns:a16="http://schemas.microsoft.com/office/drawing/2014/main" id="{886FCC83-A9B3-334A-BCC0-876E61636EBE}"/>
                  </a:ext>
                </a:extLst>
              </p:cNvPr>
              <p:cNvGrpSpPr>
                <a:grpSpLocks/>
              </p:cNvGrpSpPr>
              <p:nvPr/>
            </p:nvGrpSpPr>
            <p:grpSpPr bwMode="auto">
              <a:xfrm>
                <a:off x="3528567" y="2312591"/>
                <a:ext cx="298780" cy="338554"/>
                <a:chOff x="7126748" y="4088704"/>
                <a:chExt cx="298780" cy="338554"/>
              </a:xfrm>
            </p:grpSpPr>
            <p:sp>
              <p:nvSpPr>
                <p:cNvPr id="70691" name="Oval 81">
                  <a:extLst>
                    <a:ext uri="{FF2B5EF4-FFF2-40B4-BE49-F238E27FC236}">
                      <a16:creationId xmlns:a16="http://schemas.microsoft.com/office/drawing/2014/main" id="{2E80C74A-D965-B74D-AD96-BC987D7B4CCA}"/>
                    </a:ext>
                  </a:extLst>
                </p:cNvPr>
                <p:cNvSpPr>
                  <a:spLocks noChangeArrowheads="1"/>
                </p:cNvSpPr>
                <p:nvPr/>
              </p:nvSpPr>
              <p:spPr bwMode="auto">
                <a:xfrm>
                  <a:off x="7163482" y="4166297"/>
                  <a:ext cx="220510" cy="200099"/>
                </a:xfrm>
                <a:prstGeom prst="ellipse">
                  <a:avLst/>
                </a:prstGeom>
                <a:solidFill>
                  <a:schemeClr val="bg1"/>
                </a:solidFill>
                <a:ln w="15875">
                  <a:solidFill>
                    <a:srgbClr val="CC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0692" name="TextBox 82">
                  <a:extLst>
                    <a:ext uri="{FF2B5EF4-FFF2-40B4-BE49-F238E27FC236}">
                      <a16:creationId xmlns:a16="http://schemas.microsoft.com/office/drawing/2014/main" id="{D97052B8-B7B8-C74C-8A10-56AB4B66DDA5}"/>
                    </a:ext>
                  </a:extLst>
                </p:cNvPr>
                <p:cNvSpPr txBox="1">
                  <a:spLocks noChangeArrowheads="1"/>
                </p:cNvSpPr>
                <p:nvPr/>
              </p:nvSpPr>
              <p:spPr bwMode="auto">
                <a:xfrm>
                  <a:off x="7126748" y="4088704"/>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cs typeface="Arial" panose="020B0604020202020204" pitchFamily="34" charset="0"/>
                    </a:rPr>
                    <a:t>4</a:t>
                  </a:r>
                </a:p>
              </p:txBody>
            </p:sp>
          </p:grpSp>
        </p:grpSp>
        <p:sp>
          <p:nvSpPr>
            <p:cNvPr id="70686" name="TextBox 83">
              <a:extLst>
                <a:ext uri="{FF2B5EF4-FFF2-40B4-BE49-F238E27FC236}">
                  <a16:creationId xmlns:a16="http://schemas.microsoft.com/office/drawing/2014/main" id="{8198B958-E14C-9B4D-8C5F-C422553F9D5F}"/>
                </a:ext>
              </a:extLst>
            </p:cNvPr>
            <p:cNvSpPr txBox="1">
              <a:spLocks noChangeArrowheads="1"/>
            </p:cNvSpPr>
            <p:nvPr/>
          </p:nvSpPr>
          <p:spPr bwMode="auto">
            <a:xfrm>
              <a:off x="4743786" y="4062076"/>
              <a:ext cx="8067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i="1">
                  <a:cs typeface="Arial" panose="020B0604020202020204" pitchFamily="34" charset="0"/>
                </a:rPr>
                <a:t>arrivals</a:t>
              </a:r>
            </a:p>
          </p:txBody>
        </p:sp>
        <p:sp>
          <p:nvSpPr>
            <p:cNvPr id="70687" name="TextBox 84">
              <a:extLst>
                <a:ext uri="{FF2B5EF4-FFF2-40B4-BE49-F238E27FC236}">
                  <a16:creationId xmlns:a16="http://schemas.microsoft.com/office/drawing/2014/main" id="{3DED7811-6725-854E-BD0E-F394F24D338D}"/>
                </a:ext>
              </a:extLst>
            </p:cNvPr>
            <p:cNvSpPr txBox="1">
              <a:spLocks noChangeArrowheads="1"/>
            </p:cNvSpPr>
            <p:nvPr/>
          </p:nvSpPr>
          <p:spPr bwMode="auto">
            <a:xfrm>
              <a:off x="4767502" y="5260730"/>
              <a:ext cx="1086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i="1">
                  <a:cs typeface="Arial" panose="020B0604020202020204" pitchFamily="34" charset="0"/>
                </a:rPr>
                <a:t>departures</a:t>
              </a:r>
            </a:p>
          </p:txBody>
        </p:sp>
        <p:sp>
          <p:nvSpPr>
            <p:cNvPr id="70688" name="TextBox 85">
              <a:extLst>
                <a:ext uri="{FF2B5EF4-FFF2-40B4-BE49-F238E27FC236}">
                  <a16:creationId xmlns:a16="http://schemas.microsoft.com/office/drawing/2014/main" id="{49F693DF-72EB-F443-8A0A-A763DEB1A365}"/>
                </a:ext>
              </a:extLst>
            </p:cNvPr>
            <p:cNvSpPr txBox="1">
              <a:spLocks noChangeArrowheads="1"/>
            </p:cNvSpPr>
            <p:nvPr/>
          </p:nvSpPr>
          <p:spPr bwMode="auto">
            <a:xfrm>
              <a:off x="4789885" y="4566958"/>
              <a:ext cx="860255" cy="59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1275"/>
                </a:lnSpc>
              </a:pPr>
              <a:r>
                <a:rPr lang="en-US" altLang="en-US" sz="1400" i="1">
                  <a:cs typeface="Arial" panose="020B0604020202020204" pitchFamily="34" charset="0"/>
                </a:rPr>
                <a:t>packet in service</a:t>
              </a:r>
            </a:p>
          </p:txBody>
        </p:sp>
      </p:grpSp>
      <p:sp>
        <p:nvSpPr>
          <p:cNvPr id="70661" name="Slide Number Placeholder 5">
            <a:extLst>
              <a:ext uri="{FF2B5EF4-FFF2-40B4-BE49-F238E27FC236}">
                <a16:creationId xmlns:a16="http://schemas.microsoft.com/office/drawing/2014/main" id="{85B0E7D9-9659-4949-BF8A-E3FA0EB4AE75}"/>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C2497360-6211-8843-A99F-7B7D0E195A9B}" type="slidenum">
              <a:rPr lang="en-US" altLang="en-US" sz="1200">
                <a:latin typeface="Tahoma" panose="020B0604030504040204" pitchFamily="34" charset="0"/>
              </a:rPr>
              <a:pPr/>
              <a:t>16</a:t>
            </a:fld>
            <a:endParaRPr lang="en-US" altLang="en-US" sz="1200">
              <a:latin typeface="Tahoma" panose="020B0604030504040204" pitchFamily="34" charset="0"/>
            </a:endParaRPr>
          </a:p>
        </p:txBody>
      </p:sp>
      <p:sp>
        <p:nvSpPr>
          <p:cNvPr id="70662" name="Footer Placeholder 2">
            <a:extLst>
              <a:ext uri="{FF2B5EF4-FFF2-40B4-BE49-F238E27FC236}">
                <a16:creationId xmlns:a16="http://schemas.microsoft.com/office/drawing/2014/main" id="{94B7BA06-105B-1A4F-B02F-8143F4C1F405}"/>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2" name="Oval 1">
            <a:extLst>
              <a:ext uri="{FF2B5EF4-FFF2-40B4-BE49-F238E27FC236}">
                <a16:creationId xmlns:a16="http://schemas.microsoft.com/office/drawing/2014/main" id="{7298CFAF-99F3-6D44-BA50-039E26CF7C87}"/>
              </a:ext>
            </a:extLst>
          </p:cNvPr>
          <p:cNvSpPr/>
          <p:nvPr/>
        </p:nvSpPr>
        <p:spPr bwMode="auto">
          <a:xfrm>
            <a:off x="1894975" y="3619698"/>
            <a:ext cx="322597" cy="1415598"/>
          </a:xfrm>
          <a:prstGeom prst="ellipse">
            <a:avLst/>
          </a:prstGeom>
          <a:noFill/>
          <a:ln w="28575" cap="flat" cmpd="sng" algn="ctr">
            <a:solidFill>
              <a:schemeClr val="tx1"/>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3" name="TextBox 82">
            <a:extLst>
              <a:ext uri="{FF2B5EF4-FFF2-40B4-BE49-F238E27FC236}">
                <a16:creationId xmlns:a16="http://schemas.microsoft.com/office/drawing/2014/main" id="{41C35707-2BF2-A547-BFD6-EB1B83F66EE2}"/>
              </a:ext>
            </a:extLst>
          </p:cNvPr>
          <p:cNvSpPr txBox="1"/>
          <p:nvPr/>
        </p:nvSpPr>
        <p:spPr>
          <a:xfrm>
            <a:off x="721790" y="5752222"/>
            <a:ext cx="6406765" cy="461665"/>
          </a:xfrm>
          <a:prstGeom prst="rect">
            <a:avLst/>
          </a:prstGeom>
          <a:noFill/>
        </p:spPr>
        <p:txBody>
          <a:bodyPr wrap="square" rtlCol="0">
            <a:spAutoFit/>
          </a:bodyPr>
          <a:lstStyle/>
          <a:p>
            <a:r>
              <a:rPr lang="en-US" sz="1200" dirty="0">
                <a:solidFill>
                  <a:srgbClr val="C00000"/>
                </a:solidFill>
              </a:rPr>
              <a:t>2 and 3 arrive </a:t>
            </a:r>
            <a:r>
              <a:rPr lang="en-US" sz="1200" dirty="0"/>
              <a:t>while 1 in service</a:t>
            </a:r>
          </a:p>
          <a:p>
            <a:r>
              <a:rPr lang="en-US" sz="1200" dirty="0"/>
              <a:t>3 gets serviced </a:t>
            </a:r>
            <a:r>
              <a:rPr lang="en-US" sz="1200" dirty="0">
                <a:solidFill>
                  <a:srgbClr val="C00000"/>
                </a:solidFill>
              </a:rPr>
              <a:t>ahead</a:t>
            </a:r>
            <a:r>
              <a:rPr lang="en-US" sz="1200" dirty="0"/>
              <a:t> of 2 as each class gets one serviced each cycle </a:t>
            </a:r>
          </a:p>
        </p:txBody>
      </p:sp>
      <p:grpSp>
        <p:nvGrpSpPr>
          <p:cNvPr id="84" name="Group 8">
            <a:extLst>
              <a:ext uri="{FF2B5EF4-FFF2-40B4-BE49-F238E27FC236}">
                <a16:creationId xmlns:a16="http://schemas.microsoft.com/office/drawing/2014/main" id="{FC443EA7-DAD8-914D-87C2-78456C8539DE}"/>
              </a:ext>
            </a:extLst>
          </p:cNvPr>
          <p:cNvGrpSpPr>
            <a:grpSpLocks/>
          </p:cNvGrpSpPr>
          <p:nvPr/>
        </p:nvGrpSpPr>
        <p:grpSpPr bwMode="auto">
          <a:xfrm>
            <a:off x="4986785" y="3054733"/>
            <a:ext cx="4051300" cy="2263660"/>
            <a:chOff x="251257" y="1325350"/>
            <a:chExt cx="4051177" cy="2263163"/>
          </a:xfrm>
        </p:grpSpPr>
        <p:grpSp>
          <p:nvGrpSpPr>
            <p:cNvPr id="85" name="Group 9">
              <a:extLst>
                <a:ext uri="{FF2B5EF4-FFF2-40B4-BE49-F238E27FC236}">
                  <a16:creationId xmlns:a16="http://schemas.microsoft.com/office/drawing/2014/main" id="{ABD99959-5CA9-F147-B3DB-DD6E5F7B88FF}"/>
                </a:ext>
              </a:extLst>
            </p:cNvPr>
            <p:cNvGrpSpPr>
              <a:grpSpLocks/>
            </p:cNvGrpSpPr>
            <p:nvPr/>
          </p:nvGrpSpPr>
          <p:grpSpPr bwMode="auto">
            <a:xfrm>
              <a:off x="1008970" y="1860956"/>
              <a:ext cx="2431250" cy="1240418"/>
              <a:chOff x="5418640" y="1702302"/>
              <a:chExt cx="2431250" cy="1240418"/>
            </a:xfrm>
          </p:grpSpPr>
          <p:grpSp>
            <p:nvGrpSpPr>
              <p:cNvPr id="101" name="Group 25">
                <a:extLst>
                  <a:ext uri="{FF2B5EF4-FFF2-40B4-BE49-F238E27FC236}">
                    <a16:creationId xmlns:a16="http://schemas.microsoft.com/office/drawing/2014/main" id="{7075792B-CED1-B74C-8AA9-5369EEE988E3}"/>
                  </a:ext>
                </a:extLst>
              </p:cNvPr>
              <p:cNvGrpSpPr>
                <a:grpSpLocks/>
              </p:cNvGrpSpPr>
              <p:nvPr/>
            </p:nvGrpSpPr>
            <p:grpSpPr bwMode="auto">
              <a:xfrm>
                <a:off x="6179876" y="2377501"/>
                <a:ext cx="929822" cy="565219"/>
                <a:chOff x="1670312" y="2562997"/>
                <a:chExt cx="929822" cy="565219"/>
              </a:xfrm>
            </p:grpSpPr>
            <p:grpSp>
              <p:nvGrpSpPr>
                <p:cNvPr id="115" name="Group 39">
                  <a:extLst>
                    <a:ext uri="{FF2B5EF4-FFF2-40B4-BE49-F238E27FC236}">
                      <a16:creationId xmlns:a16="http://schemas.microsoft.com/office/drawing/2014/main" id="{950D2E5A-DBE9-8F4F-A4A4-FA059B0B220F}"/>
                    </a:ext>
                  </a:extLst>
                </p:cNvPr>
                <p:cNvGrpSpPr>
                  <a:grpSpLocks/>
                </p:cNvGrpSpPr>
                <p:nvPr/>
              </p:nvGrpSpPr>
              <p:grpSpPr bwMode="auto">
                <a:xfrm>
                  <a:off x="1670312" y="2562997"/>
                  <a:ext cx="929822" cy="565219"/>
                  <a:chOff x="1670312" y="2562997"/>
                  <a:chExt cx="929822" cy="565219"/>
                </a:xfrm>
              </p:grpSpPr>
              <p:sp>
                <p:nvSpPr>
                  <p:cNvPr id="117" name="Rectangle 41">
                    <a:extLst>
                      <a:ext uri="{FF2B5EF4-FFF2-40B4-BE49-F238E27FC236}">
                        <a16:creationId xmlns:a16="http://schemas.microsoft.com/office/drawing/2014/main" id="{38A1AC88-AE86-E048-940D-97FCDE28174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cxnSp>
                <p:nvCxnSpPr>
                  <p:cNvPr id="118" name="Straight Connector 42">
                    <a:extLst>
                      <a:ext uri="{FF2B5EF4-FFF2-40B4-BE49-F238E27FC236}">
                        <a16:creationId xmlns:a16="http://schemas.microsoft.com/office/drawing/2014/main" id="{D877E80C-EBE6-5641-9302-494F458D493A}"/>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43">
                    <a:extLst>
                      <a:ext uri="{FF2B5EF4-FFF2-40B4-BE49-F238E27FC236}">
                        <a16:creationId xmlns:a16="http://schemas.microsoft.com/office/drawing/2014/main" id="{66A97D0E-AD6C-484C-B20A-785A58BD1F7C}"/>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44">
                    <a:extLst>
                      <a:ext uri="{FF2B5EF4-FFF2-40B4-BE49-F238E27FC236}">
                        <a16:creationId xmlns:a16="http://schemas.microsoft.com/office/drawing/2014/main" id="{54AD063C-A170-6043-B9FE-236F1739F09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45">
                    <a:extLst>
                      <a:ext uri="{FF2B5EF4-FFF2-40B4-BE49-F238E27FC236}">
                        <a16:creationId xmlns:a16="http://schemas.microsoft.com/office/drawing/2014/main" id="{9B170FA8-D415-0448-BCB6-9C9F41F72A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46">
                    <a:extLst>
                      <a:ext uri="{FF2B5EF4-FFF2-40B4-BE49-F238E27FC236}">
                        <a16:creationId xmlns:a16="http://schemas.microsoft.com/office/drawing/2014/main" id="{A5125477-FE89-B845-807A-596CF83575D9}"/>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47">
                    <a:extLst>
                      <a:ext uri="{FF2B5EF4-FFF2-40B4-BE49-F238E27FC236}">
                        <a16:creationId xmlns:a16="http://schemas.microsoft.com/office/drawing/2014/main" id="{6C16717B-42F7-1640-9427-7E440F3E4B5D}"/>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48">
                    <a:extLst>
                      <a:ext uri="{FF2B5EF4-FFF2-40B4-BE49-F238E27FC236}">
                        <a16:creationId xmlns:a16="http://schemas.microsoft.com/office/drawing/2014/main" id="{B1B5A153-ACDC-2445-82AB-AD4EEC08460E}"/>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6" name="Rectangle 115">
                  <a:extLst>
                    <a:ext uri="{FF2B5EF4-FFF2-40B4-BE49-F238E27FC236}">
                      <a16:creationId xmlns:a16="http://schemas.microsoft.com/office/drawing/2014/main" id="{F533CE60-692D-184C-AA43-9B5807B57F7A}"/>
                    </a:ext>
                  </a:extLst>
                </p:cNvPr>
                <p:cNvSpPr/>
                <p:nvPr/>
              </p:nvSpPr>
              <p:spPr>
                <a:xfrm>
                  <a:off x="2254738" y="2571262"/>
                  <a:ext cx="336062" cy="547076"/>
                </a:xfrm>
                <a:prstGeom prst="rect">
                  <a:avLst/>
                </a:prstGeom>
                <a:gradFill flip="none" rotWithShape="1">
                  <a:gsLst>
                    <a:gs pos="99000">
                      <a:srgbClr val="006633">
                        <a:alpha val="71000"/>
                      </a:srgbClr>
                    </a:gs>
                    <a:gs pos="100000">
                      <a:srgbClr val="FFFFFF"/>
                    </a:gs>
                  </a:gsLst>
                  <a:lin ang="0" scaled="1"/>
                  <a:tileRect/>
                </a:gradFill>
                <a:ln w="15875">
                  <a:noFill/>
                </a:ln>
              </p:spPr>
              <p:txBody>
                <a:bodyPr wrap="none"/>
                <a:lstStyle/>
                <a:p>
                  <a:pPr>
                    <a:defRPr/>
                  </a:pPr>
                  <a:endParaRPr lang="en-US">
                    <a:latin typeface="Comic Sans MS" pitchFamily="66" charset="0"/>
                    <a:ea typeface="ＭＳ Ｐゴシック" charset="0"/>
                    <a:cs typeface="ＭＳ Ｐゴシック" charset="0"/>
                  </a:endParaRPr>
                </a:p>
              </p:txBody>
            </p:sp>
          </p:grpSp>
          <p:grpSp>
            <p:nvGrpSpPr>
              <p:cNvPr id="102" name="Group 26">
                <a:extLst>
                  <a:ext uri="{FF2B5EF4-FFF2-40B4-BE49-F238E27FC236}">
                    <a16:creationId xmlns:a16="http://schemas.microsoft.com/office/drawing/2014/main" id="{92B55B12-3820-5D49-B589-8A4BFA36206E}"/>
                  </a:ext>
                </a:extLst>
              </p:cNvPr>
              <p:cNvGrpSpPr>
                <a:grpSpLocks/>
              </p:cNvGrpSpPr>
              <p:nvPr/>
            </p:nvGrpSpPr>
            <p:grpSpPr bwMode="auto">
              <a:xfrm>
                <a:off x="6146757" y="1702302"/>
                <a:ext cx="940317" cy="565219"/>
                <a:chOff x="1670312" y="2562997"/>
                <a:chExt cx="940317" cy="565219"/>
              </a:xfrm>
            </p:grpSpPr>
            <p:grpSp>
              <p:nvGrpSpPr>
                <p:cNvPr id="105" name="Group 29">
                  <a:extLst>
                    <a:ext uri="{FF2B5EF4-FFF2-40B4-BE49-F238E27FC236}">
                      <a16:creationId xmlns:a16="http://schemas.microsoft.com/office/drawing/2014/main" id="{68690DFE-7C28-3C48-9FD3-2782D02A8132}"/>
                    </a:ext>
                  </a:extLst>
                </p:cNvPr>
                <p:cNvGrpSpPr>
                  <a:grpSpLocks/>
                </p:cNvGrpSpPr>
                <p:nvPr/>
              </p:nvGrpSpPr>
              <p:grpSpPr bwMode="auto">
                <a:xfrm>
                  <a:off x="1670312" y="2562997"/>
                  <a:ext cx="929822" cy="565219"/>
                  <a:chOff x="1670312" y="2562997"/>
                  <a:chExt cx="929822" cy="565219"/>
                </a:xfrm>
              </p:grpSpPr>
              <p:sp>
                <p:nvSpPr>
                  <p:cNvPr id="107" name="Rectangle 31">
                    <a:extLst>
                      <a:ext uri="{FF2B5EF4-FFF2-40B4-BE49-F238E27FC236}">
                        <a16:creationId xmlns:a16="http://schemas.microsoft.com/office/drawing/2014/main" id="{84534B85-4946-F44C-A0E2-C82EA69E4970}"/>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cxnSp>
                <p:nvCxnSpPr>
                  <p:cNvPr id="108" name="Straight Connector 32">
                    <a:extLst>
                      <a:ext uri="{FF2B5EF4-FFF2-40B4-BE49-F238E27FC236}">
                        <a16:creationId xmlns:a16="http://schemas.microsoft.com/office/drawing/2014/main" id="{9EB822F1-8A37-714E-BEF4-3F7E6A03B28D}"/>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33">
                    <a:extLst>
                      <a:ext uri="{FF2B5EF4-FFF2-40B4-BE49-F238E27FC236}">
                        <a16:creationId xmlns:a16="http://schemas.microsoft.com/office/drawing/2014/main" id="{1A754378-6922-4240-BD5C-7C8C1F837D99}"/>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34">
                    <a:extLst>
                      <a:ext uri="{FF2B5EF4-FFF2-40B4-BE49-F238E27FC236}">
                        <a16:creationId xmlns:a16="http://schemas.microsoft.com/office/drawing/2014/main" id="{B87A9FB9-43BE-4548-939C-06E7B6AF8155}"/>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35">
                    <a:extLst>
                      <a:ext uri="{FF2B5EF4-FFF2-40B4-BE49-F238E27FC236}">
                        <a16:creationId xmlns:a16="http://schemas.microsoft.com/office/drawing/2014/main" id="{3AFB690E-EEA9-9847-8B0B-C2D0557828AE}"/>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36">
                    <a:extLst>
                      <a:ext uri="{FF2B5EF4-FFF2-40B4-BE49-F238E27FC236}">
                        <a16:creationId xmlns:a16="http://schemas.microsoft.com/office/drawing/2014/main" id="{A2FFA93D-85D5-0F41-A581-97EE489FDF6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37">
                    <a:extLst>
                      <a:ext uri="{FF2B5EF4-FFF2-40B4-BE49-F238E27FC236}">
                        <a16:creationId xmlns:a16="http://schemas.microsoft.com/office/drawing/2014/main" id="{0684DE10-94A4-DF46-ADC4-9784E1652C1E}"/>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38">
                    <a:extLst>
                      <a:ext uri="{FF2B5EF4-FFF2-40B4-BE49-F238E27FC236}">
                        <a16:creationId xmlns:a16="http://schemas.microsoft.com/office/drawing/2014/main" id="{2493CAC2-D523-834E-8EEE-25E4FA158FA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6" name="Rectangle 30">
                  <a:extLst>
                    <a:ext uri="{FF2B5EF4-FFF2-40B4-BE49-F238E27FC236}">
                      <a16:creationId xmlns:a16="http://schemas.microsoft.com/office/drawing/2014/main" id="{2CFFA648-5439-9F42-87F0-C83DF1789703}"/>
                    </a:ext>
                  </a:extLst>
                </p:cNvPr>
                <p:cNvSpPr>
                  <a:spLocks noChangeArrowheads="1"/>
                </p:cNvSpPr>
                <p:nvPr/>
              </p:nvSpPr>
              <p:spPr bwMode="auto">
                <a:xfrm>
                  <a:off x="1916862" y="2571262"/>
                  <a:ext cx="693767" cy="547076"/>
                </a:xfrm>
                <a:prstGeom prst="rect">
                  <a:avLst/>
                </a:prstGeom>
                <a:solidFill>
                  <a:srgbClr val="CC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103" name="Isosceles Triangle 27">
                <a:extLst>
                  <a:ext uri="{FF2B5EF4-FFF2-40B4-BE49-F238E27FC236}">
                    <a16:creationId xmlns:a16="http://schemas.microsoft.com/office/drawing/2014/main" id="{E8E4A6AB-0CCC-AF41-B7AB-597069DA2987}"/>
                  </a:ext>
                </a:extLst>
              </p:cNvPr>
              <p:cNvSpPr>
                <a:spLocks noChangeArrowheads="1"/>
              </p:cNvSpPr>
              <p:nvPr/>
            </p:nvSpPr>
            <p:spPr bwMode="auto">
              <a:xfrm rot="5400000">
                <a:off x="5346244" y="2083057"/>
                <a:ext cx="575027" cy="430236"/>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4" name="Oval 28">
                <a:extLst>
                  <a:ext uri="{FF2B5EF4-FFF2-40B4-BE49-F238E27FC236}">
                    <a16:creationId xmlns:a16="http://schemas.microsoft.com/office/drawing/2014/main" id="{2B30F17E-50B4-9F41-87E2-CE6DD345CE58}"/>
                  </a:ext>
                </a:extLst>
              </p:cNvPr>
              <p:cNvSpPr>
                <a:spLocks noChangeArrowheads="1"/>
              </p:cNvSpPr>
              <p:nvPr/>
            </p:nvSpPr>
            <p:spPr bwMode="auto">
              <a:xfrm>
                <a:off x="7216951" y="2016897"/>
                <a:ext cx="632939" cy="62881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cxnSp>
          <p:nvCxnSpPr>
            <p:cNvPr id="86" name="Straight Arrow Connector 10">
              <a:extLst>
                <a:ext uri="{FF2B5EF4-FFF2-40B4-BE49-F238E27FC236}">
                  <a16:creationId xmlns:a16="http://schemas.microsoft.com/office/drawing/2014/main" id="{16039C4F-5644-5F4A-82E5-EB1B71FAA5C4}"/>
                </a:ext>
              </a:extLst>
            </p:cNvPr>
            <p:cNvCxnSpPr>
              <a:cxnSpLocks noChangeShapeType="1"/>
              <a:stCxn id="103" idx="0"/>
              <a:endCxn id="107" idx="1"/>
            </p:cNvCxnSpPr>
            <p:nvPr/>
          </p:nvCxnSpPr>
          <p:spPr bwMode="auto">
            <a:xfrm flipV="1">
              <a:off x="1439206" y="2142535"/>
              <a:ext cx="297881" cy="314295"/>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11">
              <a:extLst>
                <a:ext uri="{FF2B5EF4-FFF2-40B4-BE49-F238E27FC236}">
                  <a16:creationId xmlns:a16="http://schemas.microsoft.com/office/drawing/2014/main" id="{F64DB5DC-FBCD-B340-8EA7-4DFADDF743A7}"/>
                </a:ext>
              </a:extLst>
            </p:cNvPr>
            <p:cNvCxnSpPr>
              <a:cxnSpLocks noChangeShapeType="1"/>
              <a:stCxn id="103" idx="0"/>
              <a:endCxn id="117" idx="1"/>
            </p:cNvCxnSpPr>
            <p:nvPr/>
          </p:nvCxnSpPr>
          <p:spPr bwMode="auto">
            <a:xfrm>
              <a:off x="1439206" y="2456830"/>
              <a:ext cx="331000" cy="360904"/>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12">
              <a:extLst>
                <a:ext uri="{FF2B5EF4-FFF2-40B4-BE49-F238E27FC236}">
                  <a16:creationId xmlns:a16="http://schemas.microsoft.com/office/drawing/2014/main" id="{44D8A3B0-6D1D-BE40-9D18-8EE183E078C7}"/>
                </a:ext>
              </a:extLst>
            </p:cNvPr>
            <p:cNvCxnSpPr>
              <a:cxnSpLocks noChangeShapeType="1"/>
            </p:cNvCxnSpPr>
            <p:nvPr/>
          </p:nvCxnSpPr>
          <p:spPr bwMode="auto">
            <a:xfrm flipV="1">
              <a:off x="414946" y="2332657"/>
              <a:ext cx="485378" cy="6083"/>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13">
              <a:extLst>
                <a:ext uri="{FF2B5EF4-FFF2-40B4-BE49-F238E27FC236}">
                  <a16:creationId xmlns:a16="http://schemas.microsoft.com/office/drawing/2014/main" id="{3445E85B-117C-F448-AD0B-97E9E0E015F4}"/>
                </a:ext>
              </a:extLst>
            </p:cNvPr>
            <p:cNvCxnSpPr>
              <a:cxnSpLocks noChangeShapeType="1"/>
            </p:cNvCxnSpPr>
            <p:nvPr/>
          </p:nvCxnSpPr>
          <p:spPr bwMode="auto">
            <a:xfrm flipV="1">
              <a:off x="413380" y="2589841"/>
              <a:ext cx="485378" cy="6083"/>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Arrow Connector 14">
              <a:extLst>
                <a:ext uri="{FF2B5EF4-FFF2-40B4-BE49-F238E27FC236}">
                  <a16:creationId xmlns:a16="http://schemas.microsoft.com/office/drawing/2014/main" id="{F4AAAA05-404D-A948-A5C0-5AB6D99B65B5}"/>
                </a:ext>
              </a:extLst>
            </p:cNvPr>
            <p:cNvCxnSpPr>
              <a:cxnSpLocks noChangeShapeType="1"/>
              <a:endCxn id="104" idx="1"/>
            </p:cNvCxnSpPr>
            <p:nvPr/>
          </p:nvCxnSpPr>
          <p:spPr bwMode="auto">
            <a:xfrm>
              <a:off x="2675605" y="2143260"/>
              <a:ext cx="224368" cy="124379"/>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15">
              <a:extLst>
                <a:ext uri="{FF2B5EF4-FFF2-40B4-BE49-F238E27FC236}">
                  <a16:creationId xmlns:a16="http://schemas.microsoft.com/office/drawing/2014/main" id="{63E7A558-FBE0-4747-AEA9-DC9FF0EF6181}"/>
                </a:ext>
              </a:extLst>
            </p:cNvPr>
            <p:cNvCxnSpPr>
              <a:cxnSpLocks noChangeShapeType="1"/>
            </p:cNvCxnSpPr>
            <p:nvPr/>
          </p:nvCxnSpPr>
          <p:spPr bwMode="auto">
            <a:xfrm flipV="1">
              <a:off x="2699077" y="2677595"/>
              <a:ext cx="185641" cy="157128"/>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16">
              <a:extLst>
                <a:ext uri="{FF2B5EF4-FFF2-40B4-BE49-F238E27FC236}">
                  <a16:creationId xmlns:a16="http://schemas.microsoft.com/office/drawing/2014/main" id="{71257633-9C30-9248-A51A-C3E2CC8C033E}"/>
                </a:ext>
              </a:extLst>
            </p:cNvPr>
            <p:cNvCxnSpPr>
              <a:cxnSpLocks noChangeShapeType="1"/>
            </p:cNvCxnSpPr>
            <p:nvPr/>
          </p:nvCxnSpPr>
          <p:spPr bwMode="auto">
            <a:xfrm>
              <a:off x="3435754" y="2488459"/>
              <a:ext cx="390968" cy="116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17">
              <a:extLst>
                <a:ext uri="{FF2B5EF4-FFF2-40B4-BE49-F238E27FC236}">
                  <a16:creationId xmlns:a16="http://schemas.microsoft.com/office/drawing/2014/main" id="{DEB65C7E-BAB7-A141-AB3B-331534BF1F9C}"/>
                </a:ext>
              </a:extLst>
            </p:cNvPr>
            <p:cNvSpPr txBox="1">
              <a:spLocks noChangeArrowheads="1"/>
            </p:cNvSpPr>
            <p:nvPr/>
          </p:nvSpPr>
          <p:spPr bwMode="auto">
            <a:xfrm>
              <a:off x="1364339" y="1325350"/>
              <a:ext cx="1268257" cy="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cs typeface="Arial" panose="020B0604020202020204" pitchFamily="34" charset="0"/>
                </a:rPr>
                <a:t>queue</a:t>
              </a:r>
            </a:p>
            <a:p>
              <a:pPr algn="ctr"/>
              <a:r>
                <a:rPr lang="en-US" altLang="en-US" sz="1400" dirty="0">
                  <a:cs typeface="Arial" panose="020B0604020202020204" pitchFamily="34" charset="0"/>
                </a:rPr>
                <a:t>(waiting area)</a:t>
              </a:r>
            </a:p>
          </p:txBody>
        </p:sp>
        <p:sp>
          <p:nvSpPr>
            <p:cNvPr id="94" name="TextBox 18">
              <a:extLst>
                <a:ext uri="{FF2B5EF4-FFF2-40B4-BE49-F238E27FC236}">
                  <a16:creationId xmlns:a16="http://schemas.microsoft.com/office/drawing/2014/main" id="{07E89FE9-670A-B744-A51B-EF6E224D9441}"/>
                </a:ext>
              </a:extLst>
            </p:cNvPr>
            <p:cNvSpPr txBox="1">
              <a:spLocks noChangeArrowheads="1"/>
            </p:cNvSpPr>
            <p:nvPr/>
          </p:nvSpPr>
          <p:spPr bwMode="auto">
            <a:xfrm>
              <a:off x="1433910" y="3065408"/>
              <a:ext cx="1268257" cy="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cs typeface="Arial" panose="020B0604020202020204" pitchFamily="34" charset="0"/>
                </a:rPr>
                <a:t>queue</a:t>
              </a:r>
            </a:p>
            <a:p>
              <a:pPr algn="ctr"/>
              <a:r>
                <a:rPr lang="en-US" altLang="en-US" sz="1400" dirty="0">
                  <a:cs typeface="Arial" panose="020B0604020202020204" pitchFamily="34" charset="0"/>
                </a:rPr>
                <a:t>(waiting area)</a:t>
              </a:r>
            </a:p>
          </p:txBody>
        </p:sp>
        <p:sp>
          <p:nvSpPr>
            <p:cNvPr id="95" name="TextBox 19">
              <a:extLst>
                <a:ext uri="{FF2B5EF4-FFF2-40B4-BE49-F238E27FC236}">
                  <a16:creationId xmlns:a16="http://schemas.microsoft.com/office/drawing/2014/main" id="{8843DE54-9CEF-504D-A6D3-EFA47DACD01C}"/>
                </a:ext>
              </a:extLst>
            </p:cNvPr>
            <p:cNvSpPr txBox="1">
              <a:spLocks noChangeArrowheads="1"/>
            </p:cNvSpPr>
            <p:nvPr/>
          </p:nvSpPr>
          <p:spPr bwMode="auto">
            <a:xfrm>
              <a:off x="251257" y="2002904"/>
              <a:ext cx="763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arrivals</a:t>
              </a:r>
            </a:p>
          </p:txBody>
        </p:sp>
        <p:sp>
          <p:nvSpPr>
            <p:cNvPr id="96" name="TextBox 20">
              <a:extLst>
                <a:ext uri="{FF2B5EF4-FFF2-40B4-BE49-F238E27FC236}">
                  <a16:creationId xmlns:a16="http://schemas.microsoft.com/office/drawing/2014/main" id="{1B7B72F7-21E4-E44E-893A-EA19DC3D1149}"/>
                </a:ext>
              </a:extLst>
            </p:cNvPr>
            <p:cNvSpPr txBox="1">
              <a:spLocks noChangeArrowheads="1"/>
            </p:cNvSpPr>
            <p:nvPr/>
          </p:nvSpPr>
          <p:spPr bwMode="auto">
            <a:xfrm>
              <a:off x="778235" y="2735146"/>
              <a:ext cx="787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classify</a:t>
              </a:r>
            </a:p>
          </p:txBody>
        </p:sp>
        <p:cxnSp>
          <p:nvCxnSpPr>
            <p:cNvPr id="97" name="Straight Arrow Connector 21">
              <a:extLst>
                <a:ext uri="{FF2B5EF4-FFF2-40B4-BE49-F238E27FC236}">
                  <a16:creationId xmlns:a16="http://schemas.microsoft.com/office/drawing/2014/main" id="{05EC8DAA-B466-0A4E-A1E5-A0BE29AB7034}"/>
                </a:ext>
              </a:extLst>
            </p:cNvPr>
            <p:cNvCxnSpPr>
              <a:cxnSpLocks noChangeShapeType="1"/>
            </p:cNvCxnSpPr>
            <p:nvPr/>
          </p:nvCxnSpPr>
          <p:spPr bwMode="auto">
            <a:xfrm flipV="1">
              <a:off x="3563003" y="2333194"/>
              <a:ext cx="485378" cy="6083"/>
            </a:xfrm>
            <a:prstGeom prst="straightConnector1">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22">
              <a:extLst>
                <a:ext uri="{FF2B5EF4-FFF2-40B4-BE49-F238E27FC236}">
                  <a16:creationId xmlns:a16="http://schemas.microsoft.com/office/drawing/2014/main" id="{D062FE04-259D-194F-8DA4-EB614A8BCA04}"/>
                </a:ext>
              </a:extLst>
            </p:cNvPr>
            <p:cNvCxnSpPr>
              <a:cxnSpLocks noChangeShapeType="1"/>
            </p:cNvCxnSpPr>
            <p:nvPr/>
          </p:nvCxnSpPr>
          <p:spPr bwMode="auto">
            <a:xfrm flipV="1">
              <a:off x="3561437" y="2590378"/>
              <a:ext cx="485378" cy="6083"/>
            </a:xfrm>
            <a:prstGeom prst="straightConnector1">
              <a:avLst/>
            </a:prstGeom>
            <a:noFill/>
            <a:ln w="19050">
              <a:solidFill>
                <a:srgbClr val="00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23">
              <a:extLst>
                <a:ext uri="{FF2B5EF4-FFF2-40B4-BE49-F238E27FC236}">
                  <a16:creationId xmlns:a16="http://schemas.microsoft.com/office/drawing/2014/main" id="{EC7A0B3A-B6C1-0949-BD8E-438C10404064}"/>
                </a:ext>
              </a:extLst>
            </p:cNvPr>
            <p:cNvSpPr txBox="1">
              <a:spLocks noChangeArrowheads="1"/>
            </p:cNvSpPr>
            <p:nvPr/>
          </p:nvSpPr>
          <p:spPr bwMode="auto">
            <a:xfrm>
              <a:off x="3259448" y="2003441"/>
              <a:ext cx="10429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departures</a:t>
              </a:r>
            </a:p>
          </p:txBody>
        </p:sp>
        <p:sp>
          <p:nvSpPr>
            <p:cNvPr id="100" name="TextBox 24">
              <a:extLst>
                <a:ext uri="{FF2B5EF4-FFF2-40B4-BE49-F238E27FC236}">
                  <a16:creationId xmlns:a16="http://schemas.microsoft.com/office/drawing/2014/main" id="{D601AB90-27FC-EE46-8632-FB37A7DAE8E6}"/>
                </a:ext>
              </a:extLst>
            </p:cNvPr>
            <p:cNvSpPr txBox="1">
              <a:spLocks noChangeArrowheads="1"/>
            </p:cNvSpPr>
            <p:nvPr/>
          </p:nvSpPr>
          <p:spPr bwMode="auto">
            <a:xfrm>
              <a:off x="2706310" y="2735682"/>
              <a:ext cx="852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cs typeface="Arial" panose="020B0604020202020204" pitchFamily="34" charset="0"/>
                </a:rPr>
                <a:t>link</a:t>
              </a:r>
            </a:p>
            <a:p>
              <a:pPr algn="ctr"/>
              <a:r>
                <a:rPr lang="en-US" altLang="en-US" sz="1400">
                  <a:cs typeface="Arial" panose="020B0604020202020204" pitchFamily="34" charset="0"/>
                </a:rPr>
                <a:t> (server)</a:t>
              </a:r>
            </a:p>
          </p:txBody>
        </p:sp>
      </p:grpSp>
      <p:sp>
        <p:nvSpPr>
          <p:cNvPr id="3" name="Curved Right Arrow 2">
            <a:extLst>
              <a:ext uri="{FF2B5EF4-FFF2-40B4-BE49-F238E27FC236}">
                <a16:creationId xmlns:a16="http://schemas.microsoft.com/office/drawing/2014/main" id="{D4FE06BA-3AE2-3545-AB8E-4F3809FC08BB}"/>
              </a:ext>
            </a:extLst>
          </p:cNvPr>
          <p:cNvSpPr/>
          <p:nvPr/>
        </p:nvSpPr>
        <p:spPr bwMode="auto">
          <a:xfrm>
            <a:off x="7654188" y="3987543"/>
            <a:ext cx="342844" cy="464106"/>
          </a:xfrm>
          <a:prstGeom prst="curvedRightArrow">
            <a:avLst/>
          </a:prstGeom>
          <a:solidFill>
            <a:srgbClr val="FFC000"/>
          </a:solidFill>
          <a:ln w="952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165100"/>
            <a:ext cx="7583487" cy="518072"/>
          </a:xfrm>
        </p:spPr>
        <p:txBody>
          <a:bodyPr/>
          <a:lstStyle/>
          <a:p>
            <a:r>
              <a:rPr lang="en-US" dirty="0"/>
              <a:t>Hole Punching Scenarios</a:t>
            </a:r>
          </a:p>
        </p:txBody>
      </p:sp>
      <p:sp>
        <p:nvSpPr>
          <p:cNvPr id="3" name="Content Placeholder 2"/>
          <p:cNvSpPr>
            <a:spLocks noGrp="1"/>
          </p:cNvSpPr>
          <p:nvPr>
            <p:ph idx="1"/>
          </p:nvPr>
        </p:nvSpPr>
        <p:spPr>
          <a:xfrm>
            <a:off x="322289" y="1066800"/>
            <a:ext cx="8499422" cy="5448716"/>
          </a:xfrm>
          <a:noFill/>
        </p:spPr>
        <p:txBody>
          <a:bodyPr>
            <a:normAutofit fontScale="92500" lnSpcReduction="20000"/>
          </a:bodyPr>
          <a:lstStyle/>
          <a:p>
            <a:r>
              <a:rPr lang="en-US" sz="2200" dirty="0"/>
              <a:t>Three possible scenarios:</a:t>
            </a:r>
          </a:p>
          <a:p>
            <a:pPr marL="739775" lvl="1" indent="-457200">
              <a:lnSpc>
                <a:spcPct val="120000"/>
              </a:lnSpc>
              <a:buFont typeface="+mj-lt"/>
              <a:buAutoNum type="arabicPeriod"/>
            </a:pPr>
            <a:r>
              <a:rPr lang="en-US" sz="1700" dirty="0">
                <a:latin typeface="+mn-lt"/>
              </a:rPr>
              <a:t>Two clients reside behind the same NAT, on one private network </a:t>
            </a:r>
          </a:p>
          <a:p>
            <a:pPr marL="739775" lvl="1" indent="-457200">
              <a:lnSpc>
                <a:spcPct val="120000"/>
              </a:lnSpc>
              <a:buFont typeface="+mj-lt"/>
              <a:buAutoNum type="arabicPeriod"/>
            </a:pPr>
            <a:r>
              <a:rPr lang="en-US" sz="1700" dirty="0">
                <a:latin typeface="+mn-lt"/>
              </a:rPr>
              <a:t>The clients reside behind different NATs, different private networks</a:t>
            </a:r>
          </a:p>
          <a:p>
            <a:pPr marL="739775" lvl="1" indent="-457200">
              <a:lnSpc>
                <a:spcPct val="120000"/>
              </a:lnSpc>
              <a:buFont typeface="+mj-lt"/>
              <a:buAutoNum type="arabicPeriod"/>
            </a:pPr>
            <a:r>
              <a:rPr lang="en-US" sz="1700" dirty="0">
                <a:latin typeface="+mn-lt"/>
              </a:rPr>
              <a:t>The clients each reside behind </a:t>
            </a:r>
            <a:r>
              <a:rPr lang="en-US" sz="1700" i="1" dirty="0">
                <a:latin typeface="+mn-lt"/>
              </a:rPr>
              <a:t>two </a:t>
            </a:r>
            <a:r>
              <a:rPr lang="en-US" sz="1700" dirty="0">
                <a:latin typeface="+mn-lt"/>
              </a:rPr>
              <a:t>levels of NAT: a common “first-</a:t>
            </a:r>
            <a:r>
              <a:rPr lang="en-US" sz="1700" dirty="0" err="1">
                <a:latin typeface="+mn-lt"/>
              </a:rPr>
              <a:t>level”NAT</a:t>
            </a:r>
            <a:r>
              <a:rPr lang="en-US" sz="1700" dirty="0">
                <a:latin typeface="+mn-lt"/>
              </a:rPr>
              <a:t> deployed by an ISP for example, and distinct “second-level” NATs such as consumer NAT routers for home networks</a:t>
            </a:r>
          </a:p>
          <a:p>
            <a:pPr>
              <a:lnSpc>
                <a:spcPct val="120000"/>
              </a:lnSpc>
              <a:spcBef>
                <a:spcPts val="200"/>
              </a:spcBef>
            </a:pPr>
            <a:r>
              <a:rPr lang="en-US" sz="2200" dirty="0"/>
              <a:t>It is in general difficult or impossible for the application itself to determine the exact physical layout of the network, and thus which of these scenarios (or the many other possible ones) actually applies at a given time.</a:t>
            </a:r>
          </a:p>
          <a:p>
            <a:pPr>
              <a:lnSpc>
                <a:spcPct val="120000"/>
              </a:lnSpc>
              <a:spcBef>
                <a:spcPts val="200"/>
              </a:spcBef>
            </a:pPr>
            <a:r>
              <a:rPr lang="en-US" sz="2200" dirty="0"/>
              <a:t>Nevertheless, hole punching works automatically in all of these scenarios </a:t>
            </a:r>
            <a:r>
              <a:rPr lang="en-US" sz="2200" i="1" dirty="0">
                <a:solidFill>
                  <a:srgbClr val="C00000"/>
                </a:solidFill>
              </a:rPr>
              <a:t>without </a:t>
            </a:r>
            <a:r>
              <a:rPr lang="en-US" sz="2200" dirty="0">
                <a:solidFill>
                  <a:srgbClr val="C00000"/>
                </a:solidFill>
              </a:rPr>
              <a:t>the application </a:t>
            </a:r>
            <a:r>
              <a:rPr lang="en-US" sz="2200" dirty="0"/>
              <a:t>having to know the specific network organization, as long as the NAT routers involved behave in a “reasonable” fashion, i.e., don</a:t>
            </a:r>
            <a:r>
              <a:rPr lang="fr-FR" sz="2200" dirty="0"/>
              <a:t>’</a:t>
            </a:r>
            <a:r>
              <a:rPr lang="en-US" sz="2200" dirty="0"/>
              <a:t>t overwrite IP addresses and port numbers in </a:t>
            </a:r>
            <a:r>
              <a:rPr lang="en-US" sz="2200" dirty="0">
                <a:solidFill>
                  <a:srgbClr val="C00000"/>
                </a:solidFill>
              </a:rPr>
              <a:t>bodies of messages </a:t>
            </a:r>
            <a:r>
              <a:rPr lang="en-US" sz="2200" dirty="0"/>
              <a:t>(i.e., registration messages).</a:t>
            </a:r>
          </a:p>
          <a:p>
            <a:pPr>
              <a:lnSpc>
                <a:spcPct val="120000"/>
              </a:lnSpc>
              <a:spcBef>
                <a:spcPts val="200"/>
              </a:spcBef>
            </a:pPr>
            <a:r>
              <a:rPr lang="en-US" sz="2200" dirty="0"/>
              <a:t>Why? Because some apps </a:t>
            </a:r>
            <a:r>
              <a:rPr lang="en-US" sz="2200" dirty="0">
                <a:solidFill>
                  <a:srgbClr val="C00000"/>
                </a:solidFill>
              </a:rPr>
              <a:t>embed IP addresses in the data</a:t>
            </a:r>
            <a:r>
              <a:rPr lang="en-US" sz="2200" dirty="0"/>
              <a:t>, and to work properly the NAT needs to change the private address to the public one in the body of the message. In that case it wont work. So it depends on how the NAT is setup.</a:t>
            </a:r>
          </a:p>
        </p:txBody>
      </p:sp>
      <p:pic>
        <p:nvPicPr>
          <p:cNvPr id="4" name="Picture 2" descr="underline_base">
            <a:extLst>
              <a:ext uri="{FF2B5EF4-FFF2-40B4-BE49-F238E27FC236}">
                <a16:creationId xmlns:a16="http://schemas.microsoft.com/office/drawing/2014/main" id="{D09ABDCC-C85D-E54E-82E0-B50D905DDFA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707694"/>
            <a:ext cx="5709196" cy="21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108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a:extLst>
              <a:ext uri="{FF2B5EF4-FFF2-40B4-BE49-F238E27FC236}">
                <a16:creationId xmlns:a16="http://schemas.microsoft.com/office/drawing/2014/main" id="{DE6A06A0-174C-A649-A60F-FC248C245616}"/>
              </a:ext>
            </a:extLst>
          </p:cNvPr>
          <p:cNvSpPr>
            <a:spLocks noGrp="1" noChangeArrowheads="1"/>
          </p:cNvSpPr>
          <p:nvPr>
            <p:ph type="body" idx="1"/>
          </p:nvPr>
        </p:nvSpPr>
        <p:spPr>
          <a:xfrm>
            <a:off x="385763" y="1600200"/>
            <a:ext cx="8418512" cy="4648200"/>
          </a:xfrm>
        </p:spPr>
        <p:txBody>
          <a:bodyPr/>
          <a:lstStyle/>
          <a:p>
            <a:r>
              <a:rPr lang="en-US" altLang="en-US" dirty="0">
                <a:ea typeface="ＭＳ Ｐゴシック" panose="020B0600070205080204" pitchFamily="34" charset="-128"/>
                <a:cs typeface="ＭＳ Ｐゴシック" panose="020B0600070205080204" pitchFamily="34" charset="-128"/>
              </a:rPr>
              <a:t>local network uses just one IP address as far as outside world is concerned:</a:t>
            </a:r>
          </a:p>
          <a:p>
            <a:pPr lvl="1">
              <a:buFont typeface="Wingdings" pitchFamily="2" charset="2"/>
              <a:buChar char="§"/>
            </a:pPr>
            <a:r>
              <a:rPr lang="en-US" altLang="en-US" dirty="0">
                <a:latin typeface="Gill Sans MT" panose="020B0502020104020203" pitchFamily="34" charset="77"/>
                <a:ea typeface="ＭＳ Ｐゴシック" panose="020B0600070205080204" pitchFamily="34" charset="-128"/>
              </a:rPr>
              <a:t>range of addresses not needed from ISP:  just one IP address for all devices</a:t>
            </a:r>
          </a:p>
          <a:p>
            <a:pPr lvl="1">
              <a:buFont typeface="Wingdings" pitchFamily="2" charset="2"/>
              <a:buChar char="§"/>
            </a:pPr>
            <a:r>
              <a:rPr lang="en-US" altLang="en-US" dirty="0">
                <a:latin typeface="Gill Sans MT" panose="020B0502020104020203" pitchFamily="34" charset="77"/>
                <a:ea typeface="ＭＳ Ｐゴシック" panose="020B0600070205080204" pitchFamily="34" charset="-128"/>
              </a:rPr>
              <a:t>can change addresses of devices in local network without notifying outside world</a:t>
            </a:r>
          </a:p>
          <a:p>
            <a:pPr lvl="1">
              <a:buFont typeface="Wingdings" pitchFamily="2" charset="2"/>
              <a:buChar char="§"/>
            </a:pPr>
            <a:r>
              <a:rPr lang="en-US" altLang="en-US" dirty="0">
                <a:latin typeface="Gill Sans MT" panose="020B0502020104020203" pitchFamily="34" charset="77"/>
                <a:ea typeface="ＭＳ Ｐゴシック" panose="020B0600070205080204" pitchFamily="34" charset="-128"/>
              </a:rPr>
              <a:t>can change ISP without changing addresses of devices in local network</a:t>
            </a:r>
          </a:p>
          <a:p>
            <a:pPr lvl="1">
              <a:buFont typeface="Wingdings" pitchFamily="2" charset="2"/>
              <a:buChar char="§"/>
            </a:pPr>
            <a:r>
              <a:rPr lang="en-US" altLang="en-US" dirty="0">
                <a:latin typeface="Gill Sans MT" panose="020B0502020104020203" pitchFamily="34" charset="77"/>
                <a:ea typeface="ＭＳ Ｐゴシック" panose="020B0600070205080204" pitchFamily="34" charset="-128"/>
              </a:rPr>
              <a:t>devices inside local net not explicitly addressable, visible by outside world (a security plus)</a:t>
            </a:r>
          </a:p>
          <a:p>
            <a:pPr>
              <a:buFont typeface="Wingdings" pitchFamily="2" charset="2"/>
              <a:buNone/>
            </a:pPr>
            <a:endParaRPr lang="en-US" altLang="en-US" dirty="0">
              <a:ea typeface="ＭＳ Ｐゴシック" panose="020B0600070205080204" pitchFamily="34" charset="-128"/>
              <a:cs typeface="ＭＳ Ｐゴシック" panose="020B0600070205080204" pitchFamily="34" charset="-128"/>
            </a:endParaRPr>
          </a:p>
        </p:txBody>
      </p:sp>
      <p:sp>
        <p:nvSpPr>
          <p:cNvPr id="57349" name="Rectangle 8">
            <a:extLst>
              <a:ext uri="{FF2B5EF4-FFF2-40B4-BE49-F238E27FC236}">
                <a16:creationId xmlns:a16="http://schemas.microsoft.com/office/drawing/2014/main" id="{E28FEFF4-2438-B249-8A80-323FF17C9E5F}"/>
              </a:ext>
            </a:extLst>
          </p:cNvPr>
          <p:cNvSpPr>
            <a:spLocks noGrp="1" noChangeArrowheads="1"/>
          </p:cNvSpPr>
          <p:nvPr>
            <p:ph type="title"/>
          </p:nvPr>
        </p:nvSpPr>
        <p:spPr>
          <a:xfrm>
            <a:off x="533400" y="230188"/>
            <a:ext cx="8091488" cy="908050"/>
          </a:xfrm>
        </p:spPr>
        <p:txBody>
          <a:bodyPr/>
          <a:lstStyle/>
          <a:p>
            <a:pPr>
              <a:defRPr/>
            </a:pPr>
            <a:r>
              <a:rPr lang="en-US" dirty="0" err="1">
                <a:cs typeface="+mj-cs"/>
              </a:rPr>
              <a:t>NAT:Pros</a:t>
            </a:r>
            <a:endParaRPr lang="en-US" dirty="0">
              <a:cs typeface="+mj-cs"/>
            </a:endParaRPr>
          </a:p>
        </p:txBody>
      </p:sp>
      <p:pic>
        <p:nvPicPr>
          <p:cNvPr id="103427" name="Picture 9" descr="underline_base">
            <a:extLst>
              <a:ext uri="{FF2B5EF4-FFF2-40B4-BE49-F238E27FC236}">
                <a16:creationId xmlns:a16="http://schemas.microsoft.com/office/drawing/2014/main" id="{8D3A665D-A0FF-0243-A38D-E00637A771C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51" y="1022377"/>
            <a:ext cx="2439001" cy="11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752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a:extLst>
              <a:ext uri="{FF2B5EF4-FFF2-40B4-BE49-F238E27FC236}">
                <a16:creationId xmlns:a16="http://schemas.microsoft.com/office/drawing/2014/main" id="{3DD759CE-4897-0E4D-B79E-DE103F78C879}"/>
              </a:ext>
            </a:extLst>
          </p:cNvPr>
          <p:cNvSpPr>
            <a:spLocks noGrp="1" noChangeArrowheads="1"/>
          </p:cNvSpPr>
          <p:nvPr>
            <p:ph type="body" idx="1"/>
          </p:nvPr>
        </p:nvSpPr>
        <p:spPr>
          <a:xfrm>
            <a:off x="533400" y="1473200"/>
            <a:ext cx="7772400" cy="4648200"/>
          </a:xfrm>
        </p:spPr>
        <p:txBody>
          <a:bodyPr/>
          <a:lstStyle/>
          <a:p>
            <a:r>
              <a:rPr lang="en-US" altLang="en-US" dirty="0">
                <a:ea typeface="ＭＳ Ｐゴシック" panose="020B0600070205080204" pitchFamily="34" charset="-128"/>
                <a:cs typeface="ＭＳ Ｐゴシック" panose="020B0600070205080204" pitchFamily="34" charset="-128"/>
              </a:rPr>
              <a:t>16-bit port-number field: </a:t>
            </a:r>
          </a:p>
          <a:p>
            <a:pPr lvl="1"/>
            <a:r>
              <a:rPr lang="en-US" altLang="en-US" sz="2800" dirty="0">
                <a:latin typeface="Gill Sans MT" panose="020B0502020104020203" pitchFamily="34" charset="77"/>
                <a:ea typeface="ＭＳ Ｐゴシック" panose="020B0600070205080204" pitchFamily="34" charset="-128"/>
              </a:rPr>
              <a:t>60,000 simultaneous connections with a single LAN-side address!</a:t>
            </a:r>
          </a:p>
          <a:p>
            <a:r>
              <a:rPr lang="en-US" altLang="en-US" dirty="0">
                <a:ea typeface="ＭＳ Ｐゴシック" panose="020B0600070205080204" pitchFamily="34" charset="-128"/>
                <a:cs typeface="ＭＳ Ｐゴシック" panose="020B0600070205080204" pitchFamily="34" charset="-128"/>
              </a:rPr>
              <a:t>NAT is controversial:</a:t>
            </a:r>
          </a:p>
          <a:p>
            <a:pPr lvl="1"/>
            <a:r>
              <a:rPr lang="en-US" altLang="en-US" sz="2800" dirty="0">
                <a:latin typeface="Gill Sans MT" panose="020B0502020104020203" pitchFamily="34" charset="77"/>
                <a:ea typeface="ＭＳ Ｐゴシック" panose="020B0600070205080204" pitchFamily="34" charset="-128"/>
              </a:rPr>
              <a:t>routers should only process up to layer 3</a:t>
            </a:r>
          </a:p>
          <a:p>
            <a:pPr lvl="1"/>
            <a:r>
              <a:rPr lang="en-US" altLang="en-US" sz="2800" dirty="0">
                <a:latin typeface="Gill Sans MT" panose="020B0502020104020203" pitchFamily="34" charset="77"/>
                <a:ea typeface="ＭＳ Ｐゴシック" panose="020B0600070205080204" pitchFamily="34" charset="-128"/>
              </a:rPr>
              <a:t>address shortage should be solved: -&gt; IPv6</a:t>
            </a:r>
          </a:p>
          <a:p>
            <a:pPr lvl="1"/>
            <a:r>
              <a:rPr lang="en-US" altLang="en-US" sz="2800" dirty="0">
                <a:latin typeface="Gill Sans MT" panose="020B0502020104020203" pitchFamily="34" charset="77"/>
                <a:ea typeface="ＭＳ Ｐゴシック" panose="020B0600070205080204" pitchFamily="34" charset="-128"/>
              </a:rPr>
              <a:t>violates end-to-end argument</a:t>
            </a:r>
          </a:p>
          <a:p>
            <a:pPr lvl="2"/>
            <a:r>
              <a:rPr lang="en-US" altLang="en-US" sz="2400" dirty="0">
                <a:latin typeface="Gill Sans MT" panose="020B0502020104020203" pitchFamily="34" charset="77"/>
                <a:ea typeface="Gill Sans MT" panose="020B0502020104020203" pitchFamily="34" charset="77"/>
                <a:cs typeface="Gill Sans MT" panose="020B0502020104020203" pitchFamily="34" charset="77"/>
              </a:rPr>
              <a:t>NAT existence and usage must be taken into account by app designers, e.g., P2P applications</a:t>
            </a:r>
          </a:p>
          <a:p>
            <a:pPr lvl="2"/>
            <a:r>
              <a:rPr lang="en-US" altLang="en-US" sz="2400" dirty="0">
                <a:latin typeface="Gill Sans MT" panose="020B0502020104020203" pitchFamily="34" charset="77"/>
                <a:ea typeface="ＭＳ Ｐゴシック" panose="020B0600070205080204" pitchFamily="34" charset="-128"/>
              </a:rPr>
              <a:t>NAT traversal: what if client wants to connect to server behind NAT?</a:t>
            </a:r>
          </a:p>
          <a:p>
            <a:endParaRPr lang="en-US" altLang="en-US" dirty="0">
              <a:ea typeface="ＭＳ Ｐゴシック" panose="020B0600070205080204" pitchFamily="34" charset="-128"/>
              <a:cs typeface="ＭＳ Ｐゴシック" panose="020B0600070205080204" pitchFamily="34" charset="-128"/>
            </a:endParaRPr>
          </a:p>
        </p:txBody>
      </p:sp>
      <p:sp>
        <p:nvSpPr>
          <p:cNvPr id="60421" name="Rectangle 5">
            <a:extLst>
              <a:ext uri="{FF2B5EF4-FFF2-40B4-BE49-F238E27FC236}">
                <a16:creationId xmlns:a16="http://schemas.microsoft.com/office/drawing/2014/main" id="{DFE593BC-62A4-1846-AD52-198C86983CB0}"/>
              </a:ext>
            </a:extLst>
          </p:cNvPr>
          <p:cNvSpPr>
            <a:spLocks noGrp="1" noChangeArrowheads="1"/>
          </p:cNvSpPr>
          <p:nvPr>
            <p:ph type="title"/>
          </p:nvPr>
        </p:nvSpPr>
        <p:spPr>
          <a:xfrm>
            <a:off x="533400" y="230188"/>
            <a:ext cx="8091488" cy="908050"/>
          </a:xfrm>
        </p:spPr>
        <p:txBody>
          <a:bodyPr/>
          <a:lstStyle/>
          <a:p>
            <a:pPr>
              <a:defRPr/>
            </a:pPr>
            <a:r>
              <a:rPr lang="en-US" dirty="0">
                <a:cs typeface="+mj-cs"/>
              </a:rPr>
              <a:t>NAT: Cons</a:t>
            </a:r>
          </a:p>
        </p:txBody>
      </p:sp>
      <p:pic>
        <p:nvPicPr>
          <p:cNvPr id="106499" name="Picture 6" descr="underline_base">
            <a:extLst>
              <a:ext uri="{FF2B5EF4-FFF2-40B4-BE49-F238E27FC236}">
                <a16:creationId xmlns:a16="http://schemas.microsoft.com/office/drawing/2014/main" id="{76B4F3D0-53E6-EC41-90DA-A90DE3B68AB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9" y="922338"/>
            <a:ext cx="2806864"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29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a:extLst>
              <a:ext uri="{FF2B5EF4-FFF2-40B4-BE49-F238E27FC236}">
                <a16:creationId xmlns:a16="http://schemas.microsoft.com/office/drawing/2014/main" id="{C32B8C06-F2AC-E947-9B08-B7B5AF585268}"/>
              </a:ext>
            </a:extLst>
          </p:cNvPr>
          <p:cNvSpPr>
            <a:spLocks noGrp="1" noChangeArrowheads="1"/>
          </p:cNvSpPr>
          <p:nvPr>
            <p:ph type="body" idx="1"/>
          </p:nvPr>
        </p:nvSpPr>
        <p:spPr>
          <a:xfrm>
            <a:off x="533400" y="1276350"/>
            <a:ext cx="7772400" cy="4908550"/>
          </a:xfrm>
        </p:spPr>
        <p:txBody>
          <a:bodyPr/>
          <a:lstStyle/>
          <a:p>
            <a:pPr>
              <a:buFont typeface="Wingdings" pitchFamily="2" charset="2"/>
              <a:buNone/>
            </a:pPr>
            <a:r>
              <a:rPr lang="en-US" altLang="en-US" i="1" dirty="0">
                <a:solidFill>
                  <a:srgbClr val="CC0000"/>
                </a:solidFill>
                <a:ea typeface="ＭＳ Ｐゴシック" panose="020B0600070205080204" pitchFamily="34" charset="-128"/>
                <a:cs typeface="ＭＳ Ｐゴシック" panose="020B0600070205080204" pitchFamily="34" charset="-128"/>
              </a:rPr>
              <a:t>Weighted Fair Queuing (WFQ): </a:t>
            </a:r>
          </a:p>
          <a:p>
            <a:r>
              <a:rPr lang="en-US" altLang="en-US" dirty="0">
                <a:ea typeface="ＭＳ Ｐゴシック" panose="020B0600070205080204" pitchFamily="34" charset="-128"/>
                <a:cs typeface="ＭＳ Ｐゴシック" panose="020B0600070205080204" pitchFamily="34" charset="-128"/>
              </a:rPr>
              <a:t>weighted Round Robin</a:t>
            </a:r>
          </a:p>
          <a:p>
            <a:r>
              <a:rPr lang="en-US" altLang="en-US" dirty="0">
                <a:ea typeface="ＭＳ Ｐゴシック" panose="020B0600070205080204" pitchFamily="34" charset="-128"/>
                <a:cs typeface="ＭＳ Ｐゴシック" panose="020B0600070205080204" pitchFamily="34" charset="-128"/>
              </a:rPr>
              <a:t>each class gets weighted amount of service in each cycle, e.g., each sweep of the queues, red gets 2, green gets 1 and blue gets 3</a:t>
            </a:r>
          </a:p>
        </p:txBody>
      </p:sp>
      <p:pic>
        <p:nvPicPr>
          <p:cNvPr id="72706" name="Picture 4" descr="666 WFQ">
            <a:extLst>
              <a:ext uri="{FF2B5EF4-FFF2-40B4-BE49-F238E27FC236}">
                <a16:creationId xmlns:a16="http://schemas.microsoft.com/office/drawing/2014/main" id="{9FB062F5-739B-8D44-8D1C-52E443810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844925"/>
            <a:ext cx="52435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17" descr="underline_base">
            <a:extLst>
              <a:ext uri="{FF2B5EF4-FFF2-40B4-BE49-F238E27FC236}">
                <a16:creationId xmlns:a16="http://schemas.microsoft.com/office/drawing/2014/main" id="{DBFFB88B-8E94-8644-A3A5-333A0721D6F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846138"/>
            <a:ext cx="68564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a:extLst>
              <a:ext uri="{FF2B5EF4-FFF2-40B4-BE49-F238E27FC236}">
                <a16:creationId xmlns:a16="http://schemas.microsoft.com/office/drawing/2014/main" id="{558A48AB-A933-AF4F-95DD-A21E05043D5E}"/>
              </a:ext>
            </a:extLst>
          </p:cNvPr>
          <p:cNvSpPr>
            <a:spLocks noGrp="1" noChangeArrowheads="1"/>
          </p:cNvSpPr>
          <p:nvPr>
            <p:ph type="title"/>
          </p:nvPr>
        </p:nvSpPr>
        <p:spPr>
          <a:xfrm>
            <a:off x="533400" y="7938"/>
            <a:ext cx="7772400" cy="1143000"/>
          </a:xfrm>
        </p:spPr>
        <p:txBody>
          <a:bodyPr/>
          <a:lstStyle/>
          <a:p>
            <a:r>
              <a:rPr lang="en-US" altLang="en-US">
                <a:ea typeface="ＭＳ Ｐゴシック" panose="020B0600070205080204" pitchFamily="34" charset="-128"/>
              </a:rPr>
              <a:t>Scheduling policies: still more</a:t>
            </a:r>
          </a:p>
        </p:txBody>
      </p:sp>
      <p:sp>
        <p:nvSpPr>
          <p:cNvPr id="72709" name="Slide Number Placeholder 5">
            <a:extLst>
              <a:ext uri="{FF2B5EF4-FFF2-40B4-BE49-F238E27FC236}">
                <a16:creationId xmlns:a16="http://schemas.microsoft.com/office/drawing/2014/main" id="{6084C95F-34F1-4049-819A-EC7620F91B8B}"/>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D533D45A-2FF4-D143-A825-676292EFDC7A}" type="slidenum">
              <a:rPr lang="en-US" altLang="en-US" sz="1200">
                <a:latin typeface="Tahoma" panose="020B0604030504040204" pitchFamily="34" charset="0"/>
              </a:rPr>
              <a:pPr/>
              <a:t>17</a:t>
            </a:fld>
            <a:endParaRPr lang="en-US" altLang="en-US" sz="1200">
              <a:latin typeface="Tahoma" panose="020B0604030504040204" pitchFamily="34" charset="0"/>
            </a:endParaRPr>
          </a:p>
        </p:txBody>
      </p:sp>
      <p:sp>
        <p:nvSpPr>
          <p:cNvPr id="72710" name="Footer Placeholder 2">
            <a:extLst>
              <a:ext uri="{FF2B5EF4-FFF2-40B4-BE49-F238E27FC236}">
                <a16:creationId xmlns:a16="http://schemas.microsoft.com/office/drawing/2014/main" id="{7BDF5ECE-8677-CE46-827E-52C144946F94}"/>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underline_base">
            <a:extLst>
              <a:ext uri="{FF2B5EF4-FFF2-40B4-BE49-F238E27FC236}">
                <a16:creationId xmlns:a16="http://schemas.microsoft.com/office/drawing/2014/main" id="{9935066E-9447-D24F-B817-9AF92C9D856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Rectangle 3">
            <a:extLst>
              <a:ext uri="{FF2B5EF4-FFF2-40B4-BE49-F238E27FC236}">
                <a16:creationId xmlns:a16="http://schemas.microsoft.com/office/drawing/2014/main" id="{1DBDC250-32A5-1045-B39E-52212CB29292}"/>
              </a:ext>
            </a:extLst>
          </p:cNvPr>
          <p:cNvSpPr>
            <a:spLocks noGrp="1" noChangeArrowheads="1"/>
          </p:cNvSpPr>
          <p:nvPr>
            <p:ph type="body" sz="half" idx="1"/>
          </p:nvPr>
        </p:nvSpPr>
        <p:spPr>
          <a:xfrm>
            <a:off x="533400" y="1600199"/>
            <a:ext cx="3879850" cy="4974771"/>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4.3 IP: Internet Protocol</a:t>
            </a:r>
          </a:p>
          <a:p>
            <a:pPr lvl="1"/>
            <a:r>
              <a:rPr lang="en-US" altLang="en-US" dirty="0">
                <a:solidFill>
                  <a:srgbClr val="CC0000"/>
                </a:solidFill>
                <a:latin typeface="Gill Sans MT" panose="020B0502020104020203" pitchFamily="34" charset="77"/>
                <a:ea typeface="ＭＳ Ｐゴシック" panose="020B0600070205080204" pitchFamily="34" charset="-128"/>
              </a:rPr>
              <a:t>datagram format</a:t>
            </a:r>
          </a:p>
          <a:p>
            <a:pPr lvl="1"/>
            <a:r>
              <a:rPr lang="en-US" altLang="en-US" dirty="0">
                <a:solidFill>
                  <a:srgbClr val="CC0000"/>
                </a:solidFill>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DHCP</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latin typeface="Gill Sans MT" panose="020B0502020104020203" pitchFamily="34" charset="77"/>
                <a:ea typeface="ＭＳ Ｐゴシック" panose="020B0600070205080204" pitchFamily="34" charset="-128"/>
              </a:rPr>
              <a:t>IPv6</a:t>
            </a:r>
          </a:p>
        </p:txBody>
      </p:sp>
      <p:sp>
        <p:nvSpPr>
          <p:cNvPr id="74756" name="Rectangle 2">
            <a:extLst>
              <a:ext uri="{FF2B5EF4-FFF2-40B4-BE49-F238E27FC236}">
                <a16:creationId xmlns:a16="http://schemas.microsoft.com/office/drawing/2014/main" id="{78671306-D391-874E-B5D3-2E41179A5F9F}"/>
              </a:ext>
            </a:extLst>
          </p:cNvPr>
          <p:cNvSpPr>
            <a:spLocks noChangeArrowheads="1"/>
          </p:cNvSpPr>
          <p:nvPr/>
        </p:nvSpPr>
        <p:spPr bwMode="auto">
          <a:xfrm>
            <a:off x="533400" y="228600"/>
            <a:ext cx="77724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74757" name="Slide Number Placeholder 5">
            <a:extLst>
              <a:ext uri="{FF2B5EF4-FFF2-40B4-BE49-F238E27FC236}">
                <a16:creationId xmlns:a16="http://schemas.microsoft.com/office/drawing/2014/main" id="{4C597E90-1CA3-174B-9D29-68E8F75DCD6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latin typeface="Tahoma" panose="020B0604030504040204" pitchFamily="34" charset="0"/>
              </a:rPr>
              <a:t>4-</a:t>
            </a:r>
            <a:fld id="{81FDF840-CA14-E843-BFD9-C1C47C5AED18}" type="slidenum">
              <a:rPr lang="en-US" altLang="en-US" sz="1200">
                <a:latin typeface="Tahoma" panose="020B0604030504040204" pitchFamily="34" charset="0"/>
              </a:rPr>
              <a:pPr/>
              <a:t>18</a:t>
            </a:fld>
            <a:endParaRPr lang="en-US" altLang="en-US" sz="1200" dirty="0">
              <a:latin typeface="Tahoma" panose="020B0604030504040204" pitchFamily="34" charset="0"/>
            </a:endParaRPr>
          </a:p>
        </p:txBody>
      </p:sp>
      <p:sp>
        <p:nvSpPr>
          <p:cNvPr id="74758" name="Footer Placeholder 2">
            <a:extLst>
              <a:ext uri="{FF2B5EF4-FFF2-40B4-BE49-F238E27FC236}">
                <a16:creationId xmlns:a16="http://schemas.microsoft.com/office/drawing/2014/main" id="{E0D8E0CE-E55A-484F-9081-D3582C3827AB}"/>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dirty="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5886127" y="6467475"/>
            <a:ext cx="2858146" cy="269606"/>
          </a:xfrm>
        </p:spPr>
        <p:txBody>
          <a:bodyPr/>
          <a:lstStyle/>
          <a:p>
            <a:pPr algn="r"/>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t>19</a:t>
            </a:fld>
            <a:endParaRPr lang="en-US" altLang="en-US" sz="1400" dirty="0">
              <a:solidFill>
                <a:srgbClr val="000000"/>
              </a:solidFill>
              <a:latin typeface="Tahoma" panose="020B0604030504040204" pitchFamily="34" charset="0"/>
              <a:cs typeface="Arial" panose="020B0604020202020204" pitchFamily="34" charset="0"/>
            </a:endParaRPr>
          </a:p>
        </p:txBody>
      </p:sp>
      <p:sp>
        <p:nvSpPr>
          <p:cNvPr id="21506" name="Rectangle 2"/>
          <p:cNvSpPr>
            <a:spLocks noGrp="1" noChangeArrowheads="1"/>
          </p:cNvSpPr>
          <p:nvPr>
            <p:ph type="body" idx="1"/>
          </p:nvPr>
        </p:nvSpPr>
        <p:spPr>
          <a:xfrm>
            <a:off x="533400" y="1113631"/>
            <a:ext cx="7772400" cy="5154613"/>
          </a:xfrm>
        </p:spPr>
        <p:txBody>
          <a:bodyPr/>
          <a:lstStyle/>
          <a:p>
            <a:pPr>
              <a:defRPr/>
            </a:pPr>
            <a:r>
              <a:rPr lang="en-US" dirty="0">
                <a:cs typeface="+mn-cs"/>
              </a:rPr>
              <a:t>IP (Internet Protocol) is a Network Layer Protocol.</a:t>
            </a:r>
          </a:p>
          <a:p>
            <a:pPr>
              <a:defRPr/>
            </a:pPr>
            <a:endParaRPr lang="en-US" dirty="0">
              <a:cs typeface="+mn-cs"/>
            </a:endParaRPr>
          </a:p>
          <a:p>
            <a:pPr>
              <a:defRPr/>
            </a:pPr>
            <a:endParaRPr lang="en-US" dirty="0">
              <a:cs typeface="+mn-cs"/>
            </a:endParaRPr>
          </a:p>
          <a:p>
            <a:pPr>
              <a:defRPr/>
            </a:pPr>
            <a:endParaRPr lang="en-US" dirty="0">
              <a:cs typeface="+mn-cs"/>
            </a:endParaRPr>
          </a:p>
          <a:p>
            <a:pPr>
              <a:defRPr/>
            </a:pPr>
            <a:endParaRPr lang="en-US" dirty="0">
              <a:cs typeface="+mn-cs"/>
            </a:endParaRPr>
          </a:p>
          <a:p>
            <a:pPr>
              <a:defRPr/>
            </a:pPr>
            <a:endParaRPr lang="en-US" dirty="0">
              <a:cs typeface="+mn-cs"/>
            </a:endParaRPr>
          </a:p>
          <a:p>
            <a:pPr>
              <a:defRPr/>
            </a:pPr>
            <a:endParaRPr lang="en-US" dirty="0">
              <a:cs typeface="+mn-cs"/>
            </a:endParaRPr>
          </a:p>
          <a:p>
            <a:pPr>
              <a:buFontTx/>
              <a:buNone/>
              <a:defRPr/>
            </a:pPr>
            <a:endParaRPr lang="en-US" dirty="0">
              <a:cs typeface="+mn-cs"/>
            </a:endParaRPr>
          </a:p>
          <a:p>
            <a:pPr>
              <a:defRPr/>
            </a:pPr>
            <a:endParaRPr lang="en-US" dirty="0">
              <a:cs typeface="+mn-cs"/>
            </a:endParaRPr>
          </a:p>
          <a:p>
            <a:pPr>
              <a:defRPr/>
            </a:pPr>
            <a:r>
              <a:rPr lang="en-US" dirty="0">
                <a:cs typeface="+mn-cs"/>
              </a:rPr>
              <a:t>IP</a:t>
            </a:r>
            <a:r>
              <a:rPr lang="ja-JP" altLang="en-US">
                <a:latin typeface="Arial"/>
                <a:cs typeface="+mn-cs"/>
              </a:rPr>
              <a:t>’</a:t>
            </a:r>
            <a:r>
              <a:rPr lang="en-US" dirty="0">
                <a:cs typeface="+mn-cs"/>
              </a:rPr>
              <a:t>s current version is Version 4 (IPv4). It is specified in RFC 891.</a:t>
            </a:r>
          </a:p>
        </p:txBody>
      </p:sp>
      <p:graphicFrame>
        <p:nvGraphicFramePr>
          <p:cNvPr id="18435" name="Object 3"/>
          <p:cNvGraphicFramePr>
            <a:graphicFrameLocks noChangeAspect="1"/>
          </p:cNvGraphicFramePr>
          <p:nvPr>
            <p:extLst>
              <p:ext uri="{D42A27DB-BD31-4B8C-83A1-F6EECF244321}">
                <p14:modId xmlns:p14="http://schemas.microsoft.com/office/powerpoint/2010/main" val="3631084067"/>
              </p:ext>
            </p:extLst>
          </p:nvPr>
        </p:nvGraphicFramePr>
        <p:xfrm>
          <a:off x="1524000" y="2062162"/>
          <a:ext cx="5791200" cy="3257550"/>
        </p:xfrm>
        <a:graphic>
          <a:graphicData uri="http://schemas.openxmlformats.org/presentationml/2006/ole">
            <mc:AlternateContent xmlns:mc="http://schemas.openxmlformats.org/markup-compatibility/2006">
              <mc:Choice xmlns:v="urn:schemas-microsoft-com:vml" Requires="v">
                <p:oleObj spid="_x0000_s197859" name="Visio" r:id="rId3" imgW="7226300" imgH="4051300" progId="Visio.Drawing.6">
                  <p:embed/>
                </p:oleObj>
              </mc:Choice>
              <mc:Fallback>
                <p:oleObj name="Visio" r:id="rId3" imgW="7226300" imgH="4051300" progId="Visio.Drawing.6">
                  <p:embed/>
                  <p:pic>
                    <p:nvPicPr>
                      <p:cNvPr id="184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62162"/>
                        <a:ext cx="5791200" cy="3257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08" name="Rectangle 4"/>
          <p:cNvSpPr>
            <a:spLocks noGrp="1" noChangeArrowheads="1"/>
          </p:cNvSpPr>
          <p:nvPr>
            <p:ph type="title"/>
          </p:nvPr>
        </p:nvSpPr>
        <p:spPr>
          <a:xfrm>
            <a:off x="533400" y="228600"/>
            <a:ext cx="7772400" cy="685800"/>
          </a:xfrm>
        </p:spPr>
        <p:txBody>
          <a:bodyPr/>
          <a:lstStyle/>
          <a:p>
            <a:pPr>
              <a:defRPr/>
            </a:pPr>
            <a:r>
              <a:rPr lang="en-US" altLang="en-US" dirty="0">
                <a:ea typeface="ＭＳ Ｐゴシック" panose="020B0600070205080204" pitchFamily="34" charset="-128"/>
              </a:rPr>
              <a:t>The Internet network layer</a:t>
            </a:r>
            <a:endParaRPr lang="en-US" dirty="0">
              <a:cs typeface="+mj-cs"/>
            </a:endParaRPr>
          </a:p>
        </p:txBody>
      </p:sp>
      <p:pic>
        <p:nvPicPr>
          <p:cNvPr id="6" name="Picture 2" descr="underline_base">
            <a:extLst>
              <a:ext uri="{FF2B5EF4-FFF2-40B4-BE49-F238E27FC236}">
                <a16:creationId xmlns:a16="http://schemas.microsoft.com/office/drawing/2014/main" id="{71C36E38-18CA-DE40-9F56-BC52E1587BC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90964"/>
            <a:ext cx="6378844" cy="2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3502D10-3F69-9F49-97E3-938E3E123D5F}"/>
              </a:ext>
            </a:extLst>
          </p:cNvPr>
          <p:cNvSpPr txBox="1"/>
          <p:nvPr/>
        </p:nvSpPr>
        <p:spPr>
          <a:xfrm>
            <a:off x="7046509" y="3143973"/>
            <a:ext cx="2105063" cy="738664"/>
          </a:xfrm>
          <a:prstGeom prst="rect">
            <a:avLst/>
          </a:prstGeom>
          <a:noFill/>
        </p:spPr>
        <p:txBody>
          <a:bodyPr wrap="none" rtlCol="0">
            <a:spAutoFit/>
          </a:bodyPr>
          <a:lstStyle/>
          <a:p>
            <a:r>
              <a:rPr lang="en-US" sz="1400" dirty="0"/>
              <a:t>ICMP, IGMP are </a:t>
            </a:r>
          </a:p>
          <a:p>
            <a:r>
              <a:rPr lang="en-US" sz="1400" dirty="0"/>
              <a:t>Service/helper protocols</a:t>
            </a:r>
          </a:p>
          <a:p>
            <a:r>
              <a:rPr lang="en-US" sz="1400" dirty="0"/>
              <a:t>related to IP</a:t>
            </a:r>
          </a:p>
        </p:txBody>
      </p:sp>
    </p:spTree>
    <p:extLst>
      <p:ext uri="{BB962C8B-B14F-4D97-AF65-F5344CB8AC3E}">
        <p14:creationId xmlns:p14="http://schemas.microsoft.com/office/powerpoint/2010/main" val="109402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underline_base">
            <a:extLst>
              <a:ext uri="{FF2B5EF4-FFF2-40B4-BE49-F238E27FC236}">
                <a16:creationId xmlns:a16="http://schemas.microsoft.com/office/drawing/2014/main" id="{B3BD2D50-0A3C-364E-9E39-565F4AF3BD9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3">
            <a:extLst>
              <a:ext uri="{FF2B5EF4-FFF2-40B4-BE49-F238E27FC236}">
                <a16:creationId xmlns:a16="http://schemas.microsoft.com/office/drawing/2014/main" id="{CFD95235-0A8E-5C4B-B222-625AD18DD315}"/>
              </a:ext>
            </a:extLst>
          </p:cNvPr>
          <p:cNvSpPr>
            <a:spLocks noGrp="1" noChangeArrowheads="1"/>
          </p:cNvSpPr>
          <p:nvPr>
            <p:ph type="body" sz="half" idx="1"/>
          </p:nvPr>
        </p:nvSpPr>
        <p:spPr>
          <a:xfrm>
            <a:off x="533400" y="1600200"/>
            <a:ext cx="4984898" cy="4989286"/>
          </a:xfrm>
        </p:spPr>
        <p:txBody>
          <a:bodyPr/>
          <a:lstStyle/>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4.1 Overview of Network layer</a:t>
            </a:r>
          </a:p>
          <a:p>
            <a:pPr lvl="1"/>
            <a:r>
              <a:rPr lang="en-US" altLang="en-US" dirty="0">
                <a:solidFill>
                  <a:srgbClr val="CC0000"/>
                </a:solidFill>
                <a:latin typeface="Gill Sans MT" panose="020B0502020104020203" pitchFamily="34" charset="77"/>
                <a:ea typeface="ＭＳ Ｐゴシック" panose="020B0600070205080204" pitchFamily="34" charset="-128"/>
              </a:rPr>
              <a:t>data plane</a:t>
            </a:r>
          </a:p>
          <a:p>
            <a:pPr lvl="1"/>
            <a:r>
              <a:rPr lang="en-US" altLang="en-US" dirty="0">
                <a:solidFill>
                  <a:srgbClr val="CC0000"/>
                </a:solidFill>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DHCP</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latin typeface="Gill Sans MT" panose="020B0502020104020203" pitchFamily="34" charset="77"/>
                <a:ea typeface="ＭＳ Ｐゴシック" panose="020B0600070205080204" pitchFamily="34" charset="-128"/>
              </a:rPr>
              <a:t>IPv6</a:t>
            </a:r>
          </a:p>
          <a:p>
            <a:pPr lvl="1"/>
            <a:r>
              <a:rPr lang="en-US" altLang="en-US" dirty="0">
                <a:latin typeface="Gill Sans MT" panose="020B0502020104020203" pitchFamily="34" charset="77"/>
                <a:ea typeface="ＭＳ Ｐゴシック" panose="020B0600070205080204" pitchFamily="34" charset="-128"/>
              </a:rPr>
              <a:t>NAT</a:t>
            </a:r>
          </a:p>
        </p:txBody>
      </p:sp>
      <p:sp>
        <p:nvSpPr>
          <p:cNvPr id="41988" name="Rectangle 2">
            <a:extLst>
              <a:ext uri="{FF2B5EF4-FFF2-40B4-BE49-F238E27FC236}">
                <a16:creationId xmlns:a16="http://schemas.microsoft.com/office/drawing/2014/main" id="{E7D82C5C-34B7-B245-85B5-70DF0A6D7E39}"/>
              </a:ext>
            </a:extLst>
          </p:cNvPr>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41989" name="Slide Number Placeholder 5">
            <a:extLst>
              <a:ext uri="{FF2B5EF4-FFF2-40B4-BE49-F238E27FC236}">
                <a16:creationId xmlns:a16="http://schemas.microsoft.com/office/drawing/2014/main" id="{DDB12473-A608-E643-B349-F218A7873C68}"/>
              </a:ext>
            </a:extLst>
          </p:cNvPr>
          <p:cNvSpPr>
            <a:spLocks noGrp="1"/>
          </p:cNvSpPr>
          <p:nvPr>
            <p:ph type="sldNum" sz="quarter" idx="12"/>
          </p:nvPr>
        </p:nvSpPr>
        <p:spPr>
          <a:xfrm>
            <a:off x="8456613" y="6475413"/>
            <a:ext cx="4587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EB8E8567-DE59-2349-BE12-0AFB30F67F94}" type="slidenum">
              <a:rPr lang="en-US" altLang="en-US" sz="1200">
                <a:latin typeface="Tahoma" panose="020B0604030504040204" pitchFamily="34" charset="0"/>
              </a:rPr>
              <a:pPr/>
              <a:t>2</a:t>
            </a:fld>
            <a:endParaRPr lang="en-US" altLang="en-US" sz="1200">
              <a:latin typeface="Tahoma" panose="020B0604030504040204" pitchFamily="34" charset="0"/>
            </a:endParaRPr>
          </a:p>
        </p:txBody>
      </p:sp>
      <p:sp>
        <p:nvSpPr>
          <p:cNvPr id="41990" name="Footer Placeholder 2">
            <a:extLst>
              <a:ext uri="{FF2B5EF4-FFF2-40B4-BE49-F238E27FC236}">
                <a16:creationId xmlns:a16="http://schemas.microsoft.com/office/drawing/2014/main" id="{7879490B-041A-474C-BC36-AC38BBA9CAA0}"/>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28600"/>
            <a:ext cx="7772400" cy="923925"/>
          </a:xfrm>
        </p:spPr>
        <p:txBody>
          <a:bodyPr/>
          <a:lstStyle/>
          <a:p>
            <a:pPr>
              <a:defRPr/>
            </a:pPr>
            <a:r>
              <a:rPr lang="en-US" dirty="0">
                <a:cs typeface="+mj-cs"/>
              </a:rPr>
              <a:t>IP: The waist of the hourglass </a:t>
            </a:r>
          </a:p>
        </p:txBody>
      </p:sp>
      <p:sp>
        <p:nvSpPr>
          <p:cNvPr id="22531" name="Rectangle 3"/>
          <p:cNvSpPr>
            <a:spLocks noGrp="1" noChangeArrowheads="1"/>
          </p:cNvSpPr>
          <p:nvPr>
            <p:ph type="body" idx="1"/>
          </p:nvPr>
        </p:nvSpPr>
        <p:spPr>
          <a:xfrm>
            <a:off x="152400" y="1371600"/>
            <a:ext cx="4724400" cy="4876800"/>
          </a:xfrm>
        </p:spPr>
        <p:txBody>
          <a:bodyPr/>
          <a:lstStyle/>
          <a:p>
            <a:pPr>
              <a:tabLst>
                <a:tab pos="2063750" algn="l"/>
                <a:tab pos="3651250" algn="l"/>
                <a:tab pos="5661025" algn="l"/>
              </a:tabLst>
              <a:defRPr/>
            </a:pPr>
            <a:r>
              <a:rPr lang="en-US" b="1" dirty="0">
                <a:cs typeface="+mn-cs"/>
              </a:rPr>
              <a:t>IP is the waist of the hourglass of the Internet protocol architecture</a:t>
            </a:r>
          </a:p>
          <a:p>
            <a:pPr>
              <a:tabLst>
                <a:tab pos="2063750" algn="l"/>
                <a:tab pos="3651250" algn="l"/>
                <a:tab pos="5661025" algn="l"/>
              </a:tabLst>
              <a:defRPr/>
            </a:pPr>
            <a:endParaRPr lang="en-US" b="1" dirty="0">
              <a:cs typeface="+mn-cs"/>
            </a:endParaRPr>
          </a:p>
          <a:p>
            <a:pPr>
              <a:tabLst>
                <a:tab pos="2063750" algn="l"/>
                <a:tab pos="3651250" algn="l"/>
                <a:tab pos="5661025" algn="l"/>
              </a:tabLst>
              <a:defRPr/>
            </a:pPr>
            <a:r>
              <a:rPr lang="en-US" dirty="0">
                <a:cs typeface="+mn-cs"/>
              </a:rPr>
              <a:t>multiple higher-layer protocols</a:t>
            </a:r>
          </a:p>
          <a:p>
            <a:pPr>
              <a:tabLst>
                <a:tab pos="2063750" algn="l"/>
                <a:tab pos="3651250" algn="l"/>
                <a:tab pos="5661025" algn="l"/>
              </a:tabLst>
              <a:defRPr/>
            </a:pPr>
            <a:r>
              <a:rPr lang="en-US" dirty="0">
                <a:cs typeface="+mn-cs"/>
              </a:rPr>
              <a:t>multiple lower-layer protocols</a:t>
            </a:r>
          </a:p>
          <a:p>
            <a:pPr>
              <a:tabLst>
                <a:tab pos="2063750" algn="l"/>
                <a:tab pos="3651250" algn="l"/>
                <a:tab pos="5661025" algn="l"/>
              </a:tabLst>
              <a:defRPr/>
            </a:pPr>
            <a:endParaRPr lang="en-US" dirty="0">
              <a:cs typeface="+mn-cs"/>
            </a:endParaRPr>
          </a:p>
          <a:p>
            <a:pPr>
              <a:tabLst>
                <a:tab pos="2063750" algn="l"/>
                <a:tab pos="3651250" algn="l"/>
                <a:tab pos="5661025" algn="l"/>
              </a:tabLst>
              <a:defRPr/>
            </a:pPr>
            <a:r>
              <a:rPr lang="en-US" dirty="0" err="1">
                <a:cs typeface="+mn-cs"/>
              </a:rPr>
              <a:t>pnly</a:t>
            </a:r>
            <a:r>
              <a:rPr lang="en-US" dirty="0">
                <a:cs typeface="+mn-cs"/>
              </a:rPr>
              <a:t> one protocol at the network layer.</a:t>
            </a:r>
          </a:p>
        </p:txBody>
      </p:sp>
      <p:sp>
        <p:nvSpPr>
          <p:cNvPr id="22534" name="Rectangle 6"/>
          <p:cNvSpPr>
            <a:spLocks noChangeArrowheads="1"/>
          </p:cNvSpPr>
          <p:nvPr/>
        </p:nvSpPr>
        <p:spPr bwMode="auto">
          <a:xfrm>
            <a:off x="0" y="19621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19461" name="Object 5"/>
          <p:cNvGraphicFramePr>
            <a:graphicFrameLocks noChangeAspect="1"/>
          </p:cNvGraphicFramePr>
          <p:nvPr>
            <p:extLst>
              <p:ext uri="{D42A27DB-BD31-4B8C-83A1-F6EECF244321}">
                <p14:modId xmlns:p14="http://schemas.microsoft.com/office/powerpoint/2010/main" val="2638584275"/>
              </p:ext>
            </p:extLst>
          </p:nvPr>
        </p:nvGraphicFramePr>
        <p:xfrm>
          <a:off x="4876800" y="1438275"/>
          <a:ext cx="3957637" cy="4743450"/>
        </p:xfrm>
        <a:graphic>
          <a:graphicData uri="http://schemas.openxmlformats.org/presentationml/2006/ole">
            <mc:AlternateContent xmlns:mc="http://schemas.openxmlformats.org/markup-compatibility/2006">
              <mc:Choice xmlns:v="urn:schemas-microsoft-com:vml" Requires="v">
                <p:oleObj spid="_x0000_s198883" name="Picture" r:id="rId3" imgW="3066288" imgH="3666744" progId="Word.Picture.8">
                  <p:embed/>
                </p:oleObj>
              </mc:Choice>
              <mc:Fallback>
                <p:oleObj name="Picture" r:id="rId3" imgW="3066288" imgH="3666744" progId="Word.Picture.8">
                  <p:embed/>
                  <p:pic>
                    <p:nvPicPr>
                      <p:cNvPr id="194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38275"/>
                        <a:ext cx="3957637" cy="474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descr="underline_base">
            <a:extLst>
              <a:ext uri="{FF2B5EF4-FFF2-40B4-BE49-F238E27FC236}">
                <a16:creationId xmlns:a16="http://schemas.microsoft.com/office/drawing/2014/main" id="{CD59BF47-318E-CB4C-BC99-3822F2E4055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84922"/>
            <a:ext cx="6890288" cy="32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1B8EEAB3-5995-6346-9C42-8BACBED24FD7}"/>
              </a:ext>
            </a:extLst>
          </p:cNvPr>
          <p:cNvSpPr txBox="1">
            <a:spLocks/>
          </p:cNvSpPr>
          <p:nvPr/>
        </p:nvSpPr>
        <p:spPr>
          <a:xfrm>
            <a:off x="5994615" y="6435994"/>
            <a:ext cx="2858146" cy="26960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pPr/>
              <a:t>20</a:t>
            </a:fld>
            <a:endParaRPr lang="en-US" altLang="en-US" sz="1400" dirty="0">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533192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defRPr/>
            </a:pPr>
            <a:r>
              <a:rPr lang="en-US" dirty="0">
                <a:cs typeface="+mj-cs"/>
              </a:rPr>
              <a:t> </a:t>
            </a:r>
          </a:p>
        </p:txBody>
      </p:sp>
      <p:sp>
        <p:nvSpPr>
          <p:cNvPr id="175107" name="Rectangle 3"/>
          <p:cNvSpPr>
            <a:spLocks noGrp="1" noChangeArrowheads="1"/>
          </p:cNvSpPr>
          <p:nvPr>
            <p:ph type="body" idx="1"/>
          </p:nvPr>
        </p:nvSpPr>
        <p:spPr/>
        <p:txBody>
          <a:bodyPr/>
          <a:lstStyle/>
          <a:p>
            <a:pPr>
              <a:tabLst>
                <a:tab pos="2063750" algn="l"/>
                <a:tab pos="3651250" algn="l"/>
                <a:tab pos="5661025" algn="l"/>
              </a:tabLst>
              <a:defRPr/>
            </a:pPr>
            <a:r>
              <a:rPr lang="en-US">
                <a:solidFill>
                  <a:srgbClr val="0000FF"/>
                </a:solidFill>
                <a:cs typeface="+mn-cs"/>
              </a:rPr>
              <a:t>IP is the highest layer protocol which is implemented at both routers and hosts </a:t>
            </a:r>
          </a:p>
        </p:txBody>
      </p:sp>
      <p:graphicFrame>
        <p:nvGraphicFramePr>
          <p:cNvPr id="20484" name="Object 4"/>
          <p:cNvGraphicFramePr>
            <a:graphicFrameLocks noChangeAspect="1"/>
          </p:cNvGraphicFramePr>
          <p:nvPr/>
        </p:nvGraphicFramePr>
        <p:xfrm>
          <a:off x="157163" y="2362200"/>
          <a:ext cx="8859837" cy="3305175"/>
        </p:xfrm>
        <a:graphic>
          <a:graphicData uri="http://schemas.openxmlformats.org/presentationml/2006/ole">
            <mc:AlternateContent xmlns:mc="http://schemas.openxmlformats.org/markup-compatibility/2006">
              <mc:Choice xmlns:v="urn:schemas-microsoft-com:vml" Requires="v">
                <p:oleObj spid="_x0000_s199907" name="Visio" r:id="rId3" imgW="7518400" imgH="2806700" progId="Visio.Drawing.6">
                  <p:embed/>
                </p:oleObj>
              </mc:Choice>
              <mc:Fallback>
                <p:oleObj name="Visio" r:id="rId3" imgW="7518400" imgH="2806700" progId="Visio.Drawing.6">
                  <p:embed/>
                  <p:pic>
                    <p:nvPicPr>
                      <p:cNvPr id="204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2362200"/>
                        <a:ext cx="8859837" cy="330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Rectangle 4">
            <a:extLst>
              <a:ext uri="{FF2B5EF4-FFF2-40B4-BE49-F238E27FC236}">
                <a16:creationId xmlns:a16="http://schemas.microsoft.com/office/drawing/2014/main" id="{3356E29F-D451-CF48-80AC-1367DF3C629F}"/>
              </a:ext>
            </a:extLst>
          </p:cNvPr>
          <p:cNvSpPr txBox="1">
            <a:spLocks noChangeArrowheads="1"/>
          </p:cNvSpPr>
          <p:nvPr/>
        </p:nvSpPr>
        <p:spPr bwMode="auto">
          <a:xfrm>
            <a:off x="5334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pPr>
              <a:defRPr/>
            </a:pPr>
            <a:r>
              <a:rPr lang="en-US" altLang="en-US" kern="0">
                <a:ea typeface="ＭＳ Ｐゴシック" panose="020B0600070205080204" pitchFamily="34" charset="-128"/>
              </a:rPr>
              <a:t>The Internet network layer</a:t>
            </a:r>
            <a:endParaRPr lang="en-US" kern="0" dirty="0">
              <a:cs typeface="+mj-cs"/>
            </a:endParaRPr>
          </a:p>
        </p:txBody>
      </p:sp>
      <p:pic>
        <p:nvPicPr>
          <p:cNvPr id="7" name="Picture 2" descr="underline_base">
            <a:extLst>
              <a:ext uri="{FF2B5EF4-FFF2-40B4-BE49-F238E27FC236}">
                <a16:creationId xmlns:a16="http://schemas.microsoft.com/office/drawing/2014/main" id="{735F43A4-1AEB-FE41-9CF6-6D2957EC01B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90964"/>
            <a:ext cx="6378844" cy="2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AD7F2D78-4C2C-474A-9460-F34146832FFA}"/>
              </a:ext>
            </a:extLst>
          </p:cNvPr>
          <p:cNvSpPr txBox="1">
            <a:spLocks/>
          </p:cNvSpPr>
          <p:nvPr/>
        </p:nvSpPr>
        <p:spPr>
          <a:xfrm>
            <a:off x="5994615" y="6435994"/>
            <a:ext cx="2858146" cy="26960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pPr/>
              <a:t>21</a:t>
            </a:fld>
            <a:endParaRPr lang="en-US" altLang="en-US" sz="1400" dirty="0">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9417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7772400" cy="623807"/>
          </a:xfrm>
        </p:spPr>
        <p:txBody>
          <a:bodyPr/>
          <a:lstStyle/>
          <a:p>
            <a:pPr>
              <a:defRPr/>
            </a:pPr>
            <a:r>
              <a:rPr lang="en-US" dirty="0">
                <a:cs typeface="+mj-cs"/>
              </a:rPr>
              <a:t>IP Service</a:t>
            </a:r>
          </a:p>
        </p:txBody>
      </p:sp>
      <p:sp>
        <p:nvSpPr>
          <p:cNvPr id="23555" name="Rectangle 3"/>
          <p:cNvSpPr>
            <a:spLocks noGrp="1" noChangeArrowheads="1"/>
          </p:cNvSpPr>
          <p:nvPr>
            <p:ph type="body" idx="1"/>
          </p:nvPr>
        </p:nvSpPr>
        <p:spPr>
          <a:xfrm>
            <a:off x="533400" y="1391106"/>
            <a:ext cx="8114654" cy="5029390"/>
          </a:xfrm>
        </p:spPr>
        <p:txBody>
          <a:bodyPr/>
          <a:lstStyle/>
          <a:p>
            <a:pPr>
              <a:lnSpc>
                <a:spcPct val="80000"/>
              </a:lnSpc>
              <a:tabLst>
                <a:tab pos="1028700" algn="l"/>
                <a:tab pos="2457450" algn="l"/>
                <a:tab pos="5661025" algn="l"/>
              </a:tabLst>
              <a:defRPr/>
            </a:pPr>
            <a:r>
              <a:rPr lang="en-US" dirty="0">
                <a:cs typeface="+mn-cs"/>
              </a:rPr>
              <a:t>delivery service of IP is minimal </a:t>
            </a:r>
          </a:p>
          <a:p>
            <a:pPr>
              <a:lnSpc>
                <a:spcPct val="80000"/>
              </a:lnSpc>
              <a:tabLst>
                <a:tab pos="1028700" algn="l"/>
                <a:tab pos="2457450" algn="l"/>
                <a:tab pos="5661025" algn="l"/>
              </a:tabLst>
              <a:defRPr/>
            </a:pPr>
            <a:r>
              <a:rPr lang="en-US" dirty="0">
                <a:cs typeface="+mn-cs"/>
              </a:rPr>
              <a:t>IP provides an </a:t>
            </a:r>
            <a:r>
              <a:rPr lang="en-US" dirty="0">
                <a:solidFill>
                  <a:srgbClr val="FF0000"/>
                </a:solidFill>
                <a:cs typeface="+mn-cs"/>
              </a:rPr>
              <a:t>unreliable connectionless</a:t>
            </a:r>
            <a:r>
              <a:rPr lang="en-US" dirty="0">
                <a:cs typeface="+mn-cs"/>
              </a:rPr>
              <a:t> </a:t>
            </a:r>
            <a:r>
              <a:rPr lang="en-US" dirty="0">
                <a:solidFill>
                  <a:srgbClr val="FF0000"/>
                </a:solidFill>
                <a:cs typeface="+mn-cs"/>
              </a:rPr>
              <a:t>best effort </a:t>
            </a:r>
            <a:r>
              <a:rPr lang="en-US" dirty="0">
                <a:cs typeface="+mn-cs"/>
              </a:rPr>
              <a:t>service (also called: </a:t>
            </a:r>
            <a:r>
              <a:rPr lang="ja-JP" altLang="en-US" dirty="0">
                <a:latin typeface="Arial"/>
                <a:cs typeface="+mn-cs"/>
              </a:rPr>
              <a:t>“</a:t>
            </a:r>
            <a:r>
              <a:rPr lang="en-US" dirty="0">
                <a:cs typeface="+mn-cs"/>
              </a:rPr>
              <a:t>datagram service</a:t>
            </a:r>
            <a:r>
              <a:rPr lang="ja-JP" altLang="en-US" dirty="0">
                <a:latin typeface="Arial"/>
                <a:cs typeface="+mn-cs"/>
              </a:rPr>
              <a:t>”</a:t>
            </a:r>
            <a:r>
              <a:rPr lang="en-US" dirty="0">
                <a:cs typeface="+mn-cs"/>
              </a:rPr>
              <a:t>).</a:t>
            </a:r>
          </a:p>
          <a:p>
            <a:pPr lvl="1">
              <a:lnSpc>
                <a:spcPct val="80000"/>
              </a:lnSpc>
              <a:tabLst>
                <a:tab pos="1028700" algn="l"/>
                <a:tab pos="2457450" algn="l"/>
                <a:tab pos="5661025" algn="l"/>
              </a:tabLst>
              <a:defRPr/>
            </a:pPr>
            <a:r>
              <a:rPr lang="en-US" b="1" dirty="0">
                <a:solidFill>
                  <a:schemeClr val="accent2"/>
                </a:solidFill>
                <a:latin typeface="+mn-lt"/>
              </a:rPr>
              <a:t>unreliable:</a:t>
            </a:r>
            <a:r>
              <a:rPr lang="en-US" dirty="0">
                <a:latin typeface="+mn-lt"/>
              </a:rPr>
              <a:t> IP does not make an attempt to recover lost packets</a:t>
            </a:r>
          </a:p>
          <a:p>
            <a:pPr lvl="1">
              <a:lnSpc>
                <a:spcPct val="80000"/>
              </a:lnSpc>
              <a:tabLst>
                <a:tab pos="1028700" algn="l"/>
                <a:tab pos="2457450" algn="l"/>
                <a:tab pos="5661025" algn="l"/>
              </a:tabLst>
              <a:defRPr/>
            </a:pPr>
            <a:r>
              <a:rPr lang="en-US" b="1" dirty="0">
                <a:solidFill>
                  <a:schemeClr val="accent2"/>
                </a:solidFill>
                <a:latin typeface="+mn-lt"/>
              </a:rPr>
              <a:t>connectionless:</a:t>
            </a:r>
            <a:r>
              <a:rPr lang="en-US" b="1" dirty="0">
                <a:solidFill>
                  <a:srgbClr val="FF00FF"/>
                </a:solidFill>
                <a:latin typeface="+mn-lt"/>
              </a:rPr>
              <a:t> </a:t>
            </a:r>
            <a:r>
              <a:rPr lang="en-US" dirty="0">
                <a:latin typeface="+mn-lt"/>
              </a:rPr>
              <a:t>Each packet (</a:t>
            </a:r>
            <a:r>
              <a:rPr lang="ja-JP" altLang="en-US" dirty="0">
                <a:latin typeface="+mn-lt"/>
              </a:rPr>
              <a:t>“</a:t>
            </a:r>
            <a:r>
              <a:rPr lang="en-US" dirty="0">
                <a:latin typeface="+mn-lt"/>
              </a:rPr>
              <a:t>datagram</a:t>
            </a:r>
            <a:r>
              <a:rPr lang="ja-JP" altLang="en-US" dirty="0">
                <a:latin typeface="+mn-lt"/>
              </a:rPr>
              <a:t>”</a:t>
            </a:r>
            <a:r>
              <a:rPr lang="en-US" dirty="0">
                <a:latin typeface="+mn-lt"/>
              </a:rPr>
              <a:t>) is handled independently. IP is not aware that packets between hosts may be sent in a logical sequence</a:t>
            </a:r>
          </a:p>
          <a:p>
            <a:pPr lvl="1">
              <a:lnSpc>
                <a:spcPct val="80000"/>
              </a:lnSpc>
              <a:tabLst>
                <a:tab pos="1028700" algn="l"/>
                <a:tab pos="2457450" algn="l"/>
                <a:tab pos="5661025" algn="l"/>
              </a:tabLst>
              <a:defRPr/>
            </a:pPr>
            <a:r>
              <a:rPr lang="en-US" b="1" dirty="0">
                <a:solidFill>
                  <a:schemeClr val="accent2"/>
                </a:solidFill>
                <a:latin typeface="+mn-lt"/>
              </a:rPr>
              <a:t>best effort: </a:t>
            </a:r>
            <a:r>
              <a:rPr lang="en-US" dirty="0">
                <a:latin typeface="+mn-lt"/>
              </a:rPr>
              <a:t>IP does not make guarantees on the service (no throughput guarantee, no delay guarantee,…) </a:t>
            </a:r>
            <a:endParaRPr lang="en-US" dirty="0">
              <a:cs typeface="+mn-cs"/>
            </a:endParaRPr>
          </a:p>
          <a:p>
            <a:pPr>
              <a:lnSpc>
                <a:spcPct val="80000"/>
              </a:lnSpc>
              <a:tabLst>
                <a:tab pos="1028700" algn="l"/>
                <a:tab pos="2457450" algn="l"/>
                <a:tab pos="5661025" algn="l"/>
              </a:tabLst>
              <a:defRPr/>
            </a:pPr>
            <a:r>
              <a:rPr lang="en-US" dirty="0">
                <a:cs typeface="+mn-cs"/>
              </a:rPr>
              <a:t>consequences: </a:t>
            </a:r>
          </a:p>
          <a:p>
            <a:pPr lvl="1">
              <a:lnSpc>
                <a:spcPct val="90000"/>
              </a:lnSpc>
              <a:spcBef>
                <a:spcPts val="0"/>
              </a:spcBef>
              <a:spcAft>
                <a:spcPts val="0"/>
              </a:spcAft>
              <a:defRPr/>
            </a:pPr>
            <a:r>
              <a:rPr lang="en-US" dirty="0">
                <a:latin typeface="Arial" charset="0"/>
              </a:rPr>
              <a:t>higher layer protocols have to deal with losses or with duplicate packets</a:t>
            </a:r>
          </a:p>
          <a:p>
            <a:pPr lvl="1">
              <a:lnSpc>
                <a:spcPct val="90000"/>
              </a:lnSpc>
              <a:spcBef>
                <a:spcPts val="0"/>
              </a:spcBef>
              <a:spcAft>
                <a:spcPts val="0"/>
              </a:spcAft>
              <a:defRPr/>
            </a:pPr>
            <a:r>
              <a:rPr lang="en-US" dirty="0">
                <a:latin typeface="Arial" charset="0"/>
              </a:rPr>
              <a:t>packets may be delivered out-of-sequence</a:t>
            </a:r>
          </a:p>
        </p:txBody>
      </p:sp>
      <p:pic>
        <p:nvPicPr>
          <p:cNvPr id="7" name="Picture 2" descr="underline_base">
            <a:extLst>
              <a:ext uri="{FF2B5EF4-FFF2-40B4-BE49-F238E27FC236}">
                <a16:creationId xmlns:a16="http://schemas.microsoft.com/office/drawing/2014/main" id="{C749D78F-7C5A-1941-87F8-123547CE9DA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90964"/>
            <a:ext cx="2364783" cy="22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F3E30147-9199-EE48-866F-71227240714C}"/>
              </a:ext>
            </a:extLst>
          </p:cNvPr>
          <p:cNvSpPr txBox="1">
            <a:spLocks/>
          </p:cNvSpPr>
          <p:nvPr/>
        </p:nvSpPr>
        <p:spPr>
          <a:xfrm>
            <a:off x="5994615" y="6435994"/>
            <a:ext cx="2858146" cy="26960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pPr/>
              <a:t>22</a:t>
            </a:fld>
            <a:endParaRPr lang="en-US" altLang="en-US" sz="1400" dirty="0">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63133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9826C00D-F56C-F54A-8E92-3229EE949796}"/>
              </a:ext>
            </a:extLst>
          </p:cNvPr>
          <p:cNvSpPr>
            <a:spLocks noChangeArrowheads="1"/>
          </p:cNvSpPr>
          <p:nvPr/>
        </p:nvSpPr>
        <p:spPr bwMode="auto">
          <a:xfrm>
            <a:off x="1700327" y="2420936"/>
            <a:ext cx="6534150" cy="2661427"/>
          </a:xfrm>
          <a:prstGeom prst="rect">
            <a:avLst/>
          </a:prstGeom>
          <a:solidFill>
            <a:srgbClr val="FFFFFF"/>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779" name="Rectangle 4">
            <a:extLst>
              <a:ext uri="{FF2B5EF4-FFF2-40B4-BE49-F238E27FC236}">
                <a16:creationId xmlns:a16="http://schemas.microsoft.com/office/drawing/2014/main" id="{375D858F-3F50-2548-876C-9CCC560311B0}"/>
              </a:ext>
            </a:extLst>
          </p:cNvPr>
          <p:cNvSpPr>
            <a:spLocks noGrp="1" noChangeArrowheads="1"/>
          </p:cNvSpPr>
          <p:nvPr>
            <p:ph type="title"/>
          </p:nvPr>
        </p:nvSpPr>
        <p:spPr>
          <a:xfrm>
            <a:off x="400050" y="227013"/>
            <a:ext cx="7772400" cy="760413"/>
          </a:xfrm>
        </p:spPr>
        <p:txBody>
          <a:bodyPr/>
          <a:lstStyle/>
          <a:p>
            <a:r>
              <a:rPr lang="en-US" altLang="en-US" dirty="0">
                <a:ea typeface="ＭＳ Ｐゴシック" panose="020B0600070205080204" pitchFamily="34" charset="-128"/>
              </a:rPr>
              <a:t>IP Functions</a:t>
            </a:r>
          </a:p>
        </p:txBody>
      </p:sp>
      <p:grpSp>
        <p:nvGrpSpPr>
          <p:cNvPr id="75780" name="Group 6">
            <a:extLst>
              <a:ext uri="{FF2B5EF4-FFF2-40B4-BE49-F238E27FC236}">
                <a16:creationId xmlns:a16="http://schemas.microsoft.com/office/drawing/2014/main" id="{0E9CCE87-7965-4749-A194-80882D1AD2C1}"/>
              </a:ext>
            </a:extLst>
          </p:cNvPr>
          <p:cNvGrpSpPr>
            <a:grpSpLocks/>
          </p:cNvGrpSpPr>
          <p:nvPr/>
        </p:nvGrpSpPr>
        <p:grpSpPr bwMode="auto">
          <a:xfrm>
            <a:off x="3763963" y="3479800"/>
            <a:ext cx="1258887" cy="1214438"/>
            <a:chOff x="3992" y="2883"/>
            <a:chExt cx="613" cy="765"/>
          </a:xfrm>
        </p:grpSpPr>
        <p:sp>
          <p:nvSpPr>
            <p:cNvPr id="75805" name="Rectangle 7">
              <a:extLst>
                <a:ext uri="{FF2B5EF4-FFF2-40B4-BE49-F238E27FC236}">
                  <a16:creationId xmlns:a16="http://schemas.microsoft.com/office/drawing/2014/main" id="{2F0128D7-42A6-554F-B31C-888D2F43C413}"/>
                </a:ext>
              </a:extLst>
            </p:cNvPr>
            <p:cNvSpPr>
              <a:spLocks noChangeArrowheads="1"/>
            </p:cNvSpPr>
            <p:nvPr/>
          </p:nvSpPr>
          <p:spPr bwMode="auto">
            <a:xfrm>
              <a:off x="4023" y="2883"/>
              <a:ext cx="582" cy="7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806" name="Rectangle 8">
              <a:extLst>
                <a:ext uri="{FF2B5EF4-FFF2-40B4-BE49-F238E27FC236}">
                  <a16:creationId xmlns:a16="http://schemas.microsoft.com/office/drawing/2014/main" id="{4961C261-DDF9-5941-AB20-6945F87D7EF4}"/>
                </a:ext>
              </a:extLst>
            </p:cNvPr>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807" name="Text Box 9">
              <a:extLst>
                <a:ext uri="{FF2B5EF4-FFF2-40B4-BE49-F238E27FC236}">
                  <a16:creationId xmlns:a16="http://schemas.microsoft.com/office/drawing/2014/main" id="{D6E51DC0-1A31-D84A-9DBE-ECE16177B3B7}"/>
                </a:ext>
              </a:extLst>
            </p:cNvPr>
            <p:cNvSpPr txBox="1">
              <a:spLocks noChangeArrowheads="1"/>
            </p:cNvSpPr>
            <p:nvPr/>
          </p:nvSpPr>
          <p:spPr bwMode="auto">
            <a:xfrm>
              <a:off x="3992" y="3071"/>
              <a:ext cx="6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forwarding</a:t>
              </a:r>
            </a:p>
            <a:p>
              <a:pPr algn="ctr"/>
              <a:r>
                <a:rPr lang="en-US" altLang="en-US" sz="1800"/>
                <a:t>table</a:t>
              </a:r>
            </a:p>
          </p:txBody>
        </p:sp>
        <p:sp>
          <p:nvSpPr>
            <p:cNvPr id="75808" name="Line 10">
              <a:extLst>
                <a:ext uri="{FF2B5EF4-FFF2-40B4-BE49-F238E27FC236}">
                  <a16:creationId xmlns:a16="http://schemas.microsoft.com/office/drawing/2014/main" id="{55431962-612D-C241-ABC3-F332B6EC989D}"/>
                </a:ext>
              </a:extLst>
            </p:cNvPr>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9" name="Line 11">
              <a:extLst>
                <a:ext uri="{FF2B5EF4-FFF2-40B4-BE49-F238E27FC236}">
                  <a16:creationId xmlns:a16="http://schemas.microsoft.com/office/drawing/2014/main" id="{52277CA2-645D-6A40-9CDD-DDFA6BEBE947}"/>
                </a:ext>
              </a:extLst>
            </p:cNvPr>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10" name="Line 12">
              <a:extLst>
                <a:ext uri="{FF2B5EF4-FFF2-40B4-BE49-F238E27FC236}">
                  <a16:creationId xmlns:a16="http://schemas.microsoft.com/office/drawing/2014/main" id="{97AADFDB-91D4-1847-9701-8671C6178D51}"/>
                </a:ext>
              </a:extLst>
            </p:cNvPr>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11" name="Line 13">
              <a:extLst>
                <a:ext uri="{FF2B5EF4-FFF2-40B4-BE49-F238E27FC236}">
                  <a16:creationId xmlns:a16="http://schemas.microsoft.com/office/drawing/2014/main" id="{94EC3B8F-90A1-9440-A37F-ED5DF1363CAD}"/>
                </a:ext>
              </a:extLst>
            </p:cNvPr>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12" name="Line 14">
              <a:extLst>
                <a:ext uri="{FF2B5EF4-FFF2-40B4-BE49-F238E27FC236}">
                  <a16:creationId xmlns:a16="http://schemas.microsoft.com/office/drawing/2014/main" id="{6AC70B3D-78A7-0346-BBAB-EA0EBF993B26}"/>
                </a:ext>
              </a:extLst>
            </p:cNvPr>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13" name="Line 15">
              <a:extLst>
                <a:ext uri="{FF2B5EF4-FFF2-40B4-BE49-F238E27FC236}">
                  <a16:creationId xmlns:a16="http://schemas.microsoft.com/office/drawing/2014/main" id="{AC62AB6B-3E88-2740-9685-75A30B807790}"/>
                </a:ext>
              </a:extLst>
            </p:cNvPr>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3800" name="Rectangle 16">
            <a:extLst>
              <a:ext uri="{FF2B5EF4-FFF2-40B4-BE49-F238E27FC236}">
                <a16:creationId xmlns:a16="http://schemas.microsoft.com/office/drawing/2014/main" id="{4C1C7D1F-8E72-3A4F-BEC1-17CAE9CA5E22}"/>
              </a:ext>
            </a:extLst>
          </p:cNvPr>
          <p:cNvSpPr>
            <a:spLocks noGrp="1" noChangeArrowheads="1"/>
          </p:cNvSpPr>
          <p:nvPr>
            <p:ph type="body" sz="half" idx="1"/>
          </p:nvPr>
        </p:nvSpPr>
        <p:spPr>
          <a:xfrm>
            <a:off x="558800" y="1189038"/>
            <a:ext cx="7534275" cy="438150"/>
          </a:xfrm>
        </p:spPr>
        <p:txBody>
          <a:bodyPr/>
          <a:lstStyle/>
          <a:p>
            <a:pPr>
              <a:buFont typeface="Wingdings" charset="0"/>
              <a:buNone/>
              <a:defRPr/>
            </a:pPr>
            <a:r>
              <a:rPr lang="en-US" sz="2400" dirty="0">
                <a:cs typeface="+mn-cs"/>
              </a:rPr>
              <a:t>Host and router network layer functions:</a:t>
            </a:r>
          </a:p>
        </p:txBody>
      </p:sp>
      <p:sp>
        <p:nvSpPr>
          <p:cNvPr id="75784" name="Rectangle 20">
            <a:extLst>
              <a:ext uri="{FF2B5EF4-FFF2-40B4-BE49-F238E27FC236}">
                <a16:creationId xmlns:a16="http://schemas.microsoft.com/office/drawing/2014/main" id="{04A7C43B-1163-C74C-BB63-89C9EB3F7D26}"/>
              </a:ext>
            </a:extLst>
          </p:cNvPr>
          <p:cNvSpPr>
            <a:spLocks noChangeArrowheads="1"/>
          </p:cNvSpPr>
          <p:nvPr/>
        </p:nvSpPr>
        <p:spPr bwMode="auto">
          <a:xfrm>
            <a:off x="1914525" y="2667000"/>
            <a:ext cx="1809750" cy="8191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785" name="Rectangle 21">
            <a:extLst>
              <a:ext uri="{FF2B5EF4-FFF2-40B4-BE49-F238E27FC236}">
                <a16:creationId xmlns:a16="http://schemas.microsoft.com/office/drawing/2014/main" id="{2019CE86-CC1E-A24E-BB2C-332AA2FBCCDF}"/>
              </a:ext>
            </a:extLst>
          </p:cNvPr>
          <p:cNvSpPr>
            <a:spLocks noChangeArrowheads="1"/>
          </p:cNvSpPr>
          <p:nvPr/>
        </p:nvSpPr>
        <p:spPr bwMode="auto">
          <a:xfrm>
            <a:off x="1847850" y="2733675"/>
            <a:ext cx="1809750" cy="8191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786" name="Text Box 22">
            <a:extLst>
              <a:ext uri="{FF2B5EF4-FFF2-40B4-BE49-F238E27FC236}">
                <a16:creationId xmlns:a16="http://schemas.microsoft.com/office/drawing/2014/main" id="{CA80605E-BE7C-034D-ACCE-AF25AF6AB841}"/>
              </a:ext>
            </a:extLst>
          </p:cNvPr>
          <p:cNvSpPr txBox="1">
            <a:spLocks noChangeArrowheads="1"/>
          </p:cNvSpPr>
          <p:nvPr/>
        </p:nvSpPr>
        <p:spPr bwMode="auto">
          <a:xfrm>
            <a:off x="1836738" y="2714625"/>
            <a:ext cx="18605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dirty="0">
                <a:solidFill>
                  <a:srgbClr val="CC0000"/>
                </a:solidFill>
                <a:latin typeface="Gill Sans MT" panose="020B0502020104020203" pitchFamily="34" charset="77"/>
              </a:rPr>
              <a:t>routing protocols</a:t>
            </a:r>
          </a:p>
          <a:p>
            <a:pPr>
              <a:buFontTx/>
              <a:buChar char="•"/>
            </a:pPr>
            <a:r>
              <a:rPr lang="en-US" altLang="en-US" sz="1600" dirty="0"/>
              <a:t> path selection</a:t>
            </a:r>
          </a:p>
          <a:p>
            <a:pPr>
              <a:buFontTx/>
              <a:buChar char="•"/>
            </a:pPr>
            <a:r>
              <a:rPr lang="en-US" altLang="en-US" sz="1600" dirty="0"/>
              <a:t> RIP, OSPF, BGP</a:t>
            </a:r>
            <a:endParaRPr lang="en-US" altLang="en-US" sz="1800" dirty="0"/>
          </a:p>
        </p:txBody>
      </p:sp>
      <p:sp>
        <p:nvSpPr>
          <p:cNvPr id="75787" name="Freeform 23">
            <a:extLst>
              <a:ext uri="{FF2B5EF4-FFF2-40B4-BE49-F238E27FC236}">
                <a16:creationId xmlns:a16="http://schemas.microsoft.com/office/drawing/2014/main" id="{B288B3D6-C6E3-7D40-8E14-2249B3B07C1D}"/>
              </a:ext>
            </a:extLst>
          </p:cNvPr>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cap="flat" cmpd="sng">
            <a:solidFill>
              <a:srgbClr val="000099"/>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5788" name="Group 24">
            <a:extLst>
              <a:ext uri="{FF2B5EF4-FFF2-40B4-BE49-F238E27FC236}">
                <a16:creationId xmlns:a16="http://schemas.microsoft.com/office/drawing/2014/main" id="{C65255BC-80AA-914B-8495-7FD7088CB9D1}"/>
              </a:ext>
            </a:extLst>
          </p:cNvPr>
          <p:cNvGrpSpPr>
            <a:grpSpLocks/>
          </p:cNvGrpSpPr>
          <p:nvPr/>
        </p:nvGrpSpPr>
        <p:grpSpPr bwMode="auto">
          <a:xfrm>
            <a:off x="5092700" y="2576513"/>
            <a:ext cx="3000375" cy="1181100"/>
            <a:chOff x="102" y="1272"/>
            <a:chExt cx="1890" cy="744"/>
          </a:xfrm>
        </p:grpSpPr>
        <p:sp>
          <p:nvSpPr>
            <p:cNvPr id="75802" name="Rectangle 25">
              <a:extLst>
                <a:ext uri="{FF2B5EF4-FFF2-40B4-BE49-F238E27FC236}">
                  <a16:creationId xmlns:a16="http://schemas.microsoft.com/office/drawing/2014/main" id="{61F305D2-8179-2B49-B63D-F6CCC1843265}"/>
                </a:ext>
              </a:extLst>
            </p:cNvPr>
            <p:cNvSpPr>
              <a:spLocks noChangeArrowheads="1"/>
            </p:cNvSpPr>
            <p:nvPr/>
          </p:nvSpPr>
          <p:spPr bwMode="auto">
            <a:xfrm>
              <a:off x="144" y="1272"/>
              <a:ext cx="1848" cy="6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803" name="Rectangle 26">
              <a:extLst>
                <a:ext uri="{FF2B5EF4-FFF2-40B4-BE49-F238E27FC236}">
                  <a16:creationId xmlns:a16="http://schemas.microsoft.com/office/drawing/2014/main" id="{E7D8DC3F-C643-6C45-91CB-175D840795D6}"/>
                </a:ext>
              </a:extLst>
            </p:cNvPr>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804" name="Text Box 27">
              <a:extLst>
                <a:ext uri="{FF2B5EF4-FFF2-40B4-BE49-F238E27FC236}">
                  <a16:creationId xmlns:a16="http://schemas.microsoft.com/office/drawing/2014/main" id="{C962B11E-A9B8-0B44-A7E7-8C65EDAFB275}"/>
                </a:ext>
              </a:extLst>
            </p:cNvPr>
            <p:cNvSpPr txBox="1">
              <a:spLocks noChangeArrowheads="1"/>
            </p:cNvSpPr>
            <p:nvPr/>
          </p:nvSpPr>
          <p:spPr bwMode="auto">
            <a:xfrm>
              <a:off x="116" y="1287"/>
              <a:ext cx="1810"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i="1">
                  <a:solidFill>
                    <a:srgbClr val="CC0000"/>
                  </a:solidFill>
                  <a:latin typeface="Gill Sans MT" panose="020B0502020104020203" pitchFamily="34" charset="77"/>
                </a:rPr>
                <a:t>IP protocol</a:t>
              </a:r>
            </a:p>
            <a:p>
              <a:pPr>
                <a:buFontTx/>
                <a:buChar char="•"/>
              </a:pPr>
              <a:r>
                <a:rPr lang="en-US" altLang="en-US" sz="1600"/>
                <a:t> addressing conventions</a:t>
              </a:r>
            </a:p>
            <a:p>
              <a:pPr>
                <a:buFontTx/>
                <a:buChar char="•"/>
              </a:pPr>
              <a:r>
                <a:rPr lang="en-US" altLang="en-US" sz="1600"/>
                <a:t> datagram format</a:t>
              </a:r>
            </a:p>
            <a:p>
              <a:pPr>
                <a:buFontTx/>
                <a:buChar char="•"/>
              </a:pPr>
              <a:r>
                <a:rPr lang="en-US" altLang="en-US" sz="1600"/>
                <a:t> packet handling conventions</a:t>
              </a:r>
              <a:endParaRPr lang="en-US" altLang="en-US" sz="1800"/>
            </a:p>
          </p:txBody>
        </p:sp>
      </p:grpSp>
      <p:sp>
        <p:nvSpPr>
          <p:cNvPr id="75789" name="Rectangle 29">
            <a:extLst>
              <a:ext uri="{FF2B5EF4-FFF2-40B4-BE49-F238E27FC236}">
                <a16:creationId xmlns:a16="http://schemas.microsoft.com/office/drawing/2014/main" id="{299425F0-2F1D-254B-A23E-14087C63A1F2}"/>
              </a:ext>
            </a:extLst>
          </p:cNvPr>
          <p:cNvSpPr>
            <a:spLocks noChangeArrowheads="1"/>
          </p:cNvSpPr>
          <p:nvPr/>
        </p:nvSpPr>
        <p:spPr bwMode="auto">
          <a:xfrm>
            <a:off x="5216525" y="3878263"/>
            <a:ext cx="1933575" cy="8477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790" name="Rectangle 30">
            <a:extLst>
              <a:ext uri="{FF2B5EF4-FFF2-40B4-BE49-F238E27FC236}">
                <a16:creationId xmlns:a16="http://schemas.microsoft.com/office/drawing/2014/main" id="{9E640146-BEBF-9D40-93F7-F128EC28718A}"/>
              </a:ext>
            </a:extLst>
          </p:cNvPr>
          <p:cNvSpPr>
            <a:spLocks noChangeArrowheads="1"/>
          </p:cNvSpPr>
          <p:nvPr/>
        </p:nvSpPr>
        <p:spPr bwMode="auto">
          <a:xfrm>
            <a:off x="5149850" y="3946525"/>
            <a:ext cx="1933575" cy="847725"/>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5791" name="Text Box 31">
            <a:extLst>
              <a:ext uri="{FF2B5EF4-FFF2-40B4-BE49-F238E27FC236}">
                <a16:creationId xmlns:a16="http://schemas.microsoft.com/office/drawing/2014/main" id="{F9726BB8-DC8D-EF40-959E-4556428AC8E1}"/>
              </a:ext>
            </a:extLst>
          </p:cNvPr>
          <p:cNvSpPr txBox="1">
            <a:spLocks noChangeArrowheads="1"/>
          </p:cNvSpPr>
          <p:nvPr/>
        </p:nvSpPr>
        <p:spPr bwMode="auto">
          <a:xfrm>
            <a:off x="5162550" y="3911600"/>
            <a:ext cx="19002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i="1" dirty="0">
                <a:solidFill>
                  <a:srgbClr val="CC0000"/>
                </a:solidFill>
                <a:latin typeface="Gill Sans MT" panose="020B0502020104020203" pitchFamily="34" charset="77"/>
              </a:rPr>
              <a:t>ICMP protocol</a:t>
            </a:r>
          </a:p>
          <a:p>
            <a:pPr>
              <a:buFontTx/>
              <a:buChar char="•"/>
            </a:pPr>
            <a:r>
              <a:rPr lang="en-US" altLang="en-US" sz="1600" dirty="0"/>
              <a:t> </a:t>
            </a:r>
            <a:r>
              <a:rPr lang="en-US" altLang="en-US" sz="1400" dirty="0"/>
              <a:t>error reporting</a:t>
            </a:r>
          </a:p>
          <a:p>
            <a:pPr>
              <a:buFontTx/>
              <a:buChar char="•"/>
            </a:pPr>
            <a:r>
              <a:rPr lang="en-US" altLang="en-US" sz="1400" dirty="0"/>
              <a:t> router </a:t>
            </a:r>
            <a:r>
              <a:rPr lang="ja-JP" altLang="en-US" sz="1400"/>
              <a:t>“</a:t>
            </a:r>
            <a:r>
              <a:rPr lang="en-US" altLang="ja-JP" sz="1400" dirty="0"/>
              <a:t>signaling</a:t>
            </a:r>
            <a:r>
              <a:rPr lang="ja-JP" altLang="en-US" sz="1600"/>
              <a:t>”</a:t>
            </a:r>
            <a:endParaRPr lang="en-US" altLang="en-US" sz="1800" dirty="0"/>
          </a:p>
        </p:txBody>
      </p:sp>
      <p:pic>
        <p:nvPicPr>
          <p:cNvPr id="75799" name="Picture 40" descr="underline_base">
            <a:extLst>
              <a:ext uri="{FF2B5EF4-FFF2-40B4-BE49-F238E27FC236}">
                <a16:creationId xmlns:a16="http://schemas.microsoft.com/office/drawing/2014/main" id="{2C92306D-2BBF-8743-87B9-6075B92A54E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45345"/>
            <a:ext cx="292673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0" name="Slide Number Placeholder 5">
            <a:extLst>
              <a:ext uri="{FF2B5EF4-FFF2-40B4-BE49-F238E27FC236}">
                <a16:creationId xmlns:a16="http://schemas.microsoft.com/office/drawing/2014/main" id="{E603E021-3AAF-8344-AAC9-238201F61365}"/>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0CE2155E-DA30-2E4C-83A5-F2F65F673936}" type="slidenum">
              <a:rPr lang="en-US" altLang="en-US" sz="1200">
                <a:latin typeface="Tahoma" panose="020B0604030504040204" pitchFamily="34" charset="0"/>
              </a:rPr>
              <a:pPr/>
              <a:t>23</a:t>
            </a:fld>
            <a:endParaRPr lang="en-US" altLang="en-US" sz="1200">
              <a:latin typeface="Tahoma" panose="020B0604030504040204" pitchFamily="34" charset="0"/>
            </a:endParaRPr>
          </a:p>
        </p:txBody>
      </p:sp>
      <p:sp>
        <p:nvSpPr>
          <p:cNvPr id="75801" name="Footer Placeholder 2">
            <a:extLst>
              <a:ext uri="{FF2B5EF4-FFF2-40B4-BE49-F238E27FC236}">
                <a16:creationId xmlns:a16="http://schemas.microsoft.com/office/drawing/2014/main" id="{F8BC66E0-417D-7043-819E-9B7767D4E42B}"/>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dirty="0">
                <a:solidFill>
                  <a:srgbClr val="000000"/>
                </a:solidFill>
                <a:latin typeface="Tahoma" panose="020B0604030504040204" pitchFamily="34" charset="0"/>
                <a:cs typeface="Arial" panose="020B0604020202020204" pitchFamily="34" charset="0"/>
              </a:rPr>
              <a:t>Network Layer: Data Plane</a:t>
            </a:r>
          </a:p>
        </p:txBody>
      </p:sp>
    </p:spTree>
    <p:extLst>
      <p:ext uri="{BB962C8B-B14F-4D97-AF65-F5344CB8AC3E}">
        <p14:creationId xmlns:p14="http://schemas.microsoft.com/office/powerpoint/2010/main" val="106499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5">
            <a:extLst>
              <a:ext uri="{FF2B5EF4-FFF2-40B4-BE49-F238E27FC236}">
                <a16:creationId xmlns:a16="http://schemas.microsoft.com/office/drawing/2014/main" id="{EF5A6813-1081-3941-959B-AA4065957FAD}"/>
              </a:ext>
            </a:extLst>
          </p:cNvPr>
          <p:cNvGrpSpPr>
            <a:grpSpLocks/>
          </p:cNvGrpSpPr>
          <p:nvPr/>
        </p:nvGrpSpPr>
        <p:grpSpPr bwMode="auto">
          <a:xfrm>
            <a:off x="3062288" y="963613"/>
            <a:ext cx="4127500" cy="5326062"/>
            <a:chOff x="1929" y="607"/>
            <a:chExt cx="2600" cy="3355"/>
          </a:xfrm>
        </p:grpSpPr>
        <p:sp>
          <p:nvSpPr>
            <p:cNvPr id="76832" name="Rectangle 4">
              <a:extLst>
                <a:ext uri="{FF2B5EF4-FFF2-40B4-BE49-F238E27FC236}">
                  <a16:creationId xmlns:a16="http://schemas.microsoft.com/office/drawing/2014/main" id="{62510A0A-EB4C-964C-8A83-3D2B9F5E8184}"/>
                </a:ext>
              </a:extLst>
            </p:cNvPr>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6833" name="Rectangle 5">
              <a:extLst>
                <a:ext uri="{FF2B5EF4-FFF2-40B4-BE49-F238E27FC236}">
                  <a16:creationId xmlns:a16="http://schemas.microsoft.com/office/drawing/2014/main" id="{0D8D22C4-A416-E84C-9177-A5D0548EEDC3}"/>
                </a:ext>
              </a:extLst>
            </p:cNvPr>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76834" name="Text Box 6">
              <a:extLst>
                <a:ext uri="{FF2B5EF4-FFF2-40B4-BE49-F238E27FC236}">
                  <a16:creationId xmlns:a16="http://schemas.microsoft.com/office/drawing/2014/main" id="{4173A0FA-829C-F946-8CB3-C50142A65D37}"/>
                </a:ext>
              </a:extLst>
            </p:cNvPr>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ver</a:t>
              </a:r>
              <a:endParaRPr lang="en-US" altLang="en-US"/>
            </a:p>
          </p:txBody>
        </p:sp>
        <p:sp>
          <p:nvSpPr>
            <p:cNvPr id="76835" name="Text Box 7">
              <a:extLst>
                <a:ext uri="{FF2B5EF4-FFF2-40B4-BE49-F238E27FC236}">
                  <a16:creationId xmlns:a16="http://schemas.microsoft.com/office/drawing/2014/main" id="{1F0A4637-F8DC-EC40-A17C-EA6F9D145838}"/>
                </a:ext>
              </a:extLst>
            </p:cNvPr>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length</a:t>
              </a:r>
            </a:p>
          </p:txBody>
        </p:sp>
        <p:sp>
          <p:nvSpPr>
            <p:cNvPr id="76836" name="Line 8">
              <a:extLst>
                <a:ext uri="{FF2B5EF4-FFF2-40B4-BE49-F238E27FC236}">
                  <a16:creationId xmlns:a16="http://schemas.microsoft.com/office/drawing/2014/main" id="{B2CD7415-76D8-6748-8007-FB8E68647F49}"/>
                </a:ext>
              </a:extLst>
            </p:cNvPr>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37" name="Line 9">
              <a:extLst>
                <a:ext uri="{FF2B5EF4-FFF2-40B4-BE49-F238E27FC236}">
                  <a16:creationId xmlns:a16="http://schemas.microsoft.com/office/drawing/2014/main" id="{9DF7B41D-92F0-D046-935B-6D0573A0E530}"/>
                </a:ext>
              </a:extLst>
            </p:cNvPr>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38" name="Text Box 10">
              <a:extLst>
                <a:ext uri="{FF2B5EF4-FFF2-40B4-BE49-F238E27FC236}">
                  <a16:creationId xmlns:a16="http://schemas.microsoft.com/office/drawing/2014/main" id="{A2C47593-AA6B-3E4A-A1EB-8ED502876902}"/>
                </a:ext>
              </a:extLst>
            </p:cNvPr>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32 bits</a:t>
              </a:r>
              <a:endParaRPr lang="en-US" altLang="en-US"/>
            </a:p>
          </p:txBody>
        </p:sp>
        <p:sp>
          <p:nvSpPr>
            <p:cNvPr id="76839" name="Line 11">
              <a:extLst>
                <a:ext uri="{FF2B5EF4-FFF2-40B4-BE49-F238E27FC236}">
                  <a16:creationId xmlns:a16="http://schemas.microsoft.com/office/drawing/2014/main" id="{82D2D798-FA7D-0748-B926-9DB211B17E2F}"/>
                </a:ext>
              </a:extLst>
            </p:cNvPr>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40" name="Line 12">
              <a:extLst>
                <a:ext uri="{FF2B5EF4-FFF2-40B4-BE49-F238E27FC236}">
                  <a16:creationId xmlns:a16="http://schemas.microsoft.com/office/drawing/2014/main" id="{7ABE520E-5C93-DD40-9658-A9E1D052B86D}"/>
                </a:ext>
              </a:extLst>
            </p:cNvPr>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41" name="Text Box 13">
              <a:extLst>
                <a:ext uri="{FF2B5EF4-FFF2-40B4-BE49-F238E27FC236}">
                  <a16:creationId xmlns:a16="http://schemas.microsoft.com/office/drawing/2014/main" id="{B349EAA5-91F1-CB4B-AA4F-16402B693CC7}"/>
                </a:ext>
              </a:extLst>
            </p:cNvPr>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t>data </a:t>
              </a:r>
            </a:p>
            <a:p>
              <a:pPr algn="ctr"/>
              <a:r>
                <a:rPr lang="en-US" altLang="en-US" sz="2000"/>
                <a:t>(variable length,</a:t>
              </a:r>
            </a:p>
            <a:p>
              <a:pPr algn="ctr"/>
              <a:r>
                <a:rPr lang="en-US" altLang="en-US" sz="2000"/>
                <a:t>typically a TCP </a:t>
              </a:r>
            </a:p>
            <a:p>
              <a:pPr algn="ctr"/>
              <a:r>
                <a:rPr lang="en-US" altLang="en-US" sz="2000"/>
                <a:t>or UDP segment)</a:t>
              </a:r>
              <a:endParaRPr lang="en-US" altLang="en-US"/>
            </a:p>
          </p:txBody>
        </p:sp>
        <p:sp>
          <p:nvSpPr>
            <p:cNvPr id="76842" name="Text Box 14">
              <a:extLst>
                <a:ext uri="{FF2B5EF4-FFF2-40B4-BE49-F238E27FC236}">
                  <a16:creationId xmlns:a16="http://schemas.microsoft.com/office/drawing/2014/main" id="{77CD9531-F7AA-3942-B20B-232F6062D177}"/>
                </a:ext>
              </a:extLst>
            </p:cNvPr>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16-bit identifier</a:t>
              </a:r>
              <a:endParaRPr lang="en-US" altLang="en-US" sz="2000"/>
            </a:p>
          </p:txBody>
        </p:sp>
        <p:sp>
          <p:nvSpPr>
            <p:cNvPr id="76843" name="Line 15">
              <a:extLst>
                <a:ext uri="{FF2B5EF4-FFF2-40B4-BE49-F238E27FC236}">
                  <a16:creationId xmlns:a16="http://schemas.microsoft.com/office/drawing/2014/main" id="{2FA2BD3C-7C24-C94B-A238-D7ACAFC3D2AB}"/>
                </a:ext>
              </a:extLst>
            </p:cNvPr>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44" name="Line 16">
              <a:extLst>
                <a:ext uri="{FF2B5EF4-FFF2-40B4-BE49-F238E27FC236}">
                  <a16:creationId xmlns:a16="http://schemas.microsoft.com/office/drawing/2014/main" id="{4B826183-3716-D940-8222-BF6D98A22D48}"/>
                </a:ext>
              </a:extLst>
            </p:cNvPr>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45" name="Text Box 17">
              <a:extLst>
                <a:ext uri="{FF2B5EF4-FFF2-40B4-BE49-F238E27FC236}">
                  <a16:creationId xmlns:a16="http://schemas.microsoft.com/office/drawing/2014/main" id="{02D2D04C-3AEE-9344-B843-93F422B92487}"/>
                </a:ext>
              </a:extLst>
            </p:cNvPr>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header</a:t>
              </a:r>
            </a:p>
            <a:p>
              <a:pPr algn="ctr"/>
              <a:r>
                <a:rPr lang="en-US" altLang="en-US" sz="1800"/>
                <a:t> checksum</a:t>
              </a:r>
            </a:p>
          </p:txBody>
        </p:sp>
        <p:sp>
          <p:nvSpPr>
            <p:cNvPr id="76846" name="Text Box 18">
              <a:extLst>
                <a:ext uri="{FF2B5EF4-FFF2-40B4-BE49-F238E27FC236}">
                  <a16:creationId xmlns:a16="http://schemas.microsoft.com/office/drawing/2014/main" id="{49B8C98A-82CE-B244-9335-A17AA2A639F5}"/>
                </a:ext>
              </a:extLst>
            </p:cNvPr>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time to</a:t>
              </a:r>
            </a:p>
            <a:p>
              <a:pPr algn="ctr"/>
              <a:r>
                <a:rPr lang="en-US" altLang="en-US" sz="1800"/>
                <a:t>live</a:t>
              </a:r>
            </a:p>
          </p:txBody>
        </p:sp>
        <p:sp>
          <p:nvSpPr>
            <p:cNvPr id="76847" name="Text Box 19">
              <a:extLst>
                <a:ext uri="{FF2B5EF4-FFF2-40B4-BE49-F238E27FC236}">
                  <a16:creationId xmlns:a16="http://schemas.microsoft.com/office/drawing/2014/main" id="{80CFFD0A-1516-D848-9DC8-A8B675F9539E}"/>
                </a:ext>
              </a:extLst>
            </p:cNvPr>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dirty="0">
                  <a:solidFill>
                    <a:srgbClr val="C00000"/>
                  </a:solidFill>
                </a:rPr>
                <a:t>32 bit source IP address</a:t>
              </a:r>
              <a:endParaRPr lang="en-US" altLang="en-US" dirty="0">
                <a:solidFill>
                  <a:srgbClr val="C00000"/>
                </a:solidFill>
              </a:endParaRPr>
            </a:p>
          </p:txBody>
        </p:sp>
        <p:sp>
          <p:nvSpPr>
            <p:cNvPr id="76848" name="Text Box 31">
              <a:extLst>
                <a:ext uri="{FF2B5EF4-FFF2-40B4-BE49-F238E27FC236}">
                  <a16:creationId xmlns:a16="http://schemas.microsoft.com/office/drawing/2014/main" id="{91080FFB-B756-4142-B03A-6AF7DA28FDA1}"/>
                </a:ext>
              </a:extLst>
            </p:cNvPr>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head.</a:t>
              </a:r>
            </a:p>
            <a:p>
              <a:pPr algn="ctr"/>
              <a:r>
                <a:rPr lang="en-US" altLang="en-US" sz="1800"/>
                <a:t>len</a:t>
              </a:r>
              <a:endParaRPr lang="en-US" altLang="en-US"/>
            </a:p>
          </p:txBody>
        </p:sp>
        <p:sp>
          <p:nvSpPr>
            <p:cNvPr id="76849" name="Text Box 32">
              <a:extLst>
                <a:ext uri="{FF2B5EF4-FFF2-40B4-BE49-F238E27FC236}">
                  <a16:creationId xmlns:a16="http://schemas.microsoft.com/office/drawing/2014/main" id="{D43F11AF-1121-294A-836F-C1E08FDF5561}"/>
                </a:ext>
              </a:extLst>
            </p:cNvPr>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type of</a:t>
              </a:r>
            </a:p>
            <a:p>
              <a:pPr algn="ctr"/>
              <a:r>
                <a:rPr lang="en-US" altLang="en-US" sz="1800"/>
                <a:t>service</a:t>
              </a:r>
              <a:endParaRPr lang="en-US" altLang="en-US"/>
            </a:p>
          </p:txBody>
        </p:sp>
        <p:sp>
          <p:nvSpPr>
            <p:cNvPr id="76850" name="Line 33">
              <a:extLst>
                <a:ext uri="{FF2B5EF4-FFF2-40B4-BE49-F238E27FC236}">
                  <a16:creationId xmlns:a16="http://schemas.microsoft.com/office/drawing/2014/main" id="{EDDFB04E-AD1E-E245-BEB0-FE8C66B7BDEF}"/>
                </a:ext>
              </a:extLst>
            </p:cNvPr>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51" name="Line 34">
              <a:extLst>
                <a:ext uri="{FF2B5EF4-FFF2-40B4-BE49-F238E27FC236}">
                  <a16:creationId xmlns:a16="http://schemas.microsoft.com/office/drawing/2014/main" id="{8A7AB33B-CF27-3543-91D9-DB5DC260E4BA}"/>
                </a:ext>
              </a:extLst>
            </p:cNvPr>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52" name="Line 37">
              <a:extLst>
                <a:ext uri="{FF2B5EF4-FFF2-40B4-BE49-F238E27FC236}">
                  <a16:creationId xmlns:a16="http://schemas.microsoft.com/office/drawing/2014/main" id="{47F0DCC4-BAA0-3C48-B55C-143B13FA1234}"/>
                </a:ext>
              </a:extLst>
            </p:cNvPr>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53" name="Text Box 38">
              <a:extLst>
                <a:ext uri="{FF2B5EF4-FFF2-40B4-BE49-F238E27FC236}">
                  <a16:creationId xmlns:a16="http://schemas.microsoft.com/office/drawing/2014/main" id="{1F73FBCC-4969-474F-BD38-10E04004A288}"/>
                </a:ext>
              </a:extLst>
            </p:cNvPr>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flgs</a:t>
              </a:r>
              <a:endParaRPr lang="en-US" altLang="en-US" sz="2000"/>
            </a:p>
          </p:txBody>
        </p:sp>
        <p:sp>
          <p:nvSpPr>
            <p:cNvPr id="76854" name="Line 39">
              <a:extLst>
                <a:ext uri="{FF2B5EF4-FFF2-40B4-BE49-F238E27FC236}">
                  <a16:creationId xmlns:a16="http://schemas.microsoft.com/office/drawing/2014/main" id="{F0D0AE0B-458D-2446-8E9B-6151DE7581B8}"/>
                </a:ext>
              </a:extLst>
            </p:cNvPr>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55" name="Text Box 40">
              <a:extLst>
                <a:ext uri="{FF2B5EF4-FFF2-40B4-BE49-F238E27FC236}">
                  <a16:creationId xmlns:a16="http://schemas.microsoft.com/office/drawing/2014/main" id="{21714477-9E17-5A42-B81E-30FB756111F9}"/>
                </a:ext>
              </a:extLst>
            </p:cNvPr>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fragment</a:t>
              </a:r>
            </a:p>
            <a:p>
              <a:pPr algn="ctr"/>
              <a:r>
                <a:rPr lang="en-US" altLang="en-US" sz="1800"/>
                <a:t> offset</a:t>
              </a:r>
              <a:endParaRPr lang="en-US" altLang="en-US" sz="2000"/>
            </a:p>
          </p:txBody>
        </p:sp>
        <p:sp>
          <p:nvSpPr>
            <p:cNvPr id="76856" name="Line 43">
              <a:extLst>
                <a:ext uri="{FF2B5EF4-FFF2-40B4-BE49-F238E27FC236}">
                  <a16:creationId xmlns:a16="http://schemas.microsoft.com/office/drawing/2014/main" id="{CC6748A4-89C5-4941-AD1E-7EFC58E63607}"/>
                </a:ext>
              </a:extLst>
            </p:cNvPr>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57" name="Line 44">
              <a:extLst>
                <a:ext uri="{FF2B5EF4-FFF2-40B4-BE49-F238E27FC236}">
                  <a16:creationId xmlns:a16="http://schemas.microsoft.com/office/drawing/2014/main" id="{1539FD16-0D93-9547-B0F5-9CC80C614A13}"/>
                </a:ext>
              </a:extLst>
            </p:cNvPr>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58" name="Line 45">
              <a:extLst>
                <a:ext uri="{FF2B5EF4-FFF2-40B4-BE49-F238E27FC236}">
                  <a16:creationId xmlns:a16="http://schemas.microsoft.com/office/drawing/2014/main" id="{CDD582E1-9529-5447-9D33-89740C635D3D}"/>
                </a:ext>
              </a:extLst>
            </p:cNvPr>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59" name="Text Box 46">
              <a:extLst>
                <a:ext uri="{FF2B5EF4-FFF2-40B4-BE49-F238E27FC236}">
                  <a16:creationId xmlns:a16="http://schemas.microsoft.com/office/drawing/2014/main" id="{820C3F14-1BB4-F244-88A2-4167499D2468}"/>
                </a:ext>
              </a:extLst>
            </p:cNvPr>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upper</a:t>
              </a:r>
            </a:p>
            <a:p>
              <a:pPr algn="ctr"/>
              <a:r>
                <a:rPr lang="en-US" altLang="en-US" sz="1800"/>
                <a:t> layer</a:t>
              </a:r>
            </a:p>
          </p:txBody>
        </p:sp>
        <p:sp>
          <p:nvSpPr>
            <p:cNvPr id="76860" name="Line 47">
              <a:extLst>
                <a:ext uri="{FF2B5EF4-FFF2-40B4-BE49-F238E27FC236}">
                  <a16:creationId xmlns:a16="http://schemas.microsoft.com/office/drawing/2014/main" id="{2A11E159-EBB7-5E4B-83D1-DAAE50DC0E8A}"/>
                </a:ext>
              </a:extLst>
            </p:cNvPr>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1" name="Text Box 49">
              <a:extLst>
                <a:ext uri="{FF2B5EF4-FFF2-40B4-BE49-F238E27FC236}">
                  <a16:creationId xmlns:a16="http://schemas.microsoft.com/office/drawing/2014/main" id="{38961B00-9B8E-0948-9673-2FC1097FD0C8}"/>
                </a:ext>
              </a:extLst>
            </p:cNvPr>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dirty="0">
                  <a:solidFill>
                    <a:srgbClr val="C00000"/>
                  </a:solidFill>
                </a:rPr>
                <a:t>32 bit destination IP address</a:t>
              </a:r>
              <a:endParaRPr lang="en-US" altLang="en-US" dirty="0">
                <a:solidFill>
                  <a:srgbClr val="C00000"/>
                </a:solidFill>
              </a:endParaRPr>
            </a:p>
          </p:txBody>
        </p:sp>
        <p:sp>
          <p:nvSpPr>
            <p:cNvPr id="76862" name="Line 50">
              <a:extLst>
                <a:ext uri="{FF2B5EF4-FFF2-40B4-BE49-F238E27FC236}">
                  <a16:creationId xmlns:a16="http://schemas.microsoft.com/office/drawing/2014/main" id="{57CA6A84-BB51-CD4A-AD67-168D5114556C}"/>
                </a:ext>
              </a:extLst>
            </p:cNvPr>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3" name="Text Box 51">
              <a:extLst>
                <a:ext uri="{FF2B5EF4-FFF2-40B4-BE49-F238E27FC236}">
                  <a16:creationId xmlns:a16="http://schemas.microsoft.com/office/drawing/2014/main" id="{CDA06387-2F50-3447-82DC-DD54CAF99C01}"/>
                </a:ext>
              </a:extLst>
            </p:cNvPr>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options (if any)</a:t>
              </a:r>
              <a:endParaRPr lang="en-US" altLang="en-US"/>
            </a:p>
          </p:txBody>
        </p:sp>
      </p:grpSp>
      <p:sp>
        <p:nvSpPr>
          <p:cNvPr id="76802" name="Rectangle 2">
            <a:extLst>
              <a:ext uri="{FF2B5EF4-FFF2-40B4-BE49-F238E27FC236}">
                <a16:creationId xmlns:a16="http://schemas.microsoft.com/office/drawing/2014/main" id="{9F264010-38CD-624A-9137-49FD168FA3CD}"/>
              </a:ext>
            </a:extLst>
          </p:cNvPr>
          <p:cNvSpPr>
            <a:spLocks noGrp="1" noChangeArrowheads="1"/>
          </p:cNvSpPr>
          <p:nvPr>
            <p:ph type="title"/>
          </p:nvPr>
        </p:nvSpPr>
        <p:spPr>
          <a:xfrm>
            <a:off x="520700" y="0"/>
            <a:ext cx="7772400" cy="781050"/>
          </a:xfrm>
        </p:spPr>
        <p:txBody>
          <a:bodyPr/>
          <a:lstStyle/>
          <a:p>
            <a:r>
              <a:rPr lang="en-US" altLang="en-US" sz="4000">
                <a:ea typeface="ＭＳ Ｐゴシック" panose="020B0600070205080204" pitchFamily="34" charset="-128"/>
              </a:rPr>
              <a:t>IP datagram format</a:t>
            </a:r>
            <a:endParaRPr lang="en-US" altLang="en-US">
              <a:ea typeface="ＭＳ Ｐゴシック" panose="020B0600070205080204" pitchFamily="34" charset="-128"/>
            </a:endParaRPr>
          </a:p>
        </p:txBody>
      </p:sp>
      <p:grpSp>
        <p:nvGrpSpPr>
          <p:cNvPr id="3" name="Group 56">
            <a:extLst>
              <a:ext uri="{FF2B5EF4-FFF2-40B4-BE49-F238E27FC236}">
                <a16:creationId xmlns:a16="http://schemas.microsoft.com/office/drawing/2014/main" id="{AA76609A-4E4A-614B-ADB8-12E580AB9438}"/>
              </a:ext>
            </a:extLst>
          </p:cNvPr>
          <p:cNvGrpSpPr>
            <a:grpSpLocks/>
          </p:cNvGrpSpPr>
          <p:nvPr/>
        </p:nvGrpSpPr>
        <p:grpSpPr bwMode="auto">
          <a:xfrm>
            <a:off x="660400" y="858838"/>
            <a:ext cx="2609851" cy="792162"/>
            <a:chOff x="416" y="541"/>
            <a:chExt cx="1644" cy="499"/>
          </a:xfrm>
        </p:grpSpPr>
        <p:sp>
          <p:nvSpPr>
            <p:cNvPr id="76830" name="Text Box 20">
              <a:extLst>
                <a:ext uri="{FF2B5EF4-FFF2-40B4-BE49-F238E27FC236}">
                  <a16:creationId xmlns:a16="http://schemas.microsoft.com/office/drawing/2014/main" id="{D6978098-1208-8249-9F3E-412D473BFFC9}"/>
                </a:ext>
              </a:extLst>
            </p:cNvPr>
            <p:cNvSpPr txBox="1">
              <a:spLocks noChangeArrowheads="1"/>
            </p:cNvSpPr>
            <p:nvPr/>
          </p:nvSpPr>
          <p:spPr bwMode="auto">
            <a:xfrm>
              <a:off x="416" y="541"/>
              <a:ext cx="145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IP protocol version number (4bits)</a:t>
              </a:r>
              <a:endParaRPr lang="en-US" altLang="en-US" sz="1000" dirty="0"/>
            </a:p>
          </p:txBody>
        </p:sp>
        <p:sp>
          <p:nvSpPr>
            <p:cNvPr id="76831" name="Line 23">
              <a:extLst>
                <a:ext uri="{FF2B5EF4-FFF2-40B4-BE49-F238E27FC236}">
                  <a16:creationId xmlns:a16="http://schemas.microsoft.com/office/drawing/2014/main" id="{D51AB966-19B1-1B43-905B-63D04319575F}"/>
                </a:ext>
              </a:extLst>
            </p:cNvPr>
            <p:cNvSpPr>
              <a:spLocks noChangeShapeType="1"/>
            </p:cNvSpPr>
            <p:nvPr/>
          </p:nvSpPr>
          <p:spPr bwMode="auto">
            <a:xfrm>
              <a:off x="1727" y="749"/>
              <a:ext cx="333" cy="29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57">
            <a:extLst>
              <a:ext uri="{FF2B5EF4-FFF2-40B4-BE49-F238E27FC236}">
                <a16:creationId xmlns:a16="http://schemas.microsoft.com/office/drawing/2014/main" id="{5452DFCA-D186-A44F-9898-F1F914A2AA2C}"/>
              </a:ext>
            </a:extLst>
          </p:cNvPr>
          <p:cNvGrpSpPr>
            <a:grpSpLocks/>
          </p:cNvGrpSpPr>
          <p:nvPr/>
        </p:nvGrpSpPr>
        <p:grpSpPr bwMode="auto">
          <a:xfrm>
            <a:off x="366715" y="1417638"/>
            <a:ext cx="3308353" cy="646113"/>
            <a:chOff x="231" y="893"/>
            <a:chExt cx="2084" cy="407"/>
          </a:xfrm>
        </p:grpSpPr>
        <p:sp>
          <p:nvSpPr>
            <p:cNvPr id="76828" name="Text Box 21">
              <a:extLst>
                <a:ext uri="{FF2B5EF4-FFF2-40B4-BE49-F238E27FC236}">
                  <a16:creationId xmlns:a16="http://schemas.microsoft.com/office/drawing/2014/main" id="{972F02A3-133D-B144-BE1B-7760F97366F9}"/>
                </a:ext>
              </a:extLst>
            </p:cNvPr>
            <p:cNvSpPr txBox="1">
              <a:spLocks noChangeArrowheads="1"/>
            </p:cNvSpPr>
            <p:nvPr/>
          </p:nvSpPr>
          <p:spPr bwMode="auto">
            <a:xfrm>
              <a:off x="231" y="893"/>
              <a:ext cx="14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dirty="0"/>
                <a:t>header length (4bits)</a:t>
              </a:r>
            </a:p>
            <a:p>
              <a:pPr algn="r"/>
              <a:r>
                <a:rPr lang="en-US" altLang="en-US" sz="1800" dirty="0"/>
                <a:t> (# of rows (32bits))</a:t>
              </a:r>
              <a:endParaRPr lang="en-US" altLang="en-US" sz="1000" dirty="0"/>
            </a:p>
          </p:txBody>
        </p:sp>
        <p:sp>
          <p:nvSpPr>
            <p:cNvPr id="76829" name="Line 24">
              <a:extLst>
                <a:ext uri="{FF2B5EF4-FFF2-40B4-BE49-F238E27FC236}">
                  <a16:creationId xmlns:a16="http://schemas.microsoft.com/office/drawing/2014/main" id="{FF846374-DD95-3947-A51F-18AF95737B13}"/>
                </a:ext>
              </a:extLst>
            </p:cNvPr>
            <p:cNvSpPr>
              <a:spLocks noChangeShapeType="1"/>
            </p:cNvSpPr>
            <p:nvPr/>
          </p:nvSpPr>
          <p:spPr bwMode="auto">
            <a:xfrm>
              <a:off x="1745" y="1100"/>
              <a:ext cx="570" cy="9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60">
            <a:extLst>
              <a:ext uri="{FF2B5EF4-FFF2-40B4-BE49-F238E27FC236}">
                <a16:creationId xmlns:a16="http://schemas.microsoft.com/office/drawing/2014/main" id="{067DEB14-9BDB-8141-B514-C9177FE74AF0}"/>
              </a:ext>
            </a:extLst>
          </p:cNvPr>
          <p:cNvGrpSpPr>
            <a:grpSpLocks/>
          </p:cNvGrpSpPr>
          <p:nvPr/>
        </p:nvGrpSpPr>
        <p:grpSpPr bwMode="auto">
          <a:xfrm>
            <a:off x="354012" y="2732087"/>
            <a:ext cx="3997329" cy="2068261"/>
            <a:chOff x="223" y="1721"/>
            <a:chExt cx="2518" cy="1264"/>
          </a:xfrm>
        </p:grpSpPr>
        <p:sp>
          <p:nvSpPr>
            <p:cNvPr id="76826" name="Text Box 27">
              <a:extLst>
                <a:ext uri="{FF2B5EF4-FFF2-40B4-BE49-F238E27FC236}">
                  <a16:creationId xmlns:a16="http://schemas.microsoft.com/office/drawing/2014/main" id="{766DB614-FB0F-C348-84C9-9EA31182145A}"/>
                </a:ext>
              </a:extLst>
            </p:cNvPr>
            <p:cNvSpPr txBox="1">
              <a:spLocks noChangeArrowheads="1"/>
            </p:cNvSpPr>
            <p:nvPr/>
          </p:nvSpPr>
          <p:spPr bwMode="auto">
            <a:xfrm>
              <a:off x="223" y="2403"/>
              <a:ext cx="158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dirty="0"/>
                <a:t>upper layer protocol</a:t>
              </a:r>
            </a:p>
            <a:p>
              <a:pPr algn="r"/>
              <a:r>
                <a:rPr lang="en-US" altLang="en-US" sz="1800" dirty="0"/>
                <a:t>to deliver payload to, </a:t>
              </a:r>
            </a:p>
            <a:p>
              <a:pPr algn="r"/>
              <a:r>
                <a:rPr lang="en-US" altLang="en-US" sz="1800" dirty="0"/>
                <a:t>e.g., TCP (6), UDP(17)</a:t>
              </a:r>
            </a:p>
          </p:txBody>
        </p:sp>
        <p:sp>
          <p:nvSpPr>
            <p:cNvPr id="76827" name="Line 28">
              <a:extLst>
                <a:ext uri="{FF2B5EF4-FFF2-40B4-BE49-F238E27FC236}">
                  <a16:creationId xmlns:a16="http://schemas.microsoft.com/office/drawing/2014/main" id="{ACB687AA-4CCE-D546-B420-20D7B7CB6619}"/>
                </a:ext>
              </a:extLst>
            </p:cNvPr>
            <p:cNvSpPr>
              <a:spLocks noChangeShapeType="1"/>
            </p:cNvSpPr>
            <p:nvPr/>
          </p:nvSpPr>
          <p:spPr bwMode="auto">
            <a:xfrm flipV="1">
              <a:off x="1786" y="1721"/>
              <a:ext cx="955" cy="93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61">
            <a:extLst>
              <a:ext uri="{FF2B5EF4-FFF2-40B4-BE49-F238E27FC236}">
                <a16:creationId xmlns:a16="http://schemas.microsoft.com/office/drawing/2014/main" id="{06CC4B89-5BD1-CC40-A2B8-3A1C83D90E5A}"/>
              </a:ext>
            </a:extLst>
          </p:cNvPr>
          <p:cNvGrpSpPr>
            <a:grpSpLocks/>
          </p:cNvGrpSpPr>
          <p:nvPr/>
        </p:nvGrpSpPr>
        <p:grpSpPr bwMode="auto">
          <a:xfrm>
            <a:off x="6846888" y="1138237"/>
            <a:ext cx="2306637" cy="650875"/>
            <a:chOff x="4313" y="717"/>
            <a:chExt cx="1453" cy="410"/>
          </a:xfrm>
        </p:grpSpPr>
        <p:sp>
          <p:nvSpPr>
            <p:cNvPr id="76824" name="Text Box 26">
              <a:extLst>
                <a:ext uri="{FF2B5EF4-FFF2-40B4-BE49-F238E27FC236}">
                  <a16:creationId xmlns:a16="http://schemas.microsoft.com/office/drawing/2014/main" id="{B7D70BBE-E140-0348-A849-56C733E2612A}"/>
                </a:ext>
              </a:extLst>
            </p:cNvPr>
            <p:cNvSpPr txBox="1">
              <a:spLocks noChangeArrowheads="1"/>
            </p:cNvSpPr>
            <p:nvPr/>
          </p:nvSpPr>
          <p:spPr bwMode="auto">
            <a:xfrm>
              <a:off x="4541" y="717"/>
              <a:ext cx="122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total datagram</a:t>
              </a:r>
            </a:p>
            <a:p>
              <a:r>
                <a:rPr lang="en-US" altLang="en-US" sz="1800" dirty="0"/>
                <a:t>length 2</a:t>
              </a:r>
              <a:r>
                <a:rPr lang="en-US" altLang="en-US" sz="1800" baseline="30000" dirty="0"/>
                <a:t>16</a:t>
              </a:r>
              <a:r>
                <a:rPr lang="en-US" altLang="en-US" sz="1800" dirty="0"/>
                <a:t> (bytes)</a:t>
              </a:r>
            </a:p>
          </p:txBody>
        </p:sp>
        <p:sp>
          <p:nvSpPr>
            <p:cNvPr id="76825" name="Line 30">
              <a:extLst>
                <a:ext uri="{FF2B5EF4-FFF2-40B4-BE49-F238E27FC236}">
                  <a16:creationId xmlns:a16="http://schemas.microsoft.com/office/drawing/2014/main" id="{F8FF2F12-D178-6541-9B47-EED4D3A610DB}"/>
                </a:ext>
              </a:extLst>
            </p:cNvPr>
            <p:cNvSpPr>
              <a:spLocks noChangeShapeType="1"/>
            </p:cNvSpPr>
            <p:nvPr/>
          </p:nvSpPr>
          <p:spPr bwMode="auto">
            <a:xfrm flipH="1">
              <a:off x="4313" y="1001"/>
              <a:ext cx="253" cy="1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58">
            <a:extLst>
              <a:ext uri="{FF2B5EF4-FFF2-40B4-BE49-F238E27FC236}">
                <a16:creationId xmlns:a16="http://schemas.microsoft.com/office/drawing/2014/main" id="{B0D0CDEC-570A-784D-9FA7-D79C7301AE31}"/>
              </a:ext>
            </a:extLst>
          </p:cNvPr>
          <p:cNvGrpSpPr>
            <a:grpSpLocks/>
          </p:cNvGrpSpPr>
          <p:nvPr/>
        </p:nvGrpSpPr>
        <p:grpSpPr bwMode="auto">
          <a:xfrm>
            <a:off x="552452" y="1760539"/>
            <a:ext cx="3770315" cy="944563"/>
            <a:chOff x="348" y="1109"/>
            <a:chExt cx="2375" cy="595"/>
          </a:xfrm>
        </p:grpSpPr>
        <p:sp>
          <p:nvSpPr>
            <p:cNvPr id="76822" name="Text Box 35">
              <a:extLst>
                <a:ext uri="{FF2B5EF4-FFF2-40B4-BE49-F238E27FC236}">
                  <a16:creationId xmlns:a16="http://schemas.microsoft.com/office/drawing/2014/main" id="{CD9EB533-DF1C-0741-B36E-452B872AA6A3}"/>
                </a:ext>
              </a:extLst>
            </p:cNvPr>
            <p:cNvSpPr txBox="1">
              <a:spLocks noChangeArrowheads="1"/>
            </p:cNvSpPr>
            <p:nvPr/>
          </p:nvSpPr>
          <p:spPr bwMode="auto">
            <a:xfrm>
              <a:off x="348" y="1297"/>
              <a:ext cx="14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ja-JP" sz="1800" dirty="0" err="1"/>
                <a:t>ToS</a:t>
              </a:r>
              <a:r>
                <a:rPr lang="en-US" altLang="ja-JP" sz="1800" dirty="0"/>
                <a:t>:</a:t>
              </a:r>
              <a:r>
                <a:rPr lang="ja-JP" altLang="en-US" sz="1800"/>
                <a:t>“</a:t>
              </a:r>
              <a:r>
                <a:rPr lang="en-US" altLang="ja-JP" sz="1800" dirty="0"/>
                <a:t>type</a:t>
              </a:r>
              <a:r>
                <a:rPr lang="ja-JP" altLang="en-US" sz="1800"/>
                <a:t>”</a:t>
              </a:r>
              <a:r>
                <a:rPr lang="en-US" altLang="ja-JP" sz="1800" dirty="0"/>
                <a:t> of service</a:t>
              </a:r>
            </a:p>
            <a:p>
              <a:r>
                <a:rPr lang="en-US" altLang="ja-JP" sz="1800" dirty="0"/>
                <a:t>data needs (8bits) </a:t>
              </a:r>
              <a:endParaRPr lang="en-US" altLang="en-US" sz="1000" dirty="0"/>
            </a:p>
          </p:txBody>
        </p:sp>
        <p:sp>
          <p:nvSpPr>
            <p:cNvPr id="76823" name="Line 36">
              <a:extLst>
                <a:ext uri="{FF2B5EF4-FFF2-40B4-BE49-F238E27FC236}">
                  <a16:creationId xmlns:a16="http://schemas.microsoft.com/office/drawing/2014/main" id="{33A701B9-7C2E-3A4D-BABE-20975165FB87}"/>
                </a:ext>
              </a:extLst>
            </p:cNvPr>
            <p:cNvSpPr>
              <a:spLocks noChangeShapeType="1"/>
            </p:cNvSpPr>
            <p:nvPr/>
          </p:nvSpPr>
          <p:spPr bwMode="auto">
            <a:xfrm flipV="1">
              <a:off x="1658" y="1109"/>
              <a:ext cx="1065" cy="43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62">
            <a:extLst>
              <a:ext uri="{FF2B5EF4-FFF2-40B4-BE49-F238E27FC236}">
                <a16:creationId xmlns:a16="http://schemas.microsoft.com/office/drawing/2014/main" id="{A6C2C2A2-99BB-AE45-AA74-650976608627}"/>
              </a:ext>
            </a:extLst>
          </p:cNvPr>
          <p:cNvGrpSpPr>
            <a:grpSpLocks/>
          </p:cNvGrpSpPr>
          <p:nvPr/>
        </p:nvGrpSpPr>
        <p:grpSpPr bwMode="auto">
          <a:xfrm>
            <a:off x="4951413" y="1787525"/>
            <a:ext cx="4102100" cy="915988"/>
            <a:chOff x="3119" y="1126"/>
            <a:chExt cx="2584" cy="577"/>
          </a:xfrm>
        </p:grpSpPr>
        <p:sp>
          <p:nvSpPr>
            <p:cNvPr id="76818" name="Text Box 25">
              <a:extLst>
                <a:ext uri="{FF2B5EF4-FFF2-40B4-BE49-F238E27FC236}">
                  <a16:creationId xmlns:a16="http://schemas.microsoft.com/office/drawing/2014/main" id="{90EEA0EF-4C41-DF4E-AFAF-2D309305658E}"/>
                </a:ext>
              </a:extLst>
            </p:cNvPr>
            <p:cNvSpPr txBox="1">
              <a:spLocks noChangeArrowheads="1"/>
            </p:cNvSpPr>
            <p:nvPr/>
          </p:nvSpPr>
          <p:spPr bwMode="auto">
            <a:xfrm>
              <a:off x="4667" y="1126"/>
              <a:ext cx="103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for</a:t>
              </a:r>
            </a:p>
            <a:p>
              <a:r>
                <a:rPr lang="en-US" altLang="en-US" sz="1800"/>
                <a:t>fragmentation/</a:t>
              </a:r>
            </a:p>
            <a:p>
              <a:r>
                <a:rPr lang="en-US" altLang="en-US" sz="1800"/>
                <a:t>reassembly</a:t>
              </a:r>
            </a:p>
          </p:txBody>
        </p:sp>
        <p:sp>
          <p:nvSpPr>
            <p:cNvPr id="76819" name="Line 29">
              <a:extLst>
                <a:ext uri="{FF2B5EF4-FFF2-40B4-BE49-F238E27FC236}">
                  <a16:creationId xmlns:a16="http://schemas.microsoft.com/office/drawing/2014/main" id="{F0F21ADA-EC60-1F48-9A5F-18D0EC507820}"/>
                </a:ext>
              </a:extLst>
            </p:cNvPr>
            <p:cNvSpPr>
              <a:spLocks noChangeShapeType="1"/>
            </p:cNvSpPr>
            <p:nvPr/>
          </p:nvSpPr>
          <p:spPr bwMode="auto">
            <a:xfrm flipH="1">
              <a:off x="3443" y="1415"/>
              <a:ext cx="1284" cy="12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41">
              <a:extLst>
                <a:ext uri="{FF2B5EF4-FFF2-40B4-BE49-F238E27FC236}">
                  <a16:creationId xmlns:a16="http://schemas.microsoft.com/office/drawing/2014/main" id="{F448F8D6-3B6E-FB48-9359-0DE07EDAAFB4}"/>
                </a:ext>
              </a:extLst>
            </p:cNvPr>
            <p:cNvSpPr>
              <a:spLocks noChangeShapeType="1"/>
            </p:cNvSpPr>
            <p:nvPr/>
          </p:nvSpPr>
          <p:spPr bwMode="auto">
            <a:xfrm flipH="1" flipV="1">
              <a:off x="4301" y="1349"/>
              <a:ext cx="414" cy="7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Line 42">
              <a:extLst>
                <a:ext uri="{FF2B5EF4-FFF2-40B4-BE49-F238E27FC236}">
                  <a16:creationId xmlns:a16="http://schemas.microsoft.com/office/drawing/2014/main" id="{E82FA58E-A049-C74A-9860-CBA1E3A286DE}"/>
                </a:ext>
              </a:extLst>
            </p:cNvPr>
            <p:cNvSpPr>
              <a:spLocks noChangeShapeType="1"/>
            </p:cNvSpPr>
            <p:nvPr/>
          </p:nvSpPr>
          <p:spPr bwMode="auto">
            <a:xfrm flipH="1">
              <a:off x="3119" y="1421"/>
              <a:ext cx="1584" cy="3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59">
            <a:extLst>
              <a:ext uri="{FF2B5EF4-FFF2-40B4-BE49-F238E27FC236}">
                <a16:creationId xmlns:a16="http://schemas.microsoft.com/office/drawing/2014/main" id="{43C196E5-C330-3241-9D68-33B9B907B2AD}"/>
              </a:ext>
            </a:extLst>
          </p:cNvPr>
          <p:cNvGrpSpPr>
            <a:grpSpLocks/>
          </p:cNvGrpSpPr>
          <p:nvPr/>
        </p:nvGrpSpPr>
        <p:grpSpPr bwMode="auto">
          <a:xfrm>
            <a:off x="363537" y="2676526"/>
            <a:ext cx="3054351" cy="1200150"/>
            <a:chOff x="229" y="1686"/>
            <a:chExt cx="1924" cy="756"/>
          </a:xfrm>
        </p:grpSpPr>
        <p:sp>
          <p:nvSpPr>
            <p:cNvPr id="76816" name="Text Box 22">
              <a:extLst>
                <a:ext uri="{FF2B5EF4-FFF2-40B4-BE49-F238E27FC236}">
                  <a16:creationId xmlns:a16="http://schemas.microsoft.com/office/drawing/2014/main" id="{DF953942-53ED-E443-B586-5435BF8F0C7D}"/>
                </a:ext>
              </a:extLst>
            </p:cNvPr>
            <p:cNvSpPr txBox="1">
              <a:spLocks noChangeArrowheads="1"/>
            </p:cNvSpPr>
            <p:nvPr/>
          </p:nvSpPr>
          <p:spPr bwMode="auto">
            <a:xfrm>
              <a:off x="229" y="1686"/>
              <a:ext cx="155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max number</a:t>
              </a:r>
            </a:p>
            <a:p>
              <a:r>
                <a:rPr lang="en-US" altLang="en-US" sz="1800" dirty="0"/>
                <a:t>remaining hops (8bits)</a:t>
              </a:r>
            </a:p>
            <a:p>
              <a:r>
                <a:rPr lang="en-US" altLang="en-US" sz="1800" dirty="0"/>
                <a:t>(decremented at </a:t>
              </a:r>
            </a:p>
            <a:p>
              <a:r>
                <a:rPr lang="en-US" altLang="en-US" sz="1800" dirty="0"/>
                <a:t>each router)</a:t>
              </a:r>
            </a:p>
          </p:txBody>
        </p:sp>
        <p:sp>
          <p:nvSpPr>
            <p:cNvPr id="76817" name="Line 48">
              <a:extLst>
                <a:ext uri="{FF2B5EF4-FFF2-40B4-BE49-F238E27FC236}">
                  <a16:creationId xmlns:a16="http://schemas.microsoft.com/office/drawing/2014/main" id="{643E86EE-11DF-D742-AD30-8354CA626FF3}"/>
                </a:ext>
              </a:extLst>
            </p:cNvPr>
            <p:cNvSpPr>
              <a:spLocks noChangeShapeType="1"/>
            </p:cNvSpPr>
            <p:nvPr/>
          </p:nvSpPr>
          <p:spPr bwMode="auto">
            <a:xfrm flipV="1">
              <a:off x="1754" y="1757"/>
              <a:ext cx="399" cy="26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63">
            <a:extLst>
              <a:ext uri="{FF2B5EF4-FFF2-40B4-BE49-F238E27FC236}">
                <a16:creationId xmlns:a16="http://schemas.microsoft.com/office/drawing/2014/main" id="{E7E02E53-7474-3A4E-B571-8F04B9394EDA}"/>
              </a:ext>
            </a:extLst>
          </p:cNvPr>
          <p:cNvGrpSpPr>
            <a:grpSpLocks/>
          </p:cNvGrpSpPr>
          <p:nvPr/>
        </p:nvGrpSpPr>
        <p:grpSpPr bwMode="auto">
          <a:xfrm>
            <a:off x="6532563" y="3987800"/>
            <a:ext cx="2524125" cy="1754188"/>
            <a:chOff x="4115" y="2512"/>
            <a:chExt cx="1590" cy="1105"/>
          </a:xfrm>
        </p:grpSpPr>
        <p:sp>
          <p:nvSpPr>
            <p:cNvPr id="76814" name="Text Box 52">
              <a:extLst>
                <a:ext uri="{FF2B5EF4-FFF2-40B4-BE49-F238E27FC236}">
                  <a16:creationId xmlns:a16="http://schemas.microsoft.com/office/drawing/2014/main" id="{E6B4D17D-AC99-0F49-AAFA-A23F50BDA166}"/>
                </a:ext>
              </a:extLst>
            </p:cNvPr>
            <p:cNvSpPr txBox="1">
              <a:spLocks noChangeArrowheads="1"/>
            </p:cNvSpPr>
            <p:nvPr/>
          </p:nvSpPr>
          <p:spPr bwMode="auto">
            <a:xfrm>
              <a:off x="4595" y="2512"/>
              <a:ext cx="1110"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e.g. timestamp,</a:t>
              </a:r>
            </a:p>
            <a:p>
              <a:r>
                <a:rPr lang="en-US" altLang="en-US" sz="1800" dirty="0"/>
                <a:t>record route</a:t>
              </a:r>
            </a:p>
            <a:p>
              <a:r>
                <a:rPr lang="en-US" altLang="en-US" sz="1800" dirty="0"/>
                <a:t>taken, specify</a:t>
              </a:r>
            </a:p>
            <a:p>
              <a:r>
                <a:rPr lang="en-US" altLang="en-US" sz="1800" dirty="0"/>
                <a:t>list of routers </a:t>
              </a:r>
            </a:p>
            <a:p>
              <a:r>
                <a:rPr lang="en-US" altLang="en-US" sz="1800" dirty="0"/>
                <a:t>to visit (max 40</a:t>
              </a:r>
            </a:p>
            <a:p>
              <a:r>
                <a:rPr lang="en-US" altLang="en-US" sz="1800" dirty="0"/>
                <a:t>bytes)</a:t>
              </a:r>
            </a:p>
          </p:txBody>
        </p:sp>
        <p:sp>
          <p:nvSpPr>
            <p:cNvPr id="76815" name="Line 53">
              <a:extLst>
                <a:ext uri="{FF2B5EF4-FFF2-40B4-BE49-F238E27FC236}">
                  <a16:creationId xmlns:a16="http://schemas.microsoft.com/office/drawing/2014/main" id="{F58FF54C-6751-B642-A989-74797768C2B8}"/>
                </a:ext>
              </a:extLst>
            </p:cNvPr>
            <p:cNvSpPr>
              <a:spLocks noChangeShapeType="1"/>
            </p:cNvSpPr>
            <p:nvPr/>
          </p:nvSpPr>
          <p:spPr bwMode="auto">
            <a:xfrm flipH="1">
              <a:off x="4115" y="2651"/>
              <a:ext cx="516" cy="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6812" name="Slide Number Placeholder 5">
            <a:extLst>
              <a:ext uri="{FF2B5EF4-FFF2-40B4-BE49-F238E27FC236}">
                <a16:creationId xmlns:a16="http://schemas.microsoft.com/office/drawing/2014/main" id="{DF14615F-7DEA-F34A-AA27-C99DB1954CAB}"/>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9E4C28BC-4D31-A948-9ABF-FE86AF1D6025}" type="slidenum">
              <a:rPr lang="en-US" altLang="en-US" sz="1200">
                <a:latin typeface="Tahoma" panose="020B0604030504040204" pitchFamily="34" charset="0"/>
              </a:rPr>
              <a:pPr/>
              <a:t>24</a:t>
            </a:fld>
            <a:endParaRPr lang="en-US" altLang="en-US" sz="1200">
              <a:latin typeface="Tahoma" panose="020B0604030504040204" pitchFamily="34" charset="0"/>
            </a:endParaRPr>
          </a:p>
        </p:txBody>
      </p:sp>
      <p:sp>
        <p:nvSpPr>
          <p:cNvPr id="76813" name="Footer Placeholder 2">
            <a:extLst>
              <a:ext uri="{FF2B5EF4-FFF2-40B4-BE49-F238E27FC236}">
                <a16:creationId xmlns:a16="http://schemas.microsoft.com/office/drawing/2014/main" id="{86EC959C-9A71-A14A-9C85-210EBC1706F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pic>
        <p:nvPicPr>
          <p:cNvPr id="65" name="Picture 40" descr="underline_base">
            <a:extLst>
              <a:ext uri="{FF2B5EF4-FFF2-40B4-BE49-F238E27FC236}">
                <a16:creationId xmlns:a16="http://schemas.microsoft.com/office/drawing/2014/main" id="{FE171E43-E912-E24D-9F32-45976413ADA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97" y="629444"/>
            <a:ext cx="4052579" cy="17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Line 30">
            <a:extLst>
              <a:ext uri="{FF2B5EF4-FFF2-40B4-BE49-F238E27FC236}">
                <a16:creationId xmlns:a16="http://schemas.microsoft.com/office/drawing/2014/main" id="{6964CCB9-6ABF-E345-B16F-FAACE228E276}"/>
              </a:ext>
            </a:extLst>
          </p:cNvPr>
          <p:cNvSpPr>
            <a:spLocks noChangeShapeType="1"/>
          </p:cNvSpPr>
          <p:nvPr/>
        </p:nvSpPr>
        <p:spPr bwMode="auto">
          <a:xfrm flipH="1" flipV="1">
            <a:off x="7010400" y="2824458"/>
            <a:ext cx="366713" cy="38387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Text Box 26">
            <a:extLst>
              <a:ext uri="{FF2B5EF4-FFF2-40B4-BE49-F238E27FC236}">
                <a16:creationId xmlns:a16="http://schemas.microsoft.com/office/drawing/2014/main" id="{94C06010-124F-8547-8520-F1EE66DFDE1A}"/>
              </a:ext>
            </a:extLst>
          </p:cNvPr>
          <p:cNvSpPr txBox="1">
            <a:spLocks noChangeArrowheads="1"/>
          </p:cNvSpPr>
          <p:nvPr/>
        </p:nvSpPr>
        <p:spPr bwMode="auto">
          <a:xfrm>
            <a:off x="7392990" y="2930530"/>
            <a:ext cx="1685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CRC check for</a:t>
            </a:r>
          </a:p>
          <a:p>
            <a:r>
              <a:rPr lang="en-US" altLang="en-US" sz="1800" dirty="0"/>
              <a:t>header only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28601" y="228600"/>
            <a:ext cx="8713922" cy="577312"/>
          </a:xfrm>
        </p:spPr>
        <p:txBody>
          <a:bodyPr/>
          <a:lstStyle/>
          <a:p>
            <a:pPr>
              <a:defRPr/>
            </a:pPr>
            <a:r>
              <a:rPr lang="en-US" dirty="0">
                <a:cs typeface="+mj-cs"/>
              </a:rPr>
              <a:t>Maximum Transmission Unit (MTU)</a:t>
            </a:r>
          </a:p>
        </p:txBody>
      </p:sp>
      <p:sp>
        <p:nvSpPr>
          <p:cNvPr id="138243" name="Rectangle 3"/>
          <p:cNvSpPr>
            <a:spLocks noGrp="1" noChangeArrowheads="1"/>
          </p:cNvSpPr>
          <p:nvPr>
            <p:ph type="body" idx="1"/>
          </p:nvPr>
        </p:nvSpPr>
        <p:spPr>
          <a:xfrm>
            <a:off x="228600" y="1219199"/>
            <a:ext cx="8915400" cy="4957683"/>
          </a:xfrm>
        </p:spPr>
        <p:txBody>
          <a:bodyPr/>
          <a:lstStyle/>
          <a:p>
            <a:pPr>
              <a:lnSpc>
                <a:spcPct val="100000"/>
              </a:lnSpc>
              <a:tabLst>
                <a:tab pos="2222500" algn="l"/>
                <a:tab pos="4921250" algn="l"/>
                <a:tab pos="6508750" algn="l"/>
              </a:tabLst>
              <a:defRPr/>
            </a:pPr>
            <a:r>
              <a:rPr lang="en-US" sz="2400" dirty="0">
                <a:cs typeface="+mn-cs"/>
              </a:rPr>
              <a:t>maximum size of IP datagram is 65535 bytes, but the data link layer protocol generally imposes a limit that is much smaller</a:t>
            </a:r>
          </a:p>
          <a:p>
            <a:pPr>
              <a:lnSpc>
                <a:spcPct val="100000"/>
              </a:lnSpc>
              <a:tabLst>
                <a:tab pos="2222500" algn="l"/>
                <a:tab pos="4921250" algn="l"/>
                <a:tab pos="6508750" algn="l"/>
              </a:tabLst>
              <a:defRPr/>
            </a:pPr>
            <a:r>
              <a:rPr lang="en-US" sz="2400" dirty="0">
                <a:cs typeface="+mn-cs"/>
              </a:rPr>
              <a:t>for example: </a:t>
            </a:r>
          </a:p>
          <a:p>
            <a:pPr lvl="1">
              <a:lnSpc>
                <a:spcPct val="100000"/>
              </a:lnSpc>
              <a:tabLst>
                <a:tab pos="2222500" algn="l"/>
                <a:tab pos="4921250" algn="l"/>
                <a:tab pos="6508750" algn="l"/>
              </a:tabLst>
              <a:defRPr/>
            </a:pPr>
            <a:r>
              <a:rPr lang="en-US" sz="2000" dirty="0"/>
              <a:t>Ethernet frames have a maximum payload of 1500 bytes</a:t>
            </a:r>
            <a:r>
              <a:rPr lang="en-US" sz="2000" dirty="0">
                <a:sym typeface="Wingdings" charset="0"/>
              </a:rPr>
              <a:t> </a:t>
            </a:r>
          </a:p>
          <a:p>
            <a:pPr lvl="1">
              <a:lnSpc>
                <a:spcPct val="100000"/>
              </a:lnSpc>
              <a:buFontTx/>
              <a:buNone/>
              <a:tabLst>
                <a:tab pos="2222500" algn="l"/>
                <a:tab pos="4921250" algn="l"/>
                <a:tab pos="6508750" algn="l"/>
              </a:tabLst>
              <a:defRPr/>
            </a:pPr>
            <a:r>
              <a:rPr lang="en-US" sz="2000" dirty="0"/>
              <a:t>	IP datagrams encapsulated in Ethernet frame cannot be longer than 1500 bytes</a:t>
            </a:r>
          </a:p>
          <a:p>
            <a:pPr>
              <a:lnSpc>
                <a:spcPct val="100000"/>
              </a:lnSpc>
              <a:tabLst>
                <a:tab pos="2222500" algn="l"/>
                <a:tab pos="4921250" algn="l"/>
                <a:tab pos="6508750" algn="l"/>
              </a:tabLst>
              <a:defRPr/>
            </a:pPr>
            <a:r>
              <a:rPr lang="en-US" sz="2400" dirty="0">
                <a:cs typeface="+mn-cs"/>
              </a:rPr>
              <a:t>the limit on the maximum IP datagram size, imposed by the data link protocol is called maximum transmission unit (MTU)</a:t>
            </a:r>
          </a:p>
          <a:p>
            <a:pPr>
              <a:lnSpc>
                <a:spcPct val="100000"/>
              </a:lnSpc>
              <a:tabLst>
                <a:tab pos="2222500" algn="l"/>
                <a:tab pos="4921250" algn="l"/>
                <a:tab pos="6508750" algn="l"/>
              </a:tabLst>
              <a:defRPr/>
            </a:pPr>
            <a:r>
              <a:rPr lang="en-US" sz="2400" dirty="0">
                <a:cs typeface="+mn-cs"/>
              </a:rPr>
              <a:t>examples of MTU sizes:</a:t>
            </a:r>
          </a:p>
          <a:p>
            <a:pPr marL="742950" lvl="1" indent="-285750">
              <a:lnSpc>
                <a:spcPct val="70000"/>
              </a:lnSpc>
              <a:tabLst>
                <a:tab pos="2222500" algn="l"/>
                <a:tab pos="4921250" algn="l"/>
                <a:tab pos="6508750" algn="l"/>
              </a:tabLst>
              <a:defRPr/>
            </a:pPr>
            <a:r>
              <a:rPr lang="en-US" sz="2000" dirty="0">
                <a:latin typeface="Arial" charset="0"/>
              </a:rPr>
              <a:t>Ethernet: 	1500	FDDI:	4352</a:t>
            </a:r>
          </a:p>
          <a:p>
            <a:pPr marL="742950" lvl="1" indent="-285750">
              <a:lnSpc>
                <a:spcPct val="70000"/>
              </a:lnSpc>
              <a:tabLst>
                <a:tab pos="2222500" algn="l"/>
                <a:tab pos="4921250" algn="l"/>
                <a:tab pos="6508750" algn="l"/>
              </a:tabLst>
              <a:defRPr/>
            </a:pPr>
            <a:r>
              <a:rPr lang="en-US" sz="2000" dirty="0">
                <a:latin typeface="Arial" charset="0"/>
              </a:rPr>
              <a:t>802.3:	1492 	PPP: 	296</a:t>
            </a:r>
          </a:p>
          <a:p>
            <a:pPr marL="457200" lvl="1" indent="0">
              <a:lnSpc>
                <a:spcPct val="70000"/>
              </a:lnSpc>
              <a:buNone/>
              <a:tabLst>
                <a:tab pos="2222500" algn="l"/>
                <a:tab pos="4921250" algn="l"/>
                <a:tab pos="6508750" algn="l"/>
              </a:tabLst>
              <a:defRPr/>
            </a:pPr>
            <a:endParaRPr lang="en-US" sz="2000" dirty="0">
              <a:latin typeface="Arial" charset="0"/>
            </a:endParaRPr>
          </a:p>
          <a:p>
            <a:pPr lvl="1">
              <a:lnSpc>
                <a:spcPct val="80000"/>
              </a:lnSpc>
              <a:tabLst>
                <a:tab pos="2222500" algn="l"/>
                <a:tab pos="4921250" algn="l"/>
                <a:tab pos="6508750" algn="l"/>
              </a:tabLst>
              <a:defRPr/>
            </a:pPr>
            <a:endParaRPr lang="en-US" dirty="0">
              <a:cs typeface="+mn-cs"/>
            </a:endParaRPr>
          </a:p>
        </p:txBody>
      </p:sp>
      <p:pic>
        <p:nvPicPr>
          <p:cNvPr id="7" name="Picture 40" descr="underline_base">
            <a:extLst>
              <a:ext uri="{FF2B5EF4-FFF2-40B4-BE49-F238E27FC236}">
                <a16:creationId xmlns:a16="http://schemas.microsoft.com/office/drawing/2014/main" id="{50E8CDF3-F4EA-9D4E-A7A5-62CCE89EB3F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45344"/>
            <a:ext cx="8186011" cy="26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19264248-F38F-B242-A48D-609197FB026B}"/>
              </a:ext>
            </a:extLst>
          </p:cNvPr>
          <p:cNvSpPr txBox="1">
            <a:spLocks/>
          </p:cNvSpPr>
          <p:nvPr/>
        </p:nvSpPr>
        <p:spPr>
          <a:xfrm>
            <a:off x="6084377" y="6455366"/>
            <a:ext cx="2858146" cy="26960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pPr/>
              <a:t>25</a:t>
            </a:fld>
            <a:endParaRPr lang="en-US" altLang="en-US" sz="1400" dirty="0">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1305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327425E5-B002-5E49-A225-46454964A404}"/>
              </a:ext>
            </a:extLst>
          </p:cNvPr>
          <p:cNvSpPr>
            <a:spLocks noGrp="1" noChangeArrowheads="1"/>
          </p:cNvSpPr>
          <p:nvPr>
            <p:ph type="title"/>
          </p:nvPr>
        </p:nvSpPr>
        <p:spPr>
          <a:xfrm>
            <a:off x="533400" y="185738"/>
            <a:ext cx="7772400" cy="930275"/>
          </a:xfrm>
        </p:spPr>
        <p:txBody>
          <a:bodyPr/>
          <a:lstStyle/>
          <a:p>
            <a:r>
              <a:rPr lang="en-US" altLang="en-US">
                <a:ea typeface="ＭＳ Ｐゴシック" panose="020B0600070205080204" pitchFamily="34" charset="-128"/>
              </a:rPr>
              <a:t>IP fragmentation, reassembly</a:t>
            </a:r>
            <a:endParaRPr lang="en-US" altLang="en-US" sz="4800">
              <a:ea typeface="ＭＳ Ｐゴシック" panose="020B0600070205080204" pitchFamily="34" charset="-128"/>
            </a:endParaRPr>
          </a:p>
        </p:txBody>
      </p:sp>
      <p:sp>
        <p:nvSpPr>
          <p:cNvPr id="77826" name="Rectangle 3">
            <a:extLst>
              <a:ext uri="{FF2B5EF4-FFF2-40B4-BE49-F238E27FC236}">
                <a16:creationId xmlns:a16="http://schemas.microsoft.com/office/drawing/2014/main" id="{8974E65A-1106-6049-A19D-3AD674DFDAA7}"/>
              </a:ext>
            </a:extLst>
          </p:cNvPr>
          <p:cNvSpPr>
            <a:spLocks noGrp="1" noChangeArrowheads="1"/>
          </p:cNvSpPr>
          <p:nvPr>
            <p:ph type="body" sz="half" idx="1"/>
          </p:nvPr>
        </p:nvSpPr>
        <p:spPr>
          <a:xfrm>
            <a:off x="311150" y="1439863"/>
            <a:ext cx="3810000" cy="5094287"/>
          </a:xfrm>
        </p:spPr>
        <p:txBody>
          <a:bodyPr/>
          <a:lstStyle/>
          <a:p>
            <a:r>
              <a:rPr lang="en-US" altLang="en-US" sz="2400" dirty="0">
                <a:ea typeface="ＭＳ Ｐゴシック" panose="020B0600070205080204" pitchFamily="34" charset="-128"/>
                <a:cs typeface="ＭＳ Ｐゴシック" panose="020B0600070205080204" pitchFamily="34" charset="-128"/>
              </a:rPr>
              <a:t>network links have different MTU sizes -</a:t>
            </a:r>
          </a:p>
          <a:p>
            <a:pPr lvl="1"/>
            <a:r>
              <a:rPr lang="en-US" altLang="en-US" dirty="0">
                <a:latin typeface="Gill Sans MT" panose="020B0502020104020203" pitchFamily="34" charset="77"/>
                <a:ea typeface="ＭＳ Ｐゴシック" panose="020B0600070205080204" pitchFamily="34" charset="-128"/>
              </a:rPr>
              <a:t>different link types </a:t>
            </a:r>
            <a:r>
              <a:rPr lang="en-US" altLang="en-US" dirty="0">
                <a:latin typeface="Gill Sans MT" panose="020B0502020104020203" pitchFamily="34" charset="77"/>
                <a:ea typeface="ＭＳ Ｐゴシック" panose="020B0600070205080204" pitchFamily="34" charset="-128"/>
                <a:sym typeface="Wingdings" pitchFamily="2" charset="2"/>
              </a:rPr>
              <a:t></a:t>
            </a:r>
            <a:r>
              <a:rPr lang="en-US" altLang="en-US" dirty="0">
                <a:latin typeface="Gill Sans MT" panose="020B0502020104020203" pitchFamily="34" charset="77"/>
                <a:ea typeface="ＭＳ Ｐゴシック" panose="020B0600070205080204" pitchFamily="34" charset="-128"/>
              </a:rPr>
              <a:t> different MTUs </a:t>
            </a:r>
          </a:p>
          <a:p>
            <a:r>
              <a:rPr lang="en-US" altLang="en-US" sz="2400" dirty="0">
                <a:ea typeface="ＭＳ Ｐゴシック" panose="020B0600070205080204" pitchFamily="34" charset="-128"/>
                <a:cs typeface="ＭＳ Ｐゴシック" panose="020B0600070205080204" pitchFamily="34" charset="-128"/>
              </a:rPr>
              <a:t>large IP datagram divided (</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fragmented</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 within net to fit the MTU</a:t>
            </a:r>
          </a:p>
          <a:p>
            <a:pPr lvl="1"/>
            <a:r>
              <a:rPr lang="en-US" altLang="en-US" dirty="0">
                <a:latin typeface="Gill Sans MT" panose="020B0502020104020203" pitchFamily="34" charset="77"/>
                <a:ea typeface="ＭＳ Ｐゴシック" panose="020B0600070205080204" pitchFamily="34" charset="-128"/>
              </a:rPr>
              <a:t>one datagram becomes several datagrams</a:t>
            </a:r>
          </a:p>
          <a:p>
            <a:pPr lvl="1"/>
            <a:r>
              <a:rPr lang="ja-JP" altLang="en-US">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reassembled</a:t>
            </a:r>
            <a:r>
              <a:rPr lang="ja-JP" altLang="en-US">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 only at final destination</a:t>
            </a:r>
          </a:p>
          <a:p>
            <a:pPr lvl="1"/>
            <a:r>
              <a:rPr lang="en-US" altLang="en-US" dirty="0">
                <a:latin typeface="Gill Sans MT" panose="020B0502020104020203" pitchFamily="34" charset="77"/>
                <a:ea typeface="ＭＳ Ｐゴシック" panose="020B0600070205080204" pitchFamily="34" charset="-128"/>
              </a:rPr>
              <a:t>IP header bits used to identify, order related fragments</a:t>
            </a:r>
          </a:p>
        </p:txBody>
      </p:sp>
      <p:sp>
        <p:nvSpPr>
          <p:cNvPr id="77827" name="Freeform 4">
            <a:extLst>
              <a:ext uri="{FF2B5EF4-FFF2-40B4-BE49-F238E27FC236}">
                <a16:creationId xmlns:a16="http://schemas.microsoft.com/office/drawing/2014/main" id="{8934C146-2428-1245-9E0C-BCF1D70A6969}"/>
              </a:ext>
            </a:extLst>
          </p:cNvPr>
          <p:cNvSpPr>
            <a:spLocks/>
          </p:cNvSpPr>
          <p:nvPr/>
        </p:nvSpPr>
        <p:spPr bwMode="auto">
          <a:xfrm>
            <a:off x="4597400" y="1628775"/>
            <a:ext cx="2436813" cy="2255838"/>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828" name="Freeform 5">
            <a:extLst>
              <a:ext uri="{FF2B5EF4-FFF2-40B4-BE49-F238E27FC236}">
                <a16:creationId xmlns:a16="http://schemas.microsoft.com/office/drawing/2014/main" id="{6D552591-9209-7A44-8B7B-347AFAE019E2}"/>
              </a:ext>
            </a:extLst>
          </p:cNvPr>
          <p:cNvSpPr>
            <a:spLocks/>
          </p:cNvSpPr>
          <p:nvPr/>
        </p:nvSpPr>
        <p:spPr bwMode="auto">
          <a:xfrm>
            <a:off x="4597400" y="4030663"/>
            <a:ext cx="1976438" cy="1987550"/>
          </a:xfrm>
          <a:custGeom>
            <a:avLst/>
            <a:gdLst>
              <a:gd name="T0" fmla="*/ 2147483647 w 873"/>
              <a:gd name="T1" fmla="*/ 2147483647 h 940"/>
              <a:gd name="T2" fmla="*/ 2147483647 w 873"/>
              <a:gd name="T3" fmla="*/ 2147483647 h 940"/>
              <a:gd name="T4" fmla="*/ 2147483647 w 873"/>
              <a:gd name="T5" fmla="*/ 2147483647 h 940"/>
              <a:gd name="T6" fmla="*/ 2147483647 w 873"/>
              <a:gd name="T7" fmla="*/ 2147483647 h 940"/>
              <a:gd name="T8" fmla="*/ 2147483647 w 873"/>
              <a:gd name="T9" fmla="*/ 2147483647 h 940"/>
              <a:gd name="T10" fmla="*/ 2147483647 w 873"/>
              <a:gd name="T11" fmla="*/ 2147483647 h 940"/>
              <a:gd name="T12" fmla="*/ 2147483647 w 873"/>
              <a:gd name="T13" fmla="*/ 2147483647 h 940"/>
              <a:gd name="T14" fmla="*/ 2147483647 w 873"/>
              <a:gd name="T15" fmla="*/ 2147483647 h 940"/>
              <a:gd name="T16" fmla="*/ 2147483647 w 873"/>
              <a:gd name="T17" fmla="*/ 2147483647 h 940"/>
              <a:gd name="T18" fmla="*/ 2147483647 w 873"/>
              <a:gd name="T19" fmla="*/ 2147483647 h 940"/>
              <a:gd name="T20" fmla="*/ 2147483647 w 873"/>
              <a:gd name="T21" fmla="*/ 2147483647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3"/>
              <a:gd name="T34" fmla="*/ 0 h 940"/>
              <a:gd name="T35" fmla="*/ 873 w 873"/>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3" h="940">
                <a:moveTo>
                  <a:pt x="2" y="405"/>
                </a:moveTo>
                <a:cubicBezTo>
                  <a:pt x="17" y="290"/>
                  <a:pt x="138" y="129"/>
                  <a:pt x="230" y="65"/>
                </a:cubicBezTo>
                <a:cubicBezTo>
                  <a:pt x="322" y="1"/>
                  <a:pt x="460" y="0"/>
                  <a:pt x="555" y="22"/>
                </a:cubicBezTo>
                <a:cubicBezTo>
                  <a:pt x="650" y="44"/>
                  <a:pt x="748" y="143"/>
                  <a:pt x="800" y="197"/>
                </a:cubicBezTo>
                <a:cubicBezTo>
                  <a:pt x="852" y="251"/>
                  <a:pt x="859" y="292"/>
                  <a:pt x="866" y="347"/>
                </a:cubicBezTo>
                <a:cubicBezTo>
                  <a:pt x="873" y="402"/>
                  <a:pt x="855" y="457"/>
                  <a:pt x="842" y="527"/>
                </a:cubicBezTo>
                <a:cubicBezTo>
                  <a:pt x="829" y="597"/>
                  <a:pt x="827" y="714"/>
                  <a:pt x="788" y="767"/>
                </a:cubicBezTo>
                <a:cubicBezTo>
                  <a:pt x="749" y="820"/>
                  <a:pt x="670" y="819"/>
                  <a:pt x="608" y="845"/>
                </a:cubicBezTo>
                <a:cubicBezTo>
                  <a:pt x="546" y="871"/>
                  <a:pt x="496" y="940"/>
                  <a:pt x="418" y="925"/>
                </a:cubicBezTo>
                <a:cubicBezTo>
                  <a:pt x="340" y="910"/>
                  <a:pt x="208" y="840"/>
                  <a:pt x="139" y="754"/>
                </a:cubicBezTo>
                <a:cubicBezTo>
                  <a:pt x="69" y="667"/>
                  <a:pt x="0" y="546"/>
                  <a:pt x="2" y="405"/>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829" name="Line 16">
            <a:extLst>
              <a:ext uri="{FF2B5EF4-FFF2-40B4-BE49-F238E27FC236}">
                <a16:creationId xmlns:a16="http://schemas.microsoft.com/office/drawing/2014/main" id="{4620DBE7-C341-924D-B6DC-F4D15733EDFA}"/>
              </a:ext>
            </a:extLst>
          </p:cNvPr>
          <p:cNvSpPr>
            <a:spLocks noChangeShapeType="1"/>
          </p:cNvSpPr>
          <p:nvPr/>
        </p:nvSpPr>
        <p:spPr bwMode="auto">
          <a:xfrm flipV="1">
            <a:off x="4670425" y="2584450"/>
            <a:ext cx="1270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0" name="Line 17">
            <a:extLst>
              <a:ext uri="{FF2B5EF4-FFF2-40B4-BE49-F238E27FC236}">
                <a16:creationId xmlns:a16="http://schemas.microsoft.com/office/drawing/2014/main" id="{9263D229-86E6-4842-AADF-E9103C27B2B2}"/>
              </a:ext>
            </a:extLst>
          </p:cNvPr>
          <p:cNvSpPr>
            <a:spLocks noChangeShapeType="1"/>
          </p:cNvSpPr>
          <p:nvPr/>
        </p:nvSpPr>
        <p:spPr bwMode="auto">
          <a:xfrm>
            <a:off x="5246688" y="1909763"/>
            <a:ext cx="658812"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1" name="Line 18">
            <a:extLst>
              <a:ext uri="{FF2B5EF4-FFF2-40B4-BE49-F238E27FC236}">
                <a16:creationId xmlns:a16="http://schemas.microsoft.com/office/drawing/2014/main" id="{A406A250-65BB-0547-88C2-9EEDEA8D7F75}"/>
              </a:ext>
            </a:extLst>
          </p:cNvPr>
          <p:cNvSpPr>
            <a:spLocks noChangeShapeType="1"/>
          </p:cNvSpPr>
          <p:nvPr/>
        </p:nvSpPr>
        <p:spPr bwMode="auto">
          <a:xfrm>
            <a:off x="6092825" y="2246313"/>
            <a:ext cx="196850" cy="669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2" name="Line 19">
            <a:extLst>
              <a:ext uri="{FF2B5EF4-FFF2-40B4-BE49-F238E27FC236}">
                <a16:creationId xmlns:a16="http://schemas.microsoft.com/office/drawing/2014/main" id="{3D46458F-244B-A54F-9C08-CA2C671B5F57}"/>
              </a:ext>
            </a:extLst>
          </p:cNvPr>
          <p:cNvSpPr>
            <a:spLocks noChangeShapeType="1"/>
          </p:cNvSpPr>
          <p:nvPr/>
        </p:nvSpPr>
        <p:spPr bwMode="auto">
          <a:xfrm>
            <a:off x="4995863" y="2022475"/>
            <a:ext cx="1587" cy="582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3" name="Line 20">
            <a:extLst>
              <a:ext uri="{FF2B5EF4-FFF2-40B4-BE49-F238E27FC236}">
                <a16:creationId xmlns:a16="http://schemas.microsoft.com/office/drawing/2014/main" id="{4F3DCBF1-AD45-C849-B067-F5CC0DDD6E91}"/>
              </a:ext>
            </a:extLst>
          </p:cNvPr>
          <p:cNvSpPr>
            <a:spLocks noChangeShapeType="1"/>
          </p:cNvSpPr>
          <p:nvPr/>
        </p:nvSpPr>
        <p:spPr bwMode="auto">
          <a:xfrm>
            <a:off x="5230813" y="2676525"/>
            <a:ext cx="971550" cy="40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4" name="Line 21">
            <a:extLst>
              <a:ext uri="{FF2B5EF4-FFF2-40B4-BE49-F238E27FC236}">
                <a16:creationId xmlns:a16="http://schemas.microsoft.com/office/drawing/2014/main" id="{84050CD3-E94A-0A4E-AD85-893F01985771}"/>
              </a:ext>
            </a:extLst>
          </p:cNvPr>
          <p:cNvSpPr>
            <a:spLocks noChangeShapeType="1"/>
          </p:cNvSpPr>
          <p:nvPr/>
        </p:nvSpPr>
        <p:spPr bwMode="auto">
          <a:xfrm flipH="1" flipV="1">
            <a:off x="6503988" y="3206750"/>
            <a:ext cx="476250" cy="687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5" name="Line 22">
            <a:extLst>
              <a:ext uri="{FF2B5EF4-FFF2-40B4-BE49-F238E27FC236}">
                <a16:creationId xmlns:a16="http://schemas.microsoft.com/office/drawing/2014/main" id="{70C87673-5DA7-544D-AA4E-1BCB4539591C}"/>
              </a:ext>
            </a:extLst>
          </p:cNvPr>
          <p:cNvSpPr>
            <a:spLocks noChangeShapeType="1"/>
          </p:cNvSpPr>
          <p:nvPr/>
        </p:nvSpPr>
        <p:spPr bwMode="auto">
          <a:xfrm flipH="1">
            <a:off x="5254625" y="2214563"/>
            <a:ext cx="758825" cy="517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6" name="Line 23">
            <a:extLst>
              <a:ext uri="{FF2B5EF4-FFF2-40B4-BE49-F238E27FC236}">
                <a16:creationId xmlns:a16="http://schemas.microsoft.com/office/drawing/2014/main" id="{8168B12D-DEB2-2449-9BBC-0501BF5A4C14}"/>
              </a:ext>
            </a:extLst>
          </p:cNvPr>
          <p:cNvSpPr>
            <a:spLocks noChangeShapeType="1"/>
          </p:cNvSpPr>
          <p:nvPr/>
        </p:nvSpPr>
        <p:spPr bwMode="auto">
          <a:xfrm flipH="1">
            <a:off x="5264150" y="1654175"/>
            <a:ext cx="47625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7" name="Line 24">
            <a:extLst>
              <a:ext uri="{FF2B5EF4-FFF2-40B4-BE49-F238E27FC236}">
                <a16:creationId xmlns:a16="http://schemas.microsoft.com/office/drawing/2014/main" id="{58A337C3-92E8-7B4D-9B86-0BE6E2472A69}"/>
              </a:ext>
            </a:extLst>
          </p:cNvPr>
          <p:cNvSpPr>
            <a:spLocks noChangeShapeType="1"/>
          </p:cNvSpPr>
          <p:nvPr/>
        </p:nvSpPr>
        <p:spPr bwMode="auto">
          <a:xfrm flipH="1">
            <a:off x="5981700" y="1830388"/>
            <a:ext cx="273050" cy="2365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8" name="Line 119">
            <a:extLst>
              <a:ext uri="{FF2B5EF4-FFF2-40B4-BE49-F238E27FC236}">
                <a16:creationId xmlns:a16="http://schemas.microsoft.com/office/drawing/2014/main" id="{EC9FE6A7-53A3-5545-A903-BB52EEF9C446}"/>
              </a:ext>
            </a:extLst>
          </p:cNvPr>
          <p:cNvSpPr>
            <a:spLocks noChangeShapeType="1"/>
          </p:cNvSpPr>
          <p:nvPr/>
        </p:nvSpPr>
        <p:spPr bwMode="auto">
          <a:xfrm flipH="1">
            <a:off x="6461125" y="4206875"/>
            <a:ext cx="636588" cy="877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99">
            <a:extLst>
              <a:ext uri="{FF2B5EF4-FFF2-40B4-BE49-F238E27FC236}">
                <a16:creationId xmlns:a16="http://schemas.microsoft.com/office/drawing/2014/main" id="{926EBAAB-5233-3241-8DBF-A5DE96B2CFFF}"/>
              </a:ext>
            </a:extLst>
          </p:cNvPr>
          <p:cNvGrpSpPr>
            <a:grpSpLocks/>
          </p:cNvGrpSpPr>
          <p:nvPr/>
        </p:nvGrpSpPr>
        <p:grpSpPr bwMode="auto">
          <a:xfrm>
            <a:off x="5003800" y="2955925"/>
            <a:ext cx="1222375" cy="403225"/>
            <a:chOff x="3152" y="1862"/>
            <a:chExt cx="770" cy="254"/>
          </a:xfrm>
        </p:grpSpPr>
        <p:grpSp>
          <p:nvGrpSpPr>
            <p:cNvPr id="77954" name="Group 120">
              <a:extLst>
                <a:ext uri="{FF2B5EF4-FFF2-40B4-BE49-F238E27FC236}">
                  <a16:creationId xmlns:a16="http://schemas.microsoft.com/office/drawing/2014/main" id="{7C29F972-4D67-054D-B1D8-539C74110F9A}"/>
                </a:ext>
              </a:extLst>
            </p:cNvPr>
            <p:cNvGrpSpPr>
              <a:grpSpLocks/>
            </p:cNvGrpSpPr>
            <p:nvPr/>
          </p:nvGrpSpPr>
          <p:grpSpPr bwMode="auto">
            <a:xfrm rot="1433392">
              <a:off x="3152" y="1862"/>
              <a:ext cx="648" cy="108"/>
              <a:chOff x="4712" y="1742"/>
              <a:chExt cx="648" cy="108"/>
            </a:xfrm>
          </p:grpSpPr>
          <p:sp>
            <p:nvSpPr>
              <p:cNvPr id="77956" name="Rectangle 121">
                <a:extLst>
                  <a:ext uri="{FF2B5EF4-FFF2-40B4-BE49-F238E27FC236}">
                    <a16:creationId xmlns:a16="http://schemas.microsoft.com/office/drawing/2014/main" id="{9C36B171-39C1-CE4B-80D6-26109C166731}"/>
                  </a:ext>
                </a:extLst>
              </p:cNvPr>
              <p:cNvSpPr>
                <a:spLocks noChangeArrowheads="1"/>
              </p:cNvSpPr>
              <p:nvPr/>
            </p:nvSpPr>
            <p:spPr bwMode="auto">
              <a:xfrm>
                <a:off x="4712" y="1742"/>
                <a:ext cx="648"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957" name="Rectangle 122">
                <a:extLst>
                  <a:ext uri="{FF2B5EF4-FFF2-40B4-BE49-F238E27FC236}">
                    <a16:creationId xmlns:a16="http://schemas.microsoft.com/office/drawing/2014/main" id="{90B30A34-F87B-7D4D-9802-A41572D96076}"/>
                  </a:ext>
                </a:extLst>
              </p:cNvPr>
              <p:cNvSpPr>
                <a:spLocks noChangeArrowheads="1"/>
              </p:cNvSpPr>
              <p:nvPr/>
            </p:nvSpPr>
            <p:spPr bwMode="auto">
              <a:xfrm>
                <a:off x="4710" y="1742"/>
                <a:ext cx="534"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77955" name="Line 132">
              <a:extLst>
                <a:ext uri="{FF2B5EF4-FFF2-40B4-BE49-F238E27FC236}">
                  <a16:creationId xmlns:a16="http://schemas.microsoft.com/office/drawing/2014/main" id="{E9DDA608-AED8-A743-B271-A50802945AA6}"/>
                </a:ext>
              </a:extLst>
            </p:cNvPr>
            <p:cNvSpPr>
              <a:spLocks noChangeShapeType="1"/>
            </p:cNvSpPr>
            <p:nvPr/>
          </p:nvSpPr>
          <p:spPr bwMode="auto">
            <a:xfrm>
              <a:off x="3784" y="2060"/>
              <a:ext cx="138" cy="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76648" name="Text Box 136">
            <a:extLst>
              <a:ext uri="{FF2B5EF4-FFF2-40B4-BE49-F238E27FC236}">
                <a16:creationId xmlns:a16="http://schemas.microsoft.com/office/drawing/2014/main" id="{AEE3A8CD-33A4-5541-BB2B-B4D73F8D0BC3}"/>
              </a:ext>
            </a:extLst>
          </p:cNvPr>
          <p:cNvSpPr txBox="1">
            <a:spLocks noChangeArrowheads="1"/>
          </p:cNvSpPr>
          <p:nvPr/>
        </p:nvSpPr>
        <p:spPr bwMode="auto">
          <a:xfrm>
            <a:off x="6615113" y="2241550"/>
            <a:ext cx="24669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i="1">
                <a:solidFill>
                  <a:srgbClr val="CC0000"/>
                </a:solidFill>
              </a:rPr>
              <a:t>fragmentation:</a:t>
            </a:r>
            <a:r>
              <a:rPr lang="en-US" altLang="en-US" sz="1600"/>
              <a:t> </a:t>
            </a:r>
          </a:p>
          <a:p>
            <a:r>
              <a:rPr lang="en-US" altLang="en-US" sz="1600" b="1" i="1">
                <a:solidFill>
                  <a:srgbClr val="000099"/>
                </a:solidFill>
              </a:rPr>
              <a:t>in:</a:t>
            </a:r>
            <a:r>
              <a:rPr lang="en-US" altLang="en-US" sz="1600"/>
              <a:t> one large datagram</a:t>
            </a:r>
          </a:p>
          <a:p>
            <a:r>
              <a:rPr lang="en-US" altLang="en-US" sz="1600" b="1" i="1">
                <a:solidFill>
                  <a:srgbClr val="000099"/>
                </a:solidFill>
              </a:rPr>
              <a:t>out:</a:t>
            </a:r>
            <a:r>
              <a:rPr lang="en-US" altLang="en-US" sz="1600"/>
              <a:t> 3 smaller datagrams</a:t>
            </a:r>
            <a:endParaRPr lang="en-US" altLang="en-US" sz="1800"/>
          </a:p>
        </p:txBody>
      </p:sp>
      <p:sp>
        <p:nvSpPr>
          <p:cNvPr id="77841" name="Line 118">
            <a:extLst>
              <a:ext uri="{FF2B5EF4-FFF2-40B4-BE49-F238E27FC236}">
                <a16:creationId xmlns:a16="http://schemas.microsoft.com/office/drawing/2014/main" id="{21326897-9134-C440-83EE-05AC150BB97D}"/>
              </a:ext>
            </a:extLst>
          </p:cNvPr>
          <p:cNvSpPr>
            <a:spLocks noChangeShapeType="1"/>
          </p:cNvSpPr>
          <p:nvPr/>
        </p:nvSpPr>
        <p:spPr bwMode="auto">
          <a:xfrm>
            <a:off x="5484813" y="5178425"/>
            <a:ext cx="287337"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220">
            <a:extLst>
              <a:ext uri="{FF2B5EF4-FFF2-40B4-BE49-F238E27FC236}">
                <a16:creationId xmlns:a16="http://schemas.microsoft.com/office/drawing/2014/main" id="{FF48F716-5B65-A444-9C3B-B082F0480C44}"/>
              </a:ext>
            </a:extLst>
          </p:cNvPr>
          <p:cNvGrpSpPr>
            <a:grpSpLocks/>
          </p:cNvGrpSpPr>
          <p:nvPr/>
        </p:nvGrpSpPr>
        <p:grpSpPr bwMode="auto">
          <a:xfrm>
            <a:off x="5407025" y="4352925"/>
            <a:ext cx="708025" cy="558800"/>
            <a:chOff x="3406" y="2742"/>
            <a:chExt cx="446" cy="352"/>
          </a:xfrm>
        </p:grpSpPr>
        <p:grpSp>
          <p:nvGrpSpPr>
            <p:cNvPr id="77942" name="Group 137">
              <a:extLst>
                <a:ext uri="{FF2B5EF4-FFF2-40B4-BE49-F238E27FC236}">
                  <a16:creationId xmlns:a16="http://schemas.microsoft.com/office/drawing/2014/main" id="{501AD612-5A0E-6244-BDAB-E4B0C028B41E}"/>
                </a:ext>
              </a:extLst>
            </p:cNvPr>
            <p:cNvGrpSpPr>
              <a:grpSpLocks/>
            </p:cNvGrpSpPr>
            <p:nvPr/>
          </p:nvGrpSpPr>
          <p:grpSpPr bwMode="auto">
            <a:xfrm rot="-10773343">
              <a:off x="3566" y="2742"/>
              <a:ext cx="282" cy="108"/>
              <a:chOff x="5078" y="1860"/>
              <a:chExt cx="282" cy="108"/>
            </a:xfrm>
          </p:grpSpPr>
          <p:sp>
            <p:nvSpPr>
              <p:cNvPr id="77952" name="Rectangle 138">
                <a:extLst>
                  <a:ext uri="{FF2B5EF4-FFF2-40B4-BE49-F238E27FC236}">
                    <a16:creationId xmlns:a16="http://schemas.microsoft.com/office/drawing/2014/main" id="{973377AD-3251-0F40-A720-C2BD716F4157}"/>
                  </a:ext>
                </a:extLst>
              </p:cNvPr>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953" name="Rectangle 139">
                <a:extLst>
                  <a:ext uri="{FF2B5EF4-FFF2-40B4-BE49-F238E27FC236}">
                    <a16:creationId xmlns:a16="http://schemas.microsoft.com/office/drawing/2014/main" id="{CB2E0BD9-903D-9841-97D8-7D259E5CF93A}"/>
                  </a:ext>
                </a:extLst>
              </p:cNvPr>
              <p:cNvSpPr>
                <a:spLocks noChangeArrowheads="1"/>
              </p:cNvSpPr>
              <p:nvPr/>
            </p:nvSpPr>
            <p:spPr bwMode="auto">
              <a:xfrm>
                <a:off x="5080"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77943" name="Group 140">
              <a:extLst>
                <a:ext uri="{FF2B5EF4-FFF2-40B4-BE49-F238E27FC236}">
                  <a16:creationId xmlns:a16="http://schemas.microsoft.com/office/drawing/2014/main" id="{7A16A4AF-B7EE-A245-95C4-40A29FD5CF35}"/>
                </a:ext>
              </a:extLst>
            </p:cNvPr>
            <p:cNvGrpSpPr>
              <a:grpSpLocks/>
            </p:cNvGrpSpPr>
            <p:nvPr/>
          </p:nvGrpSpPr>
          <p:grpSpPr bwMode="auto">
            <a:xfrm rot="-10773343">
              <a:off x="3568" y="2864"/>
              <a:ext cx="282" cy="108"/>
              <a:chOff x="5078" y="1860"/>
              <a:chExt cx="282" cy="108"/>
            </a:xfrm>
          </p:grpSpPr>
          <p:sp>
            <p:nvSpPr>
              <p:cNvPr id="77950" name="Rectangle 141">
                <a:extLst>
                  <a:ext uri="{FF2B5EF4-FFF2-40B4-BE49-F238E27FC236}">
                    <a16:creationId xmlns:a16="http://schemas.microsoft.com/office/drawing/2014/main" id="{9FA4AD5E-C08C-8A4A-A738-29F99C9140F0}"/>
                  </a:ext>
                </a:extLst>
              </p:cNvPr>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951" name="Rectangle 142">
                <a:extLst>
                  <a:ext uri="{FF2B5EF4-FFF2-40B4-BE49-F238E27FC236}">
                    <a16:creationId xmlns:a16="http://schemas.microsoft.com/office/drawing/2014/main" id="{CA1366C6-7EBD-D749-AB0F-B69841466EA7}"/>
                  </a:ext>
                </a:extLst>
              </p:cNvPr>
              <p:cNvSpPr>
                <a:spLocks noChangeArrowheads="1"/>
              </p:cNvSpPr>
              <p:nvPr/>
            </p:nvSpPr>
            <p:spPr bwMode="auto">
              <a:xfrm>
                <a:off x="5080"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77944" name="Group 143">
              <a:extLst>
                <a:ext uri="{FF2B5EF4-FFF2-40B4-BE49-F238E27FC236}">
                  <a16:creationId xmlns:a16="http://schemas.microsoft.com/office/drawing/2014/main" id="{A326E8A8-FE5D-FF49-873E-8EED331F5448}"/>
                </a:ext>
              </a:extLst>
            </p:cNvPr>
            <p:cNvGrpSpPr>
              <a:grpSpLocks/>
            </p:cNvGrpSpPr>
            <p:nvPr/>
          </p:nvGrpSpPr>
          <p:grpSpPr bwMode="auto">
            <a:xfrm rot="-10773343">
              <a:off x="3570" y="2986"/>
              <a:ext cx="282" cy="108"/>
              <a:chOff x="5078" y="1860"/>
              <a:chExt cx="282" cy="108"/>
            </a:xfrm>
          </p:grpSpPr>
          <p:sp>
            <p:nvSpPr>
              <p:cNvPr id="77948" name="Rectangle 144">
                <a:extLst>
                  <a:ext uri="{FF2B5EF4-FFF2-40B4-BE49-F238E27FC236}">
                    <a16:creationId xmlns:a16="http://schemas.microsoft.com/office/drawing/2014/main" id="{79AFF13C-0DED-A745-A71F-1E6F3FE14DB9}"/>
                  </a:ext>
                </a:extLst>
              </p:cNvPr>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949" name="Rectangle 145">
                <a:extLst>
                  <a:ext uri="{FF2B5EF4-FFF2-40B4-BE49-F238E27FC236}">
                    <a16:creationId xmlns:a16="http://schemas.microsoft.com/office/drawing/2014/main" id="{F88B65BA-E797-5F46-9884-097B8953183E}"/>
                  </a:ext>
                </a:extLst>
              </p:cNvPr>
              <p:cNvSpPr>
                <a:spLocks noChangeArrowheads="1"/>
              </p:cNvSpPr>
              <p:nvPr/>
            </p:nvSpPr>
            <p:spPr bwMode="auto">
              <a:xfrm>
                <a:off x="5080"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77945" name="Line 146">
              <a:extLst>
                <a:ext uri="{FF2B5EF4-FFF2-40B4-BE49-F238E27FC236}">
                  <a16:creationId xmlns:a16="http://schemas.microsoft.com/office/drawing/2014/main" id="{DB1DAFEE-D14B-314B-8068-1E0B212BA434}"/>
                </a:ext>
              </a:extLst>
            </p:cNvPr>
            <p:cNvSpPr>
              <a:spLocks noChangeShapeType="1"/>
            </p:cNvSpPr>
            <p:nvPr/>
          </p:nvSpPr>
          <p:spPr bwMode="auto">
            <a:xfrm rot="9691848">
              <a:off x="3412" y="2778"/>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946" name="Line 147">
              <a:extLst>
                <a:ext uri="{FF2B5EF4-FFF2-40B4-BE49-F238E27FC236}">
                  <a16:creationId xmlns:a16="http://schemas.microsoft.com/office/drawing/2014/main" id="{0D70465B-327A-8E44-9C40-B66180F251D1}"/>
                </a:ext>
              </a:extLst>
            </p:cNvPr>
            <p:cNvSpPr>
              <a:spLocks noChangeShapeType="1"/>
            </p:cNvSpPr>
            <p:nvPr/>
          </p:nvSpPr>
          <p:spPr bwMode="auto">
            <a:xfrm rot="9691848">
              <a:off x="3406" y="2888"/>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947" name="Line 148">
              <a:extLst>
                <a:ext uri="{FF2B5EF4-FFF2-40B4-BE49-F238E27FC236}">
                  <a16:creationId xmlns:a16="http://schemas.microsoft.com/office/drawing/2014/main" id="{EDE11EA6-69B7-9F45-BCF8-CF2FC1BF6167}"/>
                </a:ext>
              </a:extLst>
            </p:cNvPr>
            <p:cNvSpPr>
              <a:spLocks noChangeShapeType="1"/>
            </p:cNvSpPr>
            <p:nvPr/>
          </p:nvSpPr>
          <p:spPr bwMode="auto">
            <a:xfrm rot="9691848">
              <a:off x="3408" y="3018"/>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233">
            <a:extLst>
              <a:ext uri="{FF2B5EF4-FFF2-40B4-BE49-F238E27FC236}">
                <a16:creationId xmlns:a16="http://schemas.microsoft.com/office/drawing/2014/main" id="{5AC7562A-060B-EE45-88E5-9633C4957757}"/>
              </a:ext>
            </a:extLst>
          </p:cNvPr>
          <p:cNvGrpSpPr>
            <a:grpSpLocks/>
          </p:cNvGrpSpPr>
          <p:nvPr/>
        </p:nvGrpSpPr>
        <p:grpSpPr bwMode="auto">
          <a:xfrm>
            <a:off x="4287838" y="3871913"/>
            <a:ext cx="1395412" cy="490537"/>
            <a:chOff x="2701" y="2439"/>
            <a:chExt cx="879" cy="309"/>
          </a:xfrm>
        </p:grpSpPr>
        <p:grpSp>
          <p:nvGrpSpPr>
            <p:cNvPr id="77936" name="Group 232">
              <a:extLst>
                <a:ext uri="{FF2B5EF4-FFF2-40B4-BE49-F238E27FC236}">
                  <a16:creationId xmlns:a16="http://schemas.microsoft.com/office/drawing/2014/main" id="{B6D43389-FE9F-AA4B-9738-DA5572E986D1}"/>
                </a:ext>
              </a:extLst>
            </p:cNvPr>
            <p:cNvGrpSpPr>
              <a:grpSpLocks/>
            </p:cNvGrpSpPr>
            <p:nvPr/>
          </p:nvGrpSpPr>
          <p:grpSpPr bwMode="auto">
            <a:xfrm>
              <a:off x="2701" y="2639"/>
              <a:ext cx="806" cy="109"/>
              <a:chOff x="2540" y="2639"/>
              <a:chExt cx="806" cy="109"/>
            </a:xfrm>
          </p:grpSpPr>
          <p:grpSp>
            <p:nvGrpSpPr>
              <p:cNvPr id="77938" name="Group 149">
                <a:extLst>
                  <a:ext uri="{FF2B5EF4-FFF2-40B4-BE49-F238E27FC236}">
                    <a16:creationId xmlns:a16="http://schemas.microsoft.com/office/drawing/2014/main" id="{43AB2651-EB33-CA46-BE61-080B9DA6FC30}"/>
                  </a:ext>
                </a:extLst>
              </p:cNvPr>
              <p:cNvGrpSpPr>
                <a:grpSpLocks/>
              </p:cNvGrpSpPr>
              <p:nvPr/>
            </p:nvGrpSpPr>
            <p:grpSpPr bwMode="auto">
              <a:xfrm rot="10793026">
                <a:off x="2697" y="2639"/>
                <a:ext cx="649" cy="109"/>
                <a:chOff x="4712" y="1742"/>
                <a:chExt cx="648" cy="108"/>
              </a:xfrm>
            </p:grpSpPr>
            <p:sp>
              <p:nvSpPr>
                <p:cNvPr id="77940" name="Rectangle 150">
                  <a:extLst>
                    <a:ext uri="{FF2B5EF4-FFF2-40B4-BE49-F238E27FC236}">
                      <a16:creationId xmlns:a16="http://schemas.microsoft.com/office/drawing/2014/main" id="{EA2280BB-EF6D-9641-9EA4-DF9B4DCD7908}"/>
                    </a:ext>
                  </a:extLst>
                </p:cNvPr>
                <p:cNvSpPr>
                  <a:spLocks noChangeArrowheads="1"/>
                </p:cNvSpPr>
                <p:nvPr/>
              </p:nvSpPr>
              <p:spPr bwMode="auto">
                <a:xfrm>
                  <a:off x="4712" y="1742"/>
                  <a:ext cx="648"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941" name="Rectangle 151">
                  <a:extLst>
                    <a:ext uri="{FF2B5EF4-FFF2-40B4-BE49-F238E27FC236}">
                      <a16:creationId xmlns:a16="http://schemas.microsoft.com/office/drawing/2014/main" id="{CF582B8B-FABC-6144-9B81-2FD7DEA5F192}"/>
                    </a:ext>
                  </a:extLst>
                </p:cNvPr>
                <p:cNvSpPr>
                  <a:spLocks noChangeArrowheads="1"/>
                </p:cNvSpPr>
                <p:nvPr/>
              </p:nvSpPr>
              <p:spPr bwMode="auto">
                <a:xfrm>
                  <a:off x="4714" y="1744"/>
                  <a:ext cx="534"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77939" name="Line 152">
                <a:extLst>
                  <a:ext uri="{FF2B5EF4-FFF2-40B4-BE49-F238E27FC236}">
                    <a16:creationId xmlns:a16="http://schemas.microsoft.com/office/drawing/2014/main" id="{D226D35E-ACCB-3F48-B783-232A3194B2CD}"/>
                  </a:ext>
                </a:extLst>
              </p:cNvPr>
              <p:cNvSpPr>
                <a:spLocks noChangeShapeType="1"/>
              </p:cNvSpPr>
              <p:nvPr/>
            </p:nvSpPr>
            <p:spPr bwMode="auto">
              <a:xfrm rot="9691848">
                <a:off x="2540" y="2666"/>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7937" name="Text Box 153">
              <a:extLst>
                <a:ext uri="{FF2B5EF4-FFF2-40B4-BE49-F238E27FC236}">
                  <a16:creationId xmlns:a16="http://schemas.microsoft.com/office/drawing/2014/main" id="{E27B31C0-94DE-2D4C-A124-46AAFFACAD6B}"/>
                </a:ext>
              </a:extLst>
            </p:cNvPr>
            <p:cNvSpPr txBox="1">
              <a:spLocks noChangeArrowheads="1"/>
            </p:cNvSpPr>
            <p:nvPr/>
          </p:nvSpPr>
          <p:spPr bwMode="auto">
            <a:xfrm>
              <a:off x="2810" y="2439"/>
              <a:ext cx="7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i="1">
                  <a:solidFill>
                    <a:srgbClr val="CC0000"/>
                  </a:solidFill>
                </a:rPr>
                <a:t>reassembly</a:t>
              </a:r>
              <a:endParaRPr lang="en-US" altLang="en-US" sz="1800" i="1">
                <a:solidFill>
                  <a:srgbClr val="CC0000"/>
                </a:solidFill>
              </a:endParaRPr>
            </a:p>
          </p:txBody>
        </p:sp>
      </p:grpSp>
      <p:pic>
        <p:nvPicPr>
          <p:cNvPr id="77844" name="Picture 154" descr="underline_base">
            <a:extLst>
              <a:ext uri="{FF2B5EF4-FFF2-40B4-BE49-F238E27FC236}">
                <a16:creationId xmlns:a16="http://schemas.microsoft.com/office/drawing/2014/main" id="{31032565-0162-2841-B878-E9F47AAE638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881063"/>
            <a:ext cx="68564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45" name="Group 162">
            <a:extLst>
              <a:ext uri="{FF2B5EF4-FFF2-40B4-BE49-F238E27FC236}">
                <a16:creationId xmlns:a16="http://schemas.microsoft.com/office/drawing/2014/main" id="{2B72B92C-2FA4-6F46-9B71-1B72533A1C8D}"/>
              </a:ext>
            </a:extLst>
          </p:cNvPr>
          <p:cNvGrpSpPr>
            <a:grpSpLocks/>
          </p:cNvGrpSpPr>
          <p:nvPr/>
        </p:nvGrpSpPr>
        <p:grpSpPr bwMode="auto">
          <a:xfrm>
            <a:off x="3849688" y="1708150"/>
            <a:ext cx="838200" cy="1720850"/>
            <a:chOff x="2345" y="1140"/>
            <a:chExt cx="528" cy="1084"/>
          </a:xfrm>
        </p:grpSpPr>
        <p:sp>
          <p:nvSpPr>
            <p:cNvPr id="77926" name="Line 8">
              <a:extLst>
                <a:ext uri="{FF2B5EF4-FFF2-40B4-BE49-F238E27FC236}">
                  <a16:creationId xmlns:a16="http://schemas.microsoft.com/office/drawing/2014/main" id="{F7EB62A5-B45E-CC42-8300-BA817B4FF5DF}"/>
                </a:ext>
              </a:extLst>
            </p:cNvPr>
            <p:cNvSpPr>
              <a:spLocks noChangeShapeType="1"/>
            </p:cNvSpPr>
            <p:nvPr/>
          </p:nvSpPr>
          <p:spPr bwMode="auto">
            <a:xfrm flipV="1">
              <a:off x="2811" y="1459"/>
              <a:ext cx="62" cy="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927" name="Line 10">
              <a:extLst>
                <a:ext uri="{FF2B5EF4-FFF2-40B4-BE49-F238E27FC236}">
                  <a16:creationId xmlns:a16="http://schemas.microsoft.com/office/drawing/2014/main" id="{B95A3E05-8ACC-F745-A005-6162BABF0BDE}"/>
                </a:ext>
              </a:extLst>
            </p:cNvPr>
            <p:cNvSpPr>
              <a:spLocks noChangeShapeType="1"/>
            </p:cNvSpPr>
            <p:nvPr/>
          </p:nvSpPr>
          <p:spPr bwMode="auto">
            <a:xfrm flipV="1">
              <a:off x="2811" y="1967"/>
              <a:ext cx="6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928" name="Line 15">
              <a:extLst>
                <a:ext uri="{FF2B5EF4-FFF2-40B4-BE49-F238E27FC236}">
                  <a16:creationId xmlns:a16="http://schemas.microsoft.com/office/drawing/2014/main" id="{B5EB7697-9A6D-B447-B29E-078180346F7A}"/>
                </a:ext>
              </a:extLst>
            </p:cNvPr>
            <p:cNvSpPr>
              <a:spLocks noChangeShapeType="1"/>
            </p:cNvSpPr>
            <p:nvPr/>
          </p:nvSpPr>
          <p:spPr bwMode="auto">
            <a:xfrm>
              <a:off x="2868" y="1456"/>
              <a:ext cx="0" cy="5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7929" name="Group 155">
              <a:extLst>
                <a:ext uri="{FF2B5EF4-FFF2-40B4-BE49-F238E27FC236}">
                  <a16:creationId xmlns:a16="http://schemas.microsoft.com/office/drawing/2014/main" id="{674F5BF5-D2C7-FD4D-89C5-374F933A29BF}"/>
                </a:ext>
              </a:extLst>
            </p:cNvPr>
            <p:cNvGrpSpPr>
              <a:grpSpLocks/>
            </p:cNvGrpSpPr>
            <p:nvPr/>
          </p:nvGrpSpPr>
          <p:grpSpPr bwMode="auto">
            <a:xfrm>
              <a:off x="2345" y="1140"/>
              <a:ext cx="503" cy="444"/>
              <a:chOff x="-44" y="1473"/>
              <a:chExt cx="981" cy="1105"/>
            </a:xfrm>
          </p:grpSpPr>
          <p:pic>
            <p:nvPicPr>
              <p:cNvPr id="77934" name="Picture 156" descr="desktop_computer_stylized_medium">
                <a:extLst>
                  <a:ext uri="{FF2B5EF4-FFF2-40B4-BE49-F238E27FC236}">
                    <a16:creationId xmlns:a16="http://schemas.microsoft.com/office/drawing/2014/main" id="{A4116650-429C-E64F-9AD1-274EF869F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35" name="Freeform 157">
                <a:extLst>
                  <a:ext uri="{FF2B5EF4-FFF2-40B4-BE49-F238E27FC236}">
                    <a16:creationId xmlns:a16="http://schemas.microsoft.com/office/drawing/2014/main" id="{5943E71D-AF40-434F-8BC1-9DFF2517A42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77930" name="Text Box 158">
              <a:extLst>
                <a:ext uri="{FF2B5EF4-FFF2-40B4-BE49-F238E27FC236}">
                  <a16:creationId xmlns:a16="http://schemas.microsoft.com/office/drawing/2014/main" id="{4ED4E3D1-4E6B-584E-90D6-13AAB6491265}"/>
                </a:ext>
              </a:extLst>
            </p:cNvPr>
            <p:cNvSpPr txBox="1">
              <a:spLocks noChangeArrowheads="1"/>
            </p:cNvSpPr>
            <p:nvPr/>
          </p:nvSpPr>
          <p:spPr bwMode="auto">
            <a:xfrm rot="5400000">
              <a:off x="2526" y="1509"/>
              <a:ext cx="3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a:t>
              </a:r>
            </a:p>
          </p:txBody>
        </p:sp>
        <p:grpSp>
          <p:nvGrpSpPr>
            <p:cNvPr id="77931" name="Group 159">
              <a:extLst>
                <a:ext uri="{FF2B5EF4-FFF2-40B4-BE49-F238E27FC236}">
                  <a16:creationId xmlns:a16="http://schemas.microsoft.com/office/drawing/2014/main" id="{CFB85E71-091C-D049-BBD6-D4B0E20E68D1}"/>
                </a:ext>
              </a:extLst>
            </p:cNvPr>
            <p:cNvGrpSpPr>
              <a:grpSpLocks/>
            </p:cNvGrpSpPr>
            <p:nvPr/>
          </p:nvGrpSpPr>
          <p:grpSpPr bwMode="auto">
            <a:xfrm>
              <a:off x="2357" y="1780"/>
              <a:ext cx="503" cy="444"/>
              <a:chOff x="-44" y="1473"/>
              <a:chExt cx="981" cy="1105"/>
            </a:xfrm>
          </p:grpSpPr>
          <p:pic>
            <p:nvPicPr>
              <p:cNvPr id="77932" name="Picture 160" descr="desktop_computer_stylized_medium">
                <a:extLst>
                  <a:ext uri="{FF2B5EF4-FFF2-40B4-BE49-F238E27FC236}">
                    <a16:creationId xmlns:a16="http://schemas.microsoft.com/office/drawing/2014/main" id="{D63CB183-B503-144D-98CC-30A5822A6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33" name="Freeform 161">
                <a:extLst>
                  <a:ext uri="{FF2B5EF4-FFF2-40B4-BE49-F238E27FC236}">
                    <a16:creationId xmlns:a16="http://schemas.microsoft.com/office/drawing/2014/main" id="{7A446E99-E29C-8C41-BD0E-853E063D9B2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grpSp>
        <p:nvGrpSpPr>
          <p:cNvPr id="77846" name="Group 163">
            <a:extLst>
              <a:ext uri="{FF2B5EF4-FFF2-40B4-BE49-F238E27FC236}">
                <a16:creationId xmlns:a16="http://schemas.microsoft.com/office/drawing/2014/main" id="{558A53C2-58D5-064D-816C-B01F914D306E}"/>
              </a:ext>
            </a:extLst>
          </p:cNvPr>
          <p:cNvGrpSpPr>
            <a:grpSpLocks/>
          </p:cNvGrpSpPr>
          <p:nvPr/>
        </p:nvGrpSpPr>
        <p:grpSpPr bwMode="auto">
          <a:xfrm>
            <a:off x="5970588" y="2895600"/>
            <a:ext cx="698500" cy="355600"/>
            <a:chOff x="4396" y="1245"/>
            <a:chExt cx="672" cy="248"/>
          </a:xfrm>
        </p:grpSpPr>
        <p:sp>
          <p:nvSpPr>
            <p:cNvPr id="77918" name="Oval 407">
              <a:extLst>
                <a:ext uri="{FF2B5EF4-FFF2-40B4-BE49-F238E27FC236}">
                  <a16:creationId xmlns:a16="http://schemas.microsoft.com/office/drawing/2014/main" id="{1C517A39-0979-0543-97B2-EA38C3F81AA0}"/>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77919" name="Rectangle 410">
              <a:extLst>
                <a:ext uri="{FF2B5EF4-FFF2-40B4-BE49-F238E27FC236}">
                  <a16:creationId xmlns:a16="http://schemas.microsoft.com/office/drawing/2014/main" id="{C706FBED-7031-6543-AE93-7677664FE266}"/>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77920" name="Oval 411">
              <a:extLst>
                <a:ext uri="{FF2B5EF4-FFF2-40B4-BE49-F238E27FC236}">
                  <a16:creationId xmlns:a16="http://schemas.microsoft.com/office/drawing/2014/main" id="{B76FADE0-FFAA-FD46-BE42-74370BA47024}"/>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77921" name="Group 167">
              <a:extLst>
                <a:ext uri="{FF2B5EF4-FFF2-40B4-BE49-F238E27FC236}">
                  <a16:creationId xmlns:a16="http://schemas.microsoft.com/office/drawing/2014/main" id="{20755D7C-09F4-F248-AEEC-F74AF02103C3}"/>
                </a:ext>
              </a:extLst>
            </p:cNvPr>
            <p:cNvGrpSpPr>
              <a:grpSpLocks/>
            </p:cNvGrpSpPr>
            <p:nvPr/>
          </p:nvGrpSpPr>
          <p:grpSpPr bwMode="auto">
            <a:xfrm>
              <a:off x="4530" y="1287"/>
              <a:ext cx="377" cy="75"/>
              <a:chOff x="2468" y="1332"/>
              <a:chExt cx="310" cy="60"/>
            </a:xfrm>
          </p:grpSpPr>
          <p:sp>
            <p:nvSpPr>
              <p:cNvPr id="77924" name="Freeform 168">
                <a:extLst>
                  <a:ext uri="{FF2B5EF4-FFF2-40B4-BE49-F238E27FC236}">
                    <a16:creationId xmlns:a16="http://schemas.microsoft.com/office/drawing/2014/main" id="{C4EEA52F-DBF6-5044-99EA-9B3902768DA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25" name="Freeform 169">
                <a:extLst>
                  <a:ext uri="{FF2B5EF4-FFF2-40B4-BE49-F238E27FC236}">
                    <a16:creationId xmlns:a16="http://schemas.microsoft.com/office/drawing/2014/main" id="{1B509126-5D41-3049-84F2-E3B2117A530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7922" name="Line 170">
              <a:extLst>
                <a:ext uri="{FF2B5EF4-FFF2-40B4-BE49-F238E27FC236}">
                  <a16:creationId xmlns:a16="http://schemas.microsoft.com/office/drawing/2014/main" id="{6540D06C-E49D-584F-82A0-35EF31A46471}"/>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923" name="Line 171">
              <a:extLst>
                <a:ext uri="{FF2B5EF4-FFF2-40B4-BE49-F238E27FC236}">
                  <a16:creationId xmlns:a16="http://schemas.microsoft.com/office/drawing/2014/main" id="{FE7684EC-92F1-4149-8F33-2DEA882345D9}"/>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847" name="Group 172">
            <a:extLst>
              <a:ext uri="{FF2B5EF4-FFF2-40B4-BE49-F238E27FC236}">
                <a16:creationId xmlns:a16="http://schemas.microsoft.com/office/drawing/2014/main" id="{0589EE99-EAE1-7A40-B671-D11166243A12}"/>
              </a:ext>
            </a:extLst>
          </p:cNvPr>
          <p:cNvGrpSpPr>
            <a:grpSpLocks/>
          </p:cNvGrpSpPr>
          <p:nvPr/>
        </p:nvGrpSpPr>
        <p:grpSpPr bwMode="auto">
          <a:xfrm>
            <a:off x="4757738" y="1790700"/>
            <a:ext cx="698500" cy="355600"/>
            <a:chOff x="4396" y="1245"/>
            <a:chExt cx="672" cy="248"/>
          </a:xfrm>
        </p:grpSpPr>
        <p:sp>
          <p:nvSpPr>
            <p:cNvPr id="77910" name="Oval 407">
              <a:extLst>
                <a:ext uri="{FF2B5EF4-FFF2-40B4-BE49-F238E27FC236}">
                  <a16:creationId xmlns:a16="http://schemas.microsoft.com/office/drawing/2014/main" id="{064C4942-2CFD-7749-98C7-B15C681B7A47}"/>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77911" name="Rectangle 410">
              <a:extLst>
                <a:ext uri="{FF2B5EF4-FFF2-40B4-BE49-F238E27FC236}">
                  <a16:creationId xmlns:a16="http://schemas.microsoft.com/office/drawing/2014/main" id="{48D9083C-D105-764B-9BAF-6F6DF57EB272}"/>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77912" name="Oval 411">
              <a:extLst>
                <a:ext uri="{FF2B5EF4-FFF2-40B4-BE49-F238E27FC236}">
                  <a16:creationId xmlns:a16="http://schemas.microsoft.com/office/drawing/2014/main" id="{728E734D-680E-AB48-860F-C216D95C148A}"/>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77913" name="Group 176">
              <a:extLst>
                <a:ext uri="{FF2B5EF4-FFF2-40B4-BE49-F238E27FC236}">
                  <a16:creationId xmlns:a16="http://schemas.microsoft.com/office/drawing/2014/main" id="{25E907D9-713B-A84D-A4DC-246B29EE14CE}"/>
                </a:ext>
              </a:extLst>
            </p:cNvPr>
            <p:cNvGrpSpPr>
              <a:grpSpLocks/>
            </p:cNvGrpSpPr>
            <p:nvPr/>
          </p:nvGrpSpPr>
          <p:grpSpPr bwMode="auto">
            <a:xfrm>
              <a:off x="4530" y="1287"/>
              <a:ext cx="377" cy="75"/>
              <a:chOff x="2468" y="1332"/>
              <a:chExt cx="310" cy="60"/>
            </a:xfrm>
          </p:grpSpPr>
          <p:sp>
            <p:nvSpPr>
              <p:cNvPr id="77916" name="Freeform 177">
                <a:extLst>
                  <a:ext uri="{FF2B5EF4-FFF2-40B4-BE49-F238E27FC236}">
                    <a16:creationId xmlns:a16="http://schemas.microsoft.com/office/drawing/2014/main" id="{8B4A0BF7-2C8E-B14B-B59D-CDA8A52A707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17" name="Freeform 178">
                <a:extLst>
                  <a:ext uri="{FF2B5EF4-FFF2-40B4-BE49-F238E27FC236}">
                    <a16:creationId xmlns:a16="http://schemas.microsoft.com/office/drawing/2014/main" id="{F821C16F-5D95-3948-88D9-83BAD94F7C1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7914" name="Line 179">
              <a:extLst>
                <a:ext uri="{FF2B5EF4-FFF2-40B4-BE49-F238E27FC236}">
                  <a16:creationId xmlns:a16="http://schemas.microsoft.com/office/drawing/2014/main" id="{9F2ADD87-916D-AC49-A74E-2B4317BADA67}"/>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915" name="Line 180">
              <a:extLst>
                <a:ext uri="{FF2B5EF4-FFF2-40B4-BE49-F238E27FC236}">
                  <a16:creationId xmlns:a16="http://schemas.microsoft.com/office/drawing/2014/main" id="{71D960AD-321C-F449-B135-5D5FD8AB4BD1}"/>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848" name="Group 181">
            <a:extLst>
              <a:ext uri="{FF2B5EF4-FFF2-40B4-BE49-F238E27FC236}">
                <a16:creationId xmlns:a16="http://schemas.microsoft.com/office/drawing/2014/main" id="{4C5AD5B0-8830-2742-8F6A-613F897D8AA3}"/>
              </a:ext>
            </a:extLst>
          </p:cNvPr>
          <p:cNvGrpSpPr>
            <a:grpSpLocks/>
          </p:cNvGrpSpPr>
          <p:nvPr/>
        </p:nvGrpSpPr>
        <p:grpSpPr bwMode="auto">
          <a:xfrm>
            <a:off x="4764088" y="2425700"/>
            <a:ext cx="698500" cy="355600"/>
            <a:chOff x="4396" y="1245"/>
            <a:chExt cx="672" cy="248"/>
          </a:xfrm>
        </p:grpSpPr>
        <p:sp>
          <p:nvSpPr>
            <p:cNvPr id="77902" name="Oval 407">
              <a:extLst>
                <a:ext uri="{FF2B5EF4-FFF2-40B4-BE49-F238E27FC236}">
                  <a16:creationId xmlns:a16="http://schemas.microsoft.com/office/drawing/2014/main" id="{2E38DCA0-B719-224D-A46A-1C84B1DE6105}"/>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77903" name="Rectangle 410">
              <a:extLst>
                <a:ext uri="{FF2B5EF4-FFF2-40B4-BE49-F238E27FC236}">
                  <a16:creationId xmlns:a16="http://schemas.microsoft.com/office/drawing/2014/main" id="{CD8909E2-D4AC-A24F-8C92-CC6E5BF23CE3}"/>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77904" name="Oval 411">
              <a:extLst>
                <a:ext uri="{FF2B5EF4-FFF2-40B4-BE49-F238E27FC236}">
                  <a16:creationId xmlns:a16="http://schemas.microsoft.com/office/drawing/2014/main" id="{9B238D0E-782E-1847-B20A-AC4690E61863}"/>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77905" name="Group 185">
              <a:extLst>
                <a:ext uri="{FF2B5EF4-FFF2-40B4-BE49-F238E27FC236}">
                  <a16:creationId xmlns:a16="http://schemas.microsoft.com/office/drawing/2014/main" id="{23C1BE7E-F0F5-D043-B04F-7E7B0468189A}"/>
                </a:ext>
              </a:extLst>
            </p:cNvPr>
            <p:cNvGrpSpPr>
              <a:grpSpLocks/>
            </p:cNvGrpSpPr>
            <p:nvPr/>
          </p:nvGrpSpPr>
          <p:grpSpPr bwMode="auto">
            <a:xfrm>
              <a:off x="4530" y="1287"/>
              <a:ext cx="377" cy="75"/>
              <a:chOff x="2468" y="1332"/>
              <a:chExt cx="310" cy="60"/>
            </a:xfrm>
          </p:grpSpPr>
          <p:sp>
            <p:nvSpPr>
              <p:cNvPr id="77908" name="Freeform 186">
                <a:extLst>
                  <a:ext uri="{FF2B5EF4-FFF2-40B4-BE49-F238E27FC236}">
                    <a16:creationId xmlns:a16="http://schemas.microsoft.com/office/drawing/2014/main" id="{A3C12420-4A44-BB45-8991-2DD71D11FF3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09" name="Freeform 187">
                <a:extLst>
                  <a:ext uri="{FF2B5EF4-FFF2-40B4-BE49-F238E27FC236}">
                    <a16:creationId xmlns:a16="http://schemas.microsoft.com/office/drawing/2014/main" id="{1622BB8F-6D07-E14F-A792-3A507421F88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7906" name="Line 188">
              <a:extLst>
                <a:ext uri="{FF2B5EF4-FFF2-40B4-BE49-F238E27FC236}">
                  <a16:creationId xmlns:a16="http://schemas.microsoft.com/office/drawing/2014/main" id="{68BA959E-9E0F-0C45-9037-21D8D5AEB439}"/>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907" name="Line 189">
              <a:extLst>
                <a:ext uri="{FF2B5EF4-FFF2-40B4-BE49-F238E27FC236}">
                  <a16:creationId xmlns:a16="http://schemas.microsoft.com/office/drawing/2014/main" id="{0E6A944D-1E46-1843-9802-7DDAAB61F18A}"/>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849" name="Group 190">
            <a:extLst>
              <a:ext uri="{FF2B5EF4-FFF2-40B4-BE49-F238E27FC236}">
                <a16:creationId xmlns:a16="http://schemas.microsoft.com/office/drawing/2014/main" id="{DEB92C19-1F92-1948-A353-D6C31C56A9BF}"/>
              </a:ext>
            </a:extLst>
          </p:cNvPr>
          <p:cNvGrpSpPr>
            <a:grpSpLocks/>
          </p:cNvGrpSpPr>
          <p:nvPr/>
        </p:nvGrpSpPr>
        <p:grpSpPr bwMode="auto">
          <a:xfrm>
            <a:off x="5595938" y="2000250"/>
            <a:ext cx="698500" cy="355600"/>
            <a:chOff x="4396" y="1245"/>
            <a:chExt cx="672" cy="248"/>
          </a:xfrm>
        </p:grpSpPr>
        <p:sp>
          <p:nvSpPr>
            <p:cNvPr id="77894" name="Oval 407">
              <a:extLst>
                <a:ext uri="{FF2B5EF4-FFF2-40B4-BE49-F238E27FC236}">
                  <a16:creationId xmlns:a16="http://schemas.microsoft.com/office/drawing/2014/main" id="{3C9EB293-D9C9-2147-BD1C-75C8A72DDC43}"/>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77895" name="Rectangle 410">
              <a:extLst>
                <a:ext uri="{FF2B5EF4-FFF2-40B4-BE49-F238E27FC236}">
                  <a16:creationId xmlns:a16="http://schemas.microsoft.com/office/drawing/2014/main" id="{C0E5E361-407D-3649-BCA0-4E681FA8D847}"/>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77896" name="Oval 411">
              <a:extLst>
                <a:ext uri="{FF2B5EF4-FFF2-40B4-BE49-F238E27FC236}">
                  <a16:creationId xmlns:a16="http://schemas.microsoft.com/office/drawing/2014/main" id="{42147B3C-0AE9-C146-9553-65B4872B307F}"/>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77897" name="Group 194">
              <a:extLst>
                <a:ext uri="{FF2B5EF4-FFF2-40B4-BE49-F238E27FC236}">
                  <a16:creationId xmlns:a16="http://schemas.microsoft.com/office/drawing/2014/main" id="{AFAFD63D-A200-9A47-A4D0-13D26E57F0F2}"/>
                </a:ext>
              </a:extLst>
            </p:cNvPr>
            <p:cNvGrpSpPr>
              <a:grpSpLocks/>
            </p:cNvGrpSpPr>
            <p:nvPr/>
          </p:nvGrpSpPr>
          <p:grpSpPr bwMode="auto">
            <a:xfrm>
              <a:off x="4530" y="1287"/>
              <a:ext cx="377" cy="75"/>
              <a:chOff x="2468" y="1332"/>
              <a:chExt cx="310" cy="60"/>
            </a:xfrm>
          </p:grpSpPr>
          <p:sp>
            <p:nvSpPr>
              <p:cNvPr id="77900" name="Freeform 195">
                <a:extLst>
                  <a:ext uri="{FF2B5EF4-FFF2-40B4-BE49-F238E27FC236}">
                    <a16:creationId xmlns:a16="http://schemas.microsoft.com/office/drawing/2014/main" id="{878A54C1-D8C5-8143-8143-4DA201C4EE4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01" name="Freeform 196">
                <a:extLst>
                  <a:ext uri="{FF2B5EF4-FFF2-40B4-BE49-F238E27FC236}">
                    <a16:creationId xmlns:a16="http://schemas.microsoft.com/office/drawing/2014/main" id="{551404D8-99D1-934B-AC4E-5046D6DA71F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7898" name="Line 197">
              <a:extLst>
                <a:ext uri="{FF2B5EF4-FFF2-40B4-BE49-F238E27FC236}">
                  <a16:creationId xmlns:a16="http://schemas.microsoft.com/office/drawing/2014/main" id="{C1DA9AB7-6BA2-D14B-92D1-2BA01EB6E7B5}"/>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99" name="Line 198">
              <a:extLst>
                <a:ext uri="{FF2B5EF4-FFF2-40B4-BE49-F238E27FC236}">
                  <a16:creationId xmlns:a16="http://schemas.microsoft.com/office/drawing/2014/main" id="{42D154E8-3EB7-E34A-B926-7FA6D9FF56A4}"/>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200">
            <a:extLst>
              <a:ext uri="{FF2B5EF4-FFF2-40B4-BE49-F238E27FC236}">
                <a16:creationId xmlns:a16="http://schemas.microsoft.com/office/drawing/2014/main" id="{88BB2194-7A8B-8D41-8D79-BDF02E82A40A}"/>
              </a:ext>
            </a:extLst>
          </p:cNvPr>
          <p:cNvGrpSpPr>
            <a:grpSpLocks/>
          </p:cNvGrpSpPr>
          <p:nvPr/>
        </p:nvGrpSpPr>
        <p:grpSpPr bwMode="auto">
          <a:xfrm>
            <a:off x="6421438" y="3103563"/>
            <a:ext cx="1033462" cy="801687"/>
            <a:chOff x="4045" y="1955"/>
            <a:chExt cx="651" cy="505"/>
          </a:xfrm>
        </p:grpSpPr>
        <p:grpSp>
          <p:nvGrpSpPr>
            <p:cNvPr id="77882" name="Group 123">
              <a:extLst>
                <a:ext uri="{FF2B5EF4-FFF2-40B4-BE49-F238E27FC236}">
                  <a16:creationId xmlns:a16="http://schemas.microsoft.com/office/drawing/2014/main" id="{E0796F31-5574-8942-9D5C-1351D6A8C683}"/>
                </a:ext>
              </a:extLst>
            </p:cNvPr>
            <p:cNvGrpSpPr>
              <a:grpSpLocks/>
            </p:cNvGrpSpPr>
            <p:nvPr/>
          </p:nvGrpSpPr>
          <p:grpSpPr bwMode="auto">
            <a:xfrm rot="3346875">
              <a:off x="3958" y="2042"/>
              <a:ext cx="282" cy="108"/>
              <a:chOff x="5078" y="1860"/>
              <a:chExt cx="282" cy="108"/>
            </a:xfrm>
          </p:grpSpPr>
          <p:sp>
            <p:nvSpPr>
              <p:cNvPr id="77892" name="Rectangle 124">
                <a:extLst>
                  <a:ext uri="{FF2B5EF4-FFF2-40B4-BE49-F238E27FC236}">
                    <a16:creationId xmlns:a16="http://schemas.microsoft.com/office/drawing/2014/main" id="{8D7C36A9-15B8-B84D-B4B6-C33E7E27BBF3}"/>
                  </a:ext>
                </a:extLst>
              </p:cNvPr>
              <p:cNvSpPr>
                <a:spLocks noChangeArrowheads="1"/>
              </p:cNvSpPr>
              <p:nvPr/>
            </p:nvSpPr>
            <p:spPr bwMode="auto">
              <a:xfrm>
                <a:off x="5215" y="1861"/>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893" name="Rectangle 125">
                <a:extLst>
                  <a:ext uri="{FF2B5EF4-FFF2-40B4-BE49-F238E27FC236}">
                    <a16:creationId xmlns:a16="http://schemas.microsoft.com/office/drawing/2014/main" id="{6F8CC710-9A6E-354B-8289-FC54C7690F64}"/>
                  </a:ext>
                </a:extLst>
              </p:cNvPr>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77883" name="Group 126">
              <a:extLst>
                <a:ext uri="{FF2B5EF4-FFF2-40B4-BE49-F238E27FC236}">
                  <a16:creationId xmlns:a16="http://schemas.microsoft.com/office/drawing/2014/main" id="{B3B5E271-AD98-B044-8B71-97AD7992E6E4}"/>
                </a:ext>
              </a:extLst>
            </p:cNvPr>
            <p:cNvGrpSpPr>
              <a:grpSpLocks/>
            </p:cNvGrpSpPr>
            <p:nvPr/>
          </p:nvGrpSpPr>
          <p:grpSpPr bwMode="auto">
            <a:xfrm rot="3215306">
              <a:off x="4158" y="2108"/>
              <a:ext cx="282" cy="108"/>
              <a:chOff x="5078" y="1860"/>
              <a:chExt cx="282" cy="108"/>
            </a:xfrm>
          </p:grpSpPr>
          <p:sp>
            <p:nvSpPr>
              <p:cNvPr id="77890" name="Rectangle 127">
                <a:extLst>
                  <a:ext uri="{FF2B5EF4-FFF2-40B4-BE49-F238E27FC236}">
                    <a16:creationId xmlns:a16="http://schemas.microsoft.com/office/drawing/2014/main" id="{6F17C210-7D37-5147-9469-912198FC3C31}"/>
                  </a:ext>
                </a:extLst>
              </p:cNvPr>
              <p:cNvSpPr>
                <a:spLocks noChangeArrowheads="1"/>
              </p:cNvSpPr>
              <p:nvPr/>
            </p:nvSpPr>
            <p:spPr bwMode="auto">
              <a:xfrm>
                <a:off x="5214"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891" name="Rectangle 128">
                <a:extLst>
                  <a:ext uri="{FF2B5EF4-FFF2-40B4-BE49-F238E27FC236}">
                    <a16:creationId xmlns:a16="http://schemas.microsoft.com/office/drawing/2014/main" id="{E034C020-329A-E344-84FE-50F0CF357182}"/>
                  </a:ext>
                </a:extLst>
              </p:cNvPr>
              <p:cNvSpPr>
                <a:spLocks noChangeArrowheads="1"/>
              </p:cNvSpPr>
              <p:nvPr/>
            </p:nvSpPr>
            <p:spPr bwMode="auto">
              <a:xfrm>
                <a:off x="5076"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77884" name="Group 129">
              <a:extLst>
                <a:ext uri="{FF2B5EF4-FFF2-40B4-BE49-F238E27FC236}">
                  <a16:creationId xmlns:a16="http://schemas.microsoft.com/office/drawing/2014/main" id="{A8986728-3CF8-F949-B502-93E3103D95AE}"/>
                </a:ext>
              </a:extLst>
            </p:cNvPr>
            <p:cNvGrpSpPr>
              <a:grpSpLocks/>
            </p:cNvGrpSpPr>
            <p:nvPr/>
          </p:nvGrpSpPr>
          <p:grpSpPr bwMode="auto">
            <a:xfrm rot="3051000">
              <a:off x="4380" y="2184"/>
              <a:ext cx="282" cy="108"/>
              <a:chOff x="5078" y="1860"/>
              <a:chExt cx="282" cy="108"/>
            </a:xfrm>
          </p:grpSpPr>
          <p:sp>
            <p:nvSpPr>
              <p:cNvPr id="77888" name="Rectangle 130">
                <a:extLst>
                  <a:ext uri="{FF2B5EF4-FFF2-40B4-BE49-F238E27FC236}">
                    <a16:creationId xmlns:a16="http://schemas.microsoft.com/office/drawing/2014/main" id="{AC579D25-B399-9540-8C9B-EFF1111970B5}"/>
                  </a:ext>
                </a:extLst>
              </p:cNvPr>
              <p:cNvSpPr>
                <a:spLocks noChangeArrowheads="1"/>
              </p:cNvSpPr>
              <p:nvPr/>
            </p:nvSpPr>
            <p:spPr bwMode="auto">
              <a:xfrm>
                <a:off x="5214"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7889" name="Rectangle 131">
                <a:extLst>
                  <a:ext uri="{FF2B5EF4-FFF2-40B4-BE49-F238E27FC236}">
                    <a16:creationId xmlns:a16="http://schemas.microsoft.com/office/drawing/2014/main" id="{5E25EB2C-2862-134F-BE9B-75FC7910D70D}"/>
                  </a:ext>
                </a:extLst>
              </p:cNvPr>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77885" name="Line 133">
              <a:extLst>
                <a:ext uri="{FF2B5EF4-FFF2-40B4-BE49-F238E27FC236}">
                  <a16:creationId xmlns:a16="http://schemas.microsoft.com/office/drawing/2014/main" id="{6D7A3D2C-20DA-9D44-96A2-C9A0DB7818B4}"/>
                </a:ext>
              </a:extLst>
            </p:cNvPr>
            <p:cNvSpPr>
              <a:spLocks noChangeShapeType="1"/>
            </p:cNvSpPr>
            <p:nvPr/>
          </p:nvSpPr>
          <p:spPr bwMode="auto">
            <a:xfrm>
              <a:off x="4184" y="2216"/>
              <a:ext cx="84"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86" name="Line 134">
              <a:extLst>
                <a:ext uri="{FF2B5EF4-FFF2-40B4-BE49-F238E27FC236}">
                  <a16:creationId xmlns:a16="http://schemas.microsoft.com/office/drawing/2014/main" id="{0FA8C50B-31C7-8C4D-A792-BEEC3FA88BE9}"/>
                </a:ext>
              </a:extLst>
            </p:cNvPr>
            <p:cNvSpPr>
              <a:spLocks noChangeShapeType="1"/>
            </p:cNvSpPr>
            <p:nvPr/>
          </p:nvSpPr>
          <p:spPr bwMode="auto">
            <a:xfrm>
              <a:off x="4388" y="2278"/>
              <a:ext cx="82"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87" name="Line 135">
              <a:extLst>
                <a:ext uri="{FF2B5EF4-FFF2-40B4-BE49-F238E27FC236}">
                  <a16:creationId xmlns:a16="http://schemas.microsoft.com/office/drawing/2014/main" id="{CB33C97E-1D92-C942-9A00-C3D7CA131200}"/>
                </a:ext>
              </a:extLst>
            </p:cNvPr>
            <p:cNvSpPr>
              <a:spLocks noChangeShapeType="1"/>
            </p:cNvSpPr>
            <p:nvPr/>
          </p:nvSpPr>
          <p:spPr bwMode="auto">
            <a:xfrm>
              <a:off x="4620" y="2350"/>
              <a:ext cx="76" cy="1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7851" name="Group 201">
            <a:extLst>
              <a:ext uri="{FF2B5EF4-FFF2-40B4-BE49-F238E27FC236}">
                <a16:creationId xmlns:a16="http://schemas.microsoft.com/office/drawing/2014/main" id="{6D366627-65D2-EC43-A39D-AA3A9C1BCB2A}"/>
              </a:ext>
            </a:extLst>
          </p:cNvPr>
          <p:cNvGrpSpPr>
            <a:grpSpLocks/>
          </p:cNvGrpSpPr>
          <p:nvPr/>
        </p:nvGrpSpPr>
        <p:grpSpPr bwMode="auto">
          <a:xfrm>
            <a:off x="6694488" y="3886200"/>
            <a:ext cx="698500" cy="355600"/>
            <a:chOff x="4396" y="1245"/>
            <a:chExt cx="672" cy="248"/>
          </a:xfrm>
        </p:grpSpPr>
        <p:sp>
          <p:nvSpPr>
            <p:cNvPr id="77874" name="Oval 407">
              <a:extLst>
                <a:ext uri="{FF2B5EF4-FFF2-40B4-BE49-F238E27FC236}">
                  <a16:creationId xmlns:a16="http://schemas.microsoft.com/office/drawing/2014/main" id="{4C95135A-7F5C-B84D-B85E-AD62DF0E331B}"/>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77875" name="Rectangle 410">
              <a:extLst>
                <a:ext uri="{FF2B5EF4-FFF2-40B4-BE49-F238E27FC236}">
                  <a16:creationId xmlns:a16="http://schemas.microsoft.com/office/drawing/2014/main" id="{B30E81C3-3DFA-F745-8031-9CF050736DBD}"/>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77876" name="Oval 411">
              <a:extLst>
                <a:ext uri="{FF2B5EF4-FFF2-40B4-BE49-F238E27FC236}">
                  <a16:creationId xmlns:a16="http://schemas.microsoft.com/office/drawing/2014/main" id="{2C73710A-3C50-CF4B-A05C-9CE80CF21889}"/>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77877" name="Group 205">
              <a:extLst>
                <a:ext uri="{FF2B5EF4-FFF2-40B4-BE49-F238E27FC236}">
                  <a16:creationId xmlns:a16="http://schemas.microsoft.com/office/drawing/2014/main" id="{76CDF111-F758-5A45-8581-64433E970F04}"/>
                </a:ext>
              </a:extLst>
            </p:cNvPr>
            <p:cNvGrpSpPr>
              <a:grpSpLocks/>
            </p:cNvGrpSpPr>
            <p:nvPr/>
          </p:nvGrpSpPr>
          <p:grpSpPr bwMode="auto">
            <a:xfrm>
              <a:off x="4530" y="1287"/>
              <a:ext cx="377" cy="75"/>
              <a:chOff x="2468" y="1332"/>
              <a:chExt cx="310" cy="60"/>
            </a:xfrm>
          </p:grpSpPr>
          <p:sp>
            <p:nvSpPr>
              <p:cNvPr id="77880" name="Freeform 206">
                <a:extLst>
                  <a:ext uri="{FF2B5EF4-FFF2-40B4-BE49-F238E27FC236}">
                    <a16:creationId xmlns:a16="http://schemas.microsoft.com/office/drawing/2014/main" id="{929140D8-B2C9-CD46-99E2-02220A75419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81" name="Freeform 207">
                <a:extLst>
                  <a:ext uri="{FF2B5EF4-FFF2-40B4-BE49-F238E27FC236}">
                    <a16:creationId xmlns:a16="http://schemas.microsoft.com/office/drawing/2014/main" id="{2ED26B6E-C5F2-0142-AE4D-204180D1EDD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7878" name="Line 208">
              <a:extLst>
                <a:ext uri="{FF2B5EF4-FFF2-40B4-BE49-F238E27FC236}">
                  <a16:creationId xmlns:a16="http://schemas.microsoft.com/office/drawing/2014/main" id="{32806B95-B1DA-7A49-B42C-8D2118E14CDA}"/>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79" name="Line 209">
              <a:extLst>
                <a:ext uri="{FF2B5EF4-FFF2-40B4-BE49-F238E27FC236}">
                  <a16:creationId xmlns:a16="http://schemas.microsoft.com/office/drawing/2014/main" id="{83FE5CF1-7334-374D-8896-AE288075242D}"/>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852" name="Group 210">
            <a:extLst>
              <a:ext uri="{FF2B5EF4-FFF2-40B4-BE49-F238E27FC236}">
                <a16:creationId xmlns:a16="http://schemas.microsoft.com/office/drawing/2014/main" id="{8E7C38A1-9F4D-2D4E-A912-0199DDAC51DD}"/>
              </a:ext>
            </a:extLst>
          </p:cNvPr>
          <p:cNvGrpSpPr>
            <a:grpSpLocks/>
          </p:cNvGrpSpPr>
          <p:nvPr/>
        </p:nvGrpSpPr>
        <p:grpSpPr bwMode="auto">
          <a:xfrm>
            <a:off x="5791200" y="4954588"/>
            <a:ext cx="698500" cy="355600"/>
            <a:chOff x="4396" y="1245"/>
            <a:chExt cx="672" cy="248"/>
          </a:xfrm>
        </p:grpSpPr>
        <p:sp>
          <p:nvSpPr>
            <p:cNvPr id="77866" name="Oval 407">
              <a:extLst>
                <a:ext uri="{FF2B5EF4-FFF2-40B4-BE49-F238E27FC236}">
                  <a16:creationId xmlns:a16="http://schemas.microsoft.com/office/drawing/2014/main" id="{6340AE7B-C999-1949-A05C-479BA80B1DB0}"/>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77867" name="Rectangle 410">
              <a:extLst>
                <a:ext uri="{FF2B5EF4-FFF2-40B4-BE49-F238E27FC236}">
                  <a16:creationId xmlns:a16="http://schemas.microsoft.com/office/drawing/2014/main" id="{016E1C9B-32CD-9E45-BE52-68DCA8A62EB5}"/>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77868" name="Oval 411">
              <a:extLst>
                <a:ext uri="{FF2B5EF4-FFF2-40B4-BE49-F238E27FC236}">
                  <a16:creationId xmlns:a16="http://schemas.microsoft.com/office/drawing/2014/main" id="{4EA20567-277F-8440-8028-6FE3B1A69E98}"/>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77869" name="Group 214">
              <a:extLst>
                <a:ext uri="{FF2B5EF4-FFF2-40B4-BE49-F238E27FC236}">
                  <a16:creationId xmlns:a16="http://schemas.microsoft.com/office/drawing/2014/main" id="{7F241298-DAC9-254F-BBDC-EDFEAD0B5F2D}"/>
                </a:ext>
              </a:extLst>
            </p:cNvPr>
            <p:cNvGrpSpPr>
              <a:grpSpLocks/>
            </p:cNvGrpSpPr>
            <p:nvPr/>
          </p:nvGrpSpPr>
          <p:grpSpPr bwMode="auto">
            <a:xfrm>
              <a:off x="4530" y="1287"/>
              <a:ext cx="377" cy="75"/>
              <a:chOff x="2468" y="1332"/>
              <a:chExt cx="310" cy="60"/>
            </a:xfrm>
          </p:grpSpPr>
          <p:sp>
            <p:nvSpPr>
              <p:cNvPr id="77872" name="Freeform 215">
                <a:extLst>
                  <a:ext uri="{FF2B5EF4-FFF2-40B4-BE49-F238E27FC236}">
                    <a16:creationId xmlns:a16="http://schemas.microsoft.com/office/drawing/2014/main" id="{ADF3AE5D-1586-8B4A-A68D-CAA6F165D98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73" name="Freeform 216">
                <a:extLst>
                  <a:ext uri="{FF2B5EF4-FFF2-40B4-BE49-F238E27FC236}">
                    <a16:creationId xmlns:a16="http://schemas.microsoft.com/office/drawing/2014/main" id="{3D8D62E3-FA40-A64B-A7E1-DE824E8B154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7870" name="Line 217">
              <a:extLst>
                <a:ext uri="{FF2B5EF4-FFF2-40B4-BE49-F238E27FC236}">
                  <a16:creationId xmlns:a16="http://schemas.microsoft.com/office/drawing/2014/main" id="{9434236E-2743-1D49-BA8A-082BEC2B20A6}"/>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71" name="Line 218">
              <a:extLst>
                <a:ext uri="{FF2B5EF4-FFF2-40B4-BE49-F238E27FC236}">
                  <a16:creationId xmlns:a16="http://schemas.microsoft.com/office/drawing/2014/main" id="{D1BCA63D-A3AB-B541-9123-CCD70A7A90D4}"/>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853" name="Group 221">
            <a:extLst>
              <a:ext uri="{FF2B5EF4-FFF2-40B4-BE49-F238E27FC236}">
                <a16:creationId xmlns:a16="http://schemas.microsoft.com/office/drawing/2014/main" id="{D890BD2D-218E-7F42-BBC1-6B93A57AD4D5}"/>
              </a:ext>
            </a:extLst>
          </p:cNvPr>
          <p:cNvGrpSpPr>
            <a:grpSpLocks/>
          </p:cNvGrpSpPr>
          <p:nvPr/>
        </p:nvGrpSpPr>
        <p:grpSpPr bwMode="auto">
          <a:xfrm>
            <a:off x="4752975" y="4400550"/>
            <a:ext cx="738188" cy="1385888"/>
            <a:chOff x="2345" y="1140"/>
            <a:chExt cx="528" cy="1084"/>
          </a:xfrm>
        </p:grpSpPr>
        <p:sp>
          <p:nvSpPr>
            <p:cNvPr id="77856" name="Line 222">
              <a:extLst>
                <a:ext uri="{FF2B5EF4-FFF2-40B4-BE49-F238E27FC236}">
                  <a16:creationId xmlns:a16="http://schemas.microsoft.com/office/drawing/2014/main" id="{715D6A7F-DE1C-414C-9BB2-B1AE402C773E}"/>
                </a:ext>
              </a:extLst>
            </p:cNvPr>
            <p:cNvSpPr>
              <a:spLocks noChangeShapeType="1"/>
            </p:cNvSpPr>
            <p:nvPr/>
          </p:nvSpPr>
          <p:spPr bwMode="auto">
            <a:xfrm flipV="1">
              <a:off x="2811" y="1459"/>
              <a:ext cx="62" cy="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57" name="Line 223">
              <a:extLst>
                <a:ext uri="{FF2B5EF4-FFF2-40B4-BE49-F238E27FC236}">
                  <a16:creationId xmlns:a16="http://schemas.microsoft.com/office/drawing/2014/main" id="{7A5AD624-AB30-2742-BC83-BDD315410A8B}"/>
                </a:ext>
              </a:extLst>
            </p:cNvPr>
            <p:cNvSpPr>
              <a:spLocks noChangeShapeType="1"/>
            </p:cNvSpPr>
            <p:nvPr/>
          </p:nvSpPr>
          <p:spPr bwMode="auto">
            <a:xfrm flipV="1">
              <a:off x="2811" y="1967"/>
              <a:ext cx="6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58" name="Line 224">
              <a:extLst>
                <a:ext uri="{FF2B5EF4-FFF2-40B4-BE49-F238E27FC236}">
                  <a16:creationId xmlns:a16="http://schemas.microsoft.com/office/drawing/2014/main" id="{5889E458-AF51-AF4E-A0D9-8A54AB487A2D}"/>
                </a:ext>
              </a:extLst>
            </p:cNvPr>
            <p:cNvSpPr>
              <a:spLocks noChangeShapeType="1"/>
            </p:cNvSpPr>
            <p:nvPr/>
          </p:nvSpPr>
          <p:spPr bwMode="auto">
            <a:xfrm>
              <a:off x="2868" y="1455"/>
              <a:ext cx="0" cy="5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7859" name="Group 225">
              <a:extLst>
                <a:ext uri="{FF2B5EF4-FFF2-40B4-BE49-F238E27FC236}">
                  <a16:creationId xmlns:a16="http://schemas.microsoft.com/office/drawing/2014/main" id="{BD4B1FA4-C3E1-974C-93C3-8C6581E6A1C9}"/>
                </a:ext>
              </a:extLst>
            </p:cNvPr>
            <p:cNvGrpSpPr>
              <a:grpSpLocks/>
            </p:cNvGrpSpPr>
            <p:nvPr/>
          </p:nvGrpSpPr>
          <p:grpSpPr bwMode="auto">
            <a:xfrm>
              <a:off x="2345" y="1140"/>
              <a:ext cx="503" cy="444"/>
              <a:chOff x="-44" y="1473"/>
              <a:chExt cx="981" cy="1105"/>
            </a:xfrm>
          </p:grpSpPr>
          <p:pic>
            <p:nvPicPr>
              <p:cNvPr id="77864" name="Picture 226" descr="desktop_computer_stylized_medium">
                <a:extLst>
                  <a:ext uri="{FF2B5EF4-FFF2-40B4-BE49-F238E27FC236}">
                    <a16:creationId xmlns:a16="http://schemas.microsoft.com/office/drawing/2014/main" id="{C55D74BB-2927-A94E-9E21-882C24243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65" name="Freeform 227">
                <a:extLst>
                  <a:ext uri="{FF2B5EF4-FFF2-40B4-BE49-F238E27FC236}">
                    <a16:creationId xmlns:a16="http://schemas.microsoft.com/office/drawing/2014/main" id="{A4387FA9-8398-AD4A-B021-4CF552FC527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77860" name="Text Box 228">
              <a:extLst>
                <a:ext uri="{FF2B5EF4-FFF2-40B4-BE49-F238E27FC236}">
                  <a16:creationId xmlns:a16="http://schemas.microsoft.com/office/drawing/2014/main" id="{05AE3F24-A1D5-414D-9F64-6F3DAB0AB98E}"/>
                </a:ext>
              </a:extLst>
            </p:cNvPr>
            <p:cNvSpPr txBox="1">
              <a:spLocks noChangeArrowheads="1"/>
            </p:cNvSpPr>
            <p:nvPr/>
          </p:nvSpPr>
          <p:spPr bwMode="auto">
            <a:xfrm rot="5400000">
              <a:off x="2463" y="1529"/>
              <a:ext cx="42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a:t>
              </a:r>
            </a:p>
          </p:txBody>
        </p:sp>
        <p:grpSp>
          <p:nvGrpSpPr>
            <p:cNvPr id="77861" name="Group 229">
              <a:extLst>
                <a:ext uri="{FF2B5EF4-FFF2-40B4-BE49-F238E27FC236}">
                  <a16:creationId xmlns:a16="http://schemas.microsoft.com/office/drawing/2014/main" id="{6D34890B-1A61-2F4D-9B5A-24BA5353C688}"/>
                </a:ext>
              </a:extLst>
            </p:cNvPr>
            <p:cNvGrpSpPr>
              <a:grpSpLocks/>
            </p:cNvGrpSpPr>
            <p:nvPr/>
          </p:nvGrpSpPr>
          <p:grpSpPr bwMode="auto">
            <a:xfrm>
              <a:off x="2357" y="1780"/>
              <a:ext cx="503" cy="444"/>
              <a:chOff x="-44" y="1473"/>
              <a:chExt cx="981" cy="1105"/>
            </a:xfrm>
          </p:grpSpPr>
          <p:pic>
            <p:nvPicPr>
              <p:cNvPr id="77862" name="Picture 230" descr="desktop_computer_stylized_medium">
                <a:extLst>
                  <a:ext uri="{FF2B5EF4-FFF2-40B4-BE49-F238E27FC236}">
                    <a16:creationId xmlns:a16="http://schemas.microsoft.com/office/drawing/2014/main" id="{482EE96B-0C56-E74A-8727-907E32173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63" name="Freeform 231">
                <a:extLst>
                  <a:ext uri="{FF2B5EF4-FFF2-40B4-BE49-F238E27FC236}">
                    <a16:creationId xmlns:a16="http://schemas.microsoft.com/office/drawing/2014/main" id="{52B008DD-8B9E-5445-B3A6-8DAA1039FC3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sp>
        <p:nvSpPr>
          <p:cNvPr id="77854" name="Slide Number Placeholder 5">
            <a:extLst>
              <a:ext uri="{FF2B5EF4-FFF2-40B4-BE49-F238E27FC236}">
                <a16:creationId xmlns:a16="http://schemas.microsoft.com/office/drawing/2014/main" id="{7CCB4F81-11BC-0D49-9AC8-6DE1A226F109}"/>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C50D869F-CD8A-D64B-9EDA-B150CC8AF9FD}" type="slidenum">
              <a:rPr lang="en-US" altLang="en-US" sz="1200">
                <a:latin typeface="Tahoma" panose="020B0604030504040204" pitchFamily="34" charset="0"/>
              </a:rPr>
              <a:pPr/>
              <a:t>26</a:t>
            </a:fld>
            <a:endParaRPr lang="en-US" altLang="en-US" sz="1200">
              <a:latin typeface="Tahoma" panose="020B0604030504040204" pitchFamily="34" charset="0"/>
            </a:endParaRPr>
          </a:p>
        </p:txBody>
      </p:sp>
      <p:sp>
        <p:nvSpPr>
          <p:cNvPr id="77855" name="Footer Placeholder 2">
            <a:extLst>
              <a:ext uri="{FF2B5EF4-FFF2-40B4-BE49-F238E27FC236}">
                <a16:creationId xmlns:a16="http://schemas.microsoft.com/office/drawing/2014/main" id="{72E62D68-E1C0-6848-A365-94F690F0F100}"/>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dirty="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par>
                                <p:cTn id="13" presetID="9" presetClass="entr" presetSubtype="0" fill="hold" nodeType="withEffect">
                                  <p:stCondLst>
                                    <p:cond delay="0"/>
                                  </p:stCondLst>
                                  <p:childTnLst>
                                    <p:set>
                                      <p:cBhvr>
                                        <p:cTn id="14" dur="1" fill="hold">
                                          <p:stCondLst>
                                            <p:cond delay="0"/>
                                          </p:stCondLst>
                                        </p:cTn>
                                        <p:tgtEl>
                                          <p:spTgt spid="576648">
                                            <p:txEl>
                                              <p:pRg st="0" end="0"/>
                                            </p:txEl>
                                          </p:spTgt>
                                        </p:tgtEl>
                                        <p:attrNameLst>
                                          <p:attrName>style.visibility</p:attrName>
                                        </p:attrNameLst>
                                      </p:cBhvr>
                                      <p:to>
                                        <p:strVal val="visible"/>
                                      </p:to>
                                    </p:set>
                                    <p:animEffect transition="in" filter="dissolve">
                                      <p:cBhvr>
                                        <p:cTn id="15" dur="500"/>
                                        <p:tgtEl>
                                          <p:spTgt spid="576648">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76648">
                                            <p:txEl>
                                              <p:pRg st="1" end="1"/>
                                            </p:txEl>
                                          </p:spTgt>
                                        </p:tgtEl>
                                        <p:attrNameLst>
                                          <p:attrName>style.visibility</p:attrName>
                                        </p:attrNameLst>
                                      </p:cBhvr>
                                      <p:to>
                                        <p:strVal val="visible"/>
                                      </p:to>
                                    </p:set>
                                    <p:animEffect transition="in" filter="dissolve">
                                      <p:cBhvr>
                                        <p:cTn id="18" dur="500"/>
                                        <p:tgtEl>
                                          <p:spTgt spid="576648">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76648">
                                            <p:txEl>
                                              <p:pRg st="2" end="2"/>
                                            </p:txEl>
                                          </p:spTgt>
                                        </p:tgtEl>
                                        <p:attrNameLst>
                                          <p:attrName>style.visibility</p:attrName>
                                        </p:attrNameLst>
                                      </p:cBhvr>
                                      <p:to>
                                        <p:strVal val="visible"/>
                                      </p:to>
                                    </p:set>
                                    <p:animEffect transition="in" filter="dissolve">
                                      <p:cBhvr>
                                        <p:cTn id="21" dur="500"/>
                                        <p:tgtEl>
                                          <p:spTgt spid="57664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10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28625" y="228600"/>
            <a:ext cx="7877175" cy="458115"/>
          </a:xfrm>
        </p:spPr>
        <p:txBody>
          <a:bodyPr/>
          <a:lstStyle/>
          <a:p>
            <a:pPr>
              <a:defRPr/>
            </a:pPr>
            <a:r>
              <a:rPr lang="en-US" dirty="0">
                <a:cs typeface="+mj-cs"/>
              </a:rPr>
              <a:t>Where is fragmentation done?</a:t>
            </a:r>
          </a:p>
        </p:txBody>
      </p:sp>
      <p:sp>
        <p:nvSpPr>
          <p:cNvPr id="141315" name="Rectangle 3"/>
          <p:cNvSpPr>
            <a:spLocks noGrp="1" noChangeArrowheads="1"/>
          </p:cNvSpPr>
          <p:nvPr>
            <p:ph type="body" idx="1"/>
          </p:nvPr>
        </p:nvSpPr>
        <p:spPr>
          <a:xfrm>
            <a:off x="533400" y="1310522"/>
            <a:ext cx="7772400" cy="2728078"/>
          </a:xfrm>
        </p:spPr>
        <p:txBody>
          <a:bodyPr/>
          <a:lstStyle/>
          <a:p>
            <a:pPr>
              <a:defRPr/>
            </a:pPr>
            <a:r>
              <a:rPr lang="en-US" dirty="0"/>
              <a:t>fragmentation can be done at the sender or at intermediate routers</a:t>
            </a:r>
          </a:p>
          <a:p>
            <a:pPr>
              <a:defRPr/>
            </a:pPr>
            <a:r>
              <a:rPr lang="en-US" dirty="0"/>
              <a:t>the same datagram can be fragmented several times.</a:t>
            </a:r>
          </a:p>
          <a:p>
            <a:pPr>
              <a:defRPr/>
            </a:pPr>
            <a:r>
              <a:rPr lang="en-US" dirty="0"/>
              <a:t>reassembly of original datagram is only done at destination host.</a:t>
            </a:r>
          </a:p>
          <a:p>
            <a:pPr>
              <a:defRPr/>
            </a:pPr>
            <a:endParaRPr lang="en-US" dirty="0">
              <a:cs typeface="+mn-cs"/>
            </a:endParaRPr>
          </a:p>
        </p:txBody>
      </p:sp>
      <p:graphicFrame>
        <p:nvGraphicFramePr>
          <p:cNvPr id="33796" name="Object 4"/>
          <p:cNvGraphicFramePr>
            <a:graphicFrameLocks noChangeAspect="1"/>
          </p:cNvGraphicFramePr>
          <p:nvPr>
            <p:extLst>
              <p:ext uri="{D42A27DB-BD31-4B8C-83A1-F6EECF244321}">
                <p14:modId xmlns:p14="http://schemas.microsoft.com/office/powerpoint/2010/main" val="147188643"/>
              </p:ext>
            </p:extLst>
          </p:nvPr>
        </p:nvGraphicFramePr>
        <p:xfrm>
          <a:off x="0" y="3899115"/>
          <a:ext cx="8715375" cy="1819275"/>
        </p:xfrm>
        <a:graphic>
          <a:graphicData uri="http://schemas.openxmlformats.org/presentationml/2006/ole">
            <mc:AlternateContent xmlns:mc="http://schemas.openxmlformats.org/markup-compatibility/2006">
              <mc:Choice xmlns:v="urn:schemas-microsoft-com:vml" Requires="v">
                <p:oleObj spid="_x0000_s202977" name="VISIO" r:id="rId3" imgW="8165592" imgH="1719072" progId="Visio.Drawing.4">
                  <p:embed/>
                </p:oleObj>
              </mc:Choice>
              <mc:Fallback>
                <p:oleObj name="VISIO" r:id="rId3" imgW="8165592" imgH="1719072" progId="Visio.Drawing.4">
                  <p:embed/>
                  <p:pic>
                    <p:nvPicPr>
                      <p:cNvPr id="337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9115"/>
                        <a:ext cx="8715375" cy="181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6" name="Picture 154" descr="underline_base">
            <a:extLst>
              <a:ext uri="{FF2B5EF4-FFF2-40B4-BE49-F238E27FC236}">
                <a16:creationId xmlns:a16="http://schemas.microsoft.com/office/drawing/2014/main" id="{4D486B3C-96CD-EC40-8B4B-C5C276F04BC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889874"/>
            <a:ext cx="68564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7DC153C6-C936-174A-978F-3928B4492C3C}"/>
              </a:ext>
            </a:extLst>
          </p:cNvPr>
          <p:cNvSpPr txBox="1">
            <a:spLocks/>
          </p:cNvSpPr>
          <p:nvPr/>
        </p:nvSpPr>
        <p:spPr>
          <a:xfrm>
            <a:off x="6084377" y="6455366"/>
            <a:ext cx="2858146" cy="26960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pPr/>
              <a:t>27</a:t>
            </a:fld>
            <a:endParaRPr lang="en-US" altLang="en-US" sz="1400" dirty="0">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90894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3399" y="228600"/>
            <a:ext cx="8176647" cy="639305"/>
          </a:xfrm>
        </p:spPr>
        <p:txBody>
          <a:bodyPr/>
          <a:lstStyle/>
          <a:p>
            <a:pPr>
              <a:defRPr/>
            </a:pPr>
            <a:r>
              <a:rPr lang="en-US" dirty="0">
                <a:cs typeface="+mj-cs"/>
              </a:rPr>
              <a:t>What</a:t>
            </a:r>
            <a:r>
              <a:rPr lang="ja-JP" altLang="en-US">
                <a:latin typeface="Arial"/>
                <a:cs typeface="+mj-cs"/>
              </a:rPr>
              <a:t>’</a:t>
            </a:r>
            <a:r>
              <a:rPr lang="en-US" dirty="0">
                <a:cs typeface="+mj-cs"/>
              </a:rPr>
              <a:t>s involved in fragmentation?</a:t>
            </a:r>
          </a:p>
        </p:txBody>
      </p:sp>
      <p:sp>
        <p:nvSpPr>
          <p:cNvPr id="142339" name="Rectangle 3"/>
          <p:cNvSpPr>
            <a:spLocks noGrp="1" noChangeArrowheads="1"/>
          </p:cNvSpPr>
          <p:nvPr>
            <p:ph type="body" sz="half" idx="1"/>
          </p:nvPr>
        </p:nvSpPr>
        <p:spPr>
          <a:xfrm>
            <a:off x="533398" y="1169530"/>
            <a:ext cx="7894640" cy="811670"/>
          </a:xfrm>
        </p:spPr>
        <p:txBody>
          <a:bodyPr/>
          <a:lstStyle/>
          <a:p>
            <a:pPr>
              <a:defRPr/>
            </a:pPr>
            <a:r>
              <a:rPr lang="en-US" dirty="0">
                <a:cs typeface="+mn-cs"/>
              </a:rPr>
              <a:t>the following fields in the IP header are affected:</a:t>
            </a:r>
          </a:p>
          <a:p>
            <a:pPr>
              <a:defRPr/>
            </a:pPr>
            <a:endParaRPr lang="en-US" sz="2000" dirty="0">
              <a:cs typeface="+mn-cs"/>
            </a:endParaRPr>
          </a:p>
          <a:p>
            <a:pPr>
              <a:defRPr/>
            </a:pPr>
            <a:endParaRPr lang="en-US" sz="2000" dirty="0">
              <a:cs typeface="+mn-cs"/>
            </a:endParaRPr>
          </a:p>
          <a:p>
            <a:pPr>
              <a:defRPr/>
            </a:pPr>
            <a:endParaRPr lang="en-US" sz="2000" dirty="0">
              <a:cs typeface="+mn-cs"/>
            </a:endParaRPr>
          </a:p>
          <a:p>
            <a:pPr>
              <a:defRPr/>
            </a:pPr>
            <a:endParaRPr lang="en-US" sz="2000" dirty="0">
              <a:cs typeface="+mn-cs"/>
            </a:endParaRPr>
          </a:p>
          <a:p>
            <a:pPr>
              <a:lnSpc>
                <a:spcPct val="90000"/>
              </a:lnSpc>
              <a:defRPr/>
            </a:pPr>
            <a:endParaRPr lang="en-US" sz="2000" dirty="0">
              <a:cs typeface="+mn-cs"/>
            </a:endParaRPr>
          </a:p>
        </p:txBody>
      </p:sp>
      <p:sp>
        <p:nvSpPr>
          <p:cNvPr id="142341" name="Text Box 5"/>
          <p:cNvSpPr txBox="1">
            <a:spLocks noChangeArrowheads="1"/>
          </p:cNvSpPr>
          <p:nvPr/>
        </p:nvSpPr>
        <p:spPr bwMode="auto">
          <a:xfrm>
            <a:off x="228600" y="3333631"/>
            <a:ext cx="8610600" cy="3416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33" tIns="45717" rIns="91433" bIns="45717">
            <a:spAutoFit/>
          </a:bodyPr>
          <a:lstStyle/>
          <a:p>
            <a:pPr>
              <a:defRPr/>
            </a:pPr>
            <a:r>
              <a:rPr lang="en-US" dirty="0">
                <a:solidFill>
                  <a:srgbClr val="FF0000"/>
                </a:solidFill>
                <a:latin typeface="Arial" charset="0"/>
                <a:cs typeface="+mn-cs"/>
              </a:rPr>
              <a:t>Identification</a:t>
            </a:r>
            <a:r>
              <a:rPr lang="en-US" dirty="0">
                <a:latin typeface="Arial" charset="0"/>
                <a:cs typeface="+mn-cs"/>
              </a:rPr>
              <a:t> </a:t>
            </a:r>
            <a:r>
              <a:rPr lang="en-US" dirty="0">
                <a:latin typeface="Arial" charset="0"/>
              </a:rPr>
              <a:t>	w</a:t>
            </a:r>
            <a:r>
              <a:rPr lang="en-US" dirty="0">
                <a:latin typeface="Arial" charset="0"/>
                <a:cs typeface="+mn-cs"/>
              </a:rPr>
              <a:t>hen a datagram is fragmented, the </a:t>
            </a:r>
            <a:r>
              <a:rPr lang="en-US" dirty="0">
                <a:latin typeface="Arial" charset="0"/>
              </a:rPr>
              <a:t>identification is the same 			in all fragme</a:t>
            </a:r>
            <a:r>
              <a:rPr lang="en-US" dirty="0">
                <a:latin typeface="Arial" charset="0"/>
                <a:cs typeface="+mn-cs"/>
              </a:rPr>
              <a:t>nts</a:t>
            </a:r>
          </a:p>
          <a:p>
            <a:pPr>
              <a:defRPr/>
            </a:pPr>
            <a:endParaRPr lang="en-US" dirty="0">
              <a:latin typeface="Arial" charset="0"/>
              <a:cs typeface="+mn-cs"/>
            </a:endParaRPr>
          </a:p>
          <a:p>
            <a:pPr>
              <a:defRPr/>
            </a:pPr>
            <a:r>
              <a:rPr lang="en-US" dirty="0">
                <a:solidFill>
                  <a:srgbClr val="FF0000"/>
                </a:solidFill>
                <a:latin typeface="Arial" charset="0"/>
                <a:cs typeface="+mn-cs"/>
              </a:rPr>
              <a:t>Flags</a:t>
            </a:r>
            <a:r>
              <a:rPr lang="en-US" dirty="0">
                <a:latin typeface="Arial" charset="0"/>
                <a:cs typeface="+mn-cs"/>
              </a:rPr>
              <a:t> 		DF bit is set: 	“=1” datagram cannot be fragmented and must 				be discarded if MTU is too small</a:t>
            </a:r>
          </a:p>
          <a:p>
            <a:pPr>
              <a:defRPr/>
            </a:pPr>
            <a:r>
              <a:rPr lang="en-US" dirty="0">
                <a:latin typeface="Arial" charset="0"/>
                <a:cs typeface="+mn-cs"/>
              </a:rPr>
              <a:t>		MF bit set: 	“more” bit - this datagram is part of a fragment 				and an additional fragment follows this one</a:t>
            </a:r>
          </a:p>
          <a:p>
            <a:pPr>
              <a:defRPr/>
            </a:pPr>
            <a:endParaRPr lang="en-US" dirty="0">
              <a:latin typeface="Arial" charset="0"/>
              <a:cs typeface="+mn-cs"/>
            </a:endParaRPr>
          </a:p>
          <a:p>
            <a:pPr>
              <a:defRPr/>
            </a:pPr>
            <a:r>
              <a:rPr lang="en-US" dirty="0">
                <a:solidFill>
                  <a:srgbClr val="FF0000"/>
                </a:solidFill>
                <a:latin typeface="Arial" charset="0"/>
              </a:rPr>
              <a:t>Fragment offset </a:t>
            </a:r>
            <a:r>
              <a:rPr lang="en-US" dirty="0">
                <a:latin typeface="Arial" charset="0"/>
              </a:rPr>
              <a:t>	13 bits - offset of the payload of the current fragment in the 			original datagram/8. </a:t>
            </a:r>
            <a:r>
              <a:rPr lang="en-US" dirty="0">
                <a:solidFill>
                  <a:srgbClr val="FF0000"/>
                </a:solidFill>
                <a:latin typeface="Arial" charset="0"/>
              </a:rPr>
              <a:t>why?</a:t>
            </a:r>
          </a:p>
          <a:p>
            <a:pPr>
              <a:defRPr/>
            </a:pPr>
            <a:r>
              <a:rPr lang="en-US" dirty="0">
                <a:latin typeface="Arial" charset="0"/>
              </a:rPr>
              <a:t>			</a:t>
            </a:r>
          </a:p>
          <a:p>
            <a:pPr>
              <a:defRPr/>
            </a:pPr>
            <a:r>
              <a:rPr lang="en-US" dirty="0">
                <a:solidFill>
                  <a:srgbClr val="FF0000"/>
                </a:solidFill>
                <a:latin typeface="Arial" charset="0"/>
              </a:rPr>
              <a:t>Total length </a:t>
            </a:r>
            <a:r>
              <a:rPr lang="en-US" dirty="0">
                <a:latin typeface="Arial" charset="0"/>
              </a:rPr>
              <a:t>	total length of the fragment</a:t>
            </a:r>
            <a:endParaRPr lang="en-US" dirty="0">
              <a:latin typeface="Arial" charset="0"/>
              <a:cs typeface="+mn-cs"/>
            </a:endParaRPr>
          </a:p>
        </p:txBody>
      </p:sp>
      <p:graphicFrame>
        <p:nvGraphicFramePr>
          <p:cNvPr id="34821" name="Object 6"/>
          <p:cNvGraphicFramePr>
            <a:graphicFrameLocks noGrp="1" noChangeAspect="1"/>
          </p:cNvGraphicFramePr>
          <p:nvPr>
            <p:ph sz="half" idx="2"/>
            <p:extLst>
              <p:ext uri="{D42A27DB-BD31-4B8C-83A1-F6EECF244321}">
                <p14:modId xmlns:p14="http://schemas.microsoft.com/office/powerpoint/2010/main" val="1050362673"/>
              </p:ext>
            </p:extLst>
          </p:nvPr>
        </p:nvGraphicFramePr>
        <p:xfrm>
          <a:off x="228600" y="1693404"/>
          <a:ext cx="8610600" cy="1830388"/>
        </p:xfrm>
        <a:graphic>
          <a:graphicData uri="http://schemas.openxmlformats.org/presentationml/2006/ole">
            <mc:AlternateContent xmlns:mc="http://schemas.openxmlformats.org/markup-compatibility/2006">
              <mc:Choice xmlns:v="urn:schemas-microsoft-com:vml" Requires="v">
                <p:oleObj spid="_x0000_s204001" name="Visio" r:id="rId3" imgW="6553200" imgH="1397000" progId="Visio.Drawing.6">
                  <p:embed/>
                </p:oleObj>
              </mc:Choice>
              <mc:Fallback>
                <p:oleObj name="Visio" r:id="rId3" imgW="6553200" imgH="1397000" progId="Visio.Drawing.6">
                  <p:embed/>
                  <p:pic>
                    <p:nvPicPr>
                      <p:cNvPr id="34821"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93404"/>
                        <a:ext cx="8610600" cy="1830388"/>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7" name="Picture 154" descr="underline_base">
            <a:extLst>
              <a:ext uri="{FF2B5EF4-FFF2-40B4-BE49-F238E27FC236}">
                <a16:creationId xmlns:a16="http://schemas.microsoft.com/office/drawing/2014/main" id="{3F7B563A-AE03-9A4C-ADD3-4D9FF691909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881064"/>
            <a:ext cx="8005036" cy="1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9A1C0354-5036-5644-9E24-6A3D968D93DC}"/>
              </a:ext>
            </a:extLst>
          </p:cNvPr>
          <p:cNvSpPr txBox="1">
            <a:spLocks/>
          </p:cNvSpPr>
          <p:nvPr/>
        </p:nvSpPr>
        <p:spPr>
          <a:xfrm>
            <a:off x="6084377" y="6455366"/>
            <a:ext cx="2858146" cy="26960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pPr/>
              <a:t>28</a:t>
            </a:fld>
            <a:endParaRPr lang="en-US" altLang="en-US" sz="1400" dirty="0">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42312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4">
            <a:extLst>
              <a:ext uri="{FF2B5EF4-FFF2-40B4-BE49-F238E27FC236}">
                <a16:creationId xmlns:a16="http://schemas.microsoft.com/office/drawing/2014/main" id="{9F4E2DDA-BF54-4C44-BC98-732026213BB5}"/>
              </a:ext>
            </a:extLst>
          </p:cNvPr>
          <p:cNvGrpSpPr>
            <a:grpSpLocks/>
          </p:cNvGrpSpPr>
          <p:nvPr/>
        </p:nvGrpSpPr>
        <p:grpSpPr bwMode="auto">
          <a:xfrm>
            <a:off x="3595688" y="1527175"/>
            <a:ext cx="4248150" cy="660400"/>
            <a:chOff x="3006" y="1205"/>
            <a:chExt cx="2676" cy="416"/>
          </a:xfrm>
        </p:grpSpPr>
        <p:sp>
          <p:nvSpPr>
            <p:cNvPr id="78903" name="Rectangle 5">
              <a:extLst>
                <a:ext uri="{FF2B5EF4-FFF2-40B4-BE49-F238E27FC236}">
                  <a16:creationId xmlns:a16="http://schemas.microsoft.com/office/drawing/2014/main" id="{8EBF2D93-153F-8B4E-9ADA-F32C6073529C}"/>
                </a:ext>
              </a:extLst>
            </p:cNvPr>
            <p:cNvSpPr>
              <a:spLocks noChangeArrowheads="1"/>
            </p:cNvSpPr>
            <p:nvPr/>
          </p:nvSpPr>
          <p:spPr bwMode="auto">
            <a:xfrm>
              <a:off x="3048" y="1212"/>
              <a:ext cx="2634" cy="34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78904" name="Rectangle 6">
              <a:extLst>
                <a:ext uri="{FF2B5EF4-FFF2-40B4-BE49-F238E27FC236}">
                  <a16:creationId xmlns:a16="http://schemas.microsoft.com/office/drawing/2014/main" id="{0A184755-383C-6A4F-BA90-7CF2D59AE77F}"/>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8905" name="Text Box 7">
              <a:extLst>
                <a:ext uri="{FF2B5EF4-FFF2-40B4-BE49-F238E27FC236}">
                  <a16:creationId xmlns:a16="http://schemas.microsoft.com/office/drawing/2014/main" id="{047B4E02-78A6-7743-B2FF-2D78451DE7CB}"/>
                </a:ext>
              </a:extLst>
            </p:cNvPr>
            <p:cNvSpPr txBox="1">
              <a:spLocks noChangeArrowheads="1"/>
            </p:cNvSpPr>
            <p:nvPr/>
          </p:nvSpPr>
          <p:spPr bwMode="auto">
            <a:xfrm>
              <a:off x="3734" y="120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ID</a:t>
              </a:r>
            </a:p>
            <a:p>
              <a:r>
                <a:rPr lang="en-US" altLang="en-US" sz="1800"/>
                <a:t>=x</a:t>
              </a:r>
            </a:p>
          </p:txBody>
        </p:sp>
        <p:sp>
          <p:nvSpPr>
            <p:cNvPr id="78906" name="Text Box 8">
              <a:extLst>
                <a:ext uri="{FF2B5EF4-FFF2-40B4-BE49-F238E27FC236}">
                  <a16:creationId xmlns:a16="http://schemas.microsoft.com/office/drawing/2014/main" id="{96A7853B-616A-194D-92B4-58CBE24467F3}"/>
                </a:ext>
              </a:extLst>
            </p:cNvPr>
            <p:cNvSpPr txBox="1">
              <a:spLocks noChangeArrowheads="1"/>
            </p:cNvSpPr>
            <p:nvPr/>
          </p:nvSpPr>
          <p:spPr bwMode="auto">
            <a:xfrm>
              <a:off x="4648" y="1217"/>
              <a:ext cx="4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offset</a:t>
              </a:r>
            </a:p>
            <a:p>
              <a:pPr algn="ctr"/>
              <a:r>
                <a:rPr lang="en-US" altLang="en-US" sz="1800"/>
                <a:t>=0</a:t>
              </a:r>
            </a:p>
          </p:txBody>
        </p:sp>
        <p:sp>
          <p:nvSpPr>
            <p:cNvPr id="78907" name="Text Box 9">
              <a:extLst>
                <a:ext uri="{FF2B5EF4-FFF2-40B4-BE49-F238E27FC236}">
                  <a16:creationId xmlns:a16="http://schemas.microsoft.com/office/drawing/2014/main" id="{7CA1DCF4-1747-4247-842C-465E16D5FB21}"/>
                </a:ext>
              </a:extLst>
            </p:cNvPr>
            <p:cNvSpPr txBox="1">
              <a:spLocks noChangeArrowheads="1"/>
            </p:cNvSpPr>
            <p:nvPr/>
          </p:nvSpPr>
          <p:spPr bwMode="auto">
            <a:xfrm>
              <a:off x="4017" y="1217"/>
              <a:ext cx="5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fragflag</a:t>
              </a:r>
            </a:p>
            <a:p>
              <a:pPr algn="ctr"/>
              <a:r>
                <a:rPr lang="en-US" altLang="en-US" sz="1800"/>
                <a:t>=0</a:t>
              </a:r>
            </a:p>
          </p:txBody>
        </p:sp>
        <p:sp>
          <p:nvSpPr>
            <p:cNvPr id="78908" name="Text Box 10">
              <a:extLst>
                <a:ext uri="{FF2B5EF4-FFF2-40B4-BE49-F238E27FC236}">
                  <a16:creationId xmlns:a16="http://schemas.microsoft.com/office/drawing/2014/main" id="{D8B9AF41-4511-494D-B234-2F30A4D690FD}"/>
                </a:ext>
              </a:extLst>
            </p:cNvPr>
            <p:cNvSpPr txBox="1">
              <a:spLocks noChangeArrowheads="1"/>
            </p:cNvSpPr>
            <p:nvPr/>
          </p:nvSpPr>
          <p:spPr bwMode="auto">
            <a:xfrm>
              <a:off x="3230" y="1205"/>
              <a:ext cx="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length</a:t>
              </a:r>
            </a:p>
            <a:p>
              <a:r>
                <a:rPr lang="en-US" altLang="en-US" sz="1800"/>
                <a:t>=4000</a:t>
              </a:r>
            </a:p>
          </p:txBody>
        </p:sp>
        <p:sp>
          <p:nvSpPr>
            <p:cNvPr id="78909" name="Line 11">
              <a:extLst>
                <a:ext uri="{FF2B5EF4-FFF2-40B4-BE49-F238E27FC236}">
                  <a16:creationId xmlns:a16="http://schemas.microsoft.com/office/drawing/2014/main" id="{9AFEA70B-A237-294C-AB7F-AB489F03790E}"/>
                </a:ext>
              </a:extLst>
            </p:cNvPr>
            <p:cNvSpPr>
              <a:spLocks noChangeShapeType="1"/>
            </p:cNvSpPr>
            <p:nvPr/>
          </p:nvSpPr>
          <p:spPr bwMode="auto">
            <a:xfrm>
              <a:off x="3246"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0" name="Line 12">
              <a:extLst>
                <a:ext uri="{FF2B5EF4-FFF2-40B4-BE49-F238E27FC236}">
                  <a16:creationId xmlns:a16="http://schemas.microsoft.com/office/drawing/2014/main" id="{0FCC8529-943F-684E-9FCD-DE0A07915866}"/>
                </a:ext>
              </a:extLst>
            </p:cNvPr>
            <p:cNvSpPr>
              <a:spLocks noChangeShapeType="1"/>
            </p:cNvSpPr>
            <p:nvPr/>
          </p:nvSpPr>
          <p:spPr bwMode="auto">
            <a:xfrm>
              <a:off x="3750"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1" name="Line 13">
              <a:extLst>
                <a:ext uri="{FF2B5EF4-FFF2-40B4-BE49-F238E27FC236}">
                  <a16:creationId xmlns:a16="http://schemas.microsoft.com/office/drawing/2014/main" id="{52CE2262-376D-6B40-B668-DFFD4F68A89E}"/>
                </a:ext>
              </a:extLst>
            </p:cNvPr>
            <p:cNvSpPr>
              <a:spLocks noChangeShapeType="1"/>
            </p:cNvSpPr>
            <p:nvPr/>
          </p:nvSpPr>
          <p:spPr bwMode="auto">
            <a:xfrm>
              <a:off x="4020" y="1254"/>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2" name="Line 14">
              <a:extLst>
                <a:ext uri="{FF2B5EF4-FFF2-40B4-BE49-F238E27FC236}">
                  <a16:creationId xmlns:a16="http://schemas.microsoft.com/office/drawing/2014/main" id="{55DC1393-7FC7-C34F-B5BB-3AC6DA3760EE}"/>
                </a:ext>
              </a:extLst>
            </p:cNvPr>
            <p:cNvSpPr>
              <a:spLocks noChangeShapeType="1"/>
            </p:cNvSpPr>
            <p:nvPr/>
          </p:nvSpPr>
          <p:spPr bwMode="auto">
            <a:xfrm>
              <a:off x="4638"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3" name="Line 15">
              <a:extLst>
                <a:ext uri="{FF2B5EF4-FFF2-40B4-BE49-F238E27FC236}">
                  <a16:creationId xmlns:a16="http://schemas.microsoft.com/office/drawing/2014/main" id="{6375A14E-66B1-4E48-B5DC-16B7DBA4DEDE}"/>
                </a:ext>
              </a:extLst>
            </p:cNvPr>
            <p:cNvSpPr>
              <a:spLocks noChangeShapeType="1"/>
            </p:cNvSpPr>
            <p:nvPr/>
          </p:nvSpPr>
          <p:spPr bwMode="auto">
            <a:xfrm>
              <a:off x="5112"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4" name="Rectangle 16">
              <a:extLst>
                <a:ext uri="{FF2B5EF4-FFF2-40B4-BE49-F238E27FC236}">
                  <a16:creationId xmlns:a16="http://schemas.microsoft.com/office/drawing/2014/main" id="{FFCC1CD8-5E68-DE42-A522-4D51D41EF664}"/>
                </a:ext>
              </a:extLst>
            </p:cNvPr>
            <p:cNvSpPr>
              <a:spLocks noChangeArrowheads="1"/>
            </p:cNvSpPr>
            <p:nvPr/>
          </p:nvSpPr>
          <p:spPr bwMode="auto">
            <a:xfrm>
              <a:off x="5232" y="1212"/>
              <a:ext cx="138"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3" name="Group 70">
            <a:extLst>
              <a:ext uri="{FF2B5EF4-FFF2-40B4-BE49-F238E27FC236}">
                <a16:creationId xmlns:a16="http://schemas.microsoft.com/office/drawing/2014/main" id="{69F3F0BF-8F83-B64F-A95B-C9B93572A8AA}"/>
              </a:ext>
            </a:extLst>
          </p:cNvPr>
          <p:cNvGrpSpPr>
            <a:grpSpLocks/>
          </p:cNvGrpSpPr>
          <p:nvPr/>
        </p:nvGrpSpPr>
        <p:grpSpPr bwMode="auto">
          <a:xfrm>
            <a:off x="3744913" y="3031332"/>
            <a:ext cx="4711700" cy="3278187"/>
            <a:chOff x="2321" y="1443"/>
            <a:chExt cx="2968" cy="2065"/>
          </a:xfrm>
        </p:grpSpPr>
        <p:grpSp>
          <p:nvGrpSpPr>
            <p:cNvPr id="78860" name="Group 17">
              <a:extLst>
                <a:ext uri="{FF2B5EF4-FFF2-40B4-BE49-F238E27FC236}">
                  <a16:creationId xmlns:a16="http://schemas.microsoft.com/office/drawing/2014/main" id="{2D0C2ACA-EEDA-4E49-A9F4-7875E1B96B70}"/>
                </a:ext>
              </a:extLst>
            </p:cNvPr>
            <p:cNvGrpSpPr>
              <a:grpSpLocks/>
            </p:cNvGrpSpPr>
            <p:nvPr/>
          </p:nvGrpSpPr>
          <p:grpSpPr bwMode="auto">
            <a:xfrm>
              <a:off x="2613" y="2066"/>
              <a:ext cx="2676" cy="416"/>
              <a:chOff x="3006" y="1205"/>
              <a:chExt cx="2676" cy="416"/>
            </a:xfrm>
          </p:grpSpPr>
          <p:sp>
            <p:nvSpPr>
              <p:cNvPr id="78891" name="Rectangle 18">
                <a:extLst>
                  <a:ext uri="{FF2B5EF4-FFF2-40B4-BE49-F238E27FC236}">
                    <a16:creationId xmlns:a16="http://schemas.microsoft.com/office/drawing/2014/main" id="{28694526-73DB-C34E-92EE-2E1D0169FE68}"/>
                  </a:ext>
                </a:extLst>
              </p:cNvPr>
              <p:cNvSpPr>
                <a:spLocks noChangeArrowheads="1"/>
              </p:cNvSpPr>
              <p:nvPr/>
            </p:nvSpPr>
            <p:spPr bwMode="auto">
              <a:xfrm>
                <a:off x="3048" y="1212"/>
                <a:ext cx="2634" cy="34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78892" name="Rectangle 19">
                <a:extLst>
                  <a:ext uri="{FF2B5EF4-FFF2-40B4-BE49-F238E27FC236}">
                    <a16:creationId xmlns:a16="http://schemas.microsoft.com/office/drawing/2014/main" id="{2B0D74A2-283C-3540-9CBC-313B59F1333A}"/>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8893" name="Text Box 20">
                <a:extLst>
                  <a:ext uri="{FF2B5EF4-FFF2-40B4-BE49-F238E27FC236}">
                    <a16:creationId xmlns:a16="http://schemas.microsoft.com/office/drawing/2014/main" id="{F8E5E733-9431-E04F-8BFE-48B0D2EC8229}"/>
                  </a:ext>
                </a:extLst>
              </p:cNvPr>
              <p:cNvSpPr txBox="1">
                <a:spLocks noChangeArrowheads="1"/>
              </p:cNvSpPr>
              <p:nvPr/>
            </p:nvSpPr>
            <p:spPr bwMode="auto">
              <a:xfrm>
                <a:off x="3734" y="120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ID</a:t>
                </a:r>
              </a:p>
              <a:p>
                <a:r>
                  <a:rPr lang="en-US" altLang="en-US" sz="1800"/>
                  <a:t>=x</a:t>
                </a:r>
              </a:p>
            </p:txBody>
          </p:sp>
          <p:sp>
            <p:nvSpPr>
              <p:cNvPr id="78894" name="Text Box 21">
                <a:extLst>
                  <a:ext uri="{FF2B5EF4-FFF2-40B4-BE49-F238E27FC236}">
                    <a16:creationId xmlns:a16="http://schemas.microsoft.com/office/drawing/2014/main" id="{8782A0F6-7279-344E-94C4-A85AE5EFEDF2}"/>
                  </a:ext>
                </a:extLst>
              </p:cNvPr>
              <p:cNvSpPr txBox="1">
                <a:spLocks noChangeArrowheads="1"/>
              </p:cNvSpPr>
              <p:nvPr/>
            </p:nvSpPr>
            <p:spPr bwMode="auto">
              <a:xfrm>
                <a:off x="4648" y="1217"/>
                <a:ext cx="4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offset</a:t>
                </a:r>
              </a:p>
              <a:p>
                <a:pPr algn="ctr"/>
                <a:r>
                  <a:rPr lang="en-US" altLang="en-US" sz="1800"/>
                  <a:t>=0</a:t>
                </a:r>
              </a:p>
            </p:txBody>
          </p:sp>
          <p:sp>
            <p:nvSpPr>
              <p:cNvPr id="78895" name="Text Box 22">
                <a:extLst>
                  <a:ext uri="{FF2B5EF4-FFF2-40B4-BE49-F238E27FC236}">
                    <a16:creationId xmlns:a16="http://schemas.microsoft.com/office/drawing/2014/main" id="{BC7E93C7-07E3-414F-8C36-6AAFB1BDEB35}"/>
                  </a:ext>
                </a:extLst>
              </p:cNvPr>
              <p:cNvSpPr txBox="1">
                <a:spLocks noChangeArrowheads="1"/>
              </p:cNvSpPr>
              <p:nvPr/>
            </p:nvSpPr>
            <p:spPr bwMode="auto">
              <a:xfrm>
                <a:off x="4017" y="1217"/>
                <a:ext cx="5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fragflag</a:t>
                </a:r>
              </a:p>
              <a:p>
                <a:pPr algn="ctr"/>
                <a:r>
                  <a:rPr lang="en-US" altLang="en-US" sz="1800"/>
                  <a:t>=1</a:t>
                </a:r>
              </a:p>
            </p:txBody>
          </p:sp>
          <p:sp>
            <p:nvSpPr>
              <p:cNvPr id="78896" name="Text Box 23">
                <a:extLst>
                  <a:ext uri="{FF2B5EF4-FFF2-40B4-BE49-F238E27FC236}">
                    <a16:creationId xmlns:a16="http://schemas.microsoft.com/office/drawing/2014/main" id="{D98940BD-5FAD-D647-887E-683F065E8E52}"/>
                  </a:ext>
                </a:extLst>
              </p:cNvPr>
              <p:cNvSpPr txBox="1">
                <a:spLocks noChangeArrowheads="1"/>
              </p:cNvSpPr>
              <p:nvPr/>
            </p:nvSpPr>
            <p:spPr bwMode="auto">
              <a:xfrm>
                <a:off x="3230" y="1205"/>
                <a:ext cx="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length</a:t>
                </a:r>
              </a:p>
              <a:p>
                <a:r>
                  <a:rPr lang="en-US" altLang="en-US" sz="1800"/>
                  <a:t>=1500</a:t>
                </a:r>
              </a:p>
            </p:txBody>
          </p:sp>
          <p:sp>
            <p:nvSpPr>
              <p:cNvPr id="78897" name="Line 24">
                <a:extLst>
                  <a:ext uri="{FF2B5EF4-FFF2-40B4-BE49-F238E27FC236}">
                    <a16:creationId xmlns:a16="http://schemas.microsoft.com/office/drawing/2014/main" id="{E21DA6AF-8E19-A249-9696-B1D998474E42}"/>
                  </a:ext>
                </a:extLst>
              </p:cNvPr>
              <p:cNvSpPr>
                <a:spLocks noChangeShapeType="1"/>
              </p:cNvSpPr>
              <p:nvPr/>
            </p:nvSpPr>
            <p:spPr bwMode="auto">
              <a:xfrm>
                <a:off x="3246"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8" name="Line 25">
                <a:extLst>
                  <a:ext uri="{FF2B5EF4-FFF2-40B4-BE49-F238E27FC236}">
                    <a16:creationId xmlns:a16="http://schemas.microsoft.com/office/drawing/2014/main" id="{BF40365E-C41A-1C40-8C6C-04693E95A552}"/>
                  </a:ext>
                </a:extLst>
              </p:cNvPr>
              <p:cNvSpPr>
                <a:spLocks noChangeShapeType="1"/>
              </p:cNvSpPr>
              <p:nvPr/>
            </p:nvSpPr>
            <p:spPr bwMode="auto">
              <a:xfrm>
                <a:off x="3750"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9" name="Line 26">
                <a:extLst>
                  <a:ext uri="{FF2B5EF4-FFF2-40B4-BE49-F238E27FC236}">
                    <a16:creationId xmlns:a16="http://schemas.microsoft.com/office/drawing/2014/main" id="{A6C906BB-4F19-C04C-AF5A-621128B3D7AC}"/>
                  </a:ext>
                </a:extLst>
              </p:cNvPr>
              <p:cNvSpPr>
                <a:spLocks noChangeShapeType="1"/>
              </p:cNvSpPr>
              <p:nvPr/>
            </p:nvSpPr>
            <p:spPr bwMode="auto">
              <a:xfrm>
                <a:off x="4020" y="1254"/>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0" name="Line 27">
                <a:extLst>
                  <a:ext uri="{FF2B5EF4-FFF2-40B4-BE49-F238E27FC236}">
                    <a16:creationId xmlns:a16="http://schemas.microsoft.com/office/drawing/2014/main" id="{68E670DB-29D9-984F-8746-94C865B0ECB8}"/>
                  </a:ext>
                </a:extLst>
              </p:cNvPr>
              <p:cNvSpPr>
                <a:spLocks noChangeShapeType="1"/>
              </p:cNvSpPr>
              <p:nvPr/>
            </p:nvSpPr>
            <p:spPr bwMode="auto">
              <a:xfrm>
                <a:off x="4638"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1" name="Line 28">
                <a:extLst>
                  <a:ext uri="{FF2B5EF4-FFF2-40B4-BE49-F238E27FC236}">
                    <a16:creationId xmlns:a16="http://schemas.microsoft.com/office/drawing/2014/main" id="{9180A5F3-9928-424F-ABE0-DA1E1B8C5B2D}"/>
                  </a:ext>
                </a:extLst>
              </p:cNvPr>
              <p:cNvSpPr>
                <a:spLocks noChangeShapeType="1"/>
              </p:cNvSpPr>
              <p:nvPr/>
            </p:nvSpPr>
            <p:spPr bwMode="auto">
              <a:xfrm>
                <a:off x="5112"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2" name="Rectangle 29">
                <a:extLst>
                  <a:ext uri="{FF2B5EF4-FFF2-40B4-BE49-F238E27FC236}">
                    <a16:creationId xmlns:a16="http://schemas.microsoft.com/office/drawing/2014/main" id="{1CE82352-67E8-F344-928C-68A47EBF6257}"/>
                  </a:ext>
                </a:extLst>
              </p:cNvPr>
              <p:cNvSpPr>
                <a:spLocks noChangeArrowheads="1"/>
              </p:cNvSpPr>
              <p:nvPr/>
            </p:nvSpPr>
            <p:spPr bwMode="auto">
              <a:xfrm>
                <a:off x="5232" y="1212"/>
                <a:ext cx="138"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78861" name="Group 30">
              <a:extLst>
                <a:ext uri="{FF2B5EF4-FFF2-40B4-BE49-F238E27FC236}">
                  <a16:creationId xmlns:a16="http://schemas.microsoft.com/office/drawing/2014/main" id="{32A756FC-684A-3348-8D4C-53E6EBC33CFB}"/>
                </a:ext>
              </a:extLst>
            </p:cNvPr>
            <p:cNvGrpSpPr>
              <a:grpSpLocks/>
            </p:cNvGrpSpPr>
            <p:nvPr/>
          </p:nvGrpSpPr>
          <p:grpSpPr bwMode="auto">
            <a:xfrm>
              <a:off x="2613" y="2570"/>
              <a:ext cx="2676" cy="416"/>
              <a:chOff x="3006" y="1205"/>
              <a:chExt cx="2676" cy="416"/>
            </a:xfrm>
          </p:grpSpPr>
          <p:sp>
            <p:nvSpPr>
              <p:cNvPr id="78879" name="Rectangle 31">
                <a:extLst>
                  <a:ext uri="{FF2B5EF4-FFF2-40B4-BE49-F238E27FC236}">
                    <a16:creationId xmlns:a16="http://schemas.microsoft.com/office/drawing/2014/main" id="{7DD6A0B0-79F2-9F46-84E9-231884D3B61D}"/>
                  </a:ext>
                </a:extLst>
              </p:cNvPr>
              <p:cNvSpPr>
                <a:spLocks noChangeArrowheads="1"/>
              </p:cNvSpPr>
              <p:nvPr/>
            </p:nvSpPr>
            <p:spPr bwMode="auto">
              <a:xfrm>
                <a:off x="3048" y="1212"/>
                <a:ext cx="2634" cy="34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78880" name="Rectangle 32">
                <a:extLst>
                  <a:ext uri="{FF2B5EF4-FFF2-40B4-BE49-F238E27FC236}">
                    <a16:creationId xmlns:a16="http://schemas.microsoft.com/office/drawing/2014/main" id="{B12BF781-C373-A34C-B8C0-387BD739E5DE}"/>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8881" name="Text Box 33">
                <a:extLst>
                  <a:ext uri="{FF2B5EF4-FFF2-40B4-BE49-F238E27FC236}">
                    <a16:creationId xmlns:a16="http://schemas.microsoft.com/office/drawing/2014/main" id="{E1206578-543E-9943-83F7-348558245055}"/>
                  </a:ext>
                </a:extLst>
              </p:cNvPr>
              <p:cNvSpPr txBox="1">
                <a:spLocks noChangeArrowheads="1"/>
              </p:cNvSpPr>
              <p:nvPr/>
            </p:nvSpPr>
            <p:spPr bwMode="auto">
              <a:xfrm>
                <a:off x="3734" y="120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ID</a:t>
                </a:r>
              </a:p>
              <a:p>
                <a:r>
                  <a:rPr lang="en-US" altLang="en-US" sz="1800"/>
                  <a:t>=x</a:t>
                </a:r>
              </a:p>
            </p:txBody>
          </p:sp>
          <p:sp>
            <p:nvSpPr>
              <p:cNvPr id="78882" name="Text Box 34">
                <a:extLst>
                  <a:ext uri="{FF2B5EF4-FFF2-40B4-BE49-F238E27FC236}">
                    <a16:creationId xmlns:a16="http://schemas.microsoft.com/office/drawing/2014/main" id="{7CACC9D0-A152-E342-AE9F-AADF415077F3}"/>
                  </a:ext>
                </a:extLst>
              </p:cNvPr>
              <p:cNvSpPr txBox="1">
                <a:spLocks noChangeArrowheads="1"/>
              </p:cNvSpPr>
              <p:nvPr/>
            </p:nvSpPr>
            <p:spPr bwMode="auto">
              <a:xfrm>
                <a:off x="4648" y="1217"/>
                <a:ext cx="4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offset</a:t>
                </a:r>
              </a:p>
              <a:p>
                <a:pPr algn="ctr"/>
                <a:r>
                  <a:rPr lang="en-US" altLang="en-US" sz="1800"/>
                  <a:t>=185</a:t>
                </a:r>
              </a:p>
            </p:txBody>
          </p:sp>
          <p:sp>
            <p:nvSpPr>
              <p:cNvPr id="78883" name="Text Box 35">
                <a:extLst>
                  <a:ext uri="{FF2B5EF4-FFF2-40B4-BE49-F238E27FC236}">
                    <a16:creationId xmlns:a16="http://schemas.microsoft.com/office/drawing/2014/main" id="{D0E0D00B-2EF3-E44E-9E41-33974F7CAD06}"/>
                  </a:ext>
                </a:extLst>
              </p:cNvPr>
              <p:cNvSpPr txBox="1">
                <a:spLocks noChangeArrowheads="1"/>
              </p:cNvSpPr>
              <p:nvPr/>
            </p:nvSpPr>
            <p:spPr bwMode="auto">
              <a:xfrm>
                <a:off x="4017" y="1217"/>
                <a:ext cx="5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fragflag</a:t>
                </a:r>
              </a:p>
              <a:p>
                <a:pPr algn="ctr"/>
                <a:r>
                  <a:rPr lang="en-US" altLang="en-US" sz="1800"/>
                  <a:t>=1</a:t>
                </a:r>
              </a:p>
            </p:txBody>
          </p:sp>
          <p:sp>
            <p:nvSpPr>
              <p:cNvPr id="78884" name="Text Box 36">
                <a:extLst>
                  <a:ext uri="{FF2B5EF4-FFF2-40B4-BE49-F238E27FC236}">
                    <a16:creationId xmlns:a16="http://schemas.microsoft.com/office/drawing/2014/main" id="{9C90A15B-AA8B-9B40-AF73-F97EA7EA4D4B}"/>
                  </a:ext>
                </a:extLst>
              </p:cNvPr>
              <p:cNvSpPr txBox="1">
                <a:spLocks noChangeArrowheads="1"/>
              </p:cNvSpPr>
              <p:nvPr/>
            </p:nvSpPr>
            <p:spPr bwMode="auto">
              <a:xfrm>
                <a:off x="3230" y="1205"/>
                <a:ext cx="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length</a:t>
                </a:r>
              </a:p>
              <a:p>
                <a:r>
                  <a:rPr lang="en-US" altLang="en-US" sz="1800"/>
                  <a:t>=1500</a:t>
                </a:r>
              </a:p>
            </p:txBody>
          </p:sp>
          <p:sp>
            <p:nvSpPr>
              <p:cNvPr id="78885" name="Line 37">
                <a:extLst>
                  <a:ext uri="{FF2B5EF4-FFF2-40B4-BE49-F238E27FC236}">
                    <a16:creationId xmlns:a16="http://schemas.microsoft.com/office/drawing/2014/main" id="{D50152B0-9693-164E-803F-DC3A1CCBCD27}"/>
                  </a:ext>
                </a:extLst>
              </p:cNvPr>
              <p:cNvSpPr>
                <a:spLocks noChangeShapeType="1"/>
              </p:cNvSpPr>
              <p:nvPr/>
            </p:nvSpPr>
            <p:spPr bwMode="auto">
              <a:xfrm>
                <a:off x="3246"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6" name="Line 38">
                <a:extLst>
                  <a:ext uri="{FF2B5EF4-FFF2-40B4-BE49-F238E27FC236}">
                    <a16:creationId xmlns:a16="http://schemas.microsoft.com/office/drawing/2014/main" id="{D2B7D59E-EF8F-D74D-A5CF-6AFC6CF9380B}"/>
                  </a:ext>
                </a:extLst>
              </p:cNvPr>
              <p:cNvSpPr>
                <a:spLocks noChangeShapeType="1"/>
              </p:cNvSpPr>
              <p:nvPr/>
            </p:nvSpPr>
            <p:spPr bwMode="auto">
              <a:xfrm>
                <a:off x="3750"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7" name="Line 39">
                <a:extLst>
                  <a:ext uri="{FF2B5EF4-FFF2-40B4-BE49-F238E27FC236}">
                    <a16:creationId xmlns:a16="http://schemas.microsoft.com/office/drawing/2014/main" id="{45A3F669-A468-034D-A342-451537306EAE}"/>
                  </a:ext>
                </a:extLst>
              </p:cNvPr>
              <p:cNvSpPr>
                <a:spLocks noChangeShapeType="1"/>
              </p:cNvSpPr>
              <p:nvPr/>
            </p:nvSpPr>
            <p:spPr bwMode="auto">
              <a:xfrm>
                <a:off x="4020" y="1254"/>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8" name="Line 40">
                <a:extLst>
                  <a:ext uri="{FF2B5EF4-FFF2-40B4-BE49-F238E27FC236}">
                    <a16:creationId xmlns:a16="http://schemas.microsoft.com/office/drawing/2014/main" id="{67A0D82E-7512-174F-88D3-7C6642E70DC2}"/>
                  </a:ext>
                </a:extLst>
              </p:cNvPr>
              <p:cNvSpPr>
                <a:spLocks noChangeShapeType="1"/>
              </p:cNvSpPr>
              <p:nvPr/>
            </p:nvSpPr>
            <p:spPr bwMode="auto">
              <a:xfrm>
                <a:off x="4638"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9" name="Line 41">
                <a:extLst>
                  <a:ext uri="{FF2B5EF4-FFF2-40B4-BE49-F238E27FC236}">
                    <a16:creationId xmlns:a16="http://schemas.microsoft.com/office/drawing/2014/main" id="{B60784A2-1C57-D241-800C-1079F719AE9E}"/>
                  </a:ext>
                </a:extLst>
              </p:cNvPr>
              <p:cNvSpPr>
                <a:spLocks noChangeShapeType="1"/>
              </p:cNvSpPr>
              <p:nvPr/>
            </p:nvSpPr>
            <p:spPr bwMode="auto">
              <a:xfrm>
                <a:off x="5112"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0" name="Rectangle 42">
                <a:extLst>
                  <a:ext uri="{FF2B5EF4-FFF2-40B4-BE49-F238E27FC236}">
                    <a16:creationId xmlns:a16="http://schemas.microsoft.com/office/drawing/2014/main" id="{1AD0350B-F2ED-224B-8611-F44C12B8CE46}"/>
                  </a:ext>
                </a:extLst>
              </p:cNvPr>
              <p:cNvSpPr>
                <a:spLocks noChangeArrowheads="1"/>
              </p:cNvSpPr>
              <p:nvPr/>
            </p:nvSpPr>
            <p:spPr bwMode="auto">
              <a:xfrm>
                <a:off x="5232" y="1212"/>
                <a:ext cx="138"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78862" name="Group 43">
              <a:extLst>
                <a:ext uri="{FF2B5EF4-FFF2-40B4-BE49-F238E27FC236}">
                  <a16:creationId xmlns:a16="http://schemas.microsoft.com/office/drawing/2014/main" id="{93AF1470-E41F-D946-8C08-E82D1B135260}"/>
                </a:ext>
              </a:extLst>
            </p:cNvPr>
            <p:cNvGrpSpPr>
              <a:grpSpLocks/>
            </p:cNvGrpSpPr>
            <p:nvPr/>
          </p:nvGrpSpPr>
          <p:grpSpPr bwMode="auto">
            <a:xfrm>
              <a:off x="2607" y="3092"/>
              <a:ext cx="2676" cy="416"/>
              <a:chOff x="3006" y="1205"/>
              <a:chExt cx="2676" cy="416"/>
            </a:xfrm>
          </p:grpSpPr>
          <p:sp>
            <p:nvSpPr>
              <p:cNvPr id="78867" name="Rectangle 44">
                <a:extLst>
                  <a:ext uri="{FF2B5EF4-FFF2-40B4-BE49-F238E27FC236}">
                    <a16:creationId xmlns:a16="http://schemas.microsoft.com/office/drawing/2014/main" id="{4AFD651D-AA3F-9549-AA8F-FA59344F3B2A}"/>
                  </a:ext>
                </a:extLst>
              </p:cNvPr>
              <p:cNvSpPr>
                <a:spLocks noChangeArrowheads="1"/>
              </p:cNvSpPr>
              <p:nvPr/>
            </p:nvSpPr>
            <p:spPr bwMode="auto">
              <a:xfrm>
                <a:off x="3048" y="1212"/>
                <a:ext cx="2634" cy="34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78868" name="Rectangle 45">
                <a:extLst>
                  <a:ext uri="{FF2B5EF4-FFF2-40B4-BE49-F238E27FC236}">
                    <a16:creationId xmlns:a16="http://schemas.microsoft.com/office/drawing/2014/main" id="{40D86E10-D44B-4144-BE9A-055F3B63F43B}"/>
                  </a:ext>
                </a:extLst>
              </p:cNvPr>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8869" name="Text Box 46">
                <a:extLst>
                  <a:ext uri="{FF2B5EF4-FFF2-40B4-BE49-F238E27FC236}">
                    <a16:creationId xmlns:a16="http://schemas.microsoft.com/office/drawing/2014/main" id="{A5249F13-6728-D646-997A-45A7C62E6AA5}"/>
                  </a:ext>
                </a:extLst>
              </p:cNvPr>
              <p:cNvSpPr txBox="1">
                <a:spLocks noChangeArrowheads="1"/>
              </p:cNvSpPr>
              <p:nvPr/>
            </p:nvSpPr>
            <p:spPr bwMode="auto">
              <a:xfrm>
                <a:off x="3734" y="120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ID</a:t>
                </a:r>
              </a:p>
              <a:p>
                <a:r>
                  <a:rPr lang="en-US" altLang="en-US" sz="1800"/>
                  <a:t>=x</a:t>
                </a:r>
              </a:p>
            </p:txBody>
          </p:sp>
          <p:sp>
            <p:nvSpPr>
              <p:cNvPr id="78870" name="Text Box 47">
                <a:extLst>
                  <a:ext uri="{FF2B5EF4-FFF2-40B4-BE49-F238E27FC236}">
                    <a16:creationId xmlns:a16="http://schemas.microsoft.com/office/drawing/2014/main" id="{57281954-BE81-D14A-98CC-8E3CAD466170}"/>
                  </a:ext>
                </a:extLst>
              </p:cNvPr>
              <p:cNvSpPr txBox="1">
                <a:spLocks noChangeArrowheads="1"/>
              </p:cNvSpPr>
              <p:nvPr/>
            </p:nvSpPr>
            <p:spPr bwMode="auto">
              <a:xfrm>
                <a:off x="4648" y="1217"/>
                <a:ext cx="4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offset</a:t>
                </a:r>
              </a:p>
              <a:p>
                <a:pPr algn="ctr"/>
                <a:r>
                  <a:rPr lang="en-US" altLang="en-US" sz="1800"/>
                  <a:t>=370</a:t>
                </a:r>
              </a:p>
            </p:txBody>
          </p:sp>
          <p:sp>
            <p:nvSpPr>
              <p:cNvPr id="78871" name="Text Box 48">
                <a:extLst>
                  <a:ext uri="{FF2B5EF4-FFF2-40B4-BE49-F238E27FC236}">
                    <a16:creationId xmlns:a16="http://schemas.microsoft.com/office/drawing/2014/main" id="{6F63B8B2-3786-0E48-87E5-3B26D04370BF}"/>
                  </a:ext>
                </a:extLst>
              </p:cNvPr>
              <p:cNvSpPr txBox="1">
                <a:spLocks noChangeArrowheads="1"/>
              </p:cNvSpPr>
              <p:nvPr/>
            </p:nvSpPr>
            <p:spPr bwMode="auto">
              <a:xfrm>
                <a:off x="4017" y="1217"/>
                <a:ext cx="5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fragflag</a:t>
                </a:r>
              </a:p>
              <a:p>
                <a:pPr algn="ctr"/>
                <a:r>
                  <a:rPr lang="en-US" altLang="en-US" sz="1800"/>
                  <a:t>=0</a:t>
                </a:r>
              </a:p>
            </p:txBody>
          </p:sp>
          <p:sp>
            <p:nvSpPr>
              <p:cNvPr id="78872" name="Text Box 49">
                <a:extLst>
                  <a:ext uri="{FF2B5EF4-FFF2-40B4-BE49-F238E27FC236}">
                    <a16:creationId xmlns:a16="http://schemas.microsoft.com/office/drawing/2014/main" id="{68F9781B-D345-1340-B3B4-E62033B39D49}"/>
                  </a:ext>
                </a:extLst>
              </p:cNvPr>
              <p:cNvSpPr txBox="1">
                <a:spLocks noChangeArrowheads="1"/>
              </p:cNvSpPr>
              <p:nvPr/>
            </p:nvSpPr>
            <p:spPr bwMode="auto">
              <a:xfrm>
                <a:off x="3230" y="1205"/>
                <a:ext cx="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length</a:t>
                </a:r>
              </a:p>
              <a:p>
                <a:r>
                  <a:rPr lang="en-US" altLang="en-US" sz="1800"/>
                  <a:t>=1040</a:t>
                </a:r>
              </a:p>
            </p:txBody>
          </p:sp>
          <p:sp>
            <p:nvSpPr>
              <p:cNvPr id="78873" name="Line 50">
                <a:extLst>
                  <a:ext uri="{FF2B5EF4-FFF2-40B4-BE49-F238E27FC236}">
                    <a16:creationId xmlns:a16="http://schemas.microsoft.com/office/drawing/2014/main" id="{C7F34C57-7CBF-E141-BE5D-F84675A72755}"/>
                  </a:ext>
                </a:extLst>
              </p:cNvPr>
              <p:cNvSpPr>
                <a:spLocks noChangeShapeType="1"/>
              </p:cNvSpPr>
              <p:nvPr/>
            </p:nvSpPr>
            <p:spPr bwMode="auto">
              <a:xfrm>
                <a:off x="3246"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4" name="Line 51">
                <a:extLst>
                  <a:ext uri="{FF2B5EF4-FFF2-40B4-BE49-F238E27FC236}">
                    <a16:creationId xmlns:a16="http://schemas.microsoft.com/office/drawing/2014/main" id="{E638DEE9-E3B2-5F4E-97E8-AEDE6A59F957}"/>
                  </a:ext>
                </a:extLst>
              </p:cNvPr>
              <p:cNvSpPr>
                <a:spLocks noChangeShapeType="1"/>
              </p:cNvSpPr>
              <p:nvPr/>
            </p:nvSpPr>
            <p:spPr bwMode="auto">
              <a:xfrm>
                <a:off x="3750"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5" name="Line 52">
                <a:extLst>
                  <a:ext uri="{FF2B5EF4-FFF2-40B4-BE49-F238E27FC236}">
                    <a16:creationId xmlns:a16="http://schemas.microsoft.com/office/drawing/2014/main" id="{48CC2D9B-CF9F-9348-92B7-2BDEB1A4A20F}"/>
                  </a:ext>
                </a:extLst>
              </p:cNvPr>
              <p:cNvSpPr>
                <a:spLocks noChangeShapeType="1"/>
              </p:cNvSpPr>
              <p:nvPr/>
            </p:nvSpPr>
            <p:spPr bwMode="auto">
              <a:xfrm>
                <a:off x="4020" y="1254"/>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6" name="Line 53">
                <a:extLst>
                  <a:ext uri="{FF2B5EF4-FFF2-40B4-BE49-F238E27FC236}">
                    <a16:creationId xmlns:a16="http://schemas.microsoft.com/office/drawing/2014/main" id="{81F44CFC-CDF0-D74B-97F5-C982E2C69354}"/>
                  </a:ext>
                </a:extLst>
              </p:cNvPr>
              <p:cNvSpPr>
                <a:spLocks noChangeShapeType="1"/>
              </p:cNvSpPr>
              <p:nvPr/>
            </p:nvSpPr>
            <p:spPr bwMode="auto">
              <a:xfrm>
                <a:off x="4638"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7" name="Line 54">
                <a:extLst>
                  <a:ext uri="{FF2B5EF4-FFF2-40B4-BE49-F238E27FC236}">
                    <a16:creationId xmlns:a16="http://schemas.microsoft.com/office/drawing/2014/main" id="{27A1DDD6-25FE-764D-9635-B28E53095E09}"/>
                  </a:ext>
                </a:extLst>
              </p:cNvPr>
              <p:cNvSpPr>
                <a:spLocks noChangeShapeType="1"/>
              </p:cNvSpPr>
              <p:nvPr/>
            </p:nvSpPr>
            <p:spPr bwMode="auto">
              <a:xfrm>
                <a:off x="5112" y="1242"/>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8" name="Rectangle 55">
                <a:extLst>
                  <a:ext uri="{FF2B5EF4-FFF2-40B4-BE49-F238E27FC236}">
                    <a16:creationId xmlns:a16="http://schemas.microsoft.com/office/drawing/2014/main" id="{41447131-7351-2C47-A23E-8BE9AF3FE8FD}"/>
                  </a:ext>
                </a:extLst>
              </p:cNvPr>
              <p:cNvSpPr>
                <a:spLocks noChangeArrowheads="1"/>
              </p:cNvSpPr>
              <p:nvPr/>
            </p:nvSpPr>
            <p:spPr bwMode="auto">
              <a:xfrm>
                <a:off x="5232" y="1212"/>
                <a:ext cx="138"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78863" name="Freeform 56">
              <a:extLst>
                <a:ext uri="{FF2B5EF4-FFF2-40B4-BE49-F238E27FC236}">
                  <a16:creationId xmlns:a16="http://schemas.microsoft.com/office/drawing/2014/main" id="{88CC5B6B-D355-1342-9E6C-14D9DBCF8C09}"/>
                </a:ext>
              </a:extLst>
            </p:cNvPr>
            <p:cNvSpPr>
              <a:spLocks/>
            </p:cNvSpPr>
            <p:nvPr/>
          </p:nvSpPr>
          <p:spPr bwMode="auto">
            <a:xfrm>
              <a:off x="2337" y="1443"/>
              <a:ext cx="210" cy="1362"/>
            </a:xfrm>
            <a:custGeom>
              <a:avLst/>
              <a:gdLst>
                <a:gd name="T0" fmla="*/ 0 w 210"/>
                <a:gd name="T1" fmla="*/ 0 h 1362"/>
                <a:gd name="T2" fmla="*/ 0 w 210"/>
                <a:gd name="T3" fmla="*/ 1362 h 1362"/>
                <a:gd name="T4" fmla="*/ 210 w 210"/>
                <a:gd name="T5" fmla="*/ 858 h 1362"/>
                <a:gd name="T6" fmla="*/ 0 60000 65536"/>
                <a:gd name="T7" fmla="*/ 0 60000 65536"/>
                <a:gd name="T8" fmla="*/ 0 60000 65536"/>
                <a:gd name="T9" fmla="*/ 0 w 210"/>
                <a:gd name="T10" fmla="*/ 0 h 1362"/>
                <a:gd name="T11" fmla="*/ 210 w 210"/>
                <a:gd name="T12" fmla="*/ 1362 h 1362"/>
              </a:gdLst>
              <a:ahLst/>
              <a:cxnLst>
                <a:cxn ang="T6">
                  <a:pos x="T0" y="T1"/>
                </a:cxn>
                <a:cxn ang="T7">
                  <a:pos x="T2" y="T3"/>
                </a:cxn>
                <a:cxn ang="T8">
                  <a:pos x="T4" y="T5"/>
                </a:cxn>
              </a:cxnLst>
              <a:rect l="T9" t="T10" r="T11" b="T12"/>
              <a:pathLst>
                <a:path w="210" h="1362">
                  <a:moveTo>
                    <a:pt x="0" y="0"/>
                  </a:moveTo>
                  <a:lnTo>
                    <a:pt x="0" y="1362"/>
                  </a:lnTo>
                  <a:lnTo>
                    <a:pt x="210" y="858"/>
                  </a:lnTo>
                </a:path>
              </a:pathLst>
            </a:custGeom>
            <a:noFill/>
            <a:ln w="19050"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64" name="Line 57">
              <a:extLst>
                <a:ext uri="{FF2B5EF4-FFF2-40B4-BE49-F238E27FC236}">
                  <a16:creationId xmlns:a16="http://schemas.microsoft.com/office/drawing/2014/main" id="{D4EA886C-3692-5141-89E5-EB35D25F2707}"/>
                </a:ext>
              </a:extLst>
            </p:cNvPr>
            <p:cNvSpPr>
              <a:spLocks noChangeShapeType="1"/>
            </p:cNvSpPr>
            <p:nvPr/>
          </p:nvSpPr>
          <p:spPr bwMode="auto">
            <a:xfrm>
              <a:off x="2337" y="2787"/>
              <a:ext cx="228" cy="0"/>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65" name="Line 58">
              <a:extLst>
                <a:ext uri="{FF2B5EF4-FFF2-40B4-BE49-F238E27FC236}">
                  <a16:creationId xmlns:a16="http://schemas.microsoft.com/office/drawing/2014/main" id="{A1A6BBFA-B14B-4A49-AB86-708205301B2B}"/>
                </a:ext>
              </a:extLst>
            </p:cNvPr>
            <p:cNvSpPr>
              <a:spLocks noChangeShapeType="1"/>
            </p:cNvSpPr>
            <p:nvPr/>
          </p:nvSpPr>
          <p:spPr bwMode="auto">
            <a:xfrm>
              <a:off x="2343" y="2793"/>
              <a:ext cx="210" cy="498"/>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66" name="Text Box 59">
              <a:extLst>
                <a:ext uri="{FF2B5EF4-FFF2-40B4-BE49-F238E27FC236}">
                  <a16:creationId xmlns:a16="http://schemas.microsoft.com/office/drawing/2014/main" id="{A8BC8E89-A00C-F446-B68C-EF8DCAFDF718}"/>
                </a:ext>
              </a:extLst>
            </p:cNvPr>
            <p:cNvSpPr txBox="1">
              <a:spLocks noChangeArrowheads="1"/>
            </p:cNvSpPr>
            <p:nvPr/>
          </p:nvSpPr>
          <p:spPr bwMode="auto">
            <a:xfrm>
              <a:off x="2321" y="1490"/>
              <a:ext cx="19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rgbClr val="CC0000"/>
                  </a:solidFill>
                </a:rPr>
                <a:t>one large datagram becomes</a:t>
              </a:r>
            </a:p>
            <a:p>
              <a:r>
                <a:rPr lang="en-US" altLang="en-US" sz="1800" i="1">
                  <a:solidFill>
                    <a:srgbClr val="CC0000"/>
                  </a:solidFill>
                </a:rPr>
                <a:t>several smaller datagrams</a:t>
              </a:r>
            </a:p>
          </p:txBody>
        </p:sp>
      </p:grpSp>
      <p:sp>
        <p:nvSpPr>
          <p:cNvPr id="78851" name="Rectangle 60">
            <a:extLst>
              <a:ext uri="{FF2B5EF4-FFF2-40B4-BE49-F238E27FC236}">
                <a16:creationId xmlns:a16="http://schemas.microsoft.com/office/drawing/2014/main" id="{E3D1A229-F8A9-3A47-809A-099A8A0119E0}"/>
              </a:ext>
            </a:extLst>
          </p:cNvPr>
          <p:cNvSpPr>
            <a:spLocks noChangeArrowheads="1"/>
          </p:cNvSpPr>
          <p:nvPr/>
        </p:nvSpPr>
        <p:spPr bwMode="auto">
          <a:xfrm>
            <a:off x="335756" y="1306512"/>
            <a:ext cx="3041651" cy="27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20000"/>
              </a:spcBef>
              <a:buClr>
                <a:srgbClr val="000099"/>
              </a:buClr>
              <a:buSzPct val="65000"/>
              <a:buFont typeface="Wingdings" pitchFamily="2" charset="2"/>
              <a:buNone/>
            </a:pPr>
            <a:r>
              <a:rPr lang="en-US" altLang="en-US" sz="2800" i="1" dirty="0">
                <a:solidFill>
                  <a:srgbClr val="CC0000"/>
                </a:solidFill>
                <a:latin typeface="Gill Sans MT" panose="020B0502020104020203" pitchFamily="34" charset="77"/>
              </a:rPr>
              <a:t>example:</a:t>
            </a:r>
          </a:p>
          <a:p>
            <a:pPr>
              <a:lnSpc>
                <a:spcPct val="85000"/>
              </a:lnSpc>
              <a:spcBef>
                <a:spcPct val="20000"/>
              </a:spcBef>
              <a:buClr>
                <a:srgbClr val="000099"/>
              </a:buClr>
              <a:buSzPct val="65000"/>
              <a:buFont typeface="Wingdings" pitchFamily="2" charset="2"/>
              <a:buChar char="v"/>
            </a:pPr>
            <a:r>
              <a:rPr lang="en-US" altLang="en-US" sz="2000" dirty="0">
                <a:latin typeface="Gill Sans MT" panose="020B0502020104020203" pitchFamily="34" charset="77"/>
              </a:rPr>
              <a:t>4000 byte datagram = 20 + 3980</a:t>
            </a:r>
          </a:p>
          <a:p>
            <a:pPr>
              <a:lnSpc>
                <a:spcPct val="85000"/>
              </a:lnSpc>
              <a:spcBef>
                <a:spcPct val="20000"/>
              </a:spcBef>
              <a:buClr>
                <a:srgbClr val="000099"/>
              </a:buClr>
              <a:buSzPct val="65000"/>
              <a:buFont typeface="Wingdings" pitchFamily="2" charset="2"/>
              <a:buChar char="v"/>
            </a:pPr>
            <a:r>
              <a:rPr lang="en-US" altLang="en-US" sz="2000" dirty="0">
                <a:latin typeface="Gill Sans MT" panose="020B0502020104020203" pitchFamily="34" charset="77"/>
              </a:rPr>
              <a:t>MTU = 1500 bytes</a:t>
            </a:r>
          </a:p>
          <a:p>
            <a:pPr>
              <a:lnSpc>
                <a:spcPct val="85000"/>
              </a:lnSpc>
              <a:spcBef>
                <a:spcPct val="20000"/>
              </a:spcBef>
              <a:buClr>
                <a:srgbClr val="000099"/>
              </a:buClr>
              <a:buSzPct val="65000"/>
              <a:buFont typeface="Wingdings" pitchFamily="2" charset="2"/>
              <a:buChar char="v"/>
            </a:pPr>
            <a:r>
              <a:rPr lang="en-US" altLang="en-US" sz="2000" dirty="0">
                <a:latin typeface="Gill Sans MT" panose="020B0502020104020203" pitchFamily="34" charset="77"/>
                <a:sym typeface="Wingdings" pitchFamily="2" charset="2"/>
              </a:rPr>
              <a:t>data = 1500-20 (IP  header) = 1480bytes</a:t>
            </a:r>
          </a:p>
          <a:p>
            <a:pPr>
              <a:lnSpc>
                <a:spcPct val="85000"/>
              </a:lnSpc>
              <a:spcBef>
                <a:spcPct val="20000"/>
              </a:spcBef>
              <a:buClr>
                <a:srgbClr val="000099"/>
              </a:buClr>
              <a:buSzPct val="65000"/>
              <a:buFont typeface="Wingdings" pitchFamily="2" charset="2"/>
              <a:buChar char="v"/>
            </a:pPr>
            <a:r>
              <a:rPr lang="en-US" altLang="en-US" sz="2000" dirty="0">
                <a:latin typeface="Gill Sans MT" panose="020B0502020104020203" pitchFamily="34" charset="77"/>
                <a:sym typeface="Wingdings" pitchFamily="2" charset="2"/>
              </a:rPr>
              <a:t>3 fragments: 1480+1480+1020 = 3980</a:t>
            </a:r>
            <a:endParaRPr lang="en-US" altLang="en-US" sz="2000" dirty="0">
              <a:latin typeface="Gill Sans MT" panose="020B0502020104020203" pitchFamily="34" charset="77"/>
            </a:endParaRPr>
          </a:p>
          <a:p>
            <a:pPr>
              <a:lnSpc>
                <a:spcPct val="85000"/>
              </a:lnSpc>
              <a:spcBef>
                <a:spcPct val="20000"/>
              </a:spcBef>
              <a:buClr>
                <a:srgbClr val="000099"/>
              </a:buClr>
              <a:buSzPct val="65000"/>
              <a:buFont typeface="Wingdings" pitchFamily="2" charset="2"/>
              <a:buChar char="v"/>
            </a:pPr>
            <a:endParaRPr lang="en-US" altLang="en-US" sz="2000" dirty="0">
              <a:latin typeface="Gill Sans MT" panose="020B0502020104020203" pitchFamily="34" charset="77"/>
            </a:endParaRPr>
          </a:p>
        </p:txBody>
      </p:sp>
      <p:sp>
        <p:nvSpPr>
          <p:cNvPr id="577597" name="Text Box 61">
            <a:extLst>
              <a:ext uri="{FF2B5EF4-FFF2-40B4-BE49-F238E27FC236}">
                <a16:creationId xmlns:a16="http://schemas.microsoft.com/office/drawing/2014/main" id="{C7F26CFB-0F75-544A-8212-DB6F8C511AD4}"/>
              </a:ext>
            </a:extLst>
          </p:cNvPr>
          <p:cNvSpPr txBox="1">
            <a:spLocks noChangeArrowheads="1"/>
          </p:cNvSpPr>
          <p:nvPr/>
        </p:nvSpPr>
        <p:spPr bwMode="auto">
          <a:xfrm>
            <a:off x="672438" y="4165798"/>
            <a:ext cx="18678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1480 +20 bytes in </a:t>
            </a:r>
            <a:br>
              <a:rPr lang="en-US" altLang="en-US" sz="1600" dirty="0"/>
            </a:br>
            <a:r>
              <a:rPr lang="en-US" altLang="en-US" sz="1600" dirty="0"/>
              <a:t>data field</a:t>
            </a:r>
          </a:p>
        </p:txBody>
      </p:sp>
      <p:sp>
        <p:nvSpPr>
          <p:cNvPr id="577599" name="Text Box 63">
            <a:extLst>
              <a:ext uri="{FF2B5EF4-FFF2-40B4-BE49-F238E27FC236}">
                <a16:creationId xmlns:a16="http://schemas.microsoft.com/office/drawing/2014/main" id="{9CD6732B-5892-BF4C-9F20-60C369A0CC1F}"/>
              </a:ext>
            </a:extLst>
          </p:cNvPr>
          <p:cNvSpPr txBox="1">
            <a:spLocks noChangeArrowheads="1"/>
          </p:cNvSpPr>
          <p:nvPr/>
        </p:nvSpPr>
        <p:spPr bwMode="auto">
          <a:xfrm>
            <a:off x="220662" y="5065417"/>
            <a:ext cx="1986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offset =1480/8=185 </a:t>
            </a:r>
          </a:p>
        </p:txBody>
      </p:sp>
      <p:sp>
        <p:nvSpPr>
          <p:cNvPr id="36873" name="Rectangle 66">
            <a:extLst>
              <a:ext uri="{FF2B5EF4-FFF2-40B4-BE49-F238E27FC236}">
                <a16:creationId xmlns:a16="http://schemas.microsoft.com/office/drawing/2014/main" id="{BB3EEF24-F220-AA44-ADD2-E09104DF8CF1}"/>
              </a:ext>
            </a:extLst>
          </p:cNvPr>
          <p:cNvSpPr>
            <a:spLocks noGrp="1" noChangeArrowheads="1"/>
          </p:cNvSpPr>
          <p:nvPr>
            <p:ph type="title"/>
          </p:nvPr>
        </p:nvSpPr>
        <p:spPr>
          <a:xfrm>
            <a:off x="133815" y="185739"/>
            <a:ext cx="8764857" cy="629348"/>
          </a:xfrm>
        </p:spPr>
        <p:txBody>
          <a:bodyPr/>
          <a:lstStyle/>
          <a:p>
            <a:pPr>
              <a:defRPr/>
            </a:pPr>
            <a:r>
              <a:rPr lang="en-US" dirty="0">
                <a:cs typeface="+mj-cs"/>
              </a:rPr>
              <a:t>IP fragmentation – multiple segments </a:t>
            </a:r>
          </a:p>
        </p:txBody>
      </p:sp>
      <p:pic>
        <p:nvPicPr>
          <p:cNvPr id="78855" name="Picture 67" descr="underline_base">
            <a:extLst>
              <a:ext uri="{FF2B5EF4-FFF2-40B4-BE49-F238E27FC236}">
                <a16:creationId xmlns:a16="http://schemas.microsoft.com/office/drawing/2014/main" id="{4D1A5445-C8D4-1647-96C6-27C9CAE15C9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 y="836594"/>
            <a:ext cx="8510743" cy="15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604" name="Line 68">
            <a:extLst>
              <a:ext uri="{FF2B5EF4-FFF2-40B4-BE49-F238E27FC236}">
                <a16:creationId xmlns:a16="http://schemas.microsoft.com/office/drawing/2014/main" id="{3B7FC77A-6762-9E4D-8B29-80CAB13D8E76}"/>
              </a:ext>
            </a:extLst>
          </p:cNvPr>
          <p:cNvSpPr>
            <a:spLocks noChangeShapeType="1"/>
          </p:cNvSpPr>
          <p:nvPr/>
        </p:nvSpPr>
        <p:spPr bwMode="auto">
          <a:xfrm>
            <a:off x="2067719" y="4543310"/>
            <a:ext cx="26193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77605" name="Line 69">
            <a:extLst>
              <a:ext uri="{FF2B5EF4-FFF2-40B4-BE49-F238E27FC236}">
                <a16:creationId xmlns:a16="http://schemas.microsoft.com/office/drawing/2014/main" id="{06290D2D-E468-AE48-A9ED-A6811EE4B6FB}"/>
              </a:ext>
            </a:extLst>
          </p:cNvPr>
          <p:cNvSpPr>
            <a:spLocks noChangeShapeType="1"/>
          </p:cNvSpPr>
          <p:nvPr/>
        </p:nvSpPr>
        <p:spPr bwMode="auto">
          <a:xfrm flipH="1">
            <a:off x="2235994" y="5274450"/>
            <a:ext cx="46720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8858" name="Slide Number Placeholder 5">
            <a:extLst>
              <a:ext uri="{FF2B5EF4-FFF2-40B4-BE49-F238E27FC236}">
                <a16:creationId xmlns:a16="http://schemas.microsoft.com/office/drawing/2014/main" id="{A3109DD1-13CB-3A44-959F-BA60077F7060}"/>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5FD10554-E25C-0243-B25E-A55DA7A17B21}" type="slidenum">
              <a:rPr lang="en-US" altLang="en-US" sz="1200">
                <a:latin typeface="Tahoma" panose="020B0604030504040204" pitchFamily="34" charset="0"/>
              </a:rPr>
              <a:pPr/>
              <a:t>29</a:t>
            </a:fld>
            <a:endParaRPr lang="en-US" altLang="en-US" sz="1200">
              <a:latin typeface="Tahoma" panose="020B0604030504040204" pitchFamily="34" charset="0"/>
            </a:endParaRPr>
          </a:p>
        </p:txBody>
      </p:sp>
      <p:sp>
        <p:nvSpPr>
          <p:cNvPr id="78859" name="Footer Placeholder 2">
            <a:extLst>
              <a:ext uri="{FF2B5EF4-FFF2-40B4-BE49-F238E27FC236}">
                <a16:creationId xmlns:a16="http://schemas.microsoft.com/office/drawing/2014/main" id="{4FDE3148-EBCA-3E48-B9BC-6B8467C40EEC}"/>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68" name="Text Box 63">
            <a:extLst>
              <a:ext uri="{FF2B5EF4-FFF2-40B4-BE49-F238E27FC236}">
                <a16:creationId xmlns:a16="http://schemas.microsoft.com/office/drawing/2014/main" id="{EA427350-CE3F-4F47-8A82-952950C9EC39}"/>
              </a:ext>
            </a:extLst>
          </p:cNvPr>
          <p:cNvSpPr txBox="1">
            <a:spLocks noChangeArrowheads="1"/>
          </p:cNvSpPr>
          <p:nvPr/>
        </p:nvSpPr>
        <p:spPr bwMode="auto">
          <a:xfrm>
            <a:off x="190712" y="5852129"/>
            <a:ext cx="22629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offset =2x1480/8=370 </a:t>
            </a:r>
          </a:p>
        </p:txBody>
      </p:sp>
      <p:sp>
        <p:nvSpPr>
          <p:cNvPr id="69" name="Line 69">
            <a:extLst>
              <a:ext uri="{FF2B5EF4-FFF2-40B4-BE49-F238E27FC236}">
                <a16:creationId xmlns:a16="http://schemas.microsoft.com/office/drawing/2014/main" id="{20C6C6D0-B14C-F042-A8F1-5A741532882D}"/>
              </a:ext>
            </a:extLst>
          </p:cNvPr>
          <p:cNvSpPr>
            <a:spLocks noChangeShapeType="1"/>
          </p:cNvSpPr>
          <p:nvPr/>
        </p:nvSpPr>
        <p:spPr bwMode="auto">
          <a:xfrm flipH="1" flipV="1">
            <a:off x="2333073" y="6021406"/>
            <a:ext cx="4594225" cy="1010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467183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7597"/>
                                        </p:tgtEl>
                                        <p:attrNameLst>
                                          <p:attrName>style.visibility</p:attrName>
                                        </p:attrNameLst>
                                      </p:cBhvr>
                                      <p:to>
                                        <p:strVal val="visible"/>
                                      </p:to>
                                    </p:set>
                                    <p:animEffect transition="in" filter="dissolve">
                                      <p:cBhvr>
                                        <p:cTn id="12" dur="500"/>
                                        <p:tgtEl>
                                          <p:spTgt spid="577597"/>
                                        </p:tgtEl>
                                      </p:cBhvr>
                                    </p:animEffect>
                                  </p:childTnLst>
                                </p:cTn>
                              </p:par>
                              <p:par>
                                <p:cTn id="13" presetID="9" presetClass="entr" presetSubtype="0" fill="hold" nodeType="withEffect">
                                  <p:stCondLst>
                                    <p:cond delay="0"/>
                                  </p:stCondLst>
                                  <p:childTnLst>
                                    <p:set>
                                      <p:cBhvr>
                                        <p:cTn id="14" dur="1" fill="hold">
                                          <p:stCondLst>
                                            <p:cond delay="0"/>
                                          </p:stCondLst>
                                        </p:cTn>
                                        <p:tgtEl>
                                          <p:spTgt spid="577604"/>
                                        </p:tgtEl>
                                        <p:attrNameLst>
                                          <p:attrName>style.visibility</p:attrName>
                                        </p:attrNameLst>
                                      </p:cBhvr>
                                      <p:to>
                                        <p:strVal val="visible"/>
                                      </p:to>
                                    </p:set>
                                    <p:animEffect transition="in" filter="dissolve">
                                      <p:cBhvr>
                                        <p:cTn id="15" dur="500"/>
                                        <p:tgtEl>
                                          <p:spTgt spid="5776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77599"/>
                                        </p:tgtEl>
                                        <p:attrNameLst>
                                          <p:attrName>style.visibility</p:attrName>
                                        </p:attrNameLst>
                                      </p:cBhvr>
                                      <p:to>
                                        <p:strVal val="visible"/>
                                      </p:to>
                                    </p:set>
                                    <p:animEffect transition="in" filter="dissolve">
                                      <p:cBhvr>
                                        <p:cTn id="20" dur="500"/>
                                        <p:tgtEl>
                                          <p:spTgt spid="577599"/>
                                        </p:tgtEl>
                                      </p:cBhvr>
                                    </p:animEffect>
                                  </p:childTnLst>
                                </p:cTn>
                              </p:par>
                              <p:par>
                                <p:cTn id="21" presetID="9" presetClass="entr" presetSubtype="0" fill="hold" nodeType="withEffect">
                                  <p:stCondLst>
                                    <p:cond delay="0"/>
                                  </p:stCondLst>
                                  <p:childTnLst>
                                    <p:set>
                                      <p:cBhvr>
                                        <p:cTn id="22" dur="1" fill="hold">
                                          <p:stCondLst>
                                            <p:cond delay="0"/>
                                          </p:stCondLst>
                                        </p:cTn>
                                        <p:tgtEl>
                                          <p:spTgt spid="577605"/>
                                        </p:tgtEl>
                                        <p:attrNameLst>
                                          <p:attrName>style.visibility</p:attrName>
                                        </p:attrNameLst>
                                      </p:cBhvr>
                                      <p:to>
                                        <p:strVal val="visible"/>
                                      </p:to>
                                    </p:set>
                                    <p:animEffect transition="in" filter="dissolve">
                                      <p:cBhvr>
                                        <p:cTn id="23" dur="500"/>
                                        <p:tgtEl>
                                          <p:spTgt spid="5776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dissolve">
                                      <p:cBhvr>
                                        <p:cTn id="28" dur="500"/>
                                        <p:tgtEl>
                                          <p:spTgt spid="68"/>
                                        </p:tgtEl>
                                      </p:cBhvr>
                                    </p:animEffect>
                                  </p:childTnLst>
                                </p:cTn>
                              </p:par>
                              <p:par>
                                <p:cTn id="29" presetID="9"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dissolve">
                                      <p:cBhvr>
                                        <p:cTn id="3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97" grpId="0"/>
      <p:bldP spid="577599" grpId="0"/>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 descr="underline_base">
            <a:extLst>
              <a:ext uri="{FF2B5EF4-FFF2-40B4-BE49-F238E27FC236}">
                <a16:creationId xmlns:a16="http://schemas.microsoft.com/office/drawing/2014/main" id="{EC6CDE78-D836-294D-89C5-DD29A4D9B72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027113"/>
            <a:ext cx="59420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a:extLst>
              <a:ext uri="{FF2B5EF4-FFF2-40B4-BE49-F238E27FC236}">
                <a16:creationId xmlns:a16="http://schemas.microsoft.com/office/drawing/2014/main" id="{D46521EA-0E06-2740-9527-FE7498062C5A}"/>
              </a:ext>
            </a:extLst>
          </p:cNvPr>
          <p:cNvSpPr>
            <a:spLocks noGrp="1" noChangeArrowheads="1"/>
          </p:cNvSpPr>
          <p:nvPr>
            <p:ph type="title"/>
          </p:nvPr>
        </p:nvSpPr>
        <p:spPr/>
        <p:txBody>
          <a:bodyPr/>
          <a:lstStyle/>
          <a:p>
            <a:pPr>
              <a:defRPr/>
            </a:pPr>
            <a:r>
              <a:rPr lang="en-US">
                <a:cs typeface="+mj-cs"/>
              </a:rPr>
              <a:t>Chapter 4: network layer</a:t>
            </a:r>
          </a:p>
        </p:txBody>
      </p:sp>
      <p:sp>
        <p:nvSpPr>
          <p:cNvPr id="2054" name="Rectangle 3">
            <a:extLst>
              <a:ext uri="{FF2B5EF4-FFF2-40B4-BE49-F238E27FC236}">
                <a16:creationId xmlns:a16="http://schemas.microsoft.com/office/drawing/2014/main" id="{3F2CA884-B41F-564C-8A9E-3AAEA0763477}"/>
              </a:ext>
            </a:extLst>
          </p:cNvPr>
          <p:cNvSpPr>
            <a:spLocks noGrp="1" noChangeArrowheads="1"/>
          </p:cNvSpPr>
          <p:nvPr>
            <p:ph type="body" idx="1"/>
          </p:nvPr>
        </p:nvSpPr>
        <p:spPr>
          <a:xfrm>
            <a:off x="533400" y="1600200"/>
            <a:ext cx="8064500" cy="4648200"/>
          </a:xfrm>
        </p:spPr>
        <p:txBody>
          <a:bodyPr/>
          <a:lstStyle/>
          <a:p>
            <a:pPr>
              <a:buFont typeface="Wingdings" charset="0"/>
              <a:buNone/>
              <a:defRPr/>
            </a:pPr>
            <a:r>
              <a:rPr lang="en-US" sz="3200" i="1" dirty="0">
                <a:solidFill>
                  <a:srgbClr val="CC0000"/>
                </a:solidFill>
                <a:cs typeface="+mn-cs"/>
              </a:rPr>
              <a:t>chapter goals:</a:t>
            </a:r>
            <a:r>
              <a:rPr lang="en-US" sz="3200" dirty="0">
                <a:solidFill>
                  <a:srgbClr val="CC0000"/>
                </a:solidFill>
                <a:cs typeface="+mn-cs"/>
              </a:rPr>
              <a:t> </a:t>
            </a:r>
          </a:p>
          <a:p>
            <a:pPr>
              <a:buFont typeface="Wingdings" charset="2"/>
              <a:buChar char="§"/>
              <a:defRPr/>
            </a:pPr>
            <a:r>
              <a:rPr lang="en-US" dirty="0">
                <a:cs typeface="+mn-cs"/>
              </a:rPr>
              <a:t>understand principles behind network layer services, focusing on data plane:</a:t>
            </a:r>
          </a:p>
          <a:p>
            <a:pPr lvl="1">
              <a:buFont typeface="Arial"/>
              <a:buChar char="•"/>
              <a:defRPr/>
            </a:pPr>
            <a:r>
              <a:rPr lang="en-US" dirty="0"/>
              <a:t>network layer service models</a:t>
            </a:r>
          </a:p>
          <a:p>
            <a:pPr lvl="1">
              <a:buFont typeface="Arial"/>
              <a:buChar char="•"/>
              <a:defRPr/>
            </a:pPr>
            <a:r>
              <a:rPr lang="en-US" dirty="0"/>
              <a:t>forwarding versus routing</a:t>
            </a:r>
          </a:p>
          <a:p>
            <a:pPr lvl="1">
              <a:buFont typeface="Arial"/>
              <a:buChar char="•"/>
              <a:defRPr/>
            </a:pPr>
            <a:r>
              <a:rPr lang="en-US" dirty="0"/>
              <a:t>how a router works</a:t>
            </a:r>
          </a:p>
          <a:p>
            <a:pPr lvl="1">
              <a:buFont typeface="Arial"/>
              <a:buChar char="•"/>
              <a:defRPr/>
            </a:pPr>
            <a:r>
              <a:rPr lang="en-US" dirty="0"/>
              <a:t>generalized forwarding</a:t>
            </a:r>
          </a:p>
          <a:p>
            <a:pPr>
              <a:buFont typeface="Wingdings" charset="2"/>
              <a:buChar char="§"/>
              <a:defRPr/>
            </a:pPr>
            <a:r>
              <a:rPr lang="en-US" dirty="0">
                <a:cs typeface="+mn-cs"/>
              </a:rPr>
              <a:t>instantiation, implementation in the Internet</a:t>
            </a:r>
          </a:p>
        </p:txBody>
      </p:sp>
      <p:sp>
        <p:nvSpPr>
          <p:cNvPr id="43012" name="Slide Number Placeholder 5">
            <a:extLst>
              <a:ext uri="{FF2B5EF4-FFF2-40B4-BE49-F238E27FC236}">
                <a16:creationId xmlns:a16="http://schemas.microsoft.com/office/drawing/2014/main" id="{2011FCA9-50CA-F043-AC93-D095F5C73EA8}"/>
              </a:ext>
            </a:extLst>
          </p:cNvPr>
          <p:cNvSpPr>
            <a:spLocks noGrp="1"/>
          </p:cNvSpPr>
          <p:nvPr>
            <p:ph type="sldNum" sz="quarter" idx="12"/>
          </p:nvPr>
        </p:nvSpPr>
        <p:spPr>
          <a:xfrm>
            <a:off x="8456613" y="6475413"/>
            <a:ext cx="4587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D58968C7-7BD5-8F49-BDB9-B4AAA034429E}" type="slidenum">
              <a:rPr lang="en-US" altLang="en-US" sz="1200">
                <a:latin typeface="Tahoma" panose="020B0604030504040204" pitchFamily="34" charset="0"/>
              </a:rPr>
              <a:pPr/>
              <a:t>3</a:t>
            </a:fld>
            <a:endParaRPr lang="en-US" altLang="en-US" sz="1200">
              <a:latin typeface="Tahoma" panose="020B0604030504040204" pitchFamily="34" charset="0"/>
            </a:endParaRPr>
          </a:p>
        </p:txBody>
      </p:sp>
      <p:sp>
        <p:nvSpPr>
          <p:cNvPr id="43013" name="Footer Placeholder 2">
            <a:extLst>
              <a:ext uri="{FF2B5EF4-FFF2-40B4-BE49-F238E27FC236}">
                <a16:creationId xmlns:a16="http://schemas.microsoft.com/office/drawing/2014/main" id="{126F017E-543B-194D-B2E4-C1AD2BCE41DD}"/>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76200" y="265112"/>
            <a:ext cx="8991600" cy="441844"/>
          </a:xfrm>
        </p:spPr>
        <p:txBody>
          <a:bodyPr/>
          <a:lstStyle/>
          <a:p>
            <a:pPr>
              <a:defRPr/>
            </a:pPr>
            <a:r>
              <a:rPr lang="en-US" dirty="0">
                <a:cs typeface="+mj-cs"/>
              </a:rPr>
              <a:t>Example of fragmentation</a:t>
            </a:r>
          </a:p>
        </p:txBody>
      </p:sp>
      <p:sp>
        <p:nvSpPr>
          <p:cNvPr id="182275" name="Rectangle 3"/>
          <p:cNvSpPr>
            <a:spLocks noGrp="1" noChangeArrowheads="1"/>
          </p:cNvSpPr>
          <p:nvPr>
            <p:ph type="body" sz="half" idx="1"/>
          </p:nvPr>
        </p:nvSpPr>
        <p:spPr>
          <a:xfrm>
            <a:off x="152400" y="1042987"/>
            <a:ext cx="8915400" cy="4876800"/>
          </a:xfrm>
        </p:spPr>
        <p:txBody>
          <a:bodyPr/>
          <a:lstStyle/>
          <a:p>
            <a:pPr marL="0" indent="0">
              <a:buNone/>
              <a:defRPr/>
            </a:pPr>
            <a:r>
              <a:rPr lang="en-US" sz="2400" dirty="0">
                <a:cs typeface="+mn-cs"/>
              </a:rPr>
              <a:t>A datagram with size 2400 bytes must be fragmented to fit in an MTU of size 1000 bytes (</a:t>
            </a:r>
            <a:r>
              <a:rPr lang="en-US" sz="2400" dirty="0">
                <a:solidFill>
                  <a:srgbClr val="FF0000"/>
                </a:solidFill>
                <a:cs typeface="+mn-cs"/>
              </a:rPr>
              <a:t>IP header is 20bytes</a:t>
            </a:r>
            <a:r>
              <a:rPr lang="en-US" sz="2400" dirty="0">
                <a:cs typeface="+mn-cs"/>
              </a:rPr>
              <a:t>)</a:t>
            </a:r>
          </a:p>
        </p:txBody>
      </p:sp>
      <p:graphicFrame>
        <p:nvGraphicFramePr>
          <p:cNvPr id="36868" name="Object 7"/>
          <p:cNvGraphicFramePr>
            <a:graphicFrameLocks noGrp="1" noChangeAspect="1"/>
          </p:cNvGraphicFramePr>
          <p:nvPr>
            <p:ph sz="quarter" idx="2"/>
            <p:extLst>
              <p:ext uri="{D42A27DB-BD31-4B8C-83A1-F6EECF244321}">
                <p14:modId xmlns:p14="http://schemas.microsoft.com/office/powerpoint/2010/main" val="3697345187"/>
              </p:ext>
            </p:extLst>
          </p:nvPr>
        </p:nvGraphicFramePr>
        <p:xfrm>
          <a:off x="1009422" y="4932496"/>
          <a:ext cx="7404100" cy="1050925"/>
        </p:xfrm>
        <a:graphic>
          <a:graphicData uri="http://schemas.openxmlformats.org/presentationml/2006/ole">
            <mc:AlternateContent xmlns:mc="http://schemas.openxmlformats.org/markup-compatibility/2006">
              <mc:Choice xmlns:v="urn:schemas-microsoft-com:vml" Requires="v">
                <p:oleObj spid="_x0000_s222305" name="Visio" r:id="rId3" imgW="7416800" imgH="1054100" progId="Visio.Drawing.6">
                  <p:embed/>
                </p:oleObj>
              </mc:Choice>
              <mc:Fallback>
                <p:oleObj name="Visio" r:id="rId3" imgW="7416800" imgH="1054100" progId="Visio.Drawing.6">
                  <p:embed/>
                  <p:pic>
                    <p:nvPicPr>
                      <p:cNvPr id="3686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422" y="4932496"/>
                        <a:ext cx="7404100" cy="105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6869" name="Object 11"/>
          <p:cNvGraphicFramePr>
            <a:graphicFrameLocks noGrp="1" noChangeAspect="1"/>
          </p:cNvGraphicFramePr>
          <p:nvPr>
            <p:ph sz="quarter" idx="3"/>
            <p:extLst>
              <p:ext uri="{D42A27DB-BD31-4B8C-83A1-F6EECF244321}">
                <p14:modId xmlns:p14="http://schemas.microsoft.com/office/powerpoint/2010/main" val="616210130"/>
              </p:ext>
            </p:extLst>
          </p:nvPr>
        </p:nvGraphicFramePr>
        <p:xfrm>
          <a:off x="147234" y="2788169"/>
          <a:ext cx="2122487" cy="2120900"/>
        </p:xfrm>
        <a:graphic>
          <a:graphicData uri="http://schemas.openxmlformats.org/presentationml/2006/ole">
            <mc:AlternateContent xmlns:mc="http://schemas.openxmlformats.org/markup-compatibility/2006">
              <mc:Choice xmlns:v="urn:schemas-microsoft-com:vml" Requires="v">
                <p:oleObj spid="_x0000_s222306" name="Visio" r:id="rId5" imgW="1778000" imgH="1778000" progId="Visio.Drawing.6">
                  <p:embed/>
                </p:oleObj>
              </mc:Choice>
              <mc:Fallback>
                <p:oleObj name="Visio" r:id="rId5" imgW="1778000" imgH="1778000" progId="Visio.Drawing.6">
                  <p:embed/>
                  <p:pic>
                    <p:nvPicPr>
                      <p:cNvPr id="3686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234" y="2788169"/>
                        <a:ext cx="2122487" cy="212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82285" name="Object 13"/>
          <p:cNvGraphicFramePr>
            <a:graphicFrameLocks noChangeAspect="1"/>
          </p:cNvGraphicFramePr>
          <p:nvPr>
            <p:extLst>
              <p:ext uri="{D42A27DB-BD31-4B8C-83A1-F6EECF244321}">
                <p14:modId xmlns:p14="http://schemas.microsoft.com/office/powerpoint/2010/main" val="1909509469"/>
              </p:ext>
            </p:extLst>
          </p:nvPr>
        </p:nvGraphicFramePr>
        <p:xfrm>
          <a:off x="6765521" y="2800869"/>
          <a:ext cx="2122488" cy="2120900"/>
        </p:xfrm>
        <a:graphic>
          <a:graphicData uri="http://schemas.openxmlformats.org/presentationml/2006/ole">
            <mc:AlternateContent xmlns:mc="http://schemas.openxmlformats.org/markup-compatibility/2006">
              <mc:Choice xmlns:v="urn:schemas-microsoft-com:vml" Requires="v">
                <p:oleObj spid="_x0000_s222307" name="Visio" r:id="rId7" imgW="1778000" imgH="1778000" progId="Visio.Drawing.6">
                  <p:embed/>
                </p:oleObj>
              </mc:Choice>
              <mc:Fallback>
                <p:oleObj name="Visio" r:id="rId7" imgW="1778000" imgH="1778000" progId="Visio.Drawing.6">
                  <p:embed/>
                  <p:pic>
                    <p:nvPicPr>
                      <p:cNvPr id="18228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5521" y="2800869"/>
                        <a:ext cx="2122488" cy="212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82286" name="Object 14"/>
          <p:cNvGraphicFramePr>
            <a:graphicFrameLocks noChangeAspect="1"/>
          </p:cNvGraphicFramePr>
          <p:nvPr>
            <p:extLst>
              <p:ext uri="{D42A27DB-BD31-4B8C-83A1-F6EECF244321}">
                <p14:modId xmlns:p14="http://schemas.microsoft.com/office/powerpoint/2010/main" val="2189653495"/>
              </p:ext>
            </p:extLst>
          </p:nvPr>
        </p:nvGraphicFramePr>
        <p:xfrm>
          <a:off x="4631921" y="2788169"/>
          <a:ext cx="2122488" cy="2120900"/>
        </p:xfrm>
        <a:graphic>
          <a:graphicData uri="http://schemas.openxmlformats.org/presentationml/2006/ole">
            <mc:AlternateContent xmlns:mc="http://schemas.openxmlformats.org/markup-compatibility/2006">
              <mc:Choice xmlns:v="urn:schemas-microsoft-com:vml" Requires="v">
                <p:oleObj spid="_x0000_s222308" name="Visio" r:id="rId9" imgW="1778000" imgH="1778000" progId="Visio.Drawing.6">
                  <p:embed/>
                </p:oleObj>
              </mc:Choice>
              <mc:Fallback>
                <p:oleObj name="Visio" r:id="rId9" imgW="1778000" imgH="1778000" progId="Visio.Drawing.6">
                  <p:embed/>
                  <p:pic>
                    <p:nvPicPr>
                      <p:cNvPr id="18228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1921" y="2788169"/>
                        <a:ext cx="2122488" cy="212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82287" name="Object 15"/>
          <p:cNvGraphicFramePr>
            <a:graphicFrameLocks noChangeAspect="1"/>
          </p:cNvGraphicFramePr>
          <p:nvPr>
            <p:extLst>
              <p:ext uri="{D42A27DB-BD31-4B8C-83A1-F6EECF244321}">
                <p14:modId xmlns:p14="http://schemas.microsoft.com/office/powerpoint/2010/main" val="3302981599"/>
              </p:ext>
            </p:extLst>
          </p:nvPr>
        </p:nvGraphicFramePr>
        <p:xfrm>
          <a:off x="2422121" y="2788169"/>
          <a:ext cx="2238375" cy="2120900"/>
        </p:xfrm>
        <a:graphic>
          <a:graphicData uri="http://schemas.openxmlformats.org/presentationml/2006/ole">
            <mc:AlternateContent xmlns:mc="http://schemas.openxmlformats.org/markup-compatibility/2006">
              <mc:Choice xmlns:v="urn:schemas-microsoft-com:vml" Requires="v">
                <p:oleObj spid="_x0000_s222309" name="Visio" r:id="rId11" imgW="1879600" imgH="1778000" progId="Visio.Drawing.6">
                  <p:embed/>
                </p:oleObj>
              </mc:Choice>
              <mc:Fallback>
                <p:oleObj name="Visio" r:id="rId11" imgW="1879600" imgH="1778000" progId="Visio.Drawing.6">
                  <p:embed/>
                  <p:pic>
                    <p:nvPicPr>
                      <p:cNvPr id="18228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2121" y="2788169"/>
                        <a:ext cx="2238375" cy="212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TextBox 2"/>
          <p:cNvSpPr txBox="1"/>
          <p:nvPr/>
        </p:nvSpPr>
        <p:spPr>
          <a:xfrm>
            <a:off x="212321" y="1873769"/>
            <a:ext cx="6507163" cy="2800350"/>
          </a:xfrm>
          <a:prstGeom prst="rect">
            <a:avLst/>
          </a:prstGeom>
          <a:solidFill>
            <a:schemeClr val="bg1">
              <a:lumMod val="85000"/>
            </a:schemeClr>
          </a:solidFill>
        </p:spPr>
        <p:txBody>
          <a:bodyPr>
            <a:spAutoFit/>
          </a:bodyPr>
          <a:lstStyle/>
          <a:p>
            <a:pPr>
              <a:defRPr/>
            </a:pPr>
            <a:r>
              <a:rPr lang="en-US" sz="1600" b="1" u="sng" dirty="0"/>
              <a:t>First Fragment</a:t>
            </a:r>
            <a:r>
              <a:rPr lang="en-US" sz="1600" dirty="0"/>
              <a:t>:</a:t>
            </a:r>
          </a:p>
          <a:p>
            <a:pPr>
              <a:defRPr/>
            </a:pPr>
            <a:r>
              <a:rPr lang="en-US" sz="1600" dirty="0"/>
              <a:t>MTU = 1000</a:t>
            </a:r>
          </a:p>
          <a:p>
            <a:pPr>
              <a:defRPr/>
            </a:pPr>
            <a:r>
              <a:rPr lang="en-US" sz="1600" dirty="0"/>
              <a:t>Datagram  = 2400 = 20 header + 2380 payload</a:t>
            </a:r>
          </a:p>
          <a:p>
            <a:pPr>
              <a:defRPr/>
            </a:pPr>
            <a:r>
              <a:rPr lang="en-US" sz="1600" dirty="0"/>
              <a:t>MTU can carry 1000 – 20 (Header) = 980 data bytes</a:t>
            </a:r>
          </a:p>
          <a:p>
            <a:pPr>
              <a:defRPr/>
            </a:pPr>
            <a:r>
              <a:rPr lang="en-US" sz="1600" dirty="0"/>
              <a:t>Fragments have to be multiple of 8 in size (2</a:t>
            </a:r>
            <a:r>
              <a:rPr lang="en-US" sz="1600" baseline="30000" dirty="0"/>
              <a:t>13</a:t>
            </a:r>
            <a:r>
              <a:rPr lang="en-US" sz="1600" dirty="0"/>
              <a:t>). </a:t>
            </a:r>
          </a:p>
          <a:p>
            <a:pPr>
              <a:defRPr/>
            </a:pPr>
            <a:r>
              <a:rPr lang="en-US" sz="1600" dirty="0"/>
              <a:t>So 980/8=122</a:t>
            </a:r>
            <a:r>
              <a:rPr lang="en-US" sz="1600" dirty="0">
                <a:solidFill>
                  <a:srgbClr val="FF0000"/>
                </a:solidFill>
              </a:rPr>
              <a:t>R4</a:t>
            </a:r>
          </a:p>
          <a:p>
            <a:pPr>
              <a:defRPr/>
            </a:pPr>
            <a:r>
              <a:rPr lang="en-US" sz="1600" dirty="0"/>
              <a:t>Therefore carried payload will be 980-</a:t>
            </a:r>
            <a:r>
              <a:rPr lang="en-US" sz="1600" dirty="0">
                <a:solidFill>
                  <a:srgbClr val="FF0000"/>
                </a:solidFill>
              </a:rPr>
              <a:t>4</a:t>
            </a:r>
            <a:r>
              <a:rPr lang="en-US" sz="1600" dirty="0"/>
              <a:t>=976 bytes</a:t>
            </a:r>
          </a:p>
          <a:p>
            <a:pPr>
              <a:defRPr/>
            </a:pPr>
            <a:r>
              <a:rPr lang="en-US" sz="1600" dirty="0"/>
              <a:t>The first fragment will be 20 (Header) + 976 data = 996 in length.</a:t>
            </a:r>
          </a:p>
          <a:p>
            <a:pPr>
              <a:defRPr/>
            </a:pPr>
            <a:r>
              <a:rPr lang="en-US" sz="1600" dirty="0"/>
              <a:t>Fragment offset will be 0 bytes. </a:t>
            </a:r>
          </a:p>
          <a:p>
            <a:pPr>
              <a:defRPr/>
            </a:pPr>
            <a:r>
              <a:rPr lang="en-US" sz="1600" dirty="0"/>
              <a:t>Data remaining to be transmitted = 2380 – 976.</a:t>
            </a:r>
          </a:p>
          <a:p>
            <a:pPr>
              <a:defRPr/>
            </a:pPr>
            <a:r>
              <a:rPr lang="en-US" sz="1600" dirty="0"/>
              <a:t>Offset of next datagram will be 976/8 = 122  </a:t>
            </a:r>
            <a:endParaRPr lang="en-US" sz="1800" dirty="0"/>
          </a:p>
        </p:txBody>
      </p:sp>
      <p:sp>
        <p:nvSpPr>
          <p:cNvPr id="4" name="TextBox 3"/>
          <p:cNvSpPr txBox="1">
            <a:spLocks noChangeArrowheads="1"/>
          </p:cNvSpPr>
          <p:nvPr/>
        </p:nvSpPr>
        <p:spPr bwMode="auto">
          <a:xfrm>
            <a:off x="206536" y="4866481"/>
            <a:ext cx="5840413" cy="1323975"/>
          </a:xfrm>
          <a:prstGeom prst="rect">
            <a:avLst/>
          </a:prstGeom>
          <a:solidFill>
            <a:srgbClr val="D9D9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u="sng" dirty="0"/>
              <a:t>Second Fragment</a:t>
            </a:r>
            <a:r>
              <a:rPr lang="en-US" sz="1600" dirty="0"/>
              <a:t>:</a:t>
            </a:r>
          </a:p>
          <a:p>
            <a:r>
              <a:rPr lang="en-US" sz="1600" dirty="0"/>
              <a:t>Data remaining to be carried: 2380 – 976 =  1404 &gt; 980 --&gt; 976</a:t>
            </a:r>
          </a:p>
          <a:p>
            <a:r>
              <a:rPr lang="en-US" sz="1600" dirty="0"/>
              <a:t>The second fragment will be 20 (Header) + 976 data = 996 in length.</a:t>
            </a:r>
          </a:p>
          <a:p>
            <a:r>
              <a:rPr lang="en-US" sz="1600" dirty="0"/>
              <a:t>Fragment offset will be 122 bytes (size of 1</a:t>
            </a:r>
            <a:r>
              <a:rPr lang="en-US" sz="1600" baseline="30000" dirty="0"/>
              <a:t>st</a:t>
            </a:r>
            <a:r>
              <a:rPr lang="en-US" sz="1600" dirty="0"/>
              <a:t> fragment payload). </a:t>
            </a:r>
          </a:p>
          <a:p>
            <a:r>
              <a:rPr lang="en-US" sz="1600" dirty="0"/>
              <a:t>Offset of next datagram will be 122 + 976/8 = 244  </a:t>
            </a:r>
          </a:p>
        </p:txBody>
      </p:sp>
      <p:pic>
        <p:nvPicPr>
          <p:cNvPr id="13" name="Picture 154" descr="underline_base">
            <a:extLst>
              <a:ext uri="{FF2B5EF4-FFF2-40B4-BE49-F238E27FC236}">
                <a16:creationId xmlns:a16="http://schemas.microsoft.com/office/drawing/2014/main" id="{94D1AE69-676E-4B46-B91D-4B4A04376E67}"/>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826777"/>
            <a:ext cx="6062420" cy="17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a:extLst>
              <a:ext uri="{FF2B5EF4-FFF2-40B4-BE49-F238E27FC236}">
                <a16:creationId xmlns:a16="http://schemas.microsoft.com/office/drawing/2014/main" id="{696F095F-5E38-2C43-8014-FF3935880F96}"/>
              </a:ext>
            </a:extLst>
          </p:cNvPr>
          <p:cNvSpPr txBox="1">
            <a:spLocks/>
          </p:cNvSpPr>
          <p:nvPr/>
        </p:nvSpPr>
        <p:spPr>
          <a:xfrm>
            <a:off x="6209654" y="6461125"/>
            <a:ext cx="2858146" cy="26960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r"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r>
              <a:rPr lang="en-US" altLang="en-US" sz="1400" dirty="0">
                <a:solidFill>
                  <a:srgbClr val="000000"/>
                </a:solidFill>
                <a:latin typeface="Tahoma" panose="020B0604030504040204" pitchFamily="34" charset="0"/>
                <a:cs typeface="Arial" panose="020B0604020202020204" pitchFamily="34" charset="0"/>
              </a:rPr>
              <a:t>Network Layer: Data Plane 4-</a:t>
            </a:r>
            <a:fld id="{896C7202-21FD-A64B-BD9B-400EC6FBF071}" type="slidenum">
              <a:rPr lang="en-US" altLang="en-US" sz="1400" smtClean="0">
                <a:solidFill>
                  <a:srgbClr val="000000"/>
                </a:solidFill>
                <a:latin typeface="Tahoma" panose="020B0604030504040204" pitchFamily="34" charset="0"/>
                <a:cs typeface="Arial" panose="020B0604020202020204" pitchFamily="34" charset="0"/>
              </a:rPr>
              <a:pPr/>
              <a:t>30</a:t>
            </a:fld>
            <a:endParaRPr lang="en-US" altLang="en-US" sz="1400" dirty="0">
              <a:solidFill>
                <a:srgbClr val="000000"/>
              </a:solidFill>
              <a:latin typeface="Tahoma" panose="020B0604030504040204" pitchFamily="34" charset="0"/>
              <a:cs typeface="Arial" panose="020B0604020202020204" pitchFamily="34" charset="0"/>
            </a:endParaRPr>
          </a:p>
        </p:txBody>
      </p:sp>
      <p:sp>
        <p:nvSpPr>
          <p:cNvPr id="5" name="TextBox 4"/>
          <p:cNvSpPr txBox="1">
            <a:spLocks noChangeArrowheads="1"/>
          </p:cNvSpPr>
          <p:nvPr/>
        </p:nvSpPr>
        <p:spPr bwMode="auto">
          <a:xfrm>
            <a:off x="2854581" y="5656647"/>
            <a:ext cx="6181725" cy="1077912"/>
          </a:xfrm>
          <a:prstGeom prst="rect">
            <a:avLst/>
          </a:prstGeom>
          <a:solidFill>
            <a:srgbClr val="D9D9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u="sng" dirty="0"/>
              <a:t>Third Fragment</a:t>
            </a:r>
            <a:r>
              <a:rPr lang="en-US" sz="1600" dirty="0"/>
              <a:t>:</a:t>
            </a:r>
          </a:p>
          <a:p>
            <a:r>
              <a:rPr lang="en-US" sz="1600" dirty="0"/>
              <a:t>Data remaining to be transmitted = 2380 – 976 – 976 = 428</a:t>
            </a:r>
          </a:p>
          <a:p>
            <a:r>
              <a:rPr lang="en-US" sz="1600" dirty="0"/>
              <a:t>The 3rd fragment will be 20 (Header) + 428 data = 448 in length.</a:t>
            </a:r>
          </a:p>
          <a:p>
            <a:r>
              <a:rPr lang="en-US" sz="1600" dirty="0"/>
              <a:t>Fragment offset will be 244 bytes (size of 1</a:t>
            </a:r>
            <a:r>
              <a:rPr lang="en-US" sz="1600" baseline="30000" dirty="0"/>
              <a:t>st</a:t>
            </a:r>
            <a:r>
              <a:rPr lang="en-US" sz="1600" dirty="0"/>
              <a:t> + 2</a:t>
            </a:r>
            <a:r>
              <a:rPr lang="en-US" sz="1600" baseline="30000" dirty="0"/>
              <a:t>nd</a:t>
            </a:r>
            <a:r>
              <a:rPr lang="en-US" sz="1600" dirty="0"/>
              <a:t> fragment payloads). </a:t>
            </a:r>
          </a:p>
        </p:txBody>
      </p:sp>
    </p:spTree>
    <p:extLst>
      <p:ext uri="{BB962C8B-B14F-4D97-AF65-F5344CB8AC3E}">
        <p14:creationId xmlns:p14="http://schemas.microsoft.com/office/powerpoint/2010/main" val="1371131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22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22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underline_base">
            <a:extLst>
              <a:ext uri="{FF2B5EF4-FFF2-40B4-BE49-F238E27FC236}">
                <a16:creationId xmlns:a16="http://schemas.microsoft.com/office/drawing/2014/main" id="{39E28D5C-5C40-CD49-97C0-48A094E4B1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3">
            <a:extLst>
              <a:ext uri="{FF2B5EF4-FFF2-40B4-BE49-F238E27FC236}">
                <a16:creationId xmlns:a16="http://schemas.microsoft.com/office/drawing/2014/main" id="{BAB250B5-56F8-EE40-9F68-8B001263136C}"/>
              </a:ext>
            </a:extLst>
          </p:cNvPr>
          <p:cNvSpPr>
            <a:spLocks noGrp="1" noChangeArrowheads="1"/>
          </p:cNvSpPr>
          <p:nvPr>
            <p:ph type="body" sz="half" idx="1"/>
          </p:nvPr>
        </p:nvSpPr>
        <p:spPr>
          <a:xfrm>
            <a:off x="533400" y="1600199"/>
            <a:ext cx="3879850" cy="4960257"/>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solidFill>
                  <a:srgbClr val="CC0000"/>
                </a:solidFill>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DHCP</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solidFill>
                  <a:srgbClr val="000000"/>
                </a:solidFill>
                <a:latin typeface="Gill Sans MT" panose="020B0502020104020203" pitchFamily="34" charset="77"/>
                <a:ea typeface="ＭＳ Ｐゴシック" panose="020B0600070205080204" pitchFamily="34" charset="-128"/>
              </a:rPr>
              <a:t>IPv6</a:t>
            </a:r>
          </a:p>
        </p:txBody>
      </p:sp>
      <p:sp>
        <p:nvSpPr>
          <p:cNvPr id="79876" name="Rectangle 2">
            <a:extLst>
              <a:ext uri="{FF2B5EF4-FFF2-40B4-BE49-F238E27FC236}">
                <a16:creationId xmlns:a16="http://schemas.microsoft.com/office/drawing/2014/main" id="{3945B9F7-C022-7046-9CDC-2C23785CD27C}"/>
              </a:ext>
            </a:extLst>
          </p:cNvPr>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79877" name="Slide Number Placeholder 5">
            <a:extLst>
              <a:ext uri="{FF2B5EF4-FFF2-40B4-BE49-F238E27FC236}">
                <a16:creationId xmlns:a16="http://schemas.microsoft.com/office/drawing/2014/main" id="{DA6879B6-2A40-A14A-BCAC-42CAAFC6C82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DDFF5DA0-9336-A545-9318-8FBBD0EE3369}" type="slidenum">
              <a:rPr lang="en-US" altLang="en-US" sz="1200">
                <a:latin typeface="Tahoma" panose="020B0604030504040204" pitchFamily="34" charset="0"/>
              </a:rPr>
              <a:pPr/>
              <a:t>31</a:t>
            </a:fld>
            <a:endParaRPr lang="en-US" altLang="en-US" sz="1200">
              <a:latin typeface="Tahoma" panose="020B0604030504040204" pitchFamily="34" charset="0"/>
            </a:endParaRPr>
          </a:p>
        </p:txBody>
      </p:sp>
      <p:sp>
        <p:nvSpPr>
          <p:cNvPr id="79878" name="Footer Placeholder 2">
            <a:extLst>
              <a:ext uri="{FF2B5EF4-FFF2-40B4-BE49-F238E27FC236}">
                <a16:creationId xmlns:a16="http://schemas.microsoft.com/office/drawing/2014/main" id="{A6EF9943-6564-814A-80DB-138159992BF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a:extLst>
              <a:ext uri="{FF2B5EF4-FFF2-40B4-BE49-F238E27FC236}">
                <a16:creationId xmlns:a16="http://schemas.microsoft.com/office/drawing/2014/main" id="{8EEBC514-4F47-004D-B073-DF4EBCEAEC02}"/>
              </a:ext>
            </a:extLst>
          </p:cNvPr>
          <p:cNvSpPr>
            <a:spLocks noGrp="1" noChangeArrowheads="1"/>
          </p:cNvSpPr>
          <p:nvPr>
            <p:ph type="title"/>
          </p:nvPr>
        </p:nvSpPr>
        <p:spPr>
          <a:xfrm>
            <a:off x="175054" y="0"/>
            <a:ext cx="7772400" cy="840259"/>
          </a:xfrm>
        </p:spPr>
        <p:txBody>
          <a:bodyPr/>
          <a:lstStyle/>
          <a:p>
            <a:r>
              <a:rPr lang="en-US" altLang="en-US" sz="4000" dirty="0">
                <a:ea typeface="ＭＳ Ｐゴシック" panose="020B0600070205080204" pitchFamily="34" charset="-128"/>
              </a:rPr>
              <a:t>Internet Addressing: Introduction</a:t>
            </a:r>
            <a:endParaRPr lang="en-US" altLang="en-US" dirty="0">
              <a:ea typeface="ＭＳ Ｐゴシック" panose="020B0600070205080204" pitchFamily="34" charset="-128"/>
            </a:endParaRPr>
          </a:p>
        </p:txBody>
      </p:sp>
      <p:sp>
        <p:nvSpPr>
          <p:cNvPr id="80901" name="Rectangle 3">
            <a:extLst>
              <a:ext uri="{FF2B5EF4-FFF2-40B4-BE49-F238E27FC236}">
                <a16:creationId xmlns:a16="http://schemas.microsoft.com/office/drawing/2014/main" id="{070BF7A6-DB34-5649-A5ED-B842BFE5FA54}"/>
              </a:ext>
            </a:extLst>
          </p:cNvPr>
          <p:cNvSpPr>
            <a:spLocks noGrp="1" noChangeArrowheads="1"/>
          </p:cNvSpPr>
          <p:nvPr>
            <p:ph type="body" sz="half" idx="1"/>
          </p:nvPr>
        </p:nvSpPr>
        <p:spPr>
          <a:xfrm>
            <a:off x="122930" y="1049208"/>
            <a:ext cx="4018258" cy="5413376"/>
          </a:xfrm>
        </p:spPr>
        <p:txBody>
          <a:bodyPr/>
          <a:lstStyle/>
          <a:p>
            <a:r>
              <a:rPr lang="en-US" altLang="en-US" sz="2400" i="1" dirty="0">
                <a:solidFill>
                  <a:srgbClr val="CC0000"/>
                </a:solidFill>
                <a:ea typeface="ＭＳ Ｐゴシック" panose="020B0600070205080204" pitchFamily="34" charset="-128"/>
                <a:cs typeface="ＭＳ Ｐゴシック" panose="020B0600070205080204" pitchFamily="34" charset="-128"/>
              </a:rPr>
              <a:t>Internet address:</a:t>
            </a:r>
            <a:r>
              <a:rPr lang="en-US" altLang="en-US" sz="2000" dirty="0">
                <a:ea typeface="ＭＳ Ｐゴシック" panose="020B0600070205080204" pitchFamily="34" charset="-128"/>
                <a:cs typeface="ＭＳ Ｐゴシック" panose="020B0600070205080204" pitchFamily="34" charset="-128"/>
              </a:rPr>
              <a:t> 32-bit identifier for host, router </a:t>
            </a:r>
            <a:r>
              <a:rPr lang="en-US" altLang="en-US" sz="2000" i="1" dirty="0">
                <a:ea typeface="ＭＳ Ｐゴシック" panose="020B0600070205080204" pitchFamily="34" charset="-128"/>
                <a:cs typeface="ＭＳ Ｐゴシック" panose="020B0600070205080204" pitchFamily="34" charset="-128"/>
              </a:rPr>
              <a:t>interface</a:t>
            </a:r>
            <a:r>
              <a:rPr lang="en-US" altLang="en-US" sz="2000" dirty="0">
                <a:ea typeface="ＭＳ Ｐゴシック" panose="020B0600070205080204" pitchFamily="34" charset="-128"/>
                <a:cs typeface="ＭＳ Ｐゴシック" panose="020B0600070205080204" pitchFamily="34" charset="-128"/>
              </a:rPr>
              <a:t> </a:t>
            </a:r>
          </a:p>
          <a:p>
            <a:r>
              <a:rPr lang="en-US" altLang="en-US" sz="2400" i="1" dirty="0">
                <a:solidFill>
                  <a:srgbClr val="CC0000"/>
                </a:solidFill>
                <a:ea typeface="ＭＳ Ｐゴシック" panose="020B0600070205080204" pitchFamily="34" charset="-128"/>
                <a:cs typeface="ＭＳ Ｐゴシック" panose="020B0600070205080204" pitchFamily="34" charset="-128"/>
              </a:rPr>
              <a:t>interface:</a:t>
            </a:r>
            <a:r>
              <a:rPr lang="en-US" altLang="en-US" sz="2000" dirty="0">
                <a:ea typeface="ＭＳ Ｐゴシック" panose="020B0600070205080204" pitchFamily="34" charset="-128"/>
                <a:cs typeface="ＭＳ Ｐゴシック" panose="020B0600070205080204" pitchFamily="34" charset="-128"/>
              </a:rPr>
              <a:t> connection between host/router and physical link</a:t>
            </a:r>
          </a:p>
          <a:p>
            <a:pPr lvl="1"/>
            <a:r>
              <a:rPr lang="en-US" altLang="en-US" sz="1800" dirty="0">
                <a:latin typeface="Gill Sans MT" panose="020B0502020104020203" pitchFamily="34" charset="77"/>
                <a:ea typeface="ＭＳ Ｐゴシック" panose="020B0600070205080204" pitchFamily="34" charset="-128"/>
              </a:rPr>
              <a:t>router’</a:t>
            </a:r>
            <a:r>
              <a:rPr lang="en-US" altLang="ja-JP" sz="1800" dirty="0">
                <a:latin typeface="Gill Sans MT" panose="020B0502020104020203" pitchFamily="34" charset="77"/>
                <a:ea typeface="ＭＳ Ｐゴシック" panose="020B0600070205080204" pitchFamily="34" charset="-128"/>
              </a:rPr>
              <a:t>s typically have multiple interfaces</a:t>
            </a:r>
          </a:p>
          <a:p>
            <a:pPr lvl="2"/>
            <a:r>
              <a:rPr lang="en-US" altLang="ja-JP" sz="1600" dirty="0">
                <a:latin typeface="Gill Sans MT" panose="020B0502020104020203" pitchFamily="34" charset="77"/>
                <a:ea typeface="ＭＳ Ｐゴシック" panose="020B0600070205080204" pitchFamily="34" charset="-128"/>
              </a:rPr>
              <a:t>each interface </a:t>
            </a:r>
            <a:r>
              <a:rPr lang="en-US" altLang="ja-JP" sz="1600" b="1" i="1" dirty="0">
                <a:solidFill>
                  <a:srgbClr val="C00000"/>
                </a:solidFill>
                <a:latin typeface="Gill Sans MT" panose="020B0502020104020203" pitchFamily="34" charset="77"/>
                <a:ea typeface="ＭＳ Ｐゴシック" panose="020B0600070205080204" pitchFamily="34" charset="-128"/>
              </a:rPr>
              <a:t>creates</a:t>
            </a:r>
            <a:r>
              <a:rPr lang="en-US" altLang="ja-JP" sz="1600" dirty="0">
                <a:latin typeface="Gill Sans MT" panose="020B0502020104020203" pitchFamily="34" charset="77"/>
                <a:ea typeface="ＭＳ Ｐゴシック" panose="020B0600070205080204" pitchFamily="34" charset="-128"/>
              </a:rPr>
              <a:t> a </a:t>
            </a:r>
            <a:r>
              <a:rPr lang="en-US" altLang="ja-JP" sz="1600" u="sng" dirty="0">
                <a:solidFill>
                  <a:srgbClr val="C00000"/>
                </a:solidFill>
                <a:latin typeface="Gill Sans MT" panose="020B0502020104020203" pitchFamily="34" charset="77"/>
                <a:ea typeface="ＭＳ Ｐゴシック" panose="020B0600070205080204" pitchFamily="34" charset="-128"/>
              </a:rPr>
              <a:t>distinct/separate</a:t>
            </a:r>
            <a:r>
              <a:rPr lang="en-US" altLang="ja-JP" sz="1600" dirty="0">
                <a:solidFill>
                  <a:srgbClr val="C00000"/>
                </a:solidFill>
                <a:latin typeface="Gill Sans MT" panose="020B0502020104020203" pitchFamily="34" charset="77"/>
                <a:ea typeface="ＭＳ Ｐゴシック" panose="020B0600070205080204" pitchFamily="34" charset="-128"/>
              </a:rPr>
              <a:t> </a:t>
            </a:r>
            <a:r>
              <a:rPr lang="en-US" altLang="ja-JP" sz="1600" dirty="0">
                <a:latin typeface="Gill Sans MT" panose="020B0502020104020203" pitchFamily="34" charset="77"/>
                <a:ea typeface="ＭＳ Ｐゴシック" panose="020B0600070205080204" pitchFamily="34" charset="-128"/>
              </a:rPr>
              <a:t>network</a:t>
            </a:r>
            <a:endParaRPr lang="en-US" altLang="ja-JP" sz="1400" dirty="0">
              <a:latin typeface="Gill Sans MT" panose="020B0502020104020203" pitchFamily="34" charset="77"/>
              <a:ea typeface="ＭＳ Ｐゴシック" panose="020B0600070205080204" pitchFamily="34" charset="-128"/>
            </a:endParaRPr>
          </a:p>
          <a:p>
            <a:pPr lvl="1"/>
            <a:r>
              <a:rPr lang="en-US" altLang="en-US" sz="1800" dirty="0">
                <a:latin typeface="Gill Sans MT" panose="020B0502020104020203" pitchFamily="34" charset="77"/>
                <a:ea typeface="ＭＳ Ｐゴシック" panose="020B0600070205080204" pitchFamily="34" charset="-128"/>
              </a:rPr>
              <a:t>host typically has one or two interfaces (e.g., wired Ethernet, wireless 802.11)</a:t>
            </a:r>
          </a:p>
          <a:p>
            <a:pPr lvl="2"/>
            <a:r>
              <a:rPr lang="en-US" altLang="en-US" sz="1600" dirty="0">
                <a:latin typeface="Gill Sans MT" panose="020B0502020104020203" pitchFamily="34" charset="77"/>
                <a:ea typeface="ＭＳ Ｐゴシック" panose="020B0600070205080204" pitchFamily="34" charset="-128"/>
              </a:rPr>
              <a:t>interfaces may or may not be on a same network</a:t>
            </a:r>
          </a:p>
          <a:p>
            <a:r>
              <a:rPr lang="en-US" altLang="en-US" sz="2000" i="1" dirty="0">
                <a:solidFill>
                  <a:srgbClr val="CC0000"/>
                </a:solidFill>
                <a:ea typeface="ＭＳ Ｐゴシック" panose="020B0600070205080204" pitchFamily="34" charset="-128"/>
                <a:cs typeface="ＭＳ Ｐゴシック" panose="020B0600070205080204" pitchFamily="34" charset="-128"/>
              </a:rPr>
              <a:t>Internet address associated with </a:t>
            </a:r>
            <a:r>
              <a:rPr lang="en-US" altLang="en-US" sz="2000" i="1" u="sng" dirty="0">
                <a:solidFill>
                  <a:srgbClr val="CC0000"/>
                </a:solidFill>
                <a:ea typeface="ＭＳ Ｐゴシック" panose="020B0600070205080204" pitchFamily="34" charset="-128"/>
                <a:cs typeface="ＭＳ Ｐゴシック" panose="020B0600070205080204" pitchFamily="34" charset="-128"/>
              </a:rPr>
              <a:t>each</a:t>
            </a:r>
            <a:r>
              <a:rPr lang="en-US" altLang="en-US" sz="2000" i="1" dirty="0">
                <a:solidFill>
                  <a:srgbClr val="CC0000"/>
                </a:solidFill>
                <a:ea typeface="ＭＳ Ｐゴシック" panose="020B0600070205080204" pitchFamily="34" charset="-128"/>
                <a:cs typeface="ＭＳ Ｐゴシック" panose="020B0600070205080204" pitchFamily="34" charset="-128"/>
              </a:rPr>
              <a:t> interface</a:t>
            </a:r>
          </a:p>
        </p:txBody>
      </p:sp>
      <p:pic>
        <p:nvPicPr>
          <p:cNvPr id="80935" name="Picture 108" descr="underline_base">
            <a:extLst>
              <a:ext uri="{FF2B5EF4-FFF2-40B4-BE49-F238E27FC236}">
                <a16:creationId xmlns:a16="http://schemas.microsoft.com/office/drawing/2014/main" id="{A4B6B1E5-EF35-3046-8CA5-28FB54AB6D3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06" y="711200"/>
            <a:ext cx="708059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40" name="Slide Number Placeholder 5">
            <a:extLst>
              <a:ext uri="{FF2B5EF4-FFF2-40B4-BE49-F238E27FC236}">
                <a16:creationId xmlns:a16="http://schemas.microsoft.com/office/drawing/2014/main" id="{6BDD64C2-D274-804F-A61C-855A673BF1F8}"/>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220D36F5-F9EB-244D-80B3-F6AA99EC06C6}" type="slidenum">
              <a:rPr lang="en-US" altLang="en-US" sz="1200">
                <a:latin typeface="Tahoma" panose="020B0604030504040204" pitchFamily="34" charset="0"/>
              </a:rPr>
              <a:pPr/>
              <a:t>32</a:t>
            </a:fld>
            <a:endParaRPr lang="en-US" altLang="en-US" sz="1200">
              <a:latin typeface="Tahoma" panose="020B0604030504040204" pitchFamily="34" charset="0"/>
            </a:endParaRPr>
          </a:p>
        </p:txBody>
      </p:sp>
      <p:sp>
        <p:nvSpPr>
          <p:cNvPr id="80941" name="Footer Placeholder 2">
            <a:extLst>
              <a:ext uri="{FF2B5EF4-FFF2-40B4-BE49-F238E27FC236}">
                <a16:creationId xmlns:a16="http://schemas.microsoft.com/office/drawing/2014/main" id="{6631CDBA-AB5C-2446-8183-05BF21B9F23D}"/>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grpSp>
        <p:nvGrpSpPr>
          <p:cNvPr id="2" name="Group 1">
            <a:extLst>
              <a:ext uri="{FF2B5EF4-FFF2-40B4-BE49-F238E27FC236}">
                <a16:creationId xmlns:a16="http://schemas.microsoft.com/office/drawing/2014/main" id="{4C3D9BE2-02D8-804A-B034-E09B5D386D8C}"/>
              </a:ext>
            </a:extLst>
          </p:cNvPr>
          <p:cNvGrpSpPr/>
          <p:nvPr/>
        </p:nvGrpSpPr>
        <p:grpSpPr>
          <a:xfrm>
            <a:off x="3614569" y="1282700"/>
            <a:ext cx="5097631" cy="3806825"/>
            <a:chOff x="3614569" y="1282700"/>
            <a:chExt cx="5097631" cy="3806825"/>
          </a:xfrm>
        </p:grpSpPr>
        <p:sp>
          <p:nvSpPr>
            <p:cNvPr id="80897" name="Freeform 140">
              <a:extLst>
                <a:ext uri="{FF2B5EF4-FFF2-40B4-BE49-F238E27FC236}">
                  <a16:creationId xmlns:a16="http://schemas.microsoft.com/office/drawing/2014/main" id="{747C60FF-320C-E04F-A2B0-BA263BE0CD30}"/>
                </a:ext>
              </a:extLst>
            </p:cNvPr>
            <p:cNvSpPr>
              <a:spLocks/>
            </p:cNvSpPr>
            <p:nvPr/>
          </p:nvSpPr>
          <p:spPr bwMode="auto">
            <a:xfrm rot="-5400000">
              <a:off x="6203156" y="3196432"/>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898" name="Freeform 140">
              <a:extLst>
                <a:ext uri="{FF2B5EF4-FFF2-40B4-BE49-F238E27FC236}">
                  <a16:creationId xmlns:a16="http://schemas.microsoft.com/office/drawing/2014/main" id="{5B59FD89-3E78-054A-8866-17DC52E9EB41}"/>
                </a:ext>
              </a:extLst>
            </p:cNvPr>
            <p:cNvSpPr>
              <a:spLocks/>
            </p:cNvSpPr>
            <p:nvPr/>
          </p:nvSpPr>
          <p:spPr bwMode="auto">
            <a:xfrm rot="10800000">
              <a:off x="7200900" y="1870075"/>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899" name="Freeform 140">
              <a:extLst>
                <a:ext uri="{FF2B5EF4-FFF2-40B4-BE49-F238E27FC236}">
                  <a16:creationId xmlns:a16="http://schemas.microsoft.com/office/drawing/2014/main" id="{A085F828-13DD-B340-A957-94F621970ABE}"/>
                </a:ext>
              </a:extLst>
            </p:cNvPr>
            <p:cNvSpPr>
              <a:spLocks/>
            </p:cNvSpPr>
            <p:nvPr/>
          </p:nvSpPr>
          <p:spPr bwMode="auto">
            <a:xfrm>
              <a:off x="5165725" y="1452563"/>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02" name="Text Box 26">
              <a:extLst>
                <a:ext uri="{FF2B5EF4-FFF2-40B4-BE49-F238E27FC236}">
                  <a16:creationId xmlns:a16="http://schemas.microsoft.com/office/drawing/2014/main" id="{381BB001-B8C3-1C47-B206-B91EB54B8EBF}"/>
                </a:ext>
              </a:extLst>
            </p:cNvPr>
            <p:cNvSpPr txBox="1">
              <a:spLocks noChangeArrowheads="1"/>
            </p:cNvSpPr>
            <p:nvPr/>
          </p:nvSpPr>
          <p:spPr bwMode="auto">
            <a:xfrm>
              <a:off x="4548188" y="1282700"/>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223.1.1.1</a:t>
              </a:r>
              <a:endParaRPr lang="en-US" altLang="en-US" sz="1200">
                <a:latin typeface="Comic Sans MS" panose="030F0902030302020204" pitchFamily="66" charset="0"/>
              </a:endParaRPr>
            </a:p>
          </p:txBody>
        </p:sp>
        <p:grpSp>
          <p:nvGrpSpPr>
            <p:cNvPr id="80903" name="Group 27">
              <a:extLst>
                <a:ext uri="{FF2B5EF4-FFF2-40B4-BE49-F238E27FC236}">
                  <a16:creationId xmlns:a16="http://schemas.microsoft.com/office/drawing/2014/main" id="{FABC6896-0186-3948-A6B2-25FE68BB0490}"/>
                </a:ext>
              </a:extLst>
            </p:cNvPr>
            <p:cNvGrpSpPr>
              <a:grpSpLocks/>
            </p:cNvGrpSpPr>
            <p:nvPr/>
          </p:nvGrpSpPr>
          <p:grpSpPr bwMode="auto">
            <a:xfrm>
              <a:off x="3814763" y="2243138"/>
              <a:ext cx="920750" cy="276225"/>
              <a:chOff x="3251" y="608"/>
              <a:chExt cx="580" cy="174"/>
            </a:xfrm>
          </p:grpSpPr>
          <p:sp>
            <p:nvSpPr>
              <p:cNvPr id="80966" name="Rectangle 28">
                <a:extLst>
                  <a:ext uri="{FF2B5EF4-FFF2-40B4-BE49-F238E27FC236}">
                    <a16:creationId xmlns:a16="http://schemas.microsoft.com/office/drawing/2014/main" id="{888F5760-00D4-A748-83B2-8345297870A1}"/>
                  </a:ext>
                </a:extLst>
              </p:cNvPr>
              <p:cNvSpPr>
                <a:spLocks noChangeArrowheads="1"/>
              </p:cNvSpPr>
              <p:nvPr/>
            </p:nvSpPr>
            <p:spPr bwMode="auto">
              <a:xfrm>
                <a:off x="3306" y="657"/>
                <a:ext cx="525"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80967" name="Text Box 29">
                <a:extLst>
                  <a:ext uri="{FF2B5EF4-FFF2-40B4-BE49-F238E27FC236}">
                    <a16:creationId xmlns:a16="http://schemas.microsoft.com/office/drawing/2014/main" id="{53FE7F41-14F1-B74C-AFA0-440108FC7C8D}"/>
                  </a:ext>
                </a:extLst>
              </p:cNvPr>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223.1.1.2</a:t>
                </a:r>
                <a:endParaRPr lang="en-US" altLang="en-US" sz="1200">
                  <a:latin typeface="Comic Sans MS" panose="030F0902030302020204" pitchFamily="66" charset="0"/>
                </a:endParaRPr>
              </a:p>
            </p:txBody>
          </p:sp>
        </p:grpSp>
        <p:sp>
          <p:nvSpPr>
            <p:cNvPr id="80904" name="Text Box 30">
              <a:extLst>
                <a:ext uri="{FF2B5EF4-FFF2-40B4-BE49-F238E27FC236}">
                  <a16:creationId xmlns:a16="http://schemas.microsoft.com/office/drawing/2014/main" id="{DBE89CD5-EBDB-314C-8A8F-5B4A1AB8D19E}"/>
                </a:ext>
              </a:extLst>
            </p:cNvPr>
            <p:cNvSpPr txBox="1">
              <a:spLocks noChangeArrowheads="1"/>
            </p:cNvSpPr>
            <p:nvPr/>
          </p:nvSpPr>
          <p:spPr bwMode="auto">
            <a:xfrm>
              <a:off x="4652963" y="3238500"/>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223.1.1.3</a:t>
              </a:r>
              <a:endParaRPr lang="en-US" altLang="en-US" sz="1200">
                <a:latin typeface="Comic Sans MS" panose="030F0902030302020204" pitchFamily="66" charset="0"/>
              </a:endParaRPr>
            </a:p>
          </p:txBody>
        </p:sp>
        <p:sp>
          <p:nvSpPr>
            <p:cNvPr id="80905" name="Text Box 31">
              <a:extLst>
                <a:ext uri="{FF2B5EF4-FFF2-40B4-BE49-F238E27FC236}">
                  <a16:creationId xmlns:a16="http://schemas.microsoft.com/office/drawing/2014/main" id="{11F25EAD-7E84-3A4F-800F-64FED62C57FA}"/>
                </a:ext>
              </a:extLst>
            </p:cNvPr>
            <p:cNvSpPr txBox="1">
              <a:spLocks noChangeArrowheads="1"/>
            </p:cNvSpPr>
            <p:nvPr/>
          </p:nvSpPr>
          <p:spPr bwMode="auto">
            <a:xfrm>
              <a:off x="5753100" y="2368550"/>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223.1.1.4</a:t>
              </a:r>
              <a:endParaRPr lang="en-US" altLang="en-US" sz="1200">
                <a:latin typeface="Comic Sans MS" panose="030F0902030302020204" pitchFamily="66" charset="0"/>
              </a:endParaRPr>
            </a:p>
          </p:txBody>
        </p:sp>
        <p:sp>
          <p:nvSpPr>
            <p:cNvPr id="80906" name="Line 32">
              <a:extLst>
                <a:ext uri="{FF2B5EF4-FFF2-40B4-BE49-F238E27FC236}">
                  <a16:creationId xmlns:a16="http://schemas.microsoft.com/office/drawing/2014/main" id="{63E00338-5582-3C47-A132-A28F42B11DCC}"/>
                </a:ext>
              </a:extLst>
            </p:cNvPr>
            <p:cNvSpPr>
              <a:spLocks noChangeShapeType="1"/>
            </p:cNvSpPr>
            <p:nvPr/>
          </p:nvSpPr>
          <p:spPr bwMode="auto">
            <a:xfrm>
              <a:off x="6854825" y="2668588"/>
              <a:ext cx="581025" cy="4762"/>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7" name="Text Box 33">
              <a:extLst>
                <a:ext uri="{FF2B5EF4-FFF2-40B4-BE49-F238E27FC236}">
                  <a16:creationId xmlns:a16="http://schemas.microsoft.com/office/drawing/2014/main" id="{90AAB3E2-6FE1-7940-9C47-6ADEBA52E6B9}"/>
                </a:ext>
              </a:extLst>
            </p:cNvPr>
            <p:cNvSpPr txBox="1">
              <a:spLocks noChangeArrowheads="1"/>
            </p:cNvSpPr>
            <p:nvPr/>
          </p:nvSpPr>
          <p:spPr bwMode="auto">
            <a:xfrm>
              <a:off x="6729413" y="2378075"/>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223.1.2.9</a:t>
              </a:r>
              <a:endParaRPr lang="en-US" altLang="en-US" sz="1200">
                <a:latin typeface="Comic Sans MS" panose="030F0902030302020204" pitchFamily="66" charset="0"/>
              </a:endParaRPr>
            </a:p>
          </p:txBody>
        </p:sp>
        <p:sp>
          <p:nvSpPr>
            <p:cNvPr id="80908" name="Line 36">
              <a:extLst>
                <a:ext uri="{FF2B5EF4-FFF2-40B4-BE49-F238E27FC236}">
                  <a16:creationId xmlns:a16="http://schemas.microsoft.com/office/drawing/2014/main" id="{67A84C24-CF5A-0B4C-A481-7964E11999B0}"/>
                </a:ext>
              </a:extLst>
            </p:cNvPr>
            <p:cNvSpPr>
              <a:spLocks noChangeShapeType="1"/>
            </p:cNvSpPr>
            <p:nvPr/>
          </p:nvSpPr>
          <p:spPr bwMode="auto">
            <a:xfrm>
              <a:off x="7878763" y="1978025"/>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9" name="Line 38">
              <a:extLst>
                <a:ext uri="{FF2B5EF4-FFF2-40B4-BE49-F238E27FC236}">
                  <a16:creationId xmlns:a16="http://schemas.microsoft.com/office/drawing/2014/main" id="{198BBEE0-4175-844C-BBCC-272C88CEE558}"/>
                </a:ext>
              </a:extLst>
            </p:cNvPr>
            <p:cNvSpPr>
              <a:spLocks noChangeShapeType="1"/>
            </p:cNvSpPr>
            <p:nvPr/>
          </p:nvSpPr>
          <p:spPr bwMode="auto">
            <a:xfrm>
              <a:off x="7878763" y="3249613"/>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0" name="Text Box 41">
              <a:extLst>
                <a:ext uri="{FF2B5EF4-FFF2-40B4-BE49-F238E27FC236}">
                  <a16:creationId xmlns:a16="http://schemas.microsoft.com/office/drawing/2014/main" id="{76ADDCF0-75C1-7C40-8B03-0D414D4455D3}"/>
                </a:ext>
              </a:extLst>
            </p:cNvPr>
            <p:cNvSpPr txBox="1">
              <a:spLocks noChangeArrowheads="1"/>
            </p:cNvSpPr>
            <p:nvPr/>
          </p:nvSpPr>
          <p:spPr bwMode="auto">
            <a:xfrm>
              <a:off x="7458075" y="3349625"/>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223.1.2.2</a:t>
              </a:r>
              <a:endParaRPr lang="en-US" altLang="en-US" sz="1200">
                <a:latin typeface="Comic Sans MS" panose="030F0902030302020204" pitchFamily="66" charset="0"/>
              </a:endParaRPr>
            </a:p>
          </p:txBody>
        </p:sp>
        <p:sp>
          <p:nvSpPr>
            <p:cNvPr id="80911" name="Text Box 44">
              <a:extLst>
                <a:ext uri="{FF2B5EF4-FFF2-40B4-BE49-F238E27FC236}">
                  <a16:creationId xmlns:a16="http://schemas.microsoft.com/office/drawing/2014/main" id="{A6B88341-6D83-944D-B5AA-091D57EA9816}"/>
                </a:ext>
              </a:extLst>
            </p:cNvPr>
            <p:cNvSpPr txBox="1">
              <a:spLocks noChangeArrowheads="1"/>
            </p:cNvSpPr>
            <p:nvPr/>
          </p:nvSpPr>
          <p:spPr bwMode="auto">
            <a:xfrm>
              <a:off x="7250113" y="1743075"/>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223.1.2.1</a:t>
              </a:r>
              <a:endParaRPr lang="en-US" altLang="en-US" sz="1200">
                <a:latin typeface="Comic Sans MS" panose="030F0902030302020204" pitchFamily="66" charset="0"/>
              </a:endParaRPr>
            </a:p>
          </p:txBody>
        </p:sp>
        <p:sp>
          <p:nvSpPr>
            <p:cNvPr id="80912" name="Line 45">
              <a:extLst>
                <a:ext uri="{FF2B5EF4-FFF2-40B4-BE49-F238E27FC236}">
                  <a16:creationId xmlns:a16="http://schemas.microsoft.com/office/drawing/2014/main" id="{F437306D-9C10-1B4A-8B2B-C9B60C0F2179}"/>
                </a:ext>
              </a:extLst>
            </p:cNvPr>
            <p:cNvSpPr>
              <a:spLocks noChangeShapeType="1"/>
            </p:cNvSpPr>
            <p:nvPr/>
          </p:nvSpPr>
          <p:spPr bwMode="auto">
            <a:xfrm>
              <a:off x="6616700" y="3006725"/>
              <a:ext cx="0" cy="757238"/>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47">
              <a:extLst>
                <a:ext uri="{FF2B5EF4-FFF2-40B4-BE49-F238E27FC236}">
                  <a16:creationId xmlns:a16="http://schemas.microsoft.com/office/drawing/2014/main" id="{DD72B75B-8AEC-714F-AA61-F13F545FFA66}"/>
                </a:ext>
              </a:extLst>
            </p:cNvPr>
            <p:cNvSpPr>
              <a:spLocks noChangeShapeType="1"/>
            </p:cNvSpPr>
            <p:nvPr/>
          </p:nvSpPr>
          <p:spPr bwMode="auto">
            <a:xfrm flipH="1" flipV="1">
              <a:off x="6003925" y="4279900"/>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4" name="Line 48">
              <a:extLst>
                <a:ext uri="{FF2B5EF4-FFF2-40B4-BE49-F238E27FC236}">
                  <a16:creationId xmlns:a16="http://schemas.microsoft.com/office/drawing/2014/main" id="{616B935E-4741-834A-B035-2ACBF3F3D3FD}"/>
                </a:ext>
              </a:extLst>
            </p:cNvPr>
            <p:cNvSpPr>
              <a:spLocks noChangeShapeType="1"/>
            </p:cNvSpPr>
            <p:nvPr/>
          </p:nvSpPr>
          <p:spPr bwMode="auto">
            <a:xfrm flipH="1" flipV="1">
              <a:off x="7180263" y="4284663"/>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5" name="Text Box 53">
              <a:extLst>
                <a:ext uri="{FF2B5EF4-FFF2-40B4-BE49-F238E27FC236}">
                  <a16:creationId xmlns:a16="http://schemas.microsoft.com/office/drawing/2014/main" id="{071A4A60-98B2-9247-811E-4575E958D78D}"/>
                </a:ext>
              </a:extLst>
            </p:cNvPr>
            <p:cNvSpPr txBox="1">
              <a:spLocks noChangeArrowheads="1"/>
            </p:cNvSpPr>
            <p:nvPr/>
          </p:nvSpPr>
          <p:spPr bwMode="auto">
            <a:xfrm>
              <a:off x="7212013" y="434498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223.1.3.2</a:t>
              </a:r>
              <a:endParaRPr lang="en-US" altLang="en-US" sz="1200">
                <a:latin typeface="Comic Sans MS" panose="030F0902030302020204" pitchFamily="66" charset="0"/>
              </a:endParaRPr>
            </a:p>
          </p:txBody>
        </p:sp>
        <p:sp>
          <p:nvSpPr>
            <p:cNvPr id="80916" name="Text Box 56">
              <a:extLst>
                <a:ext uri="{FF2B5EF4-FFF2-40B4-BE49-F238E27FC236}">
                  <a16:creationId xmlns:a16="http://schemas.microsoft.com/office/drawing/2014/main" id="{FCFF74E5-685C-9B40-8561-F04D026C7B19}"/>
                </a:ext>
              </a:extLst>
            </p:cNvPr>
            <p:cNvSpPr txBox="1">
              <a:spLocks noChangeArrowheads="1"/>
            </p:cNvSpPr>
            <p:nvPr/>
          </p:nvSpPr>
          <p:spPr bwMode="auto">
            <a:xfrm>
              <a:off x="5969000" y="4349750"/>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223.1.3.1</a:t>
              </a:r>
              <a:endParaRPr lang="en-US" altLang="en-US" sz="1200">
                <a:latin typeface="Comic Sans MS" panose="030F0902030302020204" pitchFamily="66" charset="0"/>
              </a:endParaRPr>
            </a:p>
          </p:txBody>
        </p:sp>
        <p:grpSp>
          <p:nvGrpSpPr>
            <p:cNvPr id="80917" name="Group 57">
              <a:extLst>
                <a:ext uri="{FF2B5EF4-FFF2-40B4-BE49-F238E27FC236}">
                  <a16:creationId xmlns:a16="http://schemas.microsoft.com/office/drawing/2014/main" id="{5912370E-B71B-CC47-9F9D-72AAD2056B3E}"/>
                </a:ext>
              </a:extLst>
            </p:cNvPr>
            <p:cNvGrpSpPr>
              <a:grpSpLocks/>
            </p:cNvGrpSpPr>
            <p:nvPr/>
          </p:nvGrpSpPr>
          <p:grpSpPr bwMode="auto">
            <a:xfrm>
              <a:off x="6113463" y="3101975"/>
              <a:ext cx="935037" cy="276225"/>
              <a:chOff x="4532" y="1229"/>
              <a:chExt cx="589" cy="174"/>
            </a:xfrm>
          </p:grpSpPr>
          <p:sp>
            <p:nvSpPr>
              <p:cNvPr id="80964" name="Rectangle 58">
                <a:extLst>
                  <a:ext uri="{FF2B5EF4-FFF2-40B4-BE49-F238E27FC236}">
                    <a16:creationId xmlns:a16="http://schemas.microsoft.com/office/drawing/2014/main" id="{6FEF6F38-81E0-E943-8797-E33088E24510}"/>
                  </a:ext>
                </a:extLst>
              </p:cNvPr>
              <p:cNvSpPr>
                <a:spLocks noChangeArrowheads="1"/>
              </p:cNvSpPr>
              <p:nvPr/>
            </p:nvSpPr>
            <p:spPr bwMode="auto">
              <a:xfrm>
                <a:off x="4587" y="1284"/>
                <a:ext cx="53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80965" name="Text Box 59">
                <a:extLst>
                  <a:ext uri="{FF2B5EF4-FFF2-40B4-BE49-F238E27FC236}">
                    <a16:creationId xmlns:a16="http://schemas.microsoft.com/office/drawing/2014/main" id="{D566F4EF-A26F-D042-9CC0-55FAB91A745E}"/>
                  </a:ext>
                </a:extLst>
              </p:cNvPr>
              <p:cNvSpPr txBox="1">
                <a:spLocks noChangeArrowheads="1"/>
              </p:cNvSpPr>
              <p:nvPr/>
            </p:nvSpPr>
            <p:spPr bwMode="auto">
              <a:xfrm>
                <a:off x="4532" y="1229"/>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223.1.3.27</a:t>
                </a:r>
                <a:endParaRPr lang="en-US" altLang="en-US" sz="1200">
                  <a:latin typeface="Comic Sans MS" panose="030F0902030302020204" pitchFamily="66" charset="0"/>
                </a:endParaRPr>
              </a:p>
            </p:txBody>
          </p:sp>
        </p:grpSp>
        <p:grpSp>
          <p:nvGrpSpPr>
            <p:cNvPr id="80927" name="Group 73">
              <a:extLst>
                <a:ext uri="{FF2B5EF4-FFF2-40B4-BE49-F238E27FC236}">
                  <a16:creationId xmlns:a16="http://schemas.microsoft.com/office/drawing/2014/main" id="{8941C398-028B-C94A-B511-BDE6CE104EB7}"/>
                </a:ext>
              </a:extLst>
            </p:cNvPr>
            <p:cNvGrpSpPr>
              <a:grpSpLocks/>
            </p:cNvGrpSpPr>
            <p:nvPr/>
          </p:nvGrpSpPr>
          <p:grpSpPr bwMode="auto">
            <a:xfrm>
              <a:off x="4373563" y="1528763"/>
              <a:ext cx="641350" cy="558800"/>
              <a:chOff x="-44" y="1473"/>
              <a:chExt cx="981" cy="1105"/>
            </a:xfrm>
          </p:grpSpPr>
          <p:pic>
            <p:nvPicPr>
              <p:cNvPr id="80962" name="Picture 74" descr="desktop_computer_stylized_medium">
                <a:extLst>
                  <a:ext uri="{FF2B5EF4-FFF2-40B4-BE49-F238E27FC236}">
                    <a16:creationId xmlns:a16="http://schemas.microsoft.com/office/drawing/2014/main" id="{C34ECA93-36C1-6441-8F69-9669B91D2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63" name="Freeform 75">
                <a:extLst>
                  <a:ext uri="{FF2B5EF4-FFF2-40B4-BE49-F238E27FC236}">
                    <a16:creationId xmlns:a16="http://schemas.microsoft.com/office/drawing/2014/main" id="{4CFDA277-CB45-4443-9E55-F398A10E6D5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0928" name="Group 80">
              <a:extLst>
                <a:ext uri="{FF2B5EF4-FFF2-40B4-BE49-F238E27FC236}">
                  <a16:creationId xmlns:a16="http://schemas.microsoft.com/office/drawing/2014/main" id="{2926F051-1556-D041-85E0-66B7632D9A19}"/>
                </a:ext>
              </a:extLst>
            </p:cNvPr>
            <p:cNvGrpSpPr>
              <a:grpSpLocks/>
            </p:cNvGrpSpPr>
            <p:nvPr/>
          </p:nvGrpSpPr>
          <p:grpSpPr bwMode="auto">
            <a:xfrm>
              <a:off x="4368800" y="2127250"/>
              <a:ext cx="641350" cy="558800"/>
              <a:chOff x="-44" y="1473"/>
              <a:chExt cx="981" cy="1105"/>
            </a:xfrm>
          </p:grpSpPr>
          <p:pic>
            <p:nvPicPr>
              <p:cNvPr id="80960" name="Picture 81" descr="desktop_computer_stylized_medium">
                <a:extLst>
                  <a:ext uri="{FF2B5EF4-FFF2-40B4-BE49-F238E27FC236}">
                    <a16:creationId xmlns:a16="http://schemas.microsoft.com/office/drawing/2014/main" id="{1E30E978-FB53-134B-A529-A64B336AE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61" name="Freeform 82">
                <a:extLst>
                  <a:ext uri="{FF2B5EF4-FFF2-40B4-BE49-F238E27FC236}">
                    <a16:creationId xmlns:a16="http://schemas.microsoft.com/office/drawing/2014/main" id="{C8030A8A-4524-D34B-8BCA-1AB7429F4AF0}"/>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0929" name="Group 83">
              <a:extLst>
                <a:ext uri="{FF2B5EF4-FFF2-40B4-BE49-F238E27FC236}">
                  <a16:creationId xmlns:a16="http://schemas.microsoft.com/office/drawing/2014/main" id="{B0A280A4-096C-E14D-8C16-9C82AB0CDC1E}"/>
                </a:ext>
              </a:extLst>
            </p:cNvPr>
            <p:cNvGrpSpPr>
              <a:grpSpLocks/>
            </p:cNvGrpSpPr>
            <p:nvPr/>
          </p:nvGrpSpPr>
          <p:grpSpPr bwMode="auto">
            <a:xfrm>
              <a:off x="4397375" y="2736850"/>
              <a:ext cx="641350" cy="558800"/>
              <a:chOff x="-44" y="1473"/>
              <a:chExt cx="981" cy="1105"/>
            </a:xfrm>
          </p:grpSpPr>
          <p:pic>
            <p:nvPicPr>
              <p:cNvPr id="80958" name="Picture 84" descr="desktop_computer_stylized_medium">
                <a:extLst>
                  <a:ext uri="{FF2B5EF4-FFF2-40B4-BE49-F238E27FC236}">
                    <a16:creationId xmlns:a16="http://schemas.microsoft.com/office/drawing/2014/main" id="{4F97BAA7-24F7-8249-81D7-9D43A638B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59" name="Freeform 85">
                <a:extLst>
                  <a:ext uri="{FF2B5EF4-FFF2-40B4-BE49-F238E27FC236}">
                    <a16:creationId xmlns:a16="http://schemas.microsoft.com/office/drawing/2014/main" id="{E79870CD-4340-5543-9756-5731BEEC919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0930" name="Group 87">
              <a:extLst>
                <a:ext uri="{FF2B5EF4-FFF2-40B4-BE49-F238E27FC236}">
                  <a16:creationId xmlns:a16="http://schemas.microsoft.com/office/drawing/2014/main" id="{9EBBC894-3A14-974F-B7BE-C751A3619132}"/>
                </a:ext>
              </a:extLst>
            </p:cNvPr>
            <p:cNvGrpSpPr>
              <a:grpSpLocks/>
            </p:cNvGrpSpPr>
            <p:nvPr/>
          </p:nvGrpSpPr>
          <p:grpSpPr bwMode="auto">
            <a:xfrm flipH="1">
              <a:off x="8056563" y="1685925"/>
              <a:ext cx="641350" cy="558800"/>
              <a:chOff x="-44" y="1473"/>
              <a:chExt cx="981" cy="1105"/>
            </a:xfrm>
          </p:grpSpPr>
          <p:pic>
            <p:nvPicPr>
              <p:cNvPr id="80956" name="Picture 88" descr="desktop_computer_stylized_medium">
                <a:extLst>
                  <a:ext uri="{FF2B5EF4-FFF2-40B4-BE49-F238E27FC236}">
                    <a16:creationId xmlns:a16="http://schemas.microsoft.com/office/drawing/2014/main" id="{8832984E-EC35-8243-B68A-38E3B7599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57" name="Freeform 89">
                <a:extLst>
                  <a:ext uri="{FF2B5EF4-FFF2-40B4-BE49-F238E27FC236}">
                    <a16:creationId xmlns:a16="http://schemas.microsoft.com/office/drawing/2014/main" id="{53063FA9-3C6B-3542-B0B0-1D40EE9847D0}"/>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0931" name="Group 90">
              <a:extLst>
                <a:ext uri="{FF2B5EF4-FFF2-40B4-BE49-F238E27FC236}">
                  <a16:creationId xmlns:a16="http://schemas.microsoft.com/office/drawing/2014/main" id="{1B75D253-A972-B343-951A-F553DBB94BCD}"/>
                </a:ext>
              </a:extLst>
            </p:cNvPr>
            <p:cNvGrpSpPr>
              <a:grpSpLocks/>
            </p:cNvGrpSpPr>
            <p:nvPr/>
          </p:nvGrpSpPr>
          <p:grpSpPr bwMode="auto">
            <a:xfrm flipH="1">
              <a:off x="8070850" y="2965450"/>
              <a:ext cx="641350" cy="558800"/>
              <a:chOff x="-44" y="1473"/>
              <a:chExt cx="981" cy="1105"/>
            </a:xfrm>
          </p:grpSpPr>
          <p:pic>
            <p:nvPicPr>
              <p:cNvPr id="80954" name="Picture 91" descr="desktop_computer_stylized_medium">
                <a:extLst>
                  <a:ext uri="{FF2B5EF4-FFF2-40B4-BE49-F238E27FC236}">
                    <a16:creationId xmlns:a16="http://schemas.microsoft.com/office/drawing/2014/main" id="{CA8815EA-5074-0B43-AC23-80A1779DD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55" name="Freeform 92">
                <a:extLst>
                  <a:ext uri="{FF2B5EF4-FFF2-40B4-BE49-F238E27FC236}">
                    <a16:creationId xmlns:a16="http://schemas.microsoft.com/office/drawing/2014/main" id="{4B2B405F-2EAA-284B-92ED-823F9F0B03D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0932" name="Group 93">
              <a:extLst>
                <a:ext uri="{FF2B5EF4-FFF2-40B4-BE49-F238E27FC236}">
                  <a16:creationId xmlns:a16="http://schemas.microsoft.com/office/drawing/2014/main" id="{A7F7E175-22EC-3F4A-8E79-302DDDE4BCD7}"/>
                </a:ext>
              </a:extLst>
            </p:cNvPr>
            <p:cNvGrpSpPr>
              <a:grpSpLocks/>
            </p:cNvGrpSpPr>
            <p:nvPr/>
          </p:nvGrpSpPr>
          <p:grpSpPr bwMode="auto">
            <a:xfrm flipH="1">
              <a:off x="6972300" y="4489450"/>
              <a:ext cx="641350" cy="558800"/>
              <a:chOff x="-44" y="1473"/>
              <a:chExt cx="981" cy="1105"/>
            </a:xfrm>
          </p:grpSpPr>
          <p:pic>
            <p:nvPicPr>
              <p:cNvPr id="80952" name="Picture 94" descr="desktop_computer_stylized_medium">
                <a:extLst>
                  <a:ext uri="{FF2B5EF4-FFF2-40B4-BE49-F238E27FC236}">
                    <a16:creationId xmlns:a16="http://schemas.microsoft.com/office/drawing/2014/main" id="{EDAA0E1C-BCE5-0D47-8880-92B7AADE1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53" name="Freeform 95">
                <a:extLst>
                  <a:ext uri="{FF2B5EF4-FFF2-40B4-BE49-F238E27FC236}">
                    <a16:creationId xmlns:a16="http://schemas.microsoft.com/office/drawing/2014/main" id="{3C7B2CC1-3508-614F-AACA-12E850B8273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0933" name="Group 96">
              <a:extLst>
                <a:ext uri="{FF2B5EF4-FFF2-40B4-BE49-F238E27FC236}">
                  <a16:creationId xmlns:a16="http://schemas.microsoft.com/office/drawing/2014/main" id="{E35082D3-2626-F343-844E-9C68628A5F0C}"/>
                </a:ext>
              </a:extLst>
            </p:cNvPr>
            <p:cNvGrpSpPr>
              <a:grpSpLocks/>
            </p:cNvGrpSpPr>
            <p:nvPr/>
          </p:nvGrpSpPr>
          <p:grpSpPr bwMode="auto">
            <a:xfrm flipH="1">
              <a:off x="5808663" y="4530725"/>
              <a:ext cx="641350" cy="558800"/>
              <a:chOff x="-44" y="1473"/>
              <a:chExt cx="981" cy="1105"/>
            </a:xfrm>
          </p:grpSpPr>
          <p:pic>
            <p:nvPicPr>
              <p:cNvPr id="80950" name="Picture 97" descr="desktop_computer_stylized_medium">
                <a:extLst>
                  <a:ext uri="{FF2B5EF4-FFF2-40B4-BE49-F238E27FC236}">
                    <a16:creationId xmlns:a16="http://schemas.microsoft.com/office/drawing/2014/main" id="{981D24DD-9CB1-D44A-87D1-78B7FD325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51" name="Freeform 98">
                <a:extLst>
                  <a:ext uri="{FF2B5EF4-FFF2-40B4-BE49-F238E27FC236}">
                    <a16:creationId xmlns:a16="http://schemas.microsoft.com/office/drawing/2014/main" id="{B344EC77-1005-2E4E-B596-E81E917AC4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0934" name="Group 99">
              <a:extLst>
                <a:ext uri="{FF2B5EF4-FFF2-40B4-BE49-F238E27FC236}">
                  <a16:creationId xmlns:a16="http://schemas.microsoft.com/office/drawing/2014/main" id="{C196B58B-E505-8144-B91A-1A817F73CDBD}"/>
                </a:ext>
              </a:extLst>
            </p:cNvPr>
            <p:cNvGrpSpPr>
              <a:grpSpLocks/>
            </p:cNvGrpSpPr>
            <p:nvPr/>
          </p:nvGrpSpPr>
          <p:grpSpPr bwMode="auto">
            <a:xfrm>
              <a:off x="6237288" y="2624138"/>
              <a:ext cx="698500" cy="355600"/>
              <a:chOff x="4396" y="1245"/>
              <a:chExt cx="672" cy="248"/>
            </a:xfrm>
          </p:grpSpPr>
          <p:sp>
            <p:nvSpPr>
              <p:cNvPr id="80942" name="Oval 407">
                <a:extLst>
                  <a:ext uri="{FF2B5EF4-FFF2-40B4-BE49-F238E27FC236}">
                    <a16:creationId xmlns:a16="http://schemas.microsoft.com/office/drawing/2014/main" id="{2B165670-07CD-3A45-8C76-D5A442A1B918}"/>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sp>
            <p:nvSpPr>
              <p:cNvPr id="80943" name="Rectangle 410">
                <a:extLst>
                  <a:ext uri="{FF2B5EF4-FFF2-40B4-BE49-F238E27FC236}">
                    <a16:creationId xmlns:a16="http://schemas.microsoft.com/office/drawing/2014/main" id="{D1F7009A-B46C-EF47-A769-EC3CA0F44544}"/>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200">
                  <a:latin typeface="Times New Roman" panose="02020603050405020304" pitchFamily="18" charset="0"/>
                  <a:cs typeface="Arial" panose="020B0604020202020204" pitchFamily="34" charset="0"/>
                </a:endParaRPr>
              </a:p>
            </p:txBody>
          </p:sp>
          <p:sp>
            <p:nvSpPr>
              <p:cNvPr id="80944" name="Oval 411">
                <a:extLst>
                  <a:ext uri="{FF2B5EF4-FFF2-40B4-BE49-F238E27FC236}">
                    <a16:creationId xmlns:a16="http://schemas.microsoft.com/office/drawing/2014/main" id="{87AB5C67-8BF7-B348-AD47-F3FA7C887851}"/>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latin typeface="Times New Roman" panose="02020603050405020304" pitchFamily="18" charset="0"/>
                  <a:cs typeface="Arial" panose="020B0604020202020204" pitchFamily="34" charset="0"/>
                </a:endParaRPr>
              </a:p>
            </p:txBody>
          </p:sp>
          <p:grpSp>
            <p:nvGrpSpPr>
              <p:cNvPr id="80945" name="Group 103">
                <a:extLst>
                  <a:ext uri="{FF2B5EF4-FFF2-40B4-BE49-F238E27FC236}">
                    <a16:creationId xmlns:a16="http://schemas.microsoft.com/office/drawing/2014/main" id="{3E271351-B145-6C41-A463-C62A331B934B}"/>
                  </a:ext>
                </a:extLst>
              </p:cNvPr>
              <p:cNvGrpSpPr>
                <a:grpSpLocks/>
              </p:cNvGrpSpPr>
              <p:nvPr/>
            </p:nvGrpSpPr>
            <p:grpSpPr bwMode="auto">
              <a:xfrm>
                <a:off x="4530" y="1287"/>
                <a:ext cx="377" cy="75"/>
                <a:chOff x="2468" y="1332"/>
                <a:chExt cx="310" cy="60"/>
              </a:xfrm>
            </p:grpSpPr>
            <p:sp>
              <p:nvSpPr>
                <p:cNvPr id="80948" name="Freeform 104">
                  <a:extLst>
                    <a:ext uri="{FF2B5EF4-FFF2-40B4-BE49-F238E27FC236}">
                      <a16:creationId xmlns:a16="http://schemas.microsoft.com/office/drawing/2014/main" id="{EABE16E3-D79E-B54A-9569-4647343DC24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49" name="Freeform 105">
                  <a:extLst>
                    <a:ext uri="{FF2B5EF4-FFF2-40B4-BE49-F238E27FC236}">
                      <a16:creationId xmlns:a16="http://schemas.microsoft.com/office/drawing/2014/main" id="{2687FDD5-6D15-6540-98B7-695BA1FFFEB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0946" name="Line 106">
                <a:extLst>
                  <a:ext uri="{FF2B5EF4-FFF2-40B4-BE49-F238E27FC236}">
                    <a16:creationId xmlns:a16="http://schemas.microsoft.com/office/drawing/2014/main" id="{3379C1B5-B44E-FF4F-B43D-25C24D8473F0}"/>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7" name="Line 107">
                <a:extLst>
                  <a:ext uri="{FF2B5EF4-FFF2-40B4-BE49-F238E27FC236}">
                    <a16:creationId xmlns:a16="http://schemas.microsoft.com/office/drawing/2014/main" id="{CAC6716E-936A-8D4E-A722-4DBF59FC96B9}"/>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936" name="Line 5">
              <a:extLst>
                <a:ext uri="{FF2B5EF4-FFF2-40B4-BE49-F238E27FC236}">
                  <a16:creationId xmlns:a16="http://schemas.microsoft.com/office/drawing/2014/main" id="{B51971D0-74BE-C644-B699-A79FAAF1A0D6}"/>
                </a:ext>
              </a:extLst>
            </p:cNvPr>
            <p:cNvSpPr>
              <a:spLocks noChangeShapeType="1"/>
            </p:cNvSpPr>
            <p:nvPr/>
          </p:nvSpPr>
          <p:spPr bwMode="auto">
            <a:xfrm>
              <a:off x="4979988" y="1816100"/>
              <a:ext cx="3905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37" name="Line 7">
              <a:extLst>
                <a:ext uri="{FF2B5EF4-FFF2-40B4-BE49-F238E27FC236}">
                  <a16:creationId xmlns:a16="http://schemas.microsoft.com/office/drawing/2014/main" id="{98D2D1D3-C778-664C-AEFB-D21D974BD909}"/>
                </a:ext>
              </a:extLst>
            </p:cNvPr>
            <p:cNvSpPr>
              <a:spLocks noChangeShapeType="1"/>
            </p:cNvSpPr>
            <p:nvPr/>
          </p:nvSpPr>
          <p:spPr bwMode="auto">
            <a:xfrm flipV="1">
              <a:off x="5014913" y="2555875"/>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38" name="Line 8">
              <a:extLst>
                <a:ext uri="{FF2B5EF4-FFF2-40B4-BE49-F238E27FC236}">
                  <a16:creationId xmlns:a16="http://schemas.microsoft.com/office/drawing/2014/main" id="{A510EA8F-0561-484F-AB2A-E4BC8AA22F90}"/>
                </a:ext>
              </a:extLst>
            </p:cNvPr>
            <p:cNvSpPr>
              <a:spLocks noChangeShapeType="1"/>
            </p:cNvSpPr>
            <p:nvPr/>
          </p:nvSpPr>
          <p:spPr bwMode="auto">
            <a:xfrm>
              <a:off x="5026025" y="3087688"/>
              <a:ext cx="42227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39" name="Line 11">
              <a:extLst>
                <a:ext uri="{FF2B5EF4-FFF2-40B4-BE49-F238E27FC236}">
                  <a16:creationId xmlns:a16="http://schemas.microsoft.com/office/drawing/2014/main" id="{6466C08B-3860-884D-A07E-67D540038D4D}"/>
                </a:ext>
              </a:extLst>
            </p:cNvPr>
            <p:cNvSpPr>
              <a:spLocks noChangeShapeType="1"/>
            </p:cNvSpPr>
            <p:nvPr/>
          </p:nvSpPr>
          <p:spPr bwMode="auto">
            <a:xfrm>
              <a:off x="5780088" y="2663825"/>
              <a:ext cx="561975" cy="1588"/>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Straight Arrow Connector 2">
              <a:extLst>
                <a:ext uri="{FF2B5EF4-FFF2-40B4-BE49-F238E27FC236}">
                  <a16:creationId xmlns:a16="http://schemas.microsoft.com/office/drawing/2014/main" id="{B05326A7-19D7-B34F-90FE-149C62BBF40C}"/>
                </a:ext>
              </a:extLst>
            </p:cNvPr>
            <p:cNvCxnSpPr>
              <a:cxnSpLocks/>
              <a:endCxn id="80958" idx="3"/>
            </p:cNvCxnSpPr>
            <p:nvPr/>
          </p:nvCxnSpPr>
          <p:spPr bwMode="auto">
            <a:xfrm flipV="1">
              <a:off x="3614569" y="3016250"/>
              <a:ext cx="782806" cy="2586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Straight Arrow Connector 74">
              <a:extLst>
                <a:ext uri="{FF2B5EF4-FFF2-40B4-BE49-F238E27FC236}">
                  <a16:creationId xmlns:a16="http://schemas.microsoft.com/office/drawing/2014/main" id="{17D1DBD5-2B67-E843-A92B-CE0E4742D32B}"/>
                </a:ext>
              </a:extLst>
            </p:cNvPr>
            <p:cNvCxnSpPr>
              <a:cxnSpLocks/>
            </p:cNvCxnSpPr>
            <p:nvPr/>
          </p:nvCxnSpPr>
          <p:spPr bwMode="auto">
            <a:xfrm flipV="1">
              <a:off x="3722146" y="3016250"/>
              <a:ext cx="3604696" cy="4476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D077C9DE-2F30-6A43-81D7-AD9CB3174AC9}"/>
                </a:ext>
              </a:extLst>
            </p:cNvPr>
            <p:cNvCxnSpPr>
              <a:cxnSpLocks/>
            </p:cNvCxnSpPr>
            <p:nvPr/>
          </p:nvCxnSpPr>
          <p:spPr bwMode="auto">
            <a:xfrm>
              <a:off x="3814763" y="3625850"/>
              <a:ext cx="1908704" cy="53975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82733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3400" y="228600"/>
            <a:ext cx="7772400" cy="608308"/>
          </a:xfrm>
        </p:spPr>
        <p:txBody>
          <a:bodyPr/>
          <a:lstStyle/>
          <a:p>
            <a:r>
              <a:rPr lang="en-US" altLang="en-US" dirty="0">
                <a:ea typeface="ＭＳ Ｐゴシック" charset="-128"/>
              </a:rPr>
              <a:t>What is an Internet address? </a:t>
            </a:r>
          </a:p>
        </p:txBody>
      </p:sp>
      <p:sp>
        <p:nvSpPr>
          <p:cNvPr id="21506" name="Rectangle 3"/>
          <p:cNvSpPr>
            <a:spLocks noGrp="1" noChangeArrowheads="1"/>
          </p:cNvSpPr>
          <p:nvPr>
            <p:ph type="body" idx="1"/>
          </p:nvPr>
        </p:nvSpPr>
        <p:spPr>
          <a:xfrm>
            <a:off x="114300" y="1075982"/>
            <a:ext cx="8915400" cy="5695208"/>
          </a:xfrm>
        </p:spPr>
        <p:txBody>
          <a:bodyPr/>
          <a:lstStyle/>
          <a:p>
            <a:pPr>
              <a:tabLst>
                <a:tab pos="1828800" algn="l"/>
                <a:tab pos="3543300" algn="l"/>
                <a:tab pos="5661025" algn="l"/>
              </a:tabLst>
            </a:pPr>
            <a:r>
              <a:rPr lang="en-US" altLang="en-US" sz="2400" dirty="0">
                <a:ea typeface="ＭＳ Ｐゴシック" charset="-128"/>
              </a:rPr>
              <a:t>an Internet address is usually referred to as the IP (Internet </a:t>
            </a:r>
            <a:r>
              <a:rPr lang="en-US" altLang="en-US" sz="2400" dirty="0" err="1">
                <a:ea typeface="ＭＳ Ｐゴシック" charset="-128"/>
              </a:rPr>
              <a:t>Procotol</a:t>
            </a:r>
            <a:r>
              <a:rPr lang="en-US" altLang="en-US" sz="2400" dirty="0">
                <a:ea typeface="ＭＳ Ｐゴシック" charset="-128"/>
              </a:rPr>
              <a:t>) address - henceforth we will refer to it as an </a:t>
            </a:r>
            <a:r>
              <a:rPr lang="en-US" altLang="en-US" sz="2400" dirty="0">
                <a:solidFill>
                  <a:srgbClr val="C00000"/>
                </a:solidFill>
                <a:ea typeface="ＭＳ Ｐゴシック" charset="-128"/>
              </a:rPr>
              <a:t>IP address</a:t>
            </a:r>
          </a:p>
          <a:p>
            <a:pPr>
              <a:tabLst>
                <a:tab pos="1828800" algn="l"/>
                <a:tab pos="3543300" algn="l"/>
                <a:tab pos="5661025" algn="l"/>
              </a:tabLst>
            </a:pPr>
            <a:r>
              <a:rPr lang="en-US" altLang="en-US" sz="2400" dirty="0">
                <a:ea typeface="ＭＳ Ｐゴシック" charset="-128"/>
              </a:rPr>
              <a:t>an IP address is a </a:t>
            </a:r>
            <a:r>
              <a:rPr lang="en-US" altLang="en-US" sz="2400" dirty="0">
                <a:solidFill>
                  <a:srgbClr val="C00000"/>
                </a:solidFill>
                <a:ea typeface="ＭＳ Ｐゴシック" charset="-128"/>
              </a:rPr>
              <a:t>unique</a:t>
            </a:r>
            <a:r>
              <a:rPr lang="en-US" altLang="en-US" sz="2400" dirty="0">
                <a:ea typeface="ＭＳ Ｐゴシック" charset="-128"/>
              </a:rPr>
              <a:t> global address for a network device </a:t>
            </a:r>
            <a:r>
              <a:rPr lang="en-US" altLang="en-US" sz="2400" dirty="0">
                <a:solidFill>
                  <a:srgbClr val="C00000"/>
                </a:solidFill>
                <a:ea typeface="ＭＳ Ｐゴシック" charset="-128"/>
              </a:rPr>
              <a:t>interface card</a:t>
            </a:r>
            <a:endParaRPr lang="en-US" altLang="en-US" sz="2400" dirty="0">
              <a:ea typeface="ＭＳ Ｐゴシック" charset="-128"/>
            </a:endParaRPr>
          </a:p>
          <a:p>
            <a:pPr>
              <a:tabLst>
                <a:tab pos="1828800" algn="l"/>
                <a:tab pos="3543300" algn="l"/>
                <a:tab pos="5661025" algn="l"/>
              </a:tabLst>
            </a:pPr>
            <a:r>
              <a:rPr lang="en-US" altLang="en-US" sz="2400" dirty="0">
                <a:ea typeface="ＭＳ Ｐゴシック" charset="-128"/>
              </a:rPr>
              <a:t>an IP address </a:t>
            </a:r>
            <a:r>
              <a:rPr lang="en-US" altLang="en-US" sz="2400" dirty="0">
                <a:solidFill>
                  <a:srgbClr val="C00000"/>
                </a:solidFill>
                <a:ea typeface="ＭＳ Ｐゴシック" charset="-128"/>
              </a:rPr>
              <a:t>uniquely </a:t>
            </a:r>
            <a:r>
              <a:rPr lang="en-US" altLang="en-US" sz="2400" u="sng" dirty="0">
                <a:ea typeface="ＭＳ Ｐゴシック" charset="-128"/>
              </a:rPr>
              <a:t>identifies</a:t>
            </a:r>
            <a:r>
              <a:rPr lang="en-US" altLang="en-US" sz="2400" dirty="0">
                <a:ea typeface="ＭＳ Ｐゴシック" charset="-128"/>
              </a:rPr>
              <a:t> a </a:t>
            </a:r>
            <a:r>
              <a:rPr lang="en-US" altLang="en-US" sz="2400" dirty="0">
                <a:solidFill>
                  <a:srgbClr val="C00000"/>
                </a:solidFill>
                <a:ea typeface="ＭＳ Ｐゴシック" charset="-128"/>
              </a:rPr>
              <a:t>network</a:t>
            </a:r>
            <a:r>
              <a:rPr lang="en-US" altLang="en-US" sz="2400" dirty="0">
                <a:ea typeface="ＭＳ Ｐゴシック" charset="-128"/>
              </a:rPr>
              <a:t> that a device/host is attached to via an interface card</a:t>
            </a:r>
          </a:p>
          <a:p>
            <a:pPr>
              <a:tabLst>
                <a:tab pos="1828800" algn="l"/>
                <a:tab pos="3543300" algn="l"/>
                <a:tab pos="5661025" algn="l"/>
              </a:tabLst>
            </a:pPr>
            <a:r>
              <a:rPr lang="en-US" altLang="en-US" sz="2400" dirty="0">
                <a:ea typeface="ＭＳ Ｐゴシック" charset="-128"/>
              </a:rPr>
              <a:t>a device can have multiple network interface cards, each will have an IP address </a:t>
            </a:r>
            <a:r>
              <a:rPr lang="en-US" altLang="en-US" sz="2400" u="sng" dirty="0">
                <a:ea typeface="ＭＳ Ｐゴシック" charset="-128"/>
              </a:rPr>
              <a:t>identifying</a:t>
            </a:r>
            <a:r>
              <a:rPr lang="en-US" altLang="en-US" sz="2400" dirty="0">
                <a:ea typeface="ＭＳ Ｐゴシック" charset="-128"/>
              </a:rPr>
              <a:t> the network it is connected to</a:t>
            </a:r>
          </a:p>
          <a:p>
            <a:pPr>
              <a:tabLst>
                <a:tab pos="1828800" algn="l"/>
                <a:tab pos="3543300" algn="l"/>
                <a:tab pos="5661025" algn="l"/>
              </a:tabLst>
            </a:pPr>
            <a:r>
              <a:rPr lang="en-US" altLang="en-US" sz="2400" dirty="0">
                <a:ea typeface="ＭＳ Ｐゴシック" charset="-128"/>
              </a:rPr>
              <a:t>if the interface cards are attached to the </a:t>
            </a:r>
            <a:r>
              <a:rPr lang="en-US" altLang="en-US" sz="2400" dirty="0">
                <a:solidFill>
                  <a:srgbClr val="C00000"/>
                </a:solidFill>
                <a:ea typeface="ＭＳ Ｐゴシック" charset="-128"/>
              </a:rPr>
              <a:t>same</a:t>
            </a:r>
            <a:r>
              <a:rPr lang="en-US" altLang="en-US" sz="2400" dirty="0">
                <a:ea typeface="ＭＳ Ｐゴシック" charset="-128"/>
              </a:rPr>
              <a:t> network (for redundancy) they will all identify the </a:t>
            </a:r>
            <a:r>
              <a:rPr lang="en-US" altLang="en-US" sz="2400" dirty="0">
                <a:solidFill>
                  <a:srgbClr val="C00000"/>
                </a:solidFill>
                <a:ea typeface="ＭＳ Ｐゴシック" charset="-128"/>
              </a:rPr>
              <a:t>same network</a:t>
            </a:r>
            <a:r>
              <a:rPr lang="en-US" altLang="en-US" sz="2400" dirty="0">
                <a:ea typeface="ＭＳ Ｐゴシック" charset="-128"/>
              </a:rPr>
              <a:t> but will differ in some (least important) bits in the address (called “host bits”)</a:t>
            </a:r>
            <a:endParaRPr lang="en-US" altLang="en-US" dirty="0">
              <a:ea typeface="ＭＳ Ｐゴシック" charset="-128"/>
            </a:endParaRPr>
          </a:p>
        </p:txBody>
      </p:sp>
      <p:sp>
        <p:nvSpPr>
          <p:cNvPr id="21507" name="Rectangle 4"/>
          <p:cNvSpPr>
            <a:spLocks noChangeArrowheads="1"/>
          </p:cNvSpPr>
          <p:nvPr/>
        </p:nvSpPr>
        <p:spPr bwMode="auto">
          <a:xfrm>
            <a:off x="381000" y="42672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pic>
        <p:nvPicPr>
          <p:cNvPr id="5" name="Picture 99" descr="underline_base">
            <a:extLst>
              <a:ext uri="{FF2B5EF4-FFF2-40B4-BE49-F238E27FC236}">
                <a16:creationId xmlns:a16="http://schemas.microsoft.com/office/drawing/2014/main" id="{E717899F-3150-4F41-B62F-3E2EB358FC3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53" y="805912"/>
            <a:ext cx="6593380" cy="2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48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114300" y="816518"/>
            <a:ext cx="8915400" cy="5896798"/>
          </a:xfrm>
        </p:spPr>
        <p:txBody>
          <a:bodyPr/>
          <a:lstStyle/>
          <a:p>
            <a:pPr>
              <a:tabLst>
                <a:tab pos="1828800" algn="l"/>
                <a:tab pos="3543300" algn="l"/>
                <a:tab pos="5661025" algn="l"/>
              </a:tabLst>
            </a:pPr>
            <a:r>
              <a:rPr lang="en-US" altLang="en-US" sz="2000" dirty="0">
                <a:ea typeface="ＭＳ Ｐゴシック" charset="-128"/>
              </a:rPr>
              <a:t>an IP address:</a:t>
            </a:r>
          </a:p>
          <a:p>
            <a:pPr lvl="1">
              <a:tabLst>
                <a:tab pos="1828800" algn="l"/>
                <a:tab pos="3543300" algn="l"/>
                <a:tab pos="5661025" algn="l"/>
              </a:tabLst>
            </a:pPr>
            <a:r>
              <a:rPr lang="en-US" altLang="en-US" sz="1800" dirty="0">
                <a:ea typeface="ＭＳ Ｐゴシック" charset="-128"/>
              </a:rPr>
              <a:t>is a </a:t>
            </a:r>
            <a:r>
              <a:rPr lang="en-US" altLang="en-US" sz="1800" dirty="0">
                <a:solidFill>
                  <a:srgbClr val="C00000"/>
                </a:solidFill>
                <a:ea typeface="ＭＳ Ｐゴシック" charset="-128"/>
              </a:rPr>
              <a:t>32 bit long </a:t>
            </a:r>
            <a:r>
              <a:rPr lang="en-US" altLang="en-US" sz="1800" dirty="0">
                <a:ea typeface="ＭＳ Ｐゴシック" charset="-128"/>
              </a:rPr>
              <a:t>identifier – 4bytes</a:t>
            </a:r>
          </a:p>
          <a:p>
            <a:pPr lvl="1">
              <a:tabLst>
                <a:tab pos="1828800" algn="l"/>
                <a:tab pos="3543300" algn="l"/>
                <a:tab pos="5661025" algn="l"/>
              </a:tabLst>
            </a:pPr>
            <a:r>
              <a:rPr lang="en-US" altLang="en-US" sz="1800" dirty="0">
                <a:ea typeface="ＭＳ Ｐゴシック" charset="-128"/>
              </a:rPr>
              <a:t>encodes a network part referred to as </a:t>
            </a:r>
            <a:r>
              <a:rPr lang="en-US" altLang="en-US" sz="1800" dirty="0">
                <a:solidFill>
                  <a:srgbClr val="C00000"/>
                </a:solidFill>
                <a:ea typeface="ＭＳ Ｐゴシック" charset="-128"/>
              </a:rPr>
              <a:t>network number </a:t>
            </a:r>
            <a:r>
              <a:rPr lang="en-US" altLang="en-US" sz="1800" dirty="0">
                <a:ea typeface="ＭＳ Ｐゴシック" charset="-128"/>
              </a:rPr>
              <a:t>and a device part referred to as </a:t>
            </a:r>
            <a:r>
              <a:rPr lang="en-US" altLang="en-US" sz="1800" dirty="0">
                <a:solidFill>
                  <a:srgbClr val="C00000"/>
                </a:solidFill>
                <a:ea typeface="ＭＳ Ｐゴシック" charset="-128"/>
              </a:rPr>
              <a:t>host number</a:t>
            </a:r>
          </a:p>
          <a:p>
            <a:pPr lvl="1">
              <a:tabLst>
                <a:tab pos="1828800" algn="l"/>
                <a:tab pos="3543300" algn="l"/>
                <a:tab pos="5661025" algn="l"/>
              </a:tabLst>
            </a:pPr>
            <a:r>
              <a:rPr lang="en-US" altLang="en-US" sz="1800" dirty="0">
                <a:ea typeface="ＭＳ Ｐゴシック" charset="-128"/>
              </a:rPr>
              <a:t>the </a:t>
            </a:r>
            <a:r>
              <a:rPr lang="en-US" altLang="en-US" sz="1800" dirty="0">
                <a:solidFill>
                  <a:srgbClr val="C00000"/>
                </a:solidFill>
                <a:ea typeface="ＭＳ Ｐゴシック" charset="-128"/>
              </a:rPr>
              <a:t>network number</a:t>
            </a:r>
            <a:r>
              <a:rPr lang="en-US" altLang="en-US" sz="1800" dirty="0">
                <a:ea typeface="ＭＳ Ｐゴシック" charset="-128"/>
              </a:rPr>
              <a:t> is assigned by a global organization</a:t>
            </a:r>
          </a:p>
          <a:p>
            <a:pPr lvl="1">
              <a:tabLst>
                <a:tab pos="1828800" algn="l"/>
                <a:tab pos="3543300" algn="l"/>
                <a:tab pos="5661025" algn="l"/>
              </a:tabLst>
            </a:pPr>
            <a:r>
              <a:rPr lang="en-US" altLang="en-US" sz="1800" dirty="0">
                <a:ea typeface="ＭＳ Ｐゴシック" charset="-128"/>
              </a:rPr>
              <a:t>the </a:t>
            </a:r>
            <a:r>
              <a:rPr lang="en-US" altLang="en-US" sz="1800" dirty="0">
                <a:solidFill>
                  <a:srgbClr val="C00000"/>
                </a:solidFill>
                <a:ea typeface="ＭＳ Ｐゴシック" charset="-128"/>
              </a:rPr>
              <a:t>host number</a:t>
            </a:r>
            <a:r>
              <a:rPr lang="en-US" altLang="en-US" sz="1800" dirty="0">
                <a:ea typeface="ＭＳ Ｐゴシック" charset="-128"/>
              </a:rPr>
              <a:t> is assigned locally in each network</a:t>
            </a:r>
          </a:p>
          <a:p>
            <a:pPr marL="457200" lvl="1" indent="0">
              <a:buNone/>
              <a:tabLst>
                <a:tab pos="1828800" algn="l"/>
                <a:tab pos="3543300" algn="l"/>
                <a:tab pos="5661025" algn="l"/>
              </a:tabLst>
            </a:pPr>
            <a:endParaRPr lang="en-US" altLang="en-US" sz="2000" dirty="0">
              <a:ea typeface="ＭＳ Ｐゴシック" charset="-128"/>
            </a:endParaRPr>
          </a:p>
          <a:p>
            <a:pPr marL="0" indent="0">
              <a:buNone/>
              <a:tabLst>
                <a:tab pos="1828800" algn="l"/>
                <a:tab pos="3543300" algn="l"/>
                <a:tab pos="5661025" algn="l"/>
              </a:tabLst>
            </a:pPr>
            <a:r>
              <a:rPr lang="en-US" altLang="en-US" sz="2400" dirty="0">
                <a:ea typeface="ＭＳ Ｐゴシック" charset="-128"/>
              </a:rPr>
              <a:t> </a:t>
            </a:r>
          </a:p>
          <a:p>
            <a:pPr>
              <a:tabLst>
                <a:tab pos="1828800" algn="l"/>
                <a:tab pos="3543300" algn="l"/>
                <a:tab pos="5661025" algn="l"/>
              </a:tabLst>
            </a:pPr>
            <a:r>
              <a:rPr lang="en-US" altLang="en-US" sz="2000" dirty="0">
                <a:ea typeface="ＭＳ Ｐゴシック" charset="-128"/>
              </a:rPr>
              <a:t>human analogy:</a:t>
            </a:r>
          </a:p>
          <a:p>
            <a:pPr lvl="1">
              <a:tabLst>
                <a:tab pos="1828800" algn="l"/>
                <a:tab pos="3543300" algn="l"/>
                <a:tab pos="5661025" algn="l"/>
              </a:tabLst>
            </a:pPr>
            <a:r>
              <a:rPr lang="en-US" altLang="en-US" sz="1800" dirty="0">
                <a:ea typeface="ＭＳ Ｐゴシック" charset="-128"/>
              </a:rPr>
              <a:t>network number </a:t>
            </a:r>
            <a:r>
              <a:rPr lang="en-US" altLang="en-US" sz="1800" dirty="0">
                <a:ea typeface="ＭＳ Ｐゴシック" charset="-128"/>
                <a:sym typeface="Wingdings" pitchFamily="2" charset="2"/>
              </a:rPr>
              <a:t> ``street name, city, state, country’’</a:t>
            </a:r>
          </a:p>
          <a:p>
            <a:pPr lvl="1">
              <a:tabLst>
                <a:tab pos="1828800" algn="l"/>
                <a:tab pos="3543300" algn="l"/>
                <a:tab pos="5661025" algn="l"/>
              </a:tabLst>
            </a:pPr>
            <a:r>
              <a:rPr lang="en-US" altLang="en-US" sz="1800" dirty="0">
                <a:ea typeface="ＭＳ Ｐゴシック" charset="-128"/>
              </a:rPr>
              <a:t>host number </a:t>
            </a:r>
            <a:r>
              <a:rPr lang="en-US" altLang="en-US" sz="1800" dirty="0">
                <a:ea typeface="ＭＳ Ｐゴシック" charset="-128"/>
                <a:sym typeface="Wingdings" pitchFamily="2" charset="2"/>
              </a:rPr>
              <a:t> house number</a:t>
            </a:r>
            <a:r>
              <a:rPr lang="en-US" altLang="en-US" sz="2000" dirty="0">
                <a:ea typeface="ＭＳ Ｐゴシック" charset="-128"/>
              </a:rPr>
              <a:t> </a:t>
            </a:r>
          </a:p>
          <a:p>
            <a:r>
              <a:rPr lang="en-US" altLang="en-US" sz="2000" dirty="0">
                <a:ea typeface="ＭＳ Ｐゴシック" charset="-128"/>
              </a:rPr>
              <a:t>if the interfaces are connected to the same network (</a:t>
            </a:r>
            <a:r>
              <a:rPr lang="en-US" altLang="en-US" sz="2000" dirty="0" err="1">
                <a:ea typeface="ＭＳ Ｐゴシック" charset="-128"/>
              </a:rPr>
              <a:t>i</a:t>
            </a:r>
            <a:r>
              <a:rPr lang="en-US" altLang="en-US" sz="2000" dirty="0">
                <a:ea typeface="ＭＳ Ｐゴシック" charset="-128"/>
              </a:rPr>
              <a:t>.,e., on the same street), they will only have a different </a:t>
            </a:r>
            <a:r>
              <a:rPr lang="en-US" altLang="en-US" sz="2000" dirty="0">
                <a:solidFill>
                  <a:srgbClr val="C00000"/>
                </a:solidFill>
                <a:ea typeface="ＭＳ Ｐゴシック" charset="-128"/>
              </a:rPr>
              <a:t>host number</a:t>
            </a:r>
            <a:r>
              <a:rPr lang="en-US" altLang="en-US" sz="2000" dirty="0">
                <a:ea typeface="ＭＳ Ｐゴシック" charset="-128"/>
              </a:rPr>
              <a:t> (i.e., house number)</a:t>
            </a:r>
          </a:p>
          <a:p>
            <a:r>
              <a:rPr lang="en-US" altLang="en-US" sz="2000" dirty="0">
                <a:ea typeface="ＭＳ Ｐゴシック" charset="-128"/>
              </a:rPr>
              <a:t>if they are connected to different networks, the </a:t>
            </a:r>
            <a:r>
              <a:rPr lang="en-US" altLang="en-US" sz="2000" dirty="0">
                <a:solidFill>
                  <a:srgbClr val="C00000"/>
                </a:solidFill>
                <a:ea typeface="ＭＳ Ｐゴシック" charset="-128"/>
              </a:rPr>
              <a:t>network number</a:t>
            </a:r>
            <a:r>
              <a:rPr lang="en-US" altLang="en-US" sz="2000" dirty="0">
                <a:ea typeface="ＭＳ Ｐゴシック" charset="-128"/>
              </a:rPr>
              <a:t> (i.e., street name) (and possibly host number) will be different.</a:t>
            </a:r>
            <a:endParaRPr lang="en-US" altLang="en-US" sz="2400" b="1" dirty="0">
              <a:solidFill>
                <a:schemeClr val="accent2"/>
              </a:solidFill>
              <a:ea typeface="ＭＳ Ｐゴシック" charset="-128"/>
            </a:endParaRPr>
          </a:p>
          <a:p>
            <a:r>
              <a:rPr lang="en-US" altLang="en-US" sz="2000" dirty="0"/>
              <a:t>the </a:t>
            </a:r>
            <a:r>
              <a:rPr lang="en-US" altLang="en-US" sz="2000" dirty="0">
                <a:solidFill>
                  <a:srgbClr val="C00000"/>
                </a:solidFill>
              </a:rPr>
              <a:t>size</a:t>
            </a:r>
            <a:r>
              <a:rPr lang="en-US" altLang="en-US" sz="2000" dirty="0"/>
              <a:t> </a:t>
            </a:r>
            <a:r>
              <a:rPr lang="en-US" altLang="en-US" sz="2000" dirty="0">
                <a:solidFill>
                  <a:srgbClr val="C00000"/>
                </a:solidFill>
              </a:rPr>
              <a:t>(i.e., no. of bits) </a:t>
            </a:r>
            <a:r>
              <a:rPr lang="en-US" altLang="en-US" sz="2000" dirty="0"/>
              <a:t>of the network number is </a:t>
            </a:r>
            <a:r>
              <a:rPr lang="en-US" altLang="en-US" sz="2000" dirty="0">
                <a:solidFill>
                  <a:srgbClr val="C00000"/>
                </a:solidFill>
              </a:rPr>
              <a:t>flexible</a:t>
            </a:r>
          </a:p>
          <a:p>
            <a:r>
              <a:rPr lang="en-US" altLang="en-US" sz="2000" dirty="0"/>
              <a:t>the </a:t>
            </a:r>
            <a:r>
              <a:rPr lang="en-US" altLang="en-US" sz="2000" dirty="0">
                <a:solidFill>
                  <a:srgbClr val="C00000"/>
                </a:solidFill>
              </a:rPr>
              <a:t>size</a:t>
            </a:r>
            <a:r>
              <a:rPr lang="en-US" altLang="en-US" sz="2000" dirty="0"/>
              <a:t> is indicated by a “</a:t>
            </a:r>
            <a:r>
              <a:rPr lang="en-US" altLang="en-US" sz="2000" dirty="0">
                <a:solidFill>
                  <a:srgbClr val="C00000"/>
                </a:solidFill>
              </a:rPr>
              <a:t>network mask</a:t>
            </a:r>
            <a:r>
              <a:rPr lang="en-US" altLang="en-US" sz="2000" dirty="0"/>
              <a:t>” and is called, or referred to as, the </a:t>
            </a:r>
            <a:r>
              <a:rPr lang="en-US" altLang="en-US" sz="2000" dirty="0">
                <a:solidFill>
                  <a:srgbClr val="C00000"/>
                </a:solidFill>
              </a:rPr>
              <a:t>network prefix </a:t>
            </a:r>
            <a:r>
              <a:rPr lang="en-US" altLang="en-US" sz="2000" dirty="0"/>
              <a:t>(more on that later)</a:t>
            </a:r>
          </a:p>
          <a:p>
            <a:endParaRPr lang="en-US" altLang="en-US" baseline="30000" dirty="0">
              <a:ea typeface="ＭＳ Ｐゴシック" charset="-128"/>
            </a:endParaRPr>
          </a:p>
        </p:txBody>
      </p:sp>
      <p:sp>
        <p:nvSpPr>
          <p:cNvPr id="23554" name="Rectangle 3"/>
          <p:cNvSpPr>
            <a:spLocks noGrp="1" noChangeArrowheads="1"/>
          </p:cNvSpPr>
          <p:nvPr>
            <p:ph type="title"/>
          </p:nvPr>
        </p:nvSpPr>
        <p:spPr>
          <a:xfrm>
            <a:off x="347241" y="-11250"/>
            <a:ext cx="8263359" cy="701298"/>
          </a:xfrm>
        </p:spPr>
        <p:txBody>
          <a:bodyPr/>
          <a:lstStyle/>
          <a:p>
            <a:r>
              <a:rPr lang="en-US" altLang="en-US" dirty="0">
                <a:ea typeface="ＭＳ Ｐゴシック" charset="-128"/>
              </a:rPr>
              <a:t>Network number and host number</a:t>
            </a:r>
          </a:p>
        </p:txBody>
      </p:sp>
      <p:grpSp>
        <p:nvGrpSpPr>
          <p:cNvPr id="2" name="Group 1"/>
          <p:cNvGrpSpPr/>
          <p:nvPr/>
        </p:nvGrpSpPr>
        <p:grpSpPr>
          <a:xfrm>
            <a:off x="1286826" y="2656473"/>
            <a:ext cx="6096000" cy="533400"/>
            <a:chOff x="1524000" y="3285335"/>
            <a:chExt cx="6096000" cy="533400"/>
          </a:xfrm>
        </p:grpSpPr>
        <p:sp>
          <p:nvSpPr>
            <p:cNvPr id="23555" name="Rectangle 4"/>
            <p:cNvSpPr>
              <a:spLocks noChangeArrowheads="1"/>
            </p:cNvSpPr>
            <p:nvPr/>
          </p:nvSpPr>
          <p:spPr bwMode="auto">
            <a:xfrm>
              <a:off x="1524000" y="3285335"/>
              <a:ext cx="3048000" cy="533400"/>
            </a:xfrm>
            <a:prstGeom prst="rect">
              <a:avLst/>
            </a:prstGeom>
            <a:solidFill>
              <a:schemeClr val="hlink"/>
            </a:solidFill>
            <a:ln>
              <a:noFill/>
            </a:ln>
            <a:effectLst>
              <a:prstShdw prst="shdw17" dist="17961" dir="2700000">
                <a:srgbClr val="7A7A99">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b="1" dirty="0">
                  <a:latin typeface="+mn-lt"/>
                </a:rPr>
                <a:t>network number</a:t>
              </a:r>
              <a:endParaRPr lang="en-US" altLang="x-none" dirty="0">
                <a:latin typeface="+mn-lt"/>
              </a:endParaRPr>
            </a:p>
          </p:txBody>
        </p:sp>
        <p:sp>
          <p:nvSpPr>
            <p:cNvPr id="23556" name="Rectangle 5"/>
            <p:cNvSpPr>
              <a:spLocks noChangeArrowheads="1"/>
            </p:cNvSpPr>
            <p:nvPr/>
          </p:nvSpPr>
          <p:spPr bwMode="auto">
            <a:xfrm>
              <a:off x="4572000" y="3285335"/>
              <a:ext cx="30480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b="1" dirty="0">
                  <a:latin typeface="+mn-lt"/>
                </a:rPr>
                <a:t>host number</a:t>
              </a:r>
            </a:p>
          </p:txBody>
        </p:sp>
      </p:grpSp>
      <p:pic>
        <p:nvPicPr>
          <p:cNvPr id="7" name="Picture 99" descr="underline_base">
            <a:extLst>
              <a:ext uri="{FF2B5EF4-FFF2-40B4-BE49-F238E27FC236}">
                <a16:creationId xmlns:a16="http://schemas.microsoft.com/office/drawing/2014/main" id="{4BE12BD9-4E06-454D-B67F-4910E28E541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41" y="650548"/>
            <a:ext cx="7975171" cy="16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249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78417" y="197603"/>
            <a:ext cx="7772400" cy="685800"/>
          </a:xfrm>
        </p:spPr>
        <p:txBody>
          <a:bodyPr/>
          <a:lstStyle/>
          <a:p>
            <a:r>
              <a:rPr lang="en-US" altLang="en-US" dirty="0">
                <a:ea typeface="ＭＳ Ｐゴシック" charset="-128"/>
              </a:rPr>
              <a:t>IP Dotted Decimal Notation</a:t>
            </a:r>
          </a:p>
        </p:txBody>
      </p:sp>
      <p:sp>
        <p:nvSpPr>
          <p:cNvPr id="22530" name="Rectangle 3"/>
          <p:cNvSpPr>
            <a:spLocks noGrp="1" noChangeArrowheads="1"/>
          </p:cNvSpPr>
          <p:nvPr>
            <p:ph type="body" idx="1"/>
          </p:nvPr>
        </p:nvSpPr>
        <p:spPr>
          <a:xfrm>
            <a:off x="228600" y="1371600"/>
            <a:ext cx="8915400" cy="1919288"/>
          </a:xfrm>
        </p:spPr>
        <p:txBody>
          <a:bodyPr/>
          <a:lstStyle/>
          <a:p>
            <a:pPr>
              <a:tabLst>
                <a:tab pos="1828800" algn="l"/>
                <a:tab pos="3543300" algn="l"/>
                <a:tab pos="5661025" algn="l"/>
              </a:tabLst>
            </a:pPr>
            <a:r>
              <a:rPr lang="en-US" altLang="en-US" dirty="0">
                <a:ea typeface="ＭＳ Ｐゴシック" charset="-128"/>
              </a:rPr>
              <a:t>IP addresses are written in a </a:t>
            </a:r>
            <a:r>
              <a:rPr lang="en-US" altLang="en-US" dirty="0">
                <a:solidFill>
                  <a:srgbClr val="C00000"/>
                </a:solidFill>
                <a:ea typeface="ＭＳ Ｐゴシック" charset="-128"/>
              </a:rPr>
              <a:t>dotted decimal format</a:t>
            </a:r>
          </a:p>
          <a:p>
            <a:pPr>
              <a:tabLst>
                <a:tab pos="1828800" algn="l"/>
                <a:tab pos="3543300" algn="l"/>
                <a:tab pos="5661025" algn="l"/>
              </a:tabLst>
            </a:pPr>
            <a:r>
              <a:rPr lang="en-US" altLang="en-US" dirty="0">
                <a:ea typeface="ＭＳ Ｐゴシック" charset="-128"/>
              </a:rPr>
              <a:t>each byte is identified by a decimal number in the range [0….255] – 2</a:t>
            </a:r>
            <a:r>
              <a:rPr lang="en-US" altLang="en-US" baseline="30000" dirty="0">
                <a:ea typeface="ＭＳ Ｐゴシック" charset="-128"/>
              </a:rPr>
              <a:t>8</a:t>
            </a:r>
            <a:endParaRPr lang="en-US" altLang="en-US" b="1" dirty="0">
              <a:solidFill>
                <a:srgbClr val="0000FF"/>
              </a:solidFill>
              <a:latin typeface="Courier New" charset="0"/>
              <a:ea typeface="ＭＳ Ｐゴシック" charset="-128"/>
            </a:endParaRPr>
          </a:p>
          <a:p>
            <a:pPr>
              <a:tabLst>
                <a:tab pos="1828800" algn="l"/>
                <a:tab pos="3543300" algn="l"/>
                <a:tab pos="5661025" algn="l"/>
              </a:tabLst>
            </a:pPr>
            <a:r>
              <a:rPr lang="en-US" altLang="en-US" dirty="0">
                <a:ea typeface="ＭＳ Ｐゴシック" charset="-128"/>
              </a:rPr>
              <a:t>Example: 		      </a:t>
            </a:r>
          </a:p>
        </p:txBody>
      </p:sp>
      <p:sp>
        <p:nvSpPr>
          <p:cNvPr id="22531" name="Rectangle 4"/>
          <p:cNvSpPr>
            <a:spLocks noChangeArrowheads="1"/>
          </p:cNvSpPr>
          <p:nvPr/>
        </p:nvSpPr>
        <p:spPr bwMode="auto">
          <a:xfrm>
            <a:off x="381000" y="42672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22532" name="Rectangle 5"/>
          <p:cNvSpPr>
            <a:spLocks noChangeArrowheads="1"/>
          </p:cNvSpPr>
          <p:nvPr/>
        </p:nvSpPr>
        <p:spPr bwMode="auto">
          <a:xfrm>
            <a:off x="3048000" y="3962400"/>
            <a:ext cx="1828800" cy="381000"/>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b="1">
                <a:solidFill>
                  <a:srgbClr val="0000FF"/>
                </a:solidFill>
                <a:latin typeface="Courier New" charset="0"/>
              </a:rPr>
              <a:t>10001111</a:t>
            </a:r>
          </a:p>
        </p:txBody>
      </p:sp>
      <p:sp>
        <p:nvSpPr>
          <p:cNvPr id="22533" name="Rectangle 6"/>
          <p:cNvSpPr>
            <a:spLocks noChangeArrowheads="1"/>
          </p:cNvSpPr>
          <p:nvPr/>
        </p:nvSpPr>
        <p:spPr bwMode="auto">
          <a:xfrm>
            <a:off x="1219200" y="3962400"/>
            <a:ext cx="1828800" cy="381000"/>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b="1">
                <a:latin typeface="Courier New" charset="0"/>
              </a:rPr>
              <a:t>10000000</a:t>
            </a:r>
            <a:endParaRPr lang="en-US" altLang="en-US">
              <a:latin typeface="Times New Roman" charset="0"/>
            </a:endParaRPr>
          </a:p>
        </p:txBody>
      </p:sp>
      <p:sp>
        <p:nvSpPr>
          <p:cNvPr id="22534" name="Rectangle 7"/>
          <p:cNvSpPr>
            <a:spLocks noChangeArrowheads="1"/>
          </p:cNvSpPr>
          <p:nvPr/>
        </p:nvSpPr>
        <p:spPr bwMode="auto">
          <a:xfrm>
            <a:off x="4876800" y="3962400"/>
            <a:ext cx="1828800" cy="381000"/>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b="1">
                <a:latin typeface="Courier New" charset="0"/>
              </a:rPr>
              <a:t>10001001</a:t>
            </a:r>
            <a:endParaRPr lang="en-US" altLang="en-US" b="1">
              <a:solidFill>
                <a:srgbClr val="0000FF"/>
              </a:solidFill>
              <a:latin typeface="Courier New" charset="0"/>
            </a:endParaRPr>
          </a:p>
        </p:txBody>
      </p:sp>
      <p:sp>
        <p:nvSpPr>
          <p:cNvPr id="22535" name="Rectangle 8"/>
          <p:cNvSpPr>
            <a:spLocks noChangeArrowheads="1"/>
          </p:cNvSpPr>
          <p:nvPr/>
        </p:nvSpPr>
        <p:spPr bwMode="auto">
          <a:xfrm>
            <a:off x="6705600" y="3962400"/>
            <a:ext cx="1828800" cy="381000"/>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b="1">
                <a:solidFill>
                  <a:srgbClr val="0000FF"/>
                </a:solidFill>
                <a:latin typeface="Courier New" charset="0"/>
              </a:rPr>
              <a:t>10010000</a:t>
            </a:r>
          </a:p>
        </p:txBody>
      </p:sp>
      <p:sp>
        <p:nvSpPr>
          <p:cNvPr id="22536" name="Text Box 9"/>
          <p:cNvSpPr txBox="1">
            <a:spLocks noChangeArrowheads="1"/>
          </p:cNvSpPr>
          <p:nvPr/>
        </p:nvSpPr>
        <p:spPr bwMode="auto">
          <a:xfrm>
            <a:off x="1447800" y="43434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a:t>1</a:t>
            </a:r>
            <a:r>
              <a:rPr lang="en-US" altLang="en-US" baseline="30000"/>
              <a:t>st</a:t>
            </a:r>
            <a:r>
              <a:rPr lang="en-US" altLang="en-US"/>
              <a:t> Byte</a:t>
            </a:r>
          </a:p>
          <a:p>
            <a:pPr algn="ctr">
              <a:spcBef>
                <a:spcPct val="50000"/>
              </a:spcBef>
              <a:buFontTx/>
              <a:buNone/>
            </a:pPr>
            <a:r>
              <a:rPr lang="en-US" altLang="en-US" b="1">
                <a:solidFill>
                  <a:srgbClr val="FF0000"/>
                </a:solidFill>
              </a:rPr>
              <a:t> = 128</a:t>
            </a:r>
            <a:endParaRPr lang="en-US" altLang="en-US">
              <a:latin typeface="Times New Roman" charset="0"/>
            </a:endParaRPr>
          </a:p>
        </p:txBody>
      </p:sp>
      <p:sp>
        <p:nvSpPr>
          <p:cNvPr id="22537" name="Text Box 10"/>
          <p:cNvSpPr txBox="1">
            <a:spLocks noChangeArrowheads="1"/>
          </p:cNvSpPr>
          <p:nvPr/>
        </p:nvSpPr>
        <p:spPr bwMode="auto">
          <a:xfrm>
            <a:off x="3276600" y="43434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a:t>2</a:t>
            </a:r>
            <a:r>
              <a:rPr lang="en-US" altLang="en-US" baseline="30000"/>
              <a:t>nd</a:t>
            </a:r>
            <a:r>
              <a:rPr lang="en-US" altLang="en-US"/>
              <a:t> Byte</a:t>
            </a:r>
          </a:p>
          <a:p>
            <a:pPr>
              <a:spcBef>
                <a:spcPct val="50000"/>
              </a:spcBef>
              <a:buFontTx/>
              <a:buNone/>
            </a:pPr>
            <a:r>
              <a:rPr lang="en-US" altLang="en-US" b="1">
                <a:solidFill>
                  <a:srgbClr val="FF0000"/>
                </a:solidFill>
              </a:rPr>
              <a:t> = 143</a:t>
            </a:r>
          </a:p>
        </p:txBody>
      </p:sp>
      <p:sp>
        <p:nvSpPr>
          <p:cNvPr id="22538" name="Text Box 11"/>
          <p:cNvSpPr txBox="1">
            <a:spLocks noChangeArrowheads="1"/>
          </p:cNvSpPr>
          <p:nvPr/>
        </p:nvSpPr>
        <p:spPr bwMode="auto">
          <a:xfrm>
            <a:off x="5105400" y="43434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a:t>3</a:t>
            </a:r>
            <a:r>
              <a:rPr lang="en-US" altLang="en-US" baseline="30000"/>
              <a:t>rd</a:t>
            </a:r>
            <a:r>
              <a:rPr lang="en-US" altLang="en-US"/>
              <a:t> Byte</a:t>
            </a:r>
          </a:p>
          <a:p>
            <a:pPr>
              <a:spcBef>
                <a:spcPct val="50000"/>
              </a:spcBef>
              <a:buFontTx/>
              <a:buNone/>
            </a:pPr>
            <a:r>
              <a:rPr lang="en-US" altLang="en-US" b="1">
                <a:solidFill>
                  <a:srgbClr val="FF0000"/>
                </a:solidFill>
              </a:rPr>
              <a:t> = 137</a:t>
            </a:r>
          </a:p>
        </p:txBody>
      </p:sp>
      <p:sp>
        <p:nvSpPr>
          <p:cNvPr id="22539" name="Text Box 12"/>
          <p:cNvSpPr txBox="1">
            <a:spLocks noChangeArrowheads="1"/>
          </p:cNvSpPr>
          <p:nvPr/>
        </p:nvSpPr>
        <p:spPr bwMode="auto">
          <a:xfrm>
            <a:off x="7010400" y="43434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a:t>4</a:t>
            </a:r>
            <a:r>
              <a:rPr lang="en-US" altLang="en-US" baseline="30000"/>
              <a:t>th</a:t>
            </a:r>
            <a:r>
              <a:rPr lang="en-US" altLang="en-US"/>
              <a:t> Byte</a:t>
            </a:r>
          </a:p>
          <a:p>
            <a:pPr>
              <a:spcBef>
                <a:spcPct val="50000"/>
              </a:spcBef>
              <a:buFontTx/>
              <a:buNone/>
            </a:pPr>
            <a:r>
              <a:rPr lang="en-US" altLang="en-US" b="1">
                <a:solidFill>
                  <a:srgbClr val="FF0000"/>
                </a:solidFill>
              </a:rPr>
              <a:t> = 144</a:t>
            </a:r>
          </a:p>
        </p:txBody>
      </p:sp>
      <p:sp>
        <p:nvSpPr>
          <p:cNvPr id="22540" name="Text Box 13"/>
          <p:cNvSpPr txBox="1">
            <a:spLocks noChangeArrowheads="1"/>
          </p:cNvSpPr>
          <p:nvPr/>
        </p:nvSpPr>
        <p:spPr bwMode="auto">
          <a:xfrm>
            <a:off x="3048000" y="6019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50000"/>
              </a:spcBef>
              <a:buFontTx/>
              <a:buNone/>
            </a:pPr>
            <a:r>
              <a:rPr lang="en-US" altLang="en-US" b="1" dirty="0"/>
              <a:t>128.143.137.144</a:t>
            </a:r>
            <a:endParaRPr lang="en-US" altLang="en-US" dirty="0"/>
          </a:p>
        </p:txBody>
      </p:sp>
      <p:sp>
        <p:nvSpPr>
          <p:cNvPr id="22541" name="Line 14"/>
          <p:cNvSpPr>
            <a:spLocks noChangeShapeType="1"/>
          </p:cNvSpPr>
          <p:nvPr/>
        </p:nvSpPr>
        <p:spPr bwMode="auto">
          <a:xfrm>
            <a:off x="2362200" y="5334000"/>
            <a:ext cx="12954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5"/>
          <p:cNvSpPr>
            <a:spLocks noChangeShapeType="1"/>
          </p:cNvSpPr>
          <p:nvPr/>
        </p:nvSpPr>
        <p:spPr bwMode="auto">
          <a:xfrm>
            <a:off x="4038600" y="5334000"/>
            <a:ext cx="3810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6"/>
          <p:cNvSpPr>
            <a:spLocks noChangeShapeType="1"/>
          </p:cNvSpPr>
          <p:nvPr/>
        </p:nvSpPr>
        <p:spPr bwMode="auto">
          <a:xfrm flipH="1">
            <a:off x="5029200" y="5334000"/>
            <a:ext cx="6858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7"/>
          <p:cNvSpPr>
            <a:spLocks noChangeShapeType="1"/>
          </p:cNvSpPr>
          <p:nvPr/>
        </p:nvSpPr>
        <p:spPr bwMode="auto">
          <a:xfrm flipH="1">
            <a:off x="5715000" y="5334000"/>
            <a:ext cx="17526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8" name="Picture 99" descr="underline_base">
            <a:extLst>
              <a:ext uri="{FF2B5EF4-FFF2-40B4-BE49-F238E27FC236}">
                <a16:creationId xmlns:a16="http://schemas.microsoft.com/office/drawing/2014/main" id="{257FA7C1-7089-E146-BD6F-23C29AC7E6A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67" y="812801"/>
            <a:ext cx="657013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00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2A1F-5991-5846-93A8-7A86B2F32623}"/>
              </a:ext>
            </a:extLst>
          </p:cNvPr>
          <p:cNvSpPr>
            <a:spLocks noGrp="1"/>
          </p:cNvSpPr>
          <p:nvPr>
            <p:ph type="title"/>
          </p:nvPr>
        </p:nvSpPr>
        <p:spPr>
          <a:xfrm>
            <a:off x="287122" y="147885"/>
            <a:ext cx="8467725" cy="489578"/>
          </a:xfrm>
        </p:spPr>
        <p:txBody>
          <a:bodyPr/>
          <a:lstStyle/>
          <a:p>
            <a:r>
              <a:rPr lang="en-US" sz="4000" dirty="0"/>
              <a:t>Network prefixes and network masks</a:t>
            </a:r>
          </a:p>
        </p:txBody>
      </p:sp>
      <p:sp>
        <p:nvSpPr>
          <p:cNvPr id="3" name="Content Placeholder 2">
            <a:extLst>
              <a:ext uri="{FF2B5EF4-FFF2-40B4-BE49-F238E27FC236}">
                <a16:creationId xmlns:a16="http://schemas.microsoft.com/office/drawing/2014/main" id="{21710E52-108B-BC4C-A3A8-FF21B2EA113F}"/>
              </a:ext>
            </a:extLst>
          </p:cNvPr>
          <p:cNvSpPr>
            <a:spLocks noGrp="1"/>
          </p:cNvSpPr>
          <p:nvPr>
            <p:ph idx="1"/>
          </p:nvPr>
        </p:nvSpPr>
        <p:spPr>
          <a:xfrm>
            <a:off x="470327" y="1037686"/>
            <a:ext cx="8467724" cy="5588338"/>
          </a:xfrm>
        </p:spPr>
        <p:txBody>
          <a:bodyPr/>
          <a:lstStyle/>
          <a:p>
            <a:r>
              <a:rPr lang="en-US" altLang="en-US" sz="2200" dirty="0"/>
              <a:t>the </a:t>
            </a:r>
            <a:r>
              <a:rPr lang="en-US" altLang="en-US" sz="2200" dirty="0">
                <a:solidFill>
                  <a:srgbClr val="C00000"/>
                </a:solidFill>
              </a:rPr>
              <a:t>network number</a:t>
            </a:r>
            <a:r>
              <a:rPr lang="en-US" altLang="en-US" sz="2200" dirty="0"/>
              <a:t> is identified by a network mask</a:t>
            </a:r>
          </a:p>
          <a:p>
            <a:r>
              <a:rPr lang="en-US" altLang="en-US" sz="2200" dirty="0"/>
              <a:t>a </a:t>
            </a:r>
            <a:r>
              <a:rPr lang="en-US" altLang="en-US" sz="2200" dirty="0">
                <a:solidFill>
                  <a:srgbClr val="C00000"/>
                </a:solidFill>
              </a:rPr>
              <a:t>network mask</a:t>
            </a:r>
            <a:r>
              <a:rPr lang="en-US" altLang="en-US" sz="2200" dirty="0"/>
              <a:t> consists of contiguous “</a:t>
            </a:r>
            <a:r>
              <a:rPr lang="en-US" altLang="en-US" sz="2200" dirty="0">
                <a:solidFill>
                  <a:srgbClr val="C00000"/>
                </a:solidFill>
              </a:rPr>
              <a:t>1’s</a:t>
            </a:r>
            <a:r>
              <a:rPr lang="en-US" altLang="en-US" sz="2200" dirty="0"/>
              <a:t>” for the network number part and contiguous “0’s” for the host number</a:t>
            </a:r>
          </a:p>
          <a:p>
            <a:pPr>
              <a:spcAft>
                <a:spcPts val="600"/>
              </a:spcAft>
            </a:pPr>
            <a:r>
              <a:rPr lang="en-US" altLang="en-US" sz="2200" dirty="0"/>
              <a:t>e.g., an IP address 143.12.10.1 has the network mask:</a:t>
            </a:r>
          </a:p>
          <a:p>
            <a:pPr marL="0" indent="0">
              <a:buNone/>
            </a:pPr>
            <a:r>
              <a:rPr lang="en-US" altLang="en-US" sz="2200" dirty="0"/>
              <a:t> </a:t>
            </a:r>
            <a:r>
              <a:rPr lang="en-US" altLang="en-US" sz="2200" dirty="0">
                <a:solidFill>
                  <a:srgbClr val="C00000"/>
                </a:solidFill>
              </a:rPr>
              <a:t>11111111.11111111.00000000.00000000 -&gt; 255.255.0.0</a:t>
            </a:r>
            <a:endParaRPr lang="en-US" altLang="en-US" sz="2200" dirty="0"/>
          </a:p>
          <a:p>
            <a:pPr lvl="1">
              <a:spcBef>
                <a:spcPts val="600"/>
              </a:spcBef>
              <a:spcAft>
                <a:spcPts val="600"/>
              </a:spcAft>
            </a:pPr>
            <a:r>
              <a:rPr lang="en-US" altLang="en-US" sz="2000" dirty="0"/>
              <a:t>Q: what is the network number for IP address 143.12.10.1?</a:t>
            </a:r>
          </a:p>
          <a:p>
            <a:pPr lvl="1"/>
            <a:r>
              <a:rPr lang="en-US" altLang="en-US" sz="2000" dirty="0"/>
              <a:t>A: if you </a:t>
            </a:r>
            <a:r>
              <a:rPr lang="en-US" altLang="en-US" sz="2000" dirty="0">
                <a:solidFill>
                  <a:srgbClr val="C00000"/>
                </a:solidFill>
              </a:rPr>
              <a:t>AND</a:t>
            </a:r>
            <a:r>
              <a:rPr lang="en-US" altLang="en-US" sz="2000" dirty="0"/>
              <a:t> the IP address and the network mask you get the network number.</a:t>
            </a:r>
          </a:p>
          <a:p>
            <a:r>
              <a:rPr lang="en-US" altLang="en-US" sz="2200" dirty="0"/>
              <a:t>Here 143.12.10.1 AND 255.255.0.0 -&gt; </a:t>
            </a:r>
            <a:r>
              <a:rPr lang="en-US" altLang="en-US" sz="2200" dirty="0">
                <a:solidFill>
                  <a:srgbClr val="C00000"/>
                </a:solidFill>
              </a:rPr>
              <a:t>143.12.0.0</a:t>
            </a:r>
          </a:p>
          <a:p>
            <a:r>
              <a:rPr lang="en-US" altLang="en-US" sz="2200" dirty="0"/>
              <a:t>to simplify IP address notation we use the prefix notation:</a:t>
            </a:r>
          </a:p>
          <a:p>
            <a:pPr lvl="1"/>
            <a:r>
              <a:rPr lang="en-US" altLang="en-US" sz="2200" dirty="0"/>
              <a:t>143.12.10.1</a:t>
            </a:r>
            <a:r>
              <a:rPr lang="en-US" altLang="en-US" sz="2200" dirty="0">
                <a:solidFill>
                  <a:srgbClr val="C00000"/>
                </a:solidFill>
              </a:rPr>
              <a:t>/x</a:t>
            </a:r>
          </a:p>
          <a:p>
            <a:pPr lvl="1"/>
            <a:r>
              <a:rPr lang="en-US" altLang="en-US" sz="2200" dirty="0">
                <a:solidFill>
                  <a:srgbClr val="C00000"/>
                </a:solidFill>
              </a:rPr>
              <a:t>/x</a:t>
            </a:r>
            <a:r>
              <a:rPr lang="en-US" altLang="en-US" sz="2200" dirty="0"/>
              <a:t> denotes the number of contiguous </a:t>
            </a:r>
            <a:r>
              <a:rPr lang="en-US" altLang="en-US" sz="2200" dirty="0">
                <a:solidFill>
                  <a:srgbClr val="C00000"/>
                </a:solidFill>
              </a:rPr>
              <a:t>“1’s” in the network mask </a:t>
            </a:r>
          </a:p>
          <a:p>
            <a:r>
              <a:rPr lang="en-US" altLang="en-US" sz="2200" dirty="0"/>
              <a:t>for our example 255.255.0.0 -&gt; x=16</a:t>
            </a:r>
          </a:p>
          <a:p>
            <a:r>
              <a:rPr lang="en-US" altLang="en-US" sz="2200"/>
              <a:t>And the </a:t>
            </a:r>
            <a:r>
              <a:rPr lang="en-US" altLang="en-US" sz="2200" dirty="0"/>
              <a:t>IP address is represented as: 143.12.10.1/16 (instead of using mask notation)</a:t>
            </a:r>
          </a:p>
          <a:p>
            <a:endParaRPr lang="en-US" dirty="0"/>
          </a:p>
        </p:txBody>
      </p:sp>
      <p:sp>
        <p:nvSpPr>
          <p:cNvPr id="4" name="Footer Placeholder 3">
            <a:extLst>
              <a:ext uri="{FF2B5EF4-FFF2-40B4-BE49-F238E27FC236}">
                <a16:creationId xmlns:a16="http://schemas.microsoft.com/office/drawing/2014/main" id="{F6CA4982-F7D1-FA4C-87D7-326FE4E3A386}"/>
              </a:ext>
            </a:extLst>
          </p:cNvPr>
          <p:cNvSpPr>
            <a:spLocks noGrp="1"/>
          </p:cNvSpPr>
          <p:nvPr>
            <p:ph type="ftr" sz="quarter" idx="11"/>
          </p:nvPr>
        </p:nvSpPr>
        <p:spPr/>
        <p:txBody>
          <a:bodyPr/>
          <a:lstStyle/>
          <a:p>
            <a:pPr>
              <a:defRPr/>
            </a:pPr>
            <a:r>
              <a:rPr lang="en-US"/>
              <a:t>Network Layer</a:t>
            </a:r>
            <a:endParaRPr lang="en-US" dirty="0"/>
          </a:p>
        </p:txBody>
      </p:sp>
      <p:sp>
        <p:nvSpPr>
          <p:cNvPr id="5" name="Slide Number Placeholder 4">
            <a:extLst>
              <a:ext uri="{FF2B5EF4-FFF2-40B4-BE49-F238E27FC236}">
                <a16:creationId xmlns:a16="http://schemas.microsoft.com/office/drawing/2014/main" id="{A1EB43A5-CCC8-E14F-9773-881D3A8F56BB}"/>
              </a:ext>
            </a:extLst>
          </p:cNvPr>
          <p:cNvSpPr>
            <a:spLocks noGrp="1"/>
          </p:cNvSpPr>
          <p:nvPr>
            <p:ph type="sldNum" sz="quarter" idx="12"/>
          </p:nvPr>
        </p:nvSpPr>
        <p:spPr/>
        <p:txBody>
          <a:bodyPr/>
          <a:lstStyle/>
          <a:p>
            <a:r>
              <a:rPr lang="en-US" altLang="en-US"/>
              <a:t>4-</a:t>
            </a:r>
            <a:fld id="{2B9D4F64-E798-BB46-88F4-3B00D3152AC0}" type="slidenum">
              <a:rPr lang="en-US" altLang="en-US" smtClean="0"/>
              <a:pPr/>
              <a:t>36</a:t>
            </a:fld>
            <a:endParaRPr lang="en-US" altLang="en-US"/>
          </a:p>
        </p:txBody>
      </p:sp>
      <p:pic>
        <p:nvPicPr>
          <p:cNvPr id="6" name="Picture 99" descr="underline_base">
            <a:extLst>
              <a:ext uri="{FF2B5EF4-FFF2-40B4-BE49-F238E27FC236}">
                <a16:creationId xmlns:a16="http://schemas.microsoft.com/office/drawing/2014/main" id="{72D0F91F-AA1C-AD45-BC4D-FB327CB00D0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22" y="718277"/>
            <a:ext cx="8347592" cy="1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24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5">
            <a:extLst>
              <a:ext uri="{FF2B5EF4-FFF2-40B4-BE49-F238E27FC236}">
                <a16:creationId xmlns:a16="http://schemas.microsoft.com/office/drawing/2014/main" id="{A4E5406F-6436-5C4A-837C-3DE79EC7B63D}"/>
              </a:ext>
            </a:extLst>
          </p:cNvPr>
          <p:cNvSpPr>
            <a:spLocks noGrp="1" noChangeArrowheads="1"/>
          </p:cNvSpPr>
          <p:nvPr>
            <p:ph type="title"/>
          </p:nvPr>
        </p:nvSpPr>
        <p:spPr>
          <a:xfrm>
            <a:off x="177799" y="0"/>
            <a:ext cx="8569325" cy="668867"/>
          </a:xfrm>
        </p:spPr>
        <p:txBody>
          <a:bodyPr/>
          <a:lstStyle/>
          <a:p>
            <a:pPr>
              <a:defRPr/>
            </a:pPr>
            <a:r>
              <a:rPr lang="en-US" sz="4000" dirty="0">
                <a:cs typeface="+mj-cs"/>
              </a:rPr>
              <a:t>Networks, Devices and IP Addresses</a:t>
            </a:r>
          </a:p>
        </p:txBody>
      </p:sp>
      <p:sp>
        <p:nvSpPr>
          <p:cNvPr id="82946" name="Rectangle 6">
            <a:extLst>
              <a:ext uri="{FF2B5EF4-FFF2-40B4-BE49-F238E27FC236}">
                <a16:creationId xmlns:a16="http://schemas.microsoft.com/office/drawing/2014/main" id="{B25B14D7-6043-6A43-B487-CF550296A308}"/>
              </a:ext>
            </a:extLst>
          </p:cNvPr>
          <p:cNvSpPr>
            <a:spLocks noGrp="1" noChangeArrowheads="1"/>
          </p:cNvSpPr>
          <p:nvPr>
            <p:ph type="body" sz="half" idx="1"/>
          </p:nvPr>
        </p:nvSpPr>
        <p:spPr>
          <a:xfrm>
            <a:off x="118533" y="863601"/>
            <a:ext cx="4233334" cy="5858932"/>
          </a:xfrm>
        </p:spPr>
        <p:txBody>
          <a:bodyPr/>
          <a:lstStyle/>
          <a:p>
            <a:pPr marL="234950" indent="-234950"/>
            <a:r>
              <a:rPr lang="en-US" altLang="en-US" sz="2400" dirty="0">
                <a:solidFill>
                  <a:srgbClr val="000099"/>
                </a:solidFill>
                <a:ea typeface="ＭＳ Ｐゴシック" panose="020B0600070205080204" pitchFamily="34" charset="-128"/>
                <a:cs typeface="ＭＳ Ｐゴシック" panose="020B0600070205080204" pitchFamily="34" charset="-128"/>
              </a:rPr>
              <a:t>IP address – 32 bits:</a:t>
            </a:r>
            <a:r>
              <a:rPr lang="en-US" altLang="en-US" sz="2400" dirty="0">
                <a:ea typeface="ＭＳ Ｐゴシック" panose="020B0600070205080204" pitchFamily="34" charset="-128"/>
                <a:cs typeface="ＭＳ Ｐゴシック" panose="020B0600070205080204" pitchFamily="34" charset="-128"/>
              </a:rPr>
              <a:t> </a:t>
            </a:r>
          </a:p>
          <a:p>
            <a:pPr marL="512763" lvl="1" indent="-163513"/>
            <a:r>
              <a:rPr lang="en-US" altLang="en-US" dirty="0">
                <a:solidFill>
                  <a:srgbClr val="C00000"/>
                </a:solidFill>
                <a:latin typeface="Gill Sans MT" panose="020B0502020104020203" pitchFamily="34" charset="77"/>
                <a:ea typeface="ＭＳ Ｐゴシック" panose="020B0600070205080204" pitchFamily="34" charset="-128"/>
              </a:rPr>
              <a:t>network number</a:t>
            </a:r>
            <a:r>
              <a:rPr lang="en-US" altLang="en-US" dirty="0">
                <a:latin typeface="Gill Sans MT" panose="020B0502020104020203" pitchFamily="34" charset="77"/>
                <a:ea typeface="ＭＳ Ｐゴシック" panose="020B0600070205080204" pitchFamily="34" charset="-128"/>
              </a:rPr>
              <a:t> - high order bits – assigned globally</a:t>
            </a:r>
          </a:p>
          <a:p>
            <a:pPr marL="512763" lvl="1" indent="-163513"/>
            <a:r>
              <a:rPr lang="en-US" altLang="en-US" dirty="0">
                <a:solidFill>
                  <a:schemeClr val="accent1"/>
                </a:solidFill>
                <a:latin typeface="Gill Sans MT" panose="020B0502020104020203" pitchFamily="34" charset="77"/>
                <a:ea typeface="ＭＳ Ｐゴシック" panose="020B0600070205080204" pitchFamily="34" charset="-128"/>
              </a:rPr>
              <a:t>host number </a:t>
            </a:r>
            <a:r>
              <a:rPr lang="en-US" altLang="en-US" dirty="0">
                <a:latin typeface="Gill Sans MT" panose="020B0502020104020203" pitchFamily="34" charset="77"/>
                <a:ea typeface="ＭＳ Ｐゴシック" panose="020B0600070205080204" pitchFamily="34" charset="-128"/>
              </a:rPr>
              <a:t>- low order bits – assigned locally</a:t>
            </a:r>
          </a:p>
          <a:p>
            <a:pPr marL="234950" indent="-234950"/>
            <a:r>
              <a:rPr lang="en-US" altLang="en-US" sz="2400" i="1" dirty="0">
                <a:solidFill>
                  <a:srgbClr val="000099"/>
                </a:solidFill>
                <a:ea typeface="ＭＳ Ｐゴシック" panose="020B0600070205080204" pitchFamily="34" charset="-128"/>
                <a:cs typeface="ＭＳ Ｐゴシック" panose="020B0600070205080204" pitchFamily="34" charset="-128"/>
              </a:rPr>
              <a:t>what comprises</a:t>
            </a:r>
            <a:r>
              <a:rPr lang="en-US" altLang="ja-JP" sz="2400" i="1" dirty="0">
                <a:solidFill>
                  <a:srgbClr val="000099"/>
                </a:solidFill>
                <a:ea typeface="ＭＳ Ｐゴシック" panose="020B0600070205080204" pitchFamily="34" charset="-128"/>
                <a:cs typeface="ＭＳ Ｐゴシック" panose="020B0600070205080204" pitchFamily="34" charset="-128"/>
              </a:rPr>
              <a:t> a </a:t>
            </a:r>
            <a:r>
              <a:rPr lang="en-US" altLang="ja-JP" sz="2400" i="1" dirty="0">
                <a:solidFill>
                  <a:srgbClr val="C00000"/>
                </a:solidFill>
                <a:ea typeface="ＭＳ Ｐゴシック" panose="020B0600070205080204" pitchFamily="34" charset="-128"/>
                <a:cs typeface="ＭＳ Ｐゴシック" panose="020B0600070205080204" pitchFamily="34" charset="-128"/>
              </a:rPr>
              <a:t>network</a:t>
            </a:r>
            <a:r>
              <a:rPr lang="en-US" altLang="ja-JP" sz="2400" i="1" dirty="0">
                <a:solidFill>
                  <a:srgbClr val="000099"/>
                </a:solidFill>
                <a:ea typeface="ＭＳ Ｐゴシック" panose="020B0600070205080204" pitchFamily="34" charset="-128"/>
                <a:cs typeface="ＭＳ Ｐゴシック" panose="020B0600070205080204" pitchFamily="34" charset="-128"/>
              </a:rPr>
              <a:t> ?</a:t>
            </a:r>
          </a:p>
          <a:p>
            <a:pPr marL="512763" lvl="1" indent="-163513"/>
            <a:r>
              <a:rPr lang="en-US" altLang="en-US" dirty="0">
                <a:latin typeface="Gill Sans MT" panose="020B0502020104020203" pitchFamily="34" charset="77"/>
                <a:ea typeface="ＭＳ Ｐゴシック" panose="020B0600070205080204" pitchFamily="34" charset="-128"/>
              </a:rPr>
              <a:t>device addresses with </a:t>
            </a:r>
            <a:r>
              <a:rPr lang="en-US" altLang="en-US" dirty="0">
                <a:solidFill>
                  <a:srgbClr val="C00000"/>
                </a:solidFill>
                <a:latin typeface="Gill Sans MT" panose="020B0502020104020203" pitchFamily="34" charset="77"/>
                <a:ea typeface="ＭＳ Ｐゴシック" panose="020B0600070205080204" pitchFamily="34" charset="-128"/>
              </a:rPr>
              <a:t>same</a:t>
            </a:r>
            <a:r>
              <a:rPr lang="en-US" altLang="en-US" dirty="0">
                <a:latin typeface="Gill Sans MT" panose="020B0502020104020203" pitchFamily="34" charset="77"/>
                <a:ea typeface="ＭＳ Ｐゴシック" panose="020B0600070205080204" pitchFamily="34" charset="-128"/>
              </a:rPr>
              <a:t> </a:t>
            </a:r>
            <a:r>
              <a:rPr lang="en-US" altLang="en-US" dirty="0">
                <a:solidFill>
                  <a:srgbClr val="C00000"/>
                </a:solidFill>
                <a:latin typeface="Gill Sans MT" panose="020B0502020104020203" pitchFamily="34" charset="77"/>
                <a:ea typeface="ＭＳ Ｐゴシック" panose="020B0600070205080204" pitchFamily="34" charset="-128"/>
              </a:rPr>
              <a:t>network number</a:t>
            </a:r>
            <a:endParaRPr lang="en-US" altLang="en-US" dirty="0">
              <a:latin typeface="Gill Sans MT" panose="020B0502020104020203" pitchFamily="34" charset="77"/>
              <a:ea typeface="ＭＳ Ｐゴシック" panose="020B0600070205080204" pitchFamily="34" charset="-128"/>
            </a:endParaRPr>
          </a:p>
          <a:p>
            <a:pPr marL="166688" indent="-163513"/>
            <a:r>
              <a:rPr lang="en-US" altLang="en-US" sz="2400" dirty="0">
                <a:latin typeface="Gill Sans MT" panose="020B0502020104020203" pitchFamily="34" charset="77"/>
                <a:ea typeface="ＭＳ Ｐゴシック" panose="020B0600070205080204" pitchFamily="34" charset="-128"/>
              </a:rPr>
              <a:t> what does it mean?</a:t>
            </a:r>
          </a:p>
          <a:p>
            <a:pPr marL="512763" lvl="1" indent="-163513"/>
            <a:r>
              <a:rPr lang="en-US" altLang="en-US" dirty="0">
                <a:latin typeface="Gill Sans MT" panose="020B0502020104020203" pitchFamily="34" charset="77"/>
                <a:ea typeface="ＭＳ Ｐゴシック" panose="020B0600070205080204" pitchFamily="34" charset="-128"/>
              </a:rPr>
              <a:t>devices on </a:t>
            </a:r>
            <a:r>
              <a:rPr lang="en-US" altLang="en-US" dirty="0">
                <a:solidFill>
                  <a:srgbClr val="C00000"/>
                </a:solidFill>
                <a:latin typeface="Gill Sans MT" panose="020B0502020104020203" pitchFamily="34" charset="77"/>
                <a:ea typeface="ＭＳ Ｐゴシック" panose="020B0600070205080204" pitchFamily="34" charset="-128"/>
              </a:rPr>
              <a:t>same</a:t>
            </a:r>
            <a:r>
              <a:rPr lang="en-US" altLang="en-US" dirty="0">
                <a:latin typeface="Gill Sans MT" panose="020B0502020104020203" pitchFamily="34" charset="77"/>
                <a:ea typeface="ＭＳ Ｐゴシック" panose="020B0600070205080204" pitchFamily="34" charset="-128"/>
              </a:rPr>
              <a:t> network can physically reach each other </a:t>
            </a:r>
            <a:r>
              <a:rPr lang="en-US" altLang="en-US" i="1" dirty="0">
                <a:solidFill>
                  <a:srgbClr val="CC0000"/>
                </a:solidFill>
                <a:latin typeface="Gill Sans MT" panose="020B0502020104020203" pitchFamily="34" charset="77"/>
                <a:ea typeface="ＭＳ Ｐゴシック" panose="020B0600070205080204" pitchFamily="34" charset="-128"/>
              </a:rPr>
              <a:t>without help of a router </a:t>
            </a:r>
            <a:r>
              <a:rPr lang="en-US" altLang="en-US" dirty="0">
                <a:solidFill>
                  <a:srgbClr val="CC0000"/>
                </a:solidFill>
                <a:latin typeface="Gill Sans MT" panose="020B0502020104020203" pitchFamily="34" charset="77"/>
                <a:ea typeface="ＭＳ Ｐゴシック" panose="020B0600070205080204" pitchFamily="34" charset="-128"/>
              </a:rPr>
              <a:t>(</a:t>
            </a:r>
            <a:r>
              <a:rPr lang="en-US" altLang="en-US" dirty="0">
                <a:latin typeface="Gill Sans MT" panose="020B0502020104020203" pitchFamily="34" charset="77"/>
                <a:ea typeface="ＭＳ Ｐゴシック" panose="020B0600070205080204" pitchFamily="34" charset="-128"/>
              </a:rPr>
              <a:t>they can directly ARP each other</a:t>
            </a:r>
            <a:r>
              <a:rPr lang="en-US" altLang="en-US" dirty="0">
                <a:solidFill>
                  <a:srgbClr val="CC0000"/>
                </a:solidFill>
                <a:latin typeface="Gill Sans MT" panose="020B0502020104020203" pitchFamily="34" charset="77"/>
                <a:ea typeface="ＭＳ Ｐゴシック" panose="020B0600070205080204" pitchFamily="34" charset="-128"/>
              </a:rPr>
              <a:t>)</a:t>
            </a:r>
          </a:p>
          <a:p>
            <a:pPr marL="166688" indent="-163513"/>
            <a:r>
              <a:rPr lang="en-US" altLang="en-US" sz="2400" i="1" dirty="0">
                <a:latin typeface="Gill Sans MT" panose="020B0502020104020203" pitchFamily="34" charset="77"/>
                <a:ea typeface="ＭＳ Ｐゴシック" panose="020B0600070205080204" pitchFamily="34" charset="-128"/>
              </a:rPr>
              <a:t> a </a:t>
            </a:r>
            <a:r>
              <a:rPr lang="en-US" altLang="en-US" sz="2400" i="1" dirty="0">
                <a:solidFill>
                  <a:srgbClr val="C00000"/>
                </a:solidFill>
                <a:latin typeface="Gill Sans MT" panose="020B0502020104020203" pitchFamily="34" charset="77"/>
                <a:ea typeface="ＭＳ Ｐゴシック" panose="020B0600070205080204" pitchFamily="34" charset="-128"/>
              </a:rPr>
              <a:t>router</a:t>
            </a:r>
            <a:r>
              <a:rPr lang="en-US" altLang="en-US" sz="2400" i="1" dirty="0">
                <a:latin typeface="Gill Sans MT" panose="020B0502020104020203" pitchFamily="34" charset="77"/>
                <a:ea typeface="ＭＳ Ｐゴシック" panose="020B0600070205080204" pitchFamily="34" charset="-128"/>
              </a:rPr>
              <a:t> is required to send data from </a:t>
            </a:r>
            <a:r>
              <a:rPr lang="en-US" altLang="en-US" sz="2400" i="1" dirty="0">
                <a:solidFill>
                  <a:srgbClr val="C00000"/>
                </a:solidFill>
                <a:latin typeface="Gill Sans MT" panose="020B0502020104020203" pitchFamily="34" charset="77"/>
                <a:ea typeface="ＭＳ Ｐゴシック" panose="020B0600070205080204" pitchFamily="34" charset="-128"/>
              </a:rPr>
              <a:t>one</a:t>
            </a:r>
            <a:r>
              <a:rPr lang="en-US" altLang="en-US" sz="2400" i="1" dirty="0">
                <a:latin typeface="Gill Sans MT" panose="020B0502020104020203" pitchFamily="34" charset="77"/>
                <a:ea typeface="ＭＳ Ｐゴシック" panose="020B0600070205080204" pitchFamily="34" charset="-128"/>
              </a:rPr>
              <a:t> network </a:t>
            </a:r>
            <a:r>
              <a:rPr lang="en-US" altLang="en-US" sz="2400" i="1" dirty="0">
                <a:solidFill>
                  <a:srgbClr val="C00000"/>
                </a:solidFill>
                <a:latin typeface="Gill Sans MT" panose="020B0502020104020203" pitchFamily="34" charset="77"/>
                <a:ea typeface="ＭＳ Ｐゴシック" panose="020B0600070205080204" pitchFamily="34" charset="-128"/>
              </a:rPr>
              <a:t>to</a:t>
            </a:r>
            <a:r>
              <a:rPr lang="en-US" altLang="en-US" sz="2400" i="1" dirty="0">
                <a:latin typeface="Gill Sans MT" panose="020B0502020104020203" pitchFamily="34" charset="77"/>
                <a:ea typeface="ＭＳ Ｐゴシック" panose="020B0600070205080204" pitchFamily="34" charset="-128"/>
              </a:rPr>
              <a:t> another </a:t>
            </a:r>
          </a:p>
        </p:txBody>
      </p:sp>
      <p:sp>
        <p:nvSpPr>
          <p:cNvPr id="82947" name="Text Box 56">
            <a:extLst>
              <a:ext uri="{FF2B5EF4-FFF2-40B4-BE49-F238E27FC236}">
                <a16:creationId xmlns:a16="http://schemas.microsoft.com/office/drawing/2014/main" id="{CDE999FB-6EE9-6C42-B51A-AC59DC74C1EE}"/>
              </a:ext>
            </a:extLst>
          </p:cNvPr>
          <p:cNvSpPr txBox="1">
            <a:spLocks noChangeArrowheads="1"/>
          </p:cNvSpPr>
          <p:nvPr/>
        </p:nvSpPr>
        <p:spPr bwMode="auto">
          <a:xfrm>
            <a:off x="5160434" y="5385330"/>
            <a:ext cx="3175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dirty="0"/>
              <a:t>3 interconnected networks</a:t>
            </a:r>
          </a:p>
        </p:txBody>
      </p:sp>
      <p:pic>
        <p:nvPicPr>
          <p:cNvPr id="82948" name="Picture 59" descr="underline_base">
            <a:extLst>
              <a:ext uri="{FF2B5EF4-FFF2-40B4-BE49-F238E27FC236}">
                <a16:creationId xmlns:a16="http://schemas.microsoft.com/office/drawing/2014/main" id="{C53900DA-6248-D048-84E4-6BD4D3FFE94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99" y="562148"/>
            <a:ext cx="7700735" cy="15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Freeform 140">
            <a:extLst>
              <a:ext uri="{FF2B5EF4-FFF2-40B4-BE49-F238E27FC236}">
                <a16:creationId xmlns:a16="http://schemas.microsoft.com/office/drawing/2014/main" id="{234D722D-B2B6-0444-BF27-A66940A00A7D}"/>
              </a:ext>
            </a:extLst>
          </p:cNvPr>
          <p:cNvSpPr>
            <a:spLocks/>
          </p:cNvSpPr>
          <p:nvPr/>
        </p:nvSpPr>
        <p:spPr bwMode="auto">
          <a:xfrm>
            <a:off x="4378325" y="1293813"/>
            <a:ext cx="1941513"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51" name="Freeform 141">
            <a:extLst>
              <a:ext uri="{FF2B5EF4-FFF2-40B4-BE49-F238E27FC236}">
                <a16:creationId xmlns:a16="http://schemas.microsoft.com/office/drawing/2014/main" id="{B9C8AE75-CC83-244C-BF5A-4787EBF845E6}"/>
              </a:ext>
            </a:extLst>
          </p:cNvPr>
          <p:cNvSpPr>
            <a:spLocks/>
          </p:cNvSpPr>
          <p:nvPr/>
        </p:nvSpPr>
        <p:spPr bwMode="auto">
          <a:xfrm>
            <a:off x="6905625" y="1603375"/>
            <a:ext cx="1906588" cy="1958975"/>
          </a:xfrm>
          <a:custGeom>
            <a:avLst/>
            <a:gdLst>
              <a:gd name="T0" fmla="*/ 2147483647 w 1201"/>
              <a:gd name="T1" fmla="*/ 2147483647 h 1234"/>
              <a:gd name="T2" fmla="*/ 2147483647 w 1201"/>
              <a:gd name="T3" fmla="*/ 2147483647 h 1234"/>
              <a:gd name="T4" fmla="*/ 2147483647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2147483647 h 1234"/>
              <a:gd name="T14" fmla="*/ 2147483647 w 1201"/>
              <a:gd name="T15" fmla="*/ 2147483647 h 1234"/>
              <a:gd name="T16" fmla="*/ 2147483647 w 1201"/>
              <a:gd name="T17" fmla="*/ 2147483647 h 1234"/>
              <a:gd name="T18" fmla="*/ 2147483647 w 1201"/>
              <a:gd name="T19" fmla="*/ 2147483647 h 1234"/>
              <a:gd name="T20" fmla="*/ 2147483647 w 1201"/>
              <a:gd name="T21" fmla="*/ 2147483647 h 1234"/>
              <a:gd name="T22" fmla="*/ 2147483647 w 1201"/>
              <a:gd name="T23" fmla="*/ 2147483647 h 1234"/>
              <a:gd name="T24" fmla="*/ 2147483647 w 1201"/>
              <a:gd name="T25" fmla="*/ 2147483647 h 1234"/>
              <a:gd name="T26" fmla="*/ 2147483647 w 1201"/>
              <a:gd name="T27" fmla="*/ 2147483647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1234"/>
              <a:gd name="T44" fmla="*/ 1201 w 1201"/>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52" name="Freeform 142">
            <a:extLst>
              <a:ext uri="{FF2B5EF4-FFF2-40B4-BE49-F238E27FC236}">
                <a16:creationId xmlns:a16="http://schemas.microsoft.com/office/drawing/2014/main" id="{712ED754-2D1F-B94D-BD97-4EBFF97CEEC2}"/>
              </a:ext>
            </a:extLst>
          </p:cNvPr>
          <p:cNvSpPr>
            <a:spLocks/>
          </p:cNvSpPr>
          <p:nvPr/>
        </p:nvSpPr>
        <p:spPr bwMode="auto">
          <a:xfrm>
            <a:off x="5578475" y="3036888"/>
            <a:ext cx="2041525" cy="1979612"/>
          </a:xfrm>
          <a:custGeom>
            <a:avLst/>
            <a:gdLst>
              <a:gd name="T0" fmla="*/ 2147483647 w 1286"/>
              <a:gd name="T1" fmla="*/ 2147483647 h 1247"/>
              <a:gd name="T2" fmla="*/ 2147483647 w 1286"/>
              <a:gd name="T3" fmla="*/ 2147483647 h 1247"/>
              <a:gd name="T4" fmla="*/ 2147483647 w 1286"/>
              <a:gd name="T5" fmla="*/ 2147483647 h 1247"/>
              <a:gd name="T6" fmla="*/ 2147483647 w 1286"/>
              <a:gd name="T7" fmla="*/ 2147483647 h 1247"/>
              <a:gd name="T8" fmla="*/ 2147483647 w 1286"/>
              <a:gd name="T9" fmla="*/ 2147483647 h 1247"/>
              <a:gd name="T10" fmla="*/ 2147483647 w 1286"/>
              <a:gd name="T11" fmla="*/ 2147483647 h 1247"/>
              <a:gd name="T12" fmla="*/ 2147483647 w 1286"/>
              <a:gd name="T13" fmla="*/ 2147483647 h 1247"/>
              <a:gd name="T14" fmla="*/ 2147483647 w 1286"/>
              <a:gd name="T15" fmla="*/ 2147483647 h 1247"/>
              <a:gd name="T16" fmla="*/ 2147483647 w 1286"/>
              <a:gd name="T17" fmla="*/ 2147483647 h 1247"/>
              <a:gd name="T18" fmla="*/ 2147483647 w 1286"/>
              <a:gd name="T19" fmla="*/ 2147483647 h 1247"/>
              <a:gd name="T20" fmla="*/ 2147483647 w 1286"/>
              <a:gd name="T21" fmla="*/ 2147483647 h 1247"/>
              <a:gd name="T22" fmla="*/ 2147483647 w 1286"/>
              <a:gd name="T23" fmla="*/ 2147483647 h 1247"/>
              <a:gd name="T24" fmla="*/ 2147483647 w 1286"/>
              <a:gd name="T25" fmla="*/ 2147483647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6"/>
              <a:gd name="T40" fmla="*/ 0 h 1247"/>
              <a:gd name="T41" fmla="*/ 1286 w 1286"/>
              <a:gd name="T42" fmla="*/ 1247 h 1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53" name="Line 143">
            <a:extLst>
              <a:ext uri="{FF2B5EF4-FFF2-40B4-BE49-F238E27FC236}">
                <a16:creationId xmlns:a16="http://schemas.microsoft.com/office/drawing/2014/main" id="{B37E7435-D6D1-5542-BBC6-5FB3D804F1D4}"/>
              </a:ext>
            </a:extLst>
          </p:cNvPr>
          <p:cNvSpPr>
            <a:spLocks noChangeShapeType="1"/>
          </p:cNvSpPr>
          <p:nvPr/>
        </p:nvSpPr>
        <p:spPr bwMode="auto">
          <a:xfrm>
            <a:off x="4997449" y="1866900"/>
            <a:ext cx="295276"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4" name="Line 145">
            <a:extLst>
              <a:ext uri="{FF2B5EF4-FFF2-40B4-BE49-F238E27FC236}">
                <a16:creationId xmlns:a16="http://schemas.microsoft.com/office/drawing/2014/main" id="{73948B12-CE90-8841-927E-EDE58D500B6F}"/>
              </a:ext>
            </a:extLst>
          </p:cNvPr>
          <p:cNvSpPr>
            <a:spLocks noChangeShapeType="1"/>
          </p:cNvSpPr>
          <p:nvPr/>
        </p:nvSpPr>
        <p:spPr bwMode="auto">
          <a:xfrm>
            <a:off x="5016500" y="2463799"/>
            <a:ext cx="349250" cy="1449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5" name="Line 146">
            <a:extLst>
              <a:ext uri="{FF2B5EF4-FFF2-40B4-BE49-F238E27FC236}">
                <a16:creationId xmlns:a16="http://schemas.microsoft.com/office/drawing/2014/main" id="{BDF6BCCC-7D37-874E-9012-F084CDC89985}"/>
              </a:ext>
            </a:extLst>
          </p:cNvPr>
          <p:cNvSpPr>
            <a:spLocks noChangeShapeType="1"/>
          </p:cNvSpPr>
          <p:nvPr/>
        </p:nvSpPr>
        <p:spPr bwMode="auto">
          <a:xfrm flipV="1">
            <a:off x="5026025" y="2776537"/>
            <a:ext cx="266700" cy="3111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6" name="Line 147">
            <a:extLst>
              <a:ext uri="{FF2B5EF4-FFF2-40B4-BE49-F238E27FC236}">
                <a16:creationId xmlns:a16="http://schemas.microsoft.com/office/drawing/2014/main" id="{430F267A-F3F1-D14F-8FFB-A881B28B1CD5}"/>
              </a:ext>
            </a:extLst>
          </p:cNvPr>
          <p:cNvSpPr>
            <a:spLocks noChangeShapeType="1"/>
          </p:cNvSpPr>
          <p:nvPr/>
        </p:nvSpPr>
        <p:spPr bwMode="auto">
          <a:xfrm>
            <a:off x="5519738" y="2662238"/>
            <a:ext cx="8223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Text Box 148">
            <a:extLst>
              <a:ext uri="{FF2B5EF4-FFF2-40B4-BE49-F238E27FC236}">
                <a16:creationId xmlns:a16="http://schemas.microsoft.com/office/drawing/2014/main" id="{BD0ECF72-C3AD-4745-848E-A0DBCAF35200}"/>
              </a:ext>
            </a:extLst>
          </p:cNvPr>
          <p:cNvSpPr txBox="1">
            <a:spLocks noChangeArrowheads="1"/>
          </p:cNvSpPr>
          <p:nvPr/>
        </p:nvSpPr>
        <p:spPr bwMode="auto">
          <a:xfrm>
            <a:off x="4975225" y="14906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223.1.1</a:t>
            </a:r>
            <a:r>
              <a:rPr lang="en-US" altLang="en-US" sz="1600" dirty="0"/>
              <a:t>.</a:t>
            </a:r>
            <a:r>
              <a:rPr lang="en-US" altLang="en-US" sz="1600" dirty="0">
                <a:solidFill>
                  <a:schemeClr val="accent1"/>
                </a:solidFill>
              </a:rPr>
              <a:t>1</a:t>
            </a:r>
            <a:endParaRPr lang="en-US" altLang="en-US" sz="1800" dirty="0">
              <a:solidFill>
                <a:schemeClr val="accent1"/>
              </a:solidFill>
              <a:latin typeface="Comic Sans MS" panose="030F0902030302020204" pitchFamily="66" charset="0"/>
            </a:endParaRPr>
          </a:p>
        </p:txBody>
      </p:sp>
      <p:sp>
        <p:nvSpPr>
          <p:cNvPr id="82958" name="Text Box 149">
            <a:extLst>
              <a:ext uri="{FF2B5EF4-FFF2-40B4-BE49-F238E27FC236}">
                <a16:creationId xmlns:a16="http://schemas.microsoft.com/office/drawing/2014/main" id="{3DF09C19-EB54-5F43-A07B-DE2C4769930F}"/>
              </a:ext>
            </a:extLst>
          </p:cNvPr>
          <p:cNvSpPr txBox="1">
            <a:spLocks noChangeArrowheads="1"/>
          </p:cNvSpPr>
          <p:nvPr/>
        </p:nvSpPr>
        <p:spPr bwMode="auto">
          <a:xfrm>
            <a:off x="4860925" y="31162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223.1.1</a:t>
            </a:r>
            <a:r>
              <a:rPr lang="en-US" altLang="en-US" sz="1600" dirty="0"/>
              <a:t>.</a:t>
            </a:r>
            <a:r>
              <a:rPr lang="en-US" altLang="en-US" sz="1600" dirty="0">
                <a:solidFill>
                  <a:schemeClr val="accent1"/>
                </a:solidFill>
              </a:rPr>
              <a:t>3</a:t>
            </a:r>
            <a:endParaRPr lang="en-US" altLang="en-US" sz="1800" dirty="0">
              <a:solidFill>
                <a:schemeClr val="accent1"/>
              </a:solidFill>
              <a:latin typeface="Comic Sans MS" panose="030F0902030302020204" pitchFamily="66" charset="0"/>
            </a:endParaRPr>
          </a:p>
        </p:txBody>
      </p:sp>
      <p:sp>
        <p:nvSpPr>
          <p:cNvPr id="82959" name="Text Box 150">
            <a:extLst>
              <a:ext uri="{FF2B5EF4-FFF2-40B4-BE49-F238E27FC236}">
                <a16:creationId xmlns:a16="http://schemas.microsoft.com/office/drawing/2014/main" id="{B6E4E521-339E-8B45-BC38-EA95D766BA1C}"/>
              </a:ext>
            </a:extLst>
          </p:cNvPr>
          <p:cNvSpPr txBox="1">
            <a:spLocks noChangeArrowheads="1"/>
          </p:cNvSpPr>
          <p:nvPr/>
        </p:nvSpPr>
        <p:spPr bwMode="auto">
          <a:xfrm>
            <a:off x="5607050" y="2355850"/>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223.1.1</a:t>
            </a:r>
            <a:r>
              <a:rPr lang="en-US" altLang="en-US" sz="1600" dirty="0"/>
              <a:t>.4</a:t>
            </a:r>
            <a:endParaRPr lang="en-US" altLang="en-US" sz="1800" dirty="0">
              <a:latin typeface="Comic Sans MS" panose="030F0902030302020204" pitchFamily="66" charset="0"/>
            </a:endParaRPr>
          </a:p>
        </p:txBody>
      </p:sp>
      <p:sp>
        <p:nvSpPr>
          <p:cNvPr id="82960" name="Line 151">
            <a:extLst>
              <a:ext uri="{FF2B5EF4-FFF2-40B4-BE49-F238E27FC236}">
                <a16:creationId xmlns:a16="http://schemas.microsoft.com/office/drawing/2014/main" id="{4C4476A3-4B6B-7744-88EB-370BA67B461B}"/>
              </a:ext>
            </a:extLst>
          </p:cNvPr>
          <p:cNvSpPr>
            <a:spLocks noChangeShapeType="1"/>
          </p:cNvSpPr>
          <p:nvPr/>
        </p:nvSpPr>
        <p:spPr bwMode="auto">
          <a:xfrm>
            <a:off x="6854825" y="2668588"/>
            <a:ext cx="63976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Text Box 152">
            <a:extLst>
              <a:ext uri="{FF2B5EF4-FFF2-40B4-BE49-F238E27FC236}">
                <a16:creationId xmlns:a16="http://schemas.microsoft.com/office/drawing/2014/main" id="{DA6C582D-5FAB-9545-A911-F694220459E7}"/>
              </a:ext>
            </a:extLst>
          </p:cNvPr>
          <p:cNvSpPr txBox="1">
            <a:spLocks noChangeArrowheads="1"/>
          </p:cNvSpPr>
          <p:nvPr/>
        </p:nvSpPr>
        <p:spPr bwMode="auto">
          <a:xfrm>
            <a:off x="6727825" y="2357438"/>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223.1.2</a:t>
            </a:r>
            <a:r>
              <a:rPr lang="en-US" altLang="en-US" sz="1600" dirty="0"/>
              <a:t>.9</a:t>
            </a:r>
            <a:endParaRPr lang="en-US" altLang="en-US" sz="1800" dirty="0">
              <a:latin typeface="Comic Sans MS" panose="030F0902030302020204" pitchFamily="66" charset="0"/>
            </a:endParaRPr>
          </a:p>
        </p:txBody>
      </p:sp>
      <p:sp>
        <p:nvSpPr>
          <p:cNvPr id="82962" name="Line 154">
            <a:extLst>
              <a:ext uri="{FF2B5EF4-FFF2-40B4-BE49-F238E27FC236}">
                <a16:creationId xmlns:a16="http://schemas.microsoft.com/office/drawing/2014/main" id="{7741BC5A-3AD1-C542-9D9D-CBF71C8E0E2C}"/>
              </a:ext>
            </a:extLst>
          </p:cNvPr>
          <p:cNvSpPr>
            <a:spLocks noChangeShapeType="1"/>
          </p:cNvSpPr>
          <p:nvPr/>
        </p:nvSpPr>
        <p:spPr bwMode="auto">
          <a:xfrm flipV="1">
            <a:off x="7896224" y="2268451"/>
            <a:ext cx="282085" cy="2274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55">
            <a:extLst>
              <a:ext uri="{FF2B5EF4-FFF2-40B4-BE49-F238E27FC236}">
                <a16:creationId xmlns:a16="http://schemas.microsoft.com/office/drawing/2014/main" id="{0703DADD-070E-754E-99CF-7D89F0FAB5C2}"/>
              </a:ext>
            </a:extLst>
          </p:cNvPr>
          <p:cNvSpPr>
            <a:spLocks noChangeShapeType="1"/>
          </p:cNvSpPr>
          <p:nvPr/>
        </p:nvSpPr>
        <p:spPr bwMode="auto">
          <a:xfrm>
            <a:off x="7916635" y="2706408"/>
            <a:ext cx="261675" cy="4489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56">
            <a:extLst>
              <a:ext uri="{FF2B5EF4-FFF2-40B4-BE49-F238E27FC236}">
                <a16:creationId xmlns:a16="http://schemas.microsoft.com/office/drawing/2014/main" id="{9A103AC1-E6D9-0044-8BD8-3DA13988E10C}"/>
              </a:ext>
            </a:extLst>
          </p:cNvPr>
          <p:cNvSpPr>
            <a:spLocks noChangeShapeType="1"/>
          </p:cNvSpPr>
          <p:nvPr/>
        </p:nvSpPr>
        <p:spPr bwMode="auto">
          <a:xfrm>
            <a:off x="6616700" y="3006725"/>
            <a:ext cx="3175" cy="644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Line 158">
            <a:extLst>
              <a:ext uri="{FF2B5EF4-FFF2-40B4-BE49-F238E27FC236}">
                <a16:creationId xmlns:a16="http://schemas.microsoft.com/office/drawing/2014/main" id="{C8F0ED0B-B840-4C4D-AD9C-D5C689762671}"/>
              </a:ext>
            </a:extLst>
          </p:cNvPr>
          <p:cNvSpPr>
            <a:spLocks noChangeShapeType="1"/>
          </p:cNvSpPr>
          <p:nvPr/>
        </p:nvSpPr>
        <p:spPr bwMode="auto">
          <a:xfrm flipV="1">
            <a:off x="6007099" y="4215498"/>
            <a:ext cx="581026" cy="30570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6" name="Line 159">
            <a:extLst>
              <a:ext uri="{FF2B5EF4-FFF2-40B4-BE49-F238E27FC236}">
                <a16:creationId xmlns:a16="http://schemas.microsoft.com/office/drawing/2014/main" id="{99950A13-CB0A-0744-A9CD-AAE0FAC9CCE8}"/>
              </a:ext>
            </a:extLst>
          </p:cNvPr>
          <p:cNvSpPr>
            <a:spLocks noChangeShapeType="1"/>
          </p:cNvSpPr>
          <p:nvPr/>
        </p:nvSpPr>
        <p:spPr bwMode="auto">
          <a:xfrm flipH="1" flipV="1">
            <a:off x="6768438" y="4189414"/>
            <a:ext cx="414999" cy="3365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7" name="Text Box 160">
            <a:extLst>
              <a:ext uri="{FF2B5EF4-FFF2-40B4-BE49-F238E27FC236}">
                <a16:creationId xmlns:a16="http://schemas.microsoft.com/office/drawing/2014/main" id="{AC2F15BD-7435-7A41-AD5B-2E8E86D3439D}"/>
              </a:ext>
            </a:extLst>
          </p:cNvPr>
          <p:cNvSpPr txBox="1">
            <a:spLocks noChangeArrowheads="1"/>
          </p:cNvSpPr>
          <p:nvPr/>
        </p:nvSpPr>
        <p:spPr bwMode="auto">
          <a:xfrm>
            <a:off x="7259639" y="4289425"/>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223.1.3</a:t>
            </a:r>
            <a:r>
              <a:rPr lang="en-US" altLang="en-US" sz="1600" dirty="0"/>
              <a:t>.2</a:t>
            </a:r>
            <a:endParaRPr lang="en-US" altLang="en-US" sz="1800" dirty="0">
              <a:latin typeface="Comic Sans MS" panose="030F0902030302020204" pitchFamily="66" charset="0"/>
            </a:endParaRPr>
          </a:p>
        </p:txBody>
      </p:sp>
      <p:sp>
        <p:nvSpPr>
          <p:cNvPr id="82968" name="Text Box 161">
            <a:extLst>
              <a:ext uri="{FF2B5EF4-FFF2-40B4-BE49-F238E27FC236}">
                <a16:creationId xmlns:a16="http://schemas.microsoft.com/office/drawing/2014/main" id="{7007EBA0-A95D-EA43-B7F7-6743230969C6}"/>
              </a:ext>
            </a:extLst>
          </p:cNvPr>
          <p:cNvSpPr txBox="1">
            <a:spLocks noChangeArrowheads="1"/>
          </p:cNvSpPr>
          <p:nvPr/>
        </p:nvSpPr>
        <p:spPr bwMode="auto">
          <a:xfrm>
            <a:off x="4864211" y="4343029"/>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223.1.3</a:t>
            </a:r>
            <a:r>
              <a:rPr lang="en-US" altLang="en-US" sz="1600" dirty="0"/>
              <a:t>.1</a:t>
            </a:r>
            <a:endParaRPr lang="en-US" altLang="en-US" sz="1800" dirty="0">
              <a:latin typeface="Comic Sans MS" panose="030F0902030302020204" pitchFamily="66" charset="0"/>
            </a:endParaRPr>
          </a:p>
        </p:txBody>
      </p:sp>
      <p:grpSp>
        <p:nvGrpSpPr>
          <p:cNvPr id="82969" name="Group 162">
            <a:extLst>
              <a:ext uri="{FF2B5EF4-FFF2-40B4-BE49-F238E27FC236}">
                <a16:creationId xmlns:a16="http://schemas.microsoft.com/office/drawing/2014/main" id="{20FA957D-4631-BB4A-9A6F-60406BEC4957}"/>
              </a:ext>
            </a:extLst>
          </p:cNvPr>
          <p:cNvGrpSpPr>
            <a:grpSpLocks/>
          </p:cNvGrpSpPr>
          <p:nvPr/>
        </p:nvGrpSpPr>
        <p:grpSpPr bwMode="auto">
          <a:xfrm>
            <a:off x="4373563" y="1517650"/>
            <a:ext cx="641350" cy="558800"/>
            <a:chOff x="-44" y="1473"/>
            <a:chExt cx="981" cy="1105"/>
          </a:xfrm>
        </p:grpSpPr>
        <p:pic>
          <p:nvPicPr>
            <p:cNvPr id="83010" name="Picture 163" descr="desktop_computer_stylized_medium">
              <a:extLst>
                <a:ext uri="{FF2B5EF4-FFF2-40B4-BE49-F238E27FC236}">
                  <a16:creationId xmlns:a16="http://schemas.microsoft.com/office/drawing/2014/main" id="{16BBCF25-112D-E54A-A9B8-437F672C7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11" name="Freeform 164">
              <a:extLst>
                <a:ext uri="{FF2B5EF4-FFF2-40B4-BE49-F238E27FC236}">
                  <a16:creationId xmlns:a16="http://schemas.microsoft.com/office/drawing/2014/main" id="{5CC0D501-D2B4-DC45-8390-783452BDBD5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2970" name="Group 165">
            <a:extLst>
              <a:ext uri="{FF2B5EF4-FFF2-40B4-BE49-F238E27FC236}">
                <a16:creationId xmlns:a16="http://schemas.microsoft.com/office/drawing/2014/main" id="{ED3BE462-BE48-6D4A-A909-8C668FB0DA9C}"/>
              </a:ext>
            </a:extLst>
          </p:cNvPr>
          <p:cNvGrpSpPr>
            <a:grpSpLocks/>
          </p:cNvGrpSpPr>
          <p:nvPr/>
        </p:nvGrpSpPr>
        <p:grpSpPr bwMode="auto">
          <a:xfrm>
            <a:off x="4368800" y="2127250"/>
            <a:ext cx="641350" cy="558800"/>
            <a:chOff x="-44" y="1473"/>
            <a:chExt cx="981" cy="1105"/>
          </a:xfrm>
        </p:grpSpPr>
        <p:pic>
          <p:nvPicPr>
            <p:cNvPr id="83008" name="Picture 166" descr="desktop_computer_stylized_medium">
              <a:extLst>
                <a:ext uri="{FF2B5EF4-FFF2-40B4-BE49-F238E27FC236}">
                  <a16:creationId xmlns:a16="http://schemas.microsoft.com/office/drawing/2014/main" id="{21360E2F-E9D8-584C-AEEC-B1A45D1B3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9" name="Freeform 167">
              <a:extLst>
                <a:ext uri="{FF2B5EF4-FFF2-40B4-BE49-F238E27FC236}">
                  <a16:creationId xmlns:a16="http://schemas.microsoft.com/office/drawing/2014/main" id="{E32BFE06-F673-5141-ABF7-C6528CEAC2D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2971" name="Group 168">
            <a:extLst>
              <a:ext uri="{FF2B5EF4-FFF2-40B4-BE49-F238E27FC236}">
                <a16:creationId xmlns:a16="http://schemas.microsoft.com/office/drawing/2014/main" id="{D951FAE3-29FF-644A-BBCC-3D65622C30B7}"/>
              </a:ext>
            </a:extLst>
          </p:cNvPr>
          <p:cNvGrpSpPr>
            <a:grpSpLocks/>
          </p:cNvGrpSpPr>
          <p:nvPr/>
        </p:nvGrpSpPr>
        <p:grpSpPr bwMode="auto">
          <a:xfrm>
            <a:off x="4397375" y="2736850"/>
            <a:ext cx="641350" cy="558800"/>
            <a:chOff x="-44" y="1473"/>
            <a:chExt cx="981" cy="1105"/>
          </a:xfrm>
        </p:grpSpPr>
        <p:pic>
          <p:nvPicPr>
            <p:cNvPr id="83006" name="Picture 169" descr="desktop_computer_stylized_medium">
              <a:extLst>
                <a:ext uri="{FF2B5EF4-FFF2-40B4-BE49-F238E27FC236}">
                  <a16:creationId xmlns:a16="http://schemas.microsoft.com/office/drawing/2014/main" id="{A54DCF2F-F590-C747-862F-2F8350192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7" name="Freeform 170">
              <a:extLst>
                <a:ext uri="{FF2B5EF4-FFF2-40B4-BE49-F238E27FC236}">
                  <a16:creationId xmlns:a16="http://schemas.microsoft.com/office/drawing/2014/main" id="{BC4A8621-57EE-1049-97C9-DAF477EA162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2972" name="Group 171">
            <a:extLst>
              <a:ext uri="{FF2B5EF4-FFF2-40B4-BE49-F238E27FC236}">
                <a16:creationId xmlns:a16="http://schemas.microsoft.com/office/drawing/2014/main" id="{9A9255D5-2C2E-524E-8CA1-A31B8AD15434}"/>
              </a:ext>
            </a:extLst>
          </p:cNvPr>
          <p:cNvGrpSpPr>
            <a:grpSpLocks/>
          </p:cNvGrpSpPr>
          <p:nvPr/>
        </p:nvGrpSpPr>
        <p:grpSpPr bwMode="auto">
          <a:xfrm flipH="1">
            <a:off x="8105775" y="1685925"/>
            <a:ext cx="641350" cy="558800"/>
            <a:chOff x="-44" y="1473"/>
            <a:chExt cx="981" cy="1105"/>
          </a:xfrm>
        </p:grpSpPr>
        <p:pic>
          <p:nvPicPr>
            <p:cNvPr id="83004" name="Picture 172" descr="desktop_computer_stylized_medium">
              <a:extLst>
                <a:ext uri="{FF2B5EF4-FFF2-40B4-BE49-F238E27FC236}">
                  <a16:creationId xmlns:a16="http://schemas.microsoft.com/office/drawing/2014/main" id="{CF878261-E65D-744B-AA37-3122E280C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5" name="Freeform 173">
              <a:extLst>
                <a:ext uri="{FF2B5EF4-FFF2-40B4-BE49-F238E27FC236}">
                  <a16:creationId xmlns:a16="http://schemas.microsoft.com/office/drawing/2014/main" id="{86BEBBDE-C225-1548-A600-AF98B467ACFB}"/>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2973" name="Group 174">
            <a:extLst>
              <a:ext uri="{FF2B5EF4-FFF2-40B4-BE49-F238E27FC236}">
                <a16:creationId xmlns:a16="http://schemas.microsoft.com/office/drawing/2014/main" id="{D7682B33-638E-3546-B65E-B9587F2D375A}"/>
              </a:ext>
            </a:extLst>
          </p:cNvPr>
          <p:cNvGrpSpPr>
            <a:grpSpLocks/>
          </p:cNvGrpSpPr>
          <p:nvPr/>
        </p:nvGrpSpPr>
        <p:grpSpPr bwMode="auto">
          <a:xfrm flipH="1">
            <a:off x="8180388" y="2965450"/>
            <a:ext cx="641350" cy="558800"/>
            <a:chOff x="-44" y="1473"/>
            <a:chExt cx="981" cy="1105"/>
          </a:xfrm>
        </p:grpSpPr>
        <p:pic>
          <p:nvPicPr>
            <p:cNvPr id="83002" name="Picture 175" descr="desktop_computer_stylized_medium">
              <a:extLst>
                <a:ext uri="{FF2B5EF4-FFF2-40B4-BE49-F238E27FC236}">
                  <a16:creationId xmlns:a16="http://schemas.microsoft.com/office/drawing/2014/main" id="{74A7AC77-9D5B-3D47-A3CC-8D18F2D98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3" name="Freeform 176">
              <a:extLst>
                <a:ext uri="{FF2B5EF4-FFF2-40B4-BE49-F238E27FC236}">
                  <a16:creationId xmlns:a16="http://schemas.microsoft.com/office/drawing/2014/main" id="{D79BECBC-C9A5-E140-B8CE-1358A56820D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2974" name="Group 177">
            <a:extLst>
              <a:ext uri="{FF2B5EF4-FFF2-40B4-BE49-F238E27FC236}">
                <a16:creationId xmlns:a16="http://schemas.microsoft.com/office/drawing/2014/main" id="{7A76FA5E-79A7-434B-8854-9F9B0AAF8BA7}"/>
              </a:ext>
            </a:extLst>
          </p:cNvPr>
          <p:cNvGrpSpPr>
            <a:grpSpLocks/>
          </p:cNvGrpSpPr>
          <p:nvPr/>
        </p:nvGrpSpPr>
        <p:grpSpPr bwMode="auto">
          <a:xfrm flipH="1">
            <a:off x="6972300" y="4489450"/>
            <a:ext cx="641350" cy="558800"/>
            <a:chOff x="-44" y="1473"/>
            <a:chExt cx="981" cy="1105"/>
          </a:xfrm>
        </p:grpSpPr>
        <p:pic>
          <p:nvPicPr>
            <p:cNvPr id="83000" name="Picture 178" descr="desktop_computer_stylized_medium">
              <a:extLst>
                <a:ext uri="{FF2B5EF4-FFF2-40B4-BE49-F238E27FC236}">
                  <a16:creationId xmlns:a16="http://schemas.microsoft.com/office/drawing/2014/main" id="{72E6C87B-AC43-4D48-BFF5-4BB5C6EEE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1" name="Freeform 179">
              <a:extLst>
                <a:ext uri="{FF2B5EF4-FFF2-40B4-BE49-F238E27FC236}">
                  <a16:creationId xmlns:a16="http://schemas.microsoft.com/office/drawing/2014/main" id="{6232883E-4778-9D44-B8A3-502A5B25BFD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2975" name="Group 180">
            <a:extLst>
              <a:ext uri="{FF2B5EF4-FFF2-40B4-BE49-F238E27FC236}">
                <a16:creationId xmlns:a16="http://schemas.microsoft.com/office/drawing/2014/main" id="{04B43760-1EF1-3B45-8EE3-B953785C4C8F}"/>
              </a:ext>
            </a:extLst>
          </p:cNvPr>
          <p:cNvGrpSpPr>
            <a:grpSpLocks/>
          </p:cNvGrpSpPr>
          <p:nvPr/>
        </p:nvGrpSpPr>
        <p:grpSpPr bwMode="auto">
          <a:xfrm flipH="1">
            <a:off x="5808663" y="4530725"/>
            <a:ext cx="641350" cy="558800"/>
            <a:chOff x="-44" y="1473"/>
            <a:chExt cx="981" cy="1105"/>
          </a:xfrm>
        </p:grpSpPr>
        <p:pic>
          <p:nvPicPr>
            <p:cNvPr id="82998" name="Picture 181" descr="desktop_computer_stylized_medium">
              <a:extLst>
                <a:ext uri="{FF2B5EF4-FFF2-40B4-BE49-F238E27FC236}">
                  <a16:creationId xmlns:a16="http://schemas.microsoft.com/office/drawing/2014/main" id="{B0B70273-D06C-3449-BB60-BF60F95AB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9" name="Freeform 182">
              <a:extLst>
                <a:ext uri="{FF2B5EF4-FFF2-40B4-BE49-F238E27FC236}">
                  <a16:creationId xmlns:a16="http://schemas.microsoft.com/office/drawing/2014/main" id="{190FAC77-2BE5-0E44-B732-A00A260D58C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2976" name="Group 183">
            <a:extLst>
              <a:ext uri="{FF2B5EF4-FFF2-40B4-BE49-F238E27FC236}">
                <a16:creationId xmlns:a16="http://schemas.microsoft.com/office/drawing/2014/main" id="{4850037F-95E1-D74F-9099-B4796C33C990}"/>
              </a:ext>
            </a:extLst>
          </p:cNvPr>
          <p:cNvGrpSpPr>
            <a:grpSpLocks/>
          </p:cNvGrpSpPr>
          <p:nvPr/>
        </p:nvGrpSpPr>
        <p:grpSpPr bwMode="auto">
          <a:xfrm>
            <a:off x="6237288" y="2624138"/>
            <a:ext cx="698500" cy="355600"/>
            <a:chOff x="4396" y="1245"/>
            <a:chExt cx="672" cy="248"/>
          </a:xfrm>
        </p:grpSpPr>
        <p:sp>
          <p:nvSpPr>
            <p:cNvPr id="82990" name="Oval 407">
              <a:extLst>
                <a:ext uri="{FF2B5EF4-FFF2-40B4-BE49-F238E27FC236}">
                  <a16:creationId xmlns:a16="http://schemas.microsoft.com/office/drawing/2014/main" id="{DC37FB09-7F3A-5342-805F-661D1F2A5DD2}"/>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82991" name="Rectangle 410">
              <a:extLst>
                <a:ext uri="{FF2B5EF4-FFF2-40B4-BE49-F238E27FC236}">
                  <a16:creationId xmlns:a16="http://schemas.microsoft.com/office/drawing/2014/main" id="{1D3F7E37-D8FC-CA47-A265-664CB3EC8690}"/>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82992" name="Oval 411">
              <a:extLst>
                <a:ext uri="{FF2B5EF4-FFF2-40B4-BE49-F238E27FC236}">
                  <a16:creationId xmlns:a16="http://schemas.microsoft.com/office/drawing/2014/main" id="{1BEE790B-B8F6-C94E-BA4F-3E5A45E3C9C3}"/>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82993" name="Group 187">
              <a:extLst>
                <a:ext uri="{FF2B5EF4-FFF2-40B4-BE49-F238E27FC236}">
                  <a16:creationId xmlns:a16="http://schemas.microsoft.com/office/drawing/2014/main" id="{5DDBBE3B-4422-4640-B3E5-382405469E25}"/>
                </a:ext>
              </a:extLst>
            </p:cNvPr>
            <p:cNvGrpSpPr>
              <a:grpSpLocks/>
            </p:cNvGrpSpPr>
            <p:nvPr/>
          </p:nvGrpSpPr>
          <p:grpSpPr bwMode="auto">
            <a:xfrm>
              <a:off x="4530" y="1287"/>
              <a:ext cx="377" cy="75"/>
              <a:chOff x="2468" y="1332"/>
              <a:chExt cx="310" cy="60"/>
            </a:xfrm>
          </p:grpSpPr>
          <p:sp>
            <p:nvSpPr>
              <p:cNvPr id="82996" name="Freeform 188">
                <a:extLst>
                  <a:ext uri="{FF2B5EF4-FFF2-40B4-BE49-F238E27FC236}">
                    <a16:creationId xmlns:a16="http://schemas.microsoft.com/office/drawing/2014/main" id="{A3F43B40-F819-494D-9D2D-BAF5E14E720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97" name="Freeform 189">
                <a:extLst>
                  <a:ext uri="{FF2B5EF4-FFF2-40B4-BE49-F238E27FC236}">
                    <a16:creationId xmlns:a16="http://schemas.microsoft.com/office/drawing/2014/main" id="{1E1A088B-D66D-FA4D-9A41-E16C96AC8E5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994" name="Line 190">
              <a:extLst>
                <a:ext uri="{FF2B5EF4-FFF2-40B4-BE49-F238E27FC236}">
                  <a16:creationId xmlns:a16="http://schemas.microsoft.com/office/drawing/2014/main" id="{F6972B10-0F80-2E4F-87DE-DE5F96A7BA72}"/>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5" name="Line 191">
              <a:extLst>
                <a:ext uri="{FF2B5EF4-FFF2-40B4-BE49-F238E27FC236}">
                  <a16:creationId xmlns:a16="http://schemas.microsoft.com/office/drawing/2014/main" id="{87E4AE95-DE54-FA48-B82E-0CDF58B18AAF}"/>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977" name="Group 192">
            <a:extLst>
              <a:ext uri="{FF2B5EF4-FFF2-40B4-BE49-F238E27FC236}">
                <a16:creationId xmlns:a16="http://schemas.microsoft.com/office/drawing/2014/main" id="{82440423-CDB0-C841-A229-B494941EB2AF}"/>
              </a:ext>
            </a:extLst>
          </p:cNvPr>
          <p:cNvGrpSpPr>
            <a:grpSpLocks/>
          </p:cNvGrpSpPr>
          <p:nvPr/>
        </p:nvGrpSpPr>
        <p:grpSpPr bwMode="auto">
          <a:xfrm>
            <a:off x="6850078" y="3529013"/>
            <a:ext cx="1514478" cy="573087"/>
            <a:chOff x="4758" y="3508"/>
            <a:chExt cx="954" cy="361"/>
          </a:xfrm>
        </p:grpSpPr>
        <p:sp>
          <p:nvSpPr>
            <p:cNvPr id="82988" name="Text Box 193">
              <a:extLst>
                <a:ext uri="{FF2B5EF4-FFF2-40B4-BE49-F238E27FC236}">
                  <a16:creationId xmlns:a16="http://schemas.microsoft.com/office/drawing/2014/main" id="{EA850227-BC24-664B-BF7B-78A6807B1E48}"/>
                </a:ext>
              </a:extLst>
            </p:cNvPr>
            <p:cNvSpPr txBox="1">
              <a:spLocks noChangeArrowheads="1"/>
            </p:cNvSpPr>
            <p:nvPr/>
          </p:nvSpPr>
          <p:spPr bwMode="auto">
            <a:xfrm>
              <a:off x="4844" y="3508"/>
              <a:ext cx="8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CC0000"/>
                  </a:solidFill>
                </a:rPr>
                <a:t>Net 223.1.3</a:t>
              </a:r>
            </a:p>
          </p:txBody>
        </p:sp>
        <p:sp>
          <p:nvSpPr>
            <p:cNvPr id="82989" name="Line 194">
              <a:extLst>
                <a:ext uri="{FF2B5EF4-FFF2-40B4-BE49-F238E27FC236}">
                  <a16:creationId xmlns:a16="http://schemas.microsoft.com/office/drawing/2014/main" id="{5154CC49-B588-4147-A38D-2D6DED19F5DB}"/>
                </a:ext>
              </a:extLst>
            </p:cNvPr>
            <p:cNvSpPr>
              <a:spLocks noChangeShapeType="1"/>
            </p:cNvSpPr>
            <p:nvPr/>
          </p:nvSpPr>
          <p:spPr bwMode="auto">
            <a:xfrm flipH="1">
              <a:off x="4758" y="3677"/>
              <a:ext cx="108" cy="19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2978" name="Rectangle 195">
            <a:extLst>
              <a:ext uri="{FF2B5EF4-FFF2-40B4-BE49-F238E27FC236}">
                <a16:creationId xmlns:a16="http://schemas.microsoft.com/office/drawing/2014/main" id="{3A5BE5BA-BA1E-C548-BECD-62ACECE90353}"/>
              </a:ext>
            </a:extLst>
          </p:cNvPr>
          <p:cNvSpPr>
            <a:spLocks noChangeArrowheads="1"/>
          </p:cNvSpPr>
          <p:nvPr/>
        </p:nvSpPr>
        <p:spPr bwMode="auto">
          <a:xfrm>
            <a:off x="5130800" y="2163763"/>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2979" name="Text Box 196">
            <a:extLst>
              <a:ext uri="{FF2B5EF4-FFF2-40B4-BE49-F238E27FC236}">
                <a16:creationId xmlns:a16="http://schemas.microsoft.com/office/drawing/2014/main" id="{A021CBA7-C581-804C-BF4D-D919520094AB}"/>
              </a:ext>
            </a:extLst>
          </p:cNvPr>
          <p:cNvSpPr txBox="1">
            <a:spLocks noChangeArrowheads="1"/>
          </p:cNvSpPr>
          <p:nvPr/>
        </p:nvSpPr>
        <p:spPr bwMode="auto">
          <a:xfrm>
            <a:off x="4975225" y="2133600"/>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223.1.1</a:t>
            </a:r>
            <a:r>
              <a:rPr lang="en-US" altLang="en-US" sz="1600" dirty="0"/>
              <a:t>.</a:t>
            </a:r>
            <a:r>
              <a:rPr lang="en-US" altLang="en-US" sz="1600" dirty="0">
                <a:solidFill>
                  <a:schemeClr val="accent1"/>
                </a:solidFill>
              </a:rPr>
              <a:t>2</a:t>
            </a:r>
            <a:endParaRPr lang="en-US" altLang="en-US" sz="1800" dirty="0">
              <a:solidFill>
                <a:schemeClr val="accent1"/>
              </a:solidFill>
              <a:latin typeface="Comic Sans MS" panose="030F0902030302020204" pitchFamily="66" charset="0"/>
            </a:endParaRPr>
          </a:p>
        </p:txBody>
      </p:sp>
      <p:sp>
        <p:nvSpPr>
          <p:cNvPr id="82982" name="Rectangle 199">
            <a:extLst>
              <a:ext uri="{FF2B5EF4-FFF2-40B4-BE49-F238E27FC236}">
                <a16:creationId xmlns:a16="http://schemas.microsoft.com/office/drawing/2014/main" id="{FB52F18F-6E66-1D40-AE50-E9CEEB62FE19}"/>
              </a:ext>
            </a:extLst>
          </p:cNvPr>
          <p:cNvSpPr>
            <a:spLocks noChangeArrowheads="1"/>
          </p:cNvSpPr>
          <p:nvPr/>
        </p:nvSpPr>
        <p:spPr bwMode="auto">
          <a:xfrm>
            <a:off x="6480175" y="3135313"/>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2983" name="Text Box 200">
            <a:extLst>
              <a:ext uri="{FF2B5EF4-FFF2-40B4-BE49-F238E27FC236}">
                <a16:creationId xmlns:a16="http://schemas.microsoft.com/office/drawing/2014/main" id="{419FAC43-8641-C644-92C2-084D05838B31}"/>
              </a:ext>
            </a:extLst>
          </p:cNvPr>
          <p:cNvSpPr txBox="1">
            <a:spLocks noChangeArrowheads="1"/>
          </p:cNvSpPr>
          <p:nvPr/>
        </p:nvSpPr>
        <p:spPr bwMode="auto">
          <a:xfrm>
            <a:off x="6003925" y="3097213"/>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223.1.3</a:t>
            </a:r>
            <a:r>
              <a:rPr lang="en-US" altLang="en-US" sz="1600" dirty="0"/>
              <a:t>.27</a:t>
            </a:r>
            <a:endParaRPr lang="en-US" altLang="en-US" sz="1800" dirty="0">
              <a:latin typeface="Comic Sans MS" panose="030F0902030302020204" pitchFamily="66" charset="0"/>
            </a:endParaRPr>
          </a:p>
        </p:txBody>
      </p:sp>
      <p:sp>
        <p:nvSpPr>
          <p:cNvPr id="82984" name="Text Box 201">
            <a:extLst>
              <a:ext uri="{FF2B5EF4-FFF2-40B4-BE49-F238E27FC236}">
                <a16:creationId xmlns:a16="http://schemas.microsoft.com/office/drawing/2014/main" id="{209318DF-1A9A-8C48-B298-C011ADAEF727}"/>
              </a:ext>
            </a:extLst>
          </p:cNvPr>
          <p:cNvSpPr txBox="1">
            <a:spLocks noChangeArrowheads="1"/>
          </p:cNvSpPr>
          <p:nvPr/>
        </p:nvSpPr>
        <p:spPr bwMode="auto">
          <a:xfrm>
            <a:off x="7232650" y="3099116"/>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223.1.2</a:t>
            </a:r>
            <a:r>
              <a:rPr lang="en-US" altLang="en-US" sz="1600" dirty="0"/>
              <a:t>.2</a:t>
            </a:r>
            <a:endParaRPr lang="en-US" altLang="en-US" sz="1800" dirty="0">
              <a:latin typeface="Comic Sans MS" panose="030F0902030302020204" pitchFamily="66" charset="0"/>
            </a:endParaRPr>
          </a:p>
        </p:txBody>
      </p:sp>
      <p:sp>
        <p:nvSpPr>
          <p:cNvPr id="82985" name="Text Box 202">
            <a:extLst>
              <a:ext uri="{FF2B5EF4-FFF2-40B4-BE49-F238E27FC236}">
                <a16:creationId xmlns:a16="http://schemas.microsoft.com/office/drawing/2014/main" id="{4A7CB44B-B479-D542-A890-325BE9C7ACC0}"/>
              </a:ext>
            </a:extLst>
          </p:cNvPr>
          <p:cNvSpPr txBox="1">
            <a:spLocks noChangeArrowheads="1"/>
          </p:cNvSpPr>
          <p:nvPr/>
        </p:nvSpPr>
        <p:spPr bwMode="auto">
          <a:xfrm>
            <a:off x="7138336" y="1797050"/>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C00000"/>
                </a:solidFill>
              </a:rPr>
              <a:t>223.1.2</a:t>
            </a:r>
            <a:r>
              <a:rPr lang="en-US" altLang="en-US" sz="1600" dirty="0"/>
              <a:t>.1</a:t>
            </a:r>
            <a:endParaRPr lang="en-US" altLang="en-US" sz="1800" dirty="0">
              <a:latin typeface="Comic Sans MS" panose="030F0902030302020204" pitchFamily="66" charset="0"/>
            </a:endParaRPr>
          </a:p>
        </p:txBody>
      </p:sp>
      <p:sp>
        <p:nvSpPr>
          <p:cNvPr id="82986" name="Slide Number Placeholder 5">
            <a:extLst>
              <a:ext uri="{FF2B5EF4-FFF2-40B4-BE49-F238E27FC236}">
                <a16:creationId xmlns:a16="http://schemas.microsoft.com/office/drawing/2014/main" id="{D1954CB4-D37E-9240-A4D4-4103C5EC8FA4}"/>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3D01480E-4B04-0242-81BD-429B8AC73CF1}" type="slidenum">
              <a:rPr lang="en-US" altLang="en-US" sz="1200">
                <a:latin typeface="Tahoma" panose="020B0604030504040204" pitchFamily="34" charset="0"/>
              </a:rPr>
              <a:pPr/>
              <a:t>37</a:t>
            </a:fld>
            <a:endParaRPr lang="en-US" altLang="en-US" sz="1200">
              <a:latin typeface="Tahoma" panose="020B0604030504040204" pitchFamily="34" charset="0"/>
            </a:endParaRPr>
          </a:p>
        </p:txBody>
      </p:sp>
      <p:sp>
        <p:nvSpPr>
          <p:cNvPr id="82987" name="Footer Placeholder 2">
            <a:extLst>
              <a:ext uri="{FF2B5EF4-FFF2-40B4-BE49-F238E27FC236}">
                <a16:creationId xmlns:a16="http://schemas.microsoft.com/office/drawing/2014/main" id="{AEBF0187-D153-1C45-A8CA-446A04934EB0}"/>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69" name="Text Box 193">
            <a:extLst>
              <a:ext uri="{FF2B5EF4-FFF2-40B4-BE49-F238E27FC236}">
                <a16:creationId xmlns:a16="http://schemas.microsoft.com/office/drawing/2014/main" id="{E7BD68C2-F9E0-9D48-AD03-05508FD4058B}"/>
              </a:ext>
            </a:extLst>
          </p:cNvPr>
          <p:cNvSpPr txBox="1">
            <a:spLocks noChangeArrowheads="1"/>
          </p:cNvSpPr>
          <p:nvPr/>
        </p:nvSpPr>
        <p:spPr bwMode="auto">
          <a:xfrm>
            <a:off x="5428736" y="1090613"/>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CC0000"/>
                </a:solidFill>
              </a:rPr>
              <a:t>Net 223.1.1</a:t>
            </a:r>
          </a:p>
        </p:txBody>
      </p:sp>
      <p:sp>
        <p:nvSpPr>
          <p:cNvPr id="70" name="Text Box 193">
            <a:extLst>
              <a:ext uri="{FF2B5EF4-FFF2-40B4-BE49-F238E27FC236}">
                <a16:creationId xmlns:a16="http://schemas.microsoft.com/office/drawing/2014/main" id="{20BE0FE0-4C4E-7C47-93F1-199E024B0C5B}"/>
              </a:ext>
            </a:extLst>
          </p:cNvPr>
          <p:cNvSpPr txBox="1">
            <a:spLocks noChangeArrowheads="1"/>
          </p:cNvSpPr>
          <p:nvPr/>
        </p:nvSpPr>
        <p:spPr bwMode="auto">
          <a:xfrm>
            <a:off x="7460736" y="1209146"/>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CC0000"/>
                </a:solidFill>
              </a:rPr>
              <a:t>Net 223.2.1</a:t>
            </a:r>
          </a:p>
        </p:txBody>
      </p:sp>
      <p:sp>
        <p:nvSpPr>
          <p:cNvPr id="2" name="TextBox 1">
            <a:extLst>
              <a:ext uri="{FF2B5EF4-FFF2-40B4-BE49-F238E27FC236}">
                <a16:creationId xmlns:a16="http://schemas.microsoft.com/office/drawing/2014/main" id="{3F63EF87-0355-1442-8FA3-734281CF2E3F}"/>
              </a:ext>
            </a:extLst>
          </p:cNvPr>
          <p:cNvSpPr txBox="1"/>
          <p:nvPr/>
        </p:nvSpPr>
        <p:spPr>
          <a:xfrm>
            <a:off x="6248400" y="2048933"/>
            <a:ext cx="877163" cy="369332"/>
          </a:xfrm>
          <a:prstGeom prst="rect">
            <a:avLst/>
          </a:prstGeom>
          <a:noFill/>
        </p:spPr>
        <p:txBody>
          <a:bodyPr wrap="none" rtlCol="0">
            <a:spAutoFit/>
          </a:bodyPr>
          <a:lstStyle/>
          <a:p>
            <a:r>
              <a:rPr lang="en-US" dirty="0">
                <a:solidFill>
                  <a:srgbClr val="C00000"/>
                </a:solidFill>
              </a:rPr>
              <a:t>Router</a:t>
            </a:r>
          </a:p>
        </p:txBody>
      </p:sp>
      <p:sp>
        <p:nvSpPr>
          <p:cNvPr id="3" name="Frame 2">
            <a:extLst>
              <a:ext uri="{FF2B5EF4-FFF2-40B4-BE49-F238E27FC236}">
                <a16:creationId xmlns:a16="http://schemas.microsoft.com/office/drawing/2014/main" id="{E994B2D0-345C-9F49-B85D-270A39E1B920}"/>
              </a:ext>
            </a:extLst>
          </p:cNvPr>
          <p:cNvSpPr/>
          <p:nvPr/>
        </p:nvSpPr>
        <p:spPr bwMode="auto">
          <a:xfrm>
            <a:off x="5796014" y="1506481"/>
            <a:ext cx="142887" cy="282631"/>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3" name="Frame 72">
            <a:extLst>
              <a:ext uri="{FF2B5EF4-FFF2-40B4-BE49-F238E27FC236}">
                <a16:creationId xmlns:a16="http://schemas.microsoft.com/office/drawing/2014/main" id="{9AADAFAE-3298-9849-BB4B-2C5A269C4A27}"/>
              </a:ext>
            </a:extLst>
          </p:cNvPr>
          <p:cNvSpPr/>
          <p:nvPr/>
        </p:nvSpPr>
        <p:spPr bwMode="auto">
          <a:xfrm>
            <a:off x="5671577" y="3135313"/>
            <a:ext cx="142887" cy="282631"/>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4" name="Frame 73">
            <a:extLst>
              <a:ext uri="{FF2B5EF4-FFF2-40B4-BE49-F238E27FC236}">
                <a16:creationId xmlns:a16="http://schemas.microsoft.com/office/drawing/2014/main" id="{1C33C2BE-66F6-2545-BC60-C4A73378ECF0}"/>
              </a:ext>
            </a:extLst>
          </p:cNvPr>
          <p:cNvSpPr/>
          <p:nvPr/>
        </p:nvSpPr>
        <p:spPr bwMode="auto">
          <a:xfrm>
            <a:off x="5780811" y="2140793"/>
            <a:ext cx="142887" cy="282631"/>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 name="Straight Arrow Connector 4">
            <a:extLst>
              <a:ext uri="{FF2B5EF4-FFF2-40B4-BE49-F238E27FC236}">
                <a16:creationId xmlns:a16="http://schemas.microsoft.com/office/drawing/2014/main" id="{691BD881-1744-554C-82D4-8FD2716932DD}"/>
              </a:ext>
            </a:extLst>
          </p:cNvPr>
          <p:cNvCxnSpPr>
            <a:cxnSpLocks/>
          </p:cNvCxnSpPr>
          <p:nvPr/>
        </p:nvCxnSpPr>
        <p:spPr bwMode="auto">
          <a:xfrm>
            <a:off x="4006420" y="1514105"/>
            <a:ext cx="1103229" cy="1227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3E75A3A7-2DC5-7140-A60C-CDDEF67FC0B6}"/>
              </a:ext>
            </a:extLst>
          </p:cNvPr>
          <p:cNvCxnSpPr>
            <a:cxnSpLocks/>
          </p:cNvCxnSpPr>
          <p:nvPr/>
        </p:nvCxnSpPr>
        <p:spPr bwMode="auto">
          <a:xfrm flipV="1">
            <a:off x="3987785" y="1800750"/>
            <a:ext cx="1717690" cy="3456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8705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1" name="Rectangle 98">
            <a:extLst>
              <a:ext uri="{FF2B5EF4-FFF2-40B4-BE49-F238E27FC236}">
                <a16:creationId xmlns:a16="http://schemas.microsoft.com/office/drawing/2014/main" id="{6AB33137-1AC5-1543-8D3D-034BDDB88934}"/>
              </a:ext>
            </a:extLst>
          </p:cNvPr>
          <p:cNvSpPr>
            <a:spLocks noGrp="1" noChangeArrowheads="1"/>
          </p:cNvSpPr>
          <p:nvPr>
            <p:ph type="title"/>
          </p:nvPr>
        </p:nvSpPr>
        <p:spPr>
          <a:xfrm>
            <a:off x="130445" y="0"/>
            <a:ext cx="7076268" cy="604434"/>
          </a:xfrm>
        </p:spPr>
        <p:txBody>
          <a:bodyPr/>
          <a:lstStyle/>
          <a:p>
            <a:pPr>
              <a:defRPr/>
            </a:pPr>
            <a:r>
              <a:rPr lang="en-US" dirty="0">
                <a:cs typeface="+mj-cs"/>
              </a:rPr>
              <a:t>How many distinct networks?</a:t>
            </a:r>
          </a:p>
        </p:txBody>
      </p:sp>
      <p:pic>
        <p:nvPicPr>
          <p:cNvPr id="85033" name="Picture 99" descr="underline_base">
            <a:extLst>
              <a:ext uri="{FF2B5EF4-FFF2-40B4-BE49-F238E27FC236}">
                <a16:creationId xmlns:a16="http://schemas.microsoft.com/office/drawing/2014/main" id="{F819C88E-8879-8C4D-98F3-EE1DC6FF357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934"/>
            <a:ext cx="6878879" cy="24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05911572-5883-B548-ADBD-1343A4AA00E1}"/>
              </a:ext>
            </a:extLst>
          </p:cNvPr>
          <p:cNvGrpSpPr/>
          <p:nvPr/>
        </p:nvGrpSpPr>
        <p:grpSpPr>
          <a:xfrm>
            <a:off x="2948822" y="913674"/>
            <a:ext cx="5956300" cy="5565775"/>
            <a:chOff x="2917825" y="557213"/>
            <a:chExt cx="5956300" cy="5565775"/>
          </a:xfrm>
        </p:grpSpPr>
        <p:sp>
          <p:nvSpPr>
            <p:cNvPr id="84993" name="Freeform 2">
              <a:extLst>
                <a:ext uri="{FF2B5EF4-FFF2-40B4-BE49-F238E27FC236}">
                  <a16:creationId xmlns:a16="http://schemas.microsoft.com/office/drawing/2014/main" id="{0F5A14A5-1355-7844-9230-14D574A83E5A}"/>
                </a:ext>
              </a:extLst>
            </p:cNvPr>
            <p:cNvSpPr>
              <a:spLocks/>
            </p:cNvSpPr>
            <p:nvPr/>
          </p:nvSpPr>
          <p:spPr bwMode="auto">
            <a:xfrm>
              <a:off x="6115050" y="2819400"/>
              <a:ext cx="1268413" cy="1463675"/>
            </a:xfrm>
            <a:custGeom>
              <a:avLst/>
              <a:gdLst>
                <a:gd name="T0" fmla="*/ 2147483647 w 799"/>
                <a:gd name="T1" fmla="*/ 2147483647 h 922"/>
                <a:gd name="T2" fmla="*/ 2147483647 w 799"/>
                <a:gd name="T3" fmla="*/ 2147483647 h 922"/>
                <a:gd name="T4" fmla="*/ 2147483647 w 799"/>
                <a:gd name="T5" fmla="*/ 2147483647 h 922"/>
                <a:gd name="T6" fmla="*/ 2147483647 w 799"/>
                <a:gd name="T7" fmla="*/ 2147483647 h 922"/>
                <a:gd name="T8" fmla="*/ 2147483647 w 799"/>
                <a:gd name="T9" fmla="*/ 2147483647 h 922"/>
                <a:gd name="T10" fmla="*/ 2147483647 w 799"/>
                <a:gd name="T11" fmla="*/ 0 h 922"/>
                <a:gd name="T12" fmla="*/ 2147483647 w 799"/>
                <a:gd name="T13" fmla="*/ 2147483647 h 922"/>
                <a:gd name="T14" fmla="*/ 0 60000 65536"/>
                <a:gd name="T15" fmla="*/ 0 60000 65536"/>
                <a:gd name="T16" fmla="*/ 0 60000 65536"/>
                <a:gd name="T17" fmla="*/ 0 60000 65536"/>
                <a:gd name="T18" fmla="*/ 0 60000 65536"/>
                <a:gd name="T19" fmla="*/ 0 60000 65536"/>
                <a:gd name="T20" fmla="*/ 0 60000 65536"/>
                <a:gd name="T21" fmla="*/ 0 w 799"/>
                <a:gd name="T22" fmla="*/ 0 h 922"/>
                <a:gd name="T23" fmla="*/ 799 w 799"/>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9" h="922">
                  <a:moveTo>
                    <a:pt x="6" y="66"/>
                  </a:moveTo>
                  <a:cubicBezTo>
                    <a:pt x="13" y="117"/>
                    <a:pt x="234" y="314"/>
                    <a:pt x="341" y="446"/>
                  </a:cubicBezTo>
                  <a:cubicBezTo>
                    <a:pt x="448" y="578"/>
                    <a:pt x="577" y="794"/>
                    <a:pt x="648" y="858"/>
                  </a:cubicBezTo>
                  <a:cubicBezTo>
                    <a:pt x="719" y="922"/>
                    <a:pt x="799" y="912"/>
                    <a:pt x="768" y="828"/>
                  </a:cubicBezTo>
                  <a:cubicBezTo>
                    <a:pt x="737" y="744"/>
                    <a:pt x="581" y="492"/>
                    <a:pt x="463" y="354"/>
                  </a:cubicBezTo>
                  <a:cubicBezTo>
                    <a:pt x="345" y="216"/>
                    <a:pt x="136" y="48"/>
                    <a:pt x="60" y="0"/>
                  </a:cubicBezTo>
                  <a:cubicBezTo>
                    <a:pt x="25" y="47"/>
                    <a:pt x="0" y="15"/>
                    <a:pt x="6" y="6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4994" name="Freeform 3">
              <a:extLst>
                <a:ext uri="{FF2B5EF4-FFF2-40B4-BE49-F238E27FC236}">
                  <a16:creationId xmlns:a16="http://schemas.microsoft.com/office/drawing/2014/main" id="{AB25C09B-0FFE-BF4E-9280-EB8F35CC6580}"/>
                </a:ext>
              </a:extLst>
            </p:cNvPr>
            <p:cNvSpPr>
              <a:spLocks/>
            </p:cNvSpPr>
            <p:nvPr/>
          </p:nvSpPr>
          <p:spPr bwMode="auto">
            <a:xfrm>
              <a:off x="4819650" y="4330700"/>
              <a:ext cx="2257425" cy="327025"/>
            </a:xfrm>
            <a:custGeom>
              <a:avLst/>
              <a:gdLst>
                <a:gd name="T0" fmla="*/ 2147483647 w 1422"/>
                <a:gd name="T1" fmla="*/ 2147483647 h 206"/>
                <a:gd name="T2" fmla="*/ 2147483647 w 1422"/>
                <a:gd name="T3" fmla="*/ 2147483647 h 206"/>
                <a:gd name="T4" fmla="*/ 2147483647 w 1422"/>
                <a:gd name="T5" fmla="*/ 2147483647 h 206"/>
                <a:gd name="T6" fmla="*/ 2147483647 w 1422"/>
                <a:gd name="T7" fmla="*/ 2147483647 h 206"/>
                <a:gd name="T8" fmla="*/ 2147483647 w 1422"/>
                <a:gd name="T9" fmla="*/ 2147483647 h 206"/>
                <a:gd name="T10" fmla="*/ 2147483647 w 1422"/>
                <a:gd name="T11" fmla="*/ 2147483647 h 206"/>
                <a:gd name="T12" fmla="*/ 2147483647 w 1422"/>
                <a:gd name="T13" fmla="*/ 2147483647 h 206"/>
                <a:gd name="T14" fmla="*/ 0 60000 65536"/>
                <a:gd name="T15" fmla="*/ 0 60000 65536"/>
                <a:gd name="T16" fmla="*/ 0 60000 65536"/>
                <a:gd name="T17" fmla="*/ 0 60000 65536"/>
                <a:gd name="T18" fmla="*/ 0 60000 65536"/>
                <a:gd name="T19" fmla="*/ 0 60000 65536"/>
                <a:gd name="T20" fmla="*/ 0 60000 65536"/>
                <a:gd name="T21" fmla="*/ 0 w 1422"/>
                <a:gd name="T22" fmla="*/ 0 h 206"/>
                <a:gd name="T23" fmla="*/ 1422 w 1422"/>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2" h="206">
                  <a:moveTo>
                    <a:pt x="42" y="176"/>
                  </a:moveTo>
                  <a:cubicBezTo>
                    <a:pt x="84" y="206"/>
                    <a:pt x="437" y="167"/>
                    <a:pt x="641" y="166"/>
                  </a:cubicBezTo>
                  <a:cubicBezTo>
                    <a:pt x="845" y="165"/>
                    <a:pt x="1153" y="192"/>
                    <a:pt x="1266" y="170"/>
                  </a:cubicBezTo>
                  <a:cubicBezTo>
                    <a:pt x="1379" y="148"/>
                    <a:pt x="1422" y="58"/>
                    <a:pt x="1320" y="32"/>
                  </a:cubicBezTo>
                  <a:cubicBezTo>
                    <a:pt x="1218" y="6"/>
                    <a:pt x="869" y="15"/>
                    <a:pt x="657" y="14"/>
                  </a:cubicBezTo>
                  <a:cubicBezTo>
                    <a:pt x="445" y="13"/>
                    <a:pt x="147" y="0"/>
                    <a:pt x="45" y="27"/>
                  </a:cubicBezTo>
                  <a:cubicBezTo>
                    <a:pt x="56" y="84"/>
                    <a:pt x="0" y="146"/>
                    <a:pt x="42" y="17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4995" name="Freeform 4">
              <a:extLst>
                <a:ext uri="{FF2B5EF4-FFF2-40B4-BE49-F238E27FC236}">
                  <a16:creationId xmlns:a16="http://schemas.microsoft.com/office/drawing/2014/main" id="{DC16E00B-B501-1048-B82A-0C8C53C90D7E}"/>
                </a:ext>
              </a:extLst>
            </p:cNvPr>
            <p:cNvSpPr>
              <a:spLocks/>
            </p:cNvSpPr>
            <p:nvPr/>
          </p:nvSpPr>
          <p:spPr bwMode="auto">
            <a:xfrm>
              <a:off x="4562475" y="2743200"/>
              <a:ext cx="1158875" cy="1547813"/>
            </a:xfrm>
            <a:custGeom>
              <a:avLst/>
              <a:gdLst>
                <a:gd name="T0" fmla="*/ 2147483647 w 730"/>
                <a:gd name="T1" fmla="*/ 2147483647 h 975"/>
                <a:gd name="T2" fmla="*/ 2147483647 w 730"/>
                <a:gd name="T3" fmla="*/ 2147483647 h 975"/>
                <a:gd name="T4" fmla="*/ 2147483647 w 730"/>
                <a:gd name="T5" fmla="*/ 2147483647 h 975"/>
                <a:gd name="T6" fmla="*/ 2147483647 w 730"/>
                <a:gd name="T7" fmla="*/ 2147483647 h 975"/>
                <a:gd name="T8" fmla="*/ 2147483647 w 730"/>
                <a:gd name="T9" fmla="*/ 2147483647 h 975"/>
                <a:gd name="T10" fmla="*/ 0 w 730"/>
                <a:gd name="T11" fmla="*/ 2147483647 h 975"/>
                <a:gd name="T12" fmla="*/ 2147483647 w 730"/>
                <a:gd name="T13" fmla="*/ 2147483647 h 975"/>
                <a:gd name="T14" fmla="*/ 0 60000 65536"/>
                <a:gd name="T15" fmla="*/ 0 60000 65536"/>
                <a:gd name="T16" fmla="*/ 0 60000 65536"/>
                <a:gd name="T17" fmla="*/ 0 60000 65536"/>
                <a:gd name="T18" fmla="*/ 0 60000 65536"/>
                <a:gd name="T19" fmla="*/ 0 60000 65536"/>
                <a:gd name="T20" fmla="*/ 0 60000 65536"/>
                <a:gd name="T21" fmla="*/ 0 w 730"/>
                <a:gd name="T22" fmla="*/ 0 h 975"/>
                <a:gd name="T23" fmla="*/ 730 w 730"/>
                <a:gd name="T24" fmla="*/ 975 h 9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0" h="975">
                  <a:moveTo>
                    <a:pt x="157" y="952"/>
                  </a:moveTo>
                  <a:cubicBezTo>
                    <a:pt x="272" y="930"/>
                    <a:pt x="357" y="644"/>
                    <a:pt x="462" y="498"/>
                  </a:cubicBezTo>
                  <a:cubicBezTo>
                    <a:pt x="554" y="363"/>
                    <a:pt x="686" y="220"/>
                    <a:pt x="708" y="144"/>
                  </a:cubicBezTo>
                  <a:cubicBezTo>
                    <a:pt x="730" y="68"/>
                    <a:pt x="654" y="0"/>
                    <a:pt x="594" y="42"/>
                  </a:cubicBezTo>
                  <a:cubicBezTo>
                    <a:pt x="534" y="84"/>
                    <a:pt x="447" y="253"/>
                    <a:pt x="348" y="396"/>
                  </a:cubicBezTo>
                  <a:cubicBezTo>
                    <a:pt x="249" y="539"/>
                    <a:pt x="32" y="807"/>
                    <a:pt x="0" y="900"/>
                  </a:cubicBezTo>
                  <a:cubicBezTo>
                    <a:pt x="53" y="924"/>
                    <a:pt x="43" y="975"/>
                    <a:pt x="157" y="952"/>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4996" name="Freeform 5">
              <a:extLst>
                <a:ext uri="{FF2B5EF4-FFF2-40B4-BE49-F238E27FC236}">
                  <a16:creationId xmlns:a16="http://schemas.microsoft.com/office/drawing/2014/main" id="{E67E1300-11D3-F841-A6A9-540FF9AD4FFF}"/>
                </a:ext>
              </a:extLst>
            </p:cNvPr>
            <p:cNvSpPr>
              <a:spLocks/>
            </p:cNvSpPr>
            <p:nvPr/>
          </p:nvSpPr>
          <p:spPr bwMode="auto">
            <a:xfrm rot="5265760">
              <a:off x="5276851" y="506412"/>
              <a:ext cx="1612900" cy="216217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4998" name="Line 10">
              <a:extLst>
                <a:ext uri="{FF2B5EF4-FFF2-40B4-BE49-F238E27FC236}">
                  <a16:creationId xmlns:a16="http://schemas.microsoft.com/office/drawing/2014/main" id="{DC6AF989-DD05-6D49-8789-395C4D3735F1}"/>
                </a:ext>
              </a:extLst>
            </p:cNvPr>
            <p:cNvSpPr>
              <a:spLocks noChangeShapeType="1"/>
            </p:cNvSpPr>
            <p:nvPr/>
          </p:nvSpPr>
          <p:spPr bwMode="auto">
            <a:xfrm flipH="1" flipV="1">
              <a:off x="6727825" y="1401763"/>
              <a:ext cx="3175" cy="165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9" name="Line 11">
              <a:extLst>
                <a:ext uri="{FF2B5EF4-FFF2-40B4-BE49-F238E27FC236}">
                  <a16:creationId xmlns:a16="http://schemas.microsoft.com/office/drawing/2014/main" id="{4AE7F512-DC84-0849-BE4E-7936814CC7E8}"/>
                </a:ext>
              </a:extLst>
            </p:cNvPr>
            <p:cNvSpPr>
              <a:spLocks noChangeShapeType="1"/>
            </p:cNvSpPr>
            <p:nvPr/>
          </p:nvSpPr>
          <p:spPr bwMode="auto">
            <a:xfrm flipH="1">
              <a:off x="5227638" y="1347788"/>
              <a:ext cx="3175" cy="225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0" name="Line 14">
              <a:extLst>
                <a:ext uri="{FF2B5EF4-FFF2-40B4-BE49-F238E27FC236}">
                  <a16:creationId xmlns:a16="http://schemas.microsoft.com/office/drawing/2014/main" id="{C0F42F92-B4D8-DA48-9193-4D6C3C9904AE}"/>
                </a:ext>
              </a:extLst>
            </p:cNvPr>
            <p:cNvSpPr>
              <a:spLocks noChangeShapeType="1"/>
            </p:cNvSpPr>
            <p:nvPr/>
          </p:nvSpPr>
          <p:spPr bwMode="auto">
            <a:xfrm flipH="1">
              <a:off x="5856288" y="1790700"/>
              <a:ext cx="3175" cy="592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1" name="Text Box 15">
              <a:extLst>
                <a:ext uri="{FF2B5EF4-FFF2-40B4-BE49-F238E27FC236}">
                  <a16:creationId xmlns:a16="http://schemas.microsoft.com/office/drawing/2014/main" id="{501ECC6A-F096-8440-A836-2E4899E8ADAA}"/>
                </a:ext>
              </a:extLst>
            </p:cNvPr>
            <p:cNvSpPr txBox="1">
              <a:spLocks noChangeArrowheads="1"/>
            </p:cNvSpPr>
            <p:nvPr/>
          </p:nvSpPr>
          <p:spPr bwMode="auto">
            <a:xfrm>
              <a:off x="4237038" y="1346200"/>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223.1.1.1</a:t>
              </a:r>
              <a:endParaRPr lang="en-US" altLang="en-US" sz="1800">
                <a:latin typeface="Comic Sans MS" panose="030F0902030302020204" pitchFamily="66" charset="0"/>
              </a:endParaRPr>
            </a:p>
          </p:txBody>
        </p:sp>
        <p:sp>
          <p:nvSpPr>
            <p:cNvPr id="85002" name="Rectangle 16">
              <a:extLst>
                <a:ext uri="{FF2B5EF4-FFF2-40B4-BE49-F238E27FC236}">
                  <a16:creationId xmlns:a16="http://schemas.microsoft.com/office/drawing/2014/main" id="{4EB72CC8-C21A-5647-B19A-782BFB17D57A}"/>
                </a:ext>
              </a:extLst>
            </p:cNvPr>
            <p:cNvSpPr>
              <a:spLocks noChangeArrowheads="1"/>
            </p:cNvSpPr>
            <p:nvPr/>
          </p:nvSpPr>
          <p:spPr bwMode="auto">
            <a:xfrm>
              <a:off x="5729288" y="2052638"/>
              <a:ext cx="309562" cy="1809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5003" name="Text Box 17">
              <a:extLst>
                <a:ext uri="{FF2B5EF4-FFF2-40B4-BE49-F238E27FC236}">
                  <a16:creationId xmlns:a16="http://schemas.microsoft.com/office/drawing/2014/main" id="{A127AFB0-C7E2-644A-80ED-A338633240D5}"/>
                </a:ext>
              </a:extLst>
            </p:cNvPr>
            <p:cNvSpPr txBox="1">
              <a:spLocks noChangeArrowheads="1"/>
            </p:cNvSpPr>
            <p:nvPr/>
          </p:nvSpPr>
          <p:spPr bwMode="auto">
            <a:xfrm>
              <a:off x="5341103" y="195421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223.1.1.3</a:t>
              </a:r>
              <a:endParaRPr lang="en-US" altLang="en-US" sz="1800">
                <a:latin typeface="Comic Sans MS" panose="030F0902030302020204" pitchFamily="66" charset="0"/>
              </a:endParaRPr>
            </a:p>
          </p:txBody>
        </p:sp>
        <p:sp>
          <p:nvSpPr>
            <p:cNvPr id="85004" name="Text Box 18">
              <a:extLst>
                <a:ext uri="{FF2B5EF4-FFF2-40B4-BE49-F238E27FC236}">
                  <a16:creationId xmlns:a16="http://schemas.microsoft.com/office/drawing/2014/main" id="{709EFC41-8943-1242-9D15-B39DE1A77C4E}"/>
                </a:ext>
              </a:extLst>
            </p:cNvPr>
            <p:cNvSpPr txBox="1">
              <a:spLocks noChangeArrowheads="1"/>
            </p:cNvSpPr>
            <p:nvPr/>
          </p:nvSpPr>
          <p:spPr bwMode="auto">
            <a:xfrm>
              <a:off x="6684963" y="13509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223.1.1.4</a:t>
              </a:r>
              <a:endParaRPr lang="en-US" altLang="en-US" sz="1800">
                <a:latin typeface="Comic Sans MS" panose="030F0902030302020204" pitchFamily="66" charset="0"/>
              </a:endParaRPr>
            </a:p>
          </p:txBody>
        </p:sp>
        <p:sp>
          <p:nvSpPr>
            <p:cNvPr id="85005" name="Freeform 19">
              <a:extLst>
                <a:ext uri="{FF2B5EF4-FFF2-40B4-BE49-F238E27FC236}">
                  <a16:creationId xmlns:a16="http://schemas.microsoft.com/office/drawing/2014/main" id="{0D23DFD9-29BC-864A-AF43-449F388AB65A}"/>
                </a:ext>
              </a:extLst>
            </p:cNvPr>
            <p:cNvSpPr>
              <a:spLocks/>
            </p:cNvSpPr>
            <p:nvPr/>
          </p:nvSpPr>
          <p:spPr bwMode="auto">
            <a:xfrm>
              <a:off x="3622675" y="4437063"/>
              <a:ext cx="1539875" cy="1658937"/>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06" name="Line 34">
              <a:extLst>
                <a:ext uri="{FF2B5EF4-FFF2-40B4-BE49-F238E27FC236}">
                  <a16:creationId xmlns:a16="http://schemas.microsoft.com/office/drawing/2014/main" id="{E3987646-C1B5-5048-A2AC-33DA56E555F2}"/>
                </a:ext>
              </a:extLst>
            </p:cNvPr>
            <p:cNvSpPr>
              <a:spLocks noChangeShapeType="1"/>
            </p:cNvSpPr>
            <p:nvPr/>
          </p:nvSpPr>
          <p:spPr bwMode="auto">
            <a:xfrm>
              <a:off x="4378325" y="4667250"/>
              <a:ext cx="7938" cy="561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7" name="Line 36">
              <a:extLst>
                <a:ext uri="{FF2B5EF4-FFF2-40B4-BE49-F238E27FC236}">
                  <a16:creationId xmlns:a16="http://schemas.microsoft.com/office/drawing/2014/main" id="{90601D25-003B-9144-9590-550A6E93CE45}"/>
                </a:ext>
              </a:extLst>
            </p:cNvPr>
            <p:cNvSpPr>
              <a:spLocks noChangeShapeType="1"/>
            </p:cNvSpPr>
            <p:nvPr/>
          </p:nvSpPr>
          <p:spPr bwMode="auto">
            <a:xfrm flipH="1" flipV="1">
              <a:off x="3870325" y="5387975"/>
              <a:ext cx="3175" cy="169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8" name="Line 37">
              <a:extLst>
                <a:ext uri="{FF2B5EF4-FFF2-40B4-BE49-F238E27FC236}">
                  <a16:creationId xmlns:a16="http://schemas.microsoft.com/office/drawing/2014/main" id="{F0224A28-93FB-3746-AC48-9C6107345973}"/>
                </a:ext>
              </a:extLst>
            </p:cNvPr>
            <p:cNvSpPr>
              <a:spLocks noChangeShapeType="1"/>
            </p:cNvSpPr>
            <p:nvPr/>
          </p:nvSpPr>
          <p:spPr bwMode="auto">
            <a:xfrm flipH="1" flipV="1">
              <a:off x="4865688" y="5373688"/>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9" name="Text Box 40">
              <a:extLst>
                <a:ext uri="{FF2B5EF4-FFF2-40B4-BE49-F238E27FC236}">
                  <a16:creationId xmlns:a16="http://schemas.microsoft.com/office/drawing/2014/main" id="{1BA4B38B-F8D7-9B41-94F1-557BCC9501F5}"/>
                </a:ext>
              </a:extLst>
            </p:cNvPr>
            <p:cNvSpPr txBox="1">
              <a:spLocks noChangeArrowheads="1"/>
            </p:cNvSpPr>
            <p:nvPr/>
          </p:nvSpPr>
          <p:spPr bwMode="auto">
            <a:xfrm>
              <a:off x="4813300" y="5260975"/>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223.1.2.2</a:t>
              </a:r>
              <a:endParaRPr lang="en-US" altLang="en-US" sz="1800">
                <a:latin typeface="Comic Sans MS" panose="030F0902030302020204" pitchFamily="66" charset="0"/>
              </a:endParaRPr>
            </a:p>
          </p:txBody>
        </p:sp>
        <p:sp>
          <p:nvSpPr>
            <p:cNvPr id="85010" name="Text Box 41">
              <a:extLst>
                <a:ext uri="{FF2B5EF4-FFF2-40B4-BE49-F238E27FC236}">
                  <a16:creationId xmlns:a16="http://schemas.microsoft.com/office/drawing/2014/main" id="{243BD4E0-67F8-2048-B98E-1D102952F974}"/>
                </a:ext>
              </a:extLst>
            </p:cNvPr>
            <p:cNvSpPr txBox="1">
              <a:spLocks noChangeArrowheads="1"/>
            </p:cNvSpPr>
            <p:nvPr/>
          </p:nvSpPr>
          <p:spPr bwMode="auto">
            <a:xfrm>
              <a:off x="2917825" y="525621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223.1.2.1</a:t>
              </a:r>
              <a:endParaRPr lang="en-US" altLang="en-US" sz="1800">
                <a:latin typeface="Comic Sans MS" panose="030F0902030302020204" pitchFamily="66" charset="0"/>
              </a:endParaRPr>
            </a:p>
          </p:txBody>
        </p:sp>
        <p:sp>
          <p:nvSpPr>
            <p:cNvPr id="85011" name="Rectangle 42">
              <a:extLst>
                <a:ext uri="{FF2B5EF4-FFF2-40B4-BE49-F238E27FC236}">
                  <a16:creationId xmlns:a16="http://schemas.microsoft.com/office/drawing/2014/main" id="{CCBE812C-0DFC-564D-9534-BE18B1C965F6}"/>
                </a:ext>
              </a:extLst>
            </p:cNvPr>
            <p:cNvSpPr>
              <a:spLocks noChangeArrowheads="1"/>
            </p:cNvSpPr>
            <p:nvPr/>
          </p:nvSpPr>
          <p:spPr bwMode="auto">
            <a:xfrm>
              <a:off x="4319588" y="4767263"/>
              <a:ext cx="128587" cy="1809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5012" name="Text Box 43">
              <a:extLst>
                <a:ext uri="{FF2B5EF4-FFF2-40B4-BE49-F238E27FC236}">
                  <a16:creationId xmlns:a16="http://schemas.microsoft.com/office/drawing/2014/main" id="{F7D83F4D-623A-4540-AD62-E4AFD4DF04EE}"/>
                </a:ext>
              </a:extLst>
            </p:cNvPr>
            <p:cNvSpPr txBox="1">
              <a:spLocks noChangeArrowheads="1"/>
            </p:cNvSpPr>
            <p:nvPr/>
          </p:nvSpPr>
          <p:spPr bwMode="auto">
            <a:xfrm>
              <a:off x="3876675" y="4706938"/>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223.1.2.6</a:t>
              </a:r>
              <a:endParaRPr lang="en-US" altLang="en-US" sz="1800">
                <a:latin typeface="Comic Sans MS" panose="030F0902030302020204" pitchFamily="66" charset="0"/>
              </a:endParaRPr>
            </a:p>
          </p:txBody>
        </p:sp>
        <p:sp>
          <p:nvSpPr>
            <p:cNvPr id="85013" name="Freeform 45">
              <a:extLst>
                <a:ext uri="{FF2B5EF4-FFF2-40B4-BE49-F238E27FC236}">
                  <a16:creationId xmlns:a16="http://schemas.microsoft.com/office/drawing/2014/main" id="{82F3972C-4C6D-7244-AB8D-7C7317D97ABC}"/>
                </a:ext>
              </a:extLst>
            </p:cNvPr>
            <p:cNvSpPr>
              <a:spLocks/>
            </p:cNvSpPr>
            <p:nvPr/>
          </p:nvSpPr>
          <p:spPr bwMode="auto">
            <a:xfrm>
              <a:off x="6640513" y="4416425"/>
              <a:ext cx="1539875" cy="1670050"/>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014" name="Line 60">
              <a:extLst>
                <a:ext uri="{FF2B5EF4-FFF2-40B4-BE49-F238E27FC236}">
                  <a16:creationId xmlns:a16="http://schemas.microsoft.com/office/drawing/2014/main" id="{4DDD8F4C-CB84-9B4C-99A9-304770F98690}"/>
                </a:ext>
              </a:extLst>
            </p:cNvPr>
            <p:cNvSpPr>
              <a:spLocks noChangeShapeType="1"/>
            </p:cNvSpPr>
            <p:nvPr/>
          </p:nvSpPr>
          <p:spPr bwMode="auto">
            <a:xfrm>
              <a:off x="7407275" y="4686300"/>
              <a:ext cx="1588" cy="520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5" name="Line 62">
              <a:extLst>
                <a:ext uri="{FF2B5EF4-FFF2-40B4-BE49-F238E27FC236}">
                  <a16:creationId xmlns:a16="http://schemas.microsoft.com/office/drawing/2014/main" id="{87E394AC-9BCD-FE41-BE90-F701B549EED3}"/>
                </a:ext>
              </a:extLst>
            </p:cNvPr>
            <p:cNvSpPr>
              <a:spLocks noChangeShapeType="1"/>
            </p:cNvSpPr>
            <p:nvPr/>
          </p:nvSpPr>
          <p:spPr bwMode="auto">
            <a:xfrm flipH="1" flipV="1">
              <a:off x="6899275" y="5407025"/>
              <a:ext cx="3175" cy="169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6" name="Line 63">
              <a:extLst>
                <a:ext uri="{FF2B5EF4-FFF2-40B4-BE49-F238E27FC236}">
                  <a16:creationId xmlns:a16="http://schemas.microsoft.com/office/drawing/2014/main" id="{A53CD93C-53FE-3D46-94B8-9F2ED1B60968}"/>
                </a:ext>
              </a:extLst>
            </p:cNvPr>
            <p:cNvSpPr>
              <a:spLocks noChangeShapeType="1"/>
            </p:cNvSpPr>
            <p:nvPr/>
          </p:nvSpPr>
          <p:spPr bwMode="auto">
            <a:xfrm flipH="1" flipV="1">
              <a:off x="7894638" y="5392738"/>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7" name="Text Box 66">
              <a:extLst>
                <a:ext uri="{FF2B5EF4-FFF2-40B4-BE49-F238E27FC236}">
                  <a16:creationId xmlns:a16="http://schemas.microsoft.com/office/drawing/2014/main" id="{B2EE857D-1C0A-DD4D-9E34-539CF9437F11}"/>
                </a:ext>
              </a:extLst>
            </p:cNvPr>
            <p:cNvSpPr txBox="1">
              <a:spLocks noChangeArrowheads="1"/>
            </p:cNvSpPr>
            <p:nvPr/>
          </p:nvSpPr>
          <p:spPr bwMode="auto">
            <a:xfrm>
              <a:off x="7842250" y="5280025"/>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223.1.3.2</a:t>
              </a:r>
              <a:endParaRPr lang="en-US" altLang="en-US" sz="1800">
                <a:latin typeface="Comic Sans MS" panose="030F0902030302020204" pitchFamily="66" charset="0"/>
              </a:endParaRPr>
            </a:p>
          </p:txBody>
        </p:sp>
        <p:sp>
          <p:nvSpPr>
            <p:cNvPr id="85018" name="Text Box 67">
              <a:extLst>
                <a:ext uri="{FF2B5EF4-FFF2-40B4-BE49-F238E27FC236}">
                  <a16:creationId xmlns:a16="http://schemas.microsoft.com/office/drawing/2014/main" id="{0EAA0510-4C5B-CC48-B018-119035C7D936}"/>
                </a:ext>
              </a:extLst>
            </p:cNvPr>
            <p:cNvSpPr txBox="1">
              <a:spLocks noChangeArrowheads="1"/>
            </p:cNvSpPr>
            <p:nvPr/>
          </p:nvSpPr>
          <p:spPr bwMode="auto">
            <a:xfrm>
              <a:off x="5946775" y="52752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223.1.3.1</a:t>
              </a:r>
              <a:endParaRPr lang="en-US" altLang="en-US" sz="1800">
                <a:latin typeface="Comic Sans MS" panose="030F0902030302020204" pitchFamily="66" charset="0"/>
              </a:endParaRPr>
            </a:p>
          </p:txBody>
        </p:sp>
        <p:sp>
          <p:nvSpPr>
            <p:cNvPr id="85019" name="Rectangle 68">
              <a:extLst>
                <a:ext uri="{FF2B5EF4-FFF2-40B4-BE49-F238E27FC236}">
                  <a16:creationId xmlns:a16="http://schemas.microsoft.com/office/drawing/2014/main" id="{F642F266-B7E0-4945-8A22-88D1919F4EA6}"/>
                </a:ext>
              </a:extLst>
            </p:cNvPr>
            <p:cNvSpPr>
              <a:spLocks noChangeArrowheads="1"/>
            </p:cNvSpPr>
            <p:nvPr/>
          </p:nvSpPr>
          <p:spPr bwMode="auto">
            <a:xfrm>
              <a:off x="7348538" y="4786313"/>
              <a:ext cx="128587" cy="1809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5020" name="Text Box 69">
              <a:extLst>
                <a:ext uri="{FF2B5EF4-FFF2-40B4-BE49-F238E27FC236}">
                  <a16:creationId xmlns:a16="http://schemas.microsoft.com/office/drawing/2014/main" id="{3129DBAA-D6D4-6743-A70C-76B6FFD902D8}"/>
                </a:ext>
              </a:extLst>
            </p:cNvPr>
            <p:cNvSpPr txBox="1">
              <a:spLocks noChangeArrowheads="1"/>
            </p:cNvSpPr>
            <p:nvPr/>
          </p:nvSpPr>
          <p:spPr bwMode="auto">
            <a:xfrm>
              <a:off x="6899275" y="4751388"/>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223.1.3.27</a:t>
              </a:r>
              <a:endParaRPr lang="en-US" altLang="en-US" sz="1800">
                <a:latin typeface="Comic Sans MS" panose="030F0902030302020204" pitchFamily="66" charset="0"/>
              </a:endParaRPr>
            </a:p>
          </p:txBody>
        </p:sp>
        <p:sp>
          <p:nvSpPr>
            <p:cNvPr id="85021" name="Line 84">
              <a:extLst>
                <a:ext uri="{FF2B5EF4-FFF2-40B4-BE49-F238E27FC236}">
                  <a16:creationId xmlns:a16="http://schemas.microsoft.com/office/drawing/2014/main" id="{08948E4D-F5DA-B748-AC10-340E78D03B41}"/>
                </a:ext>
              </a:extLst>
            </p:cNvPr>
            <p:cNvSpPr>
              <a:spLocks noChangeShapeType="1"/>
            </p:cNvSpPr>
            <p:nvPr/>
          </p:nvSpPr>
          <p:spPr bwMode="auto">
            <a:xfrm flipH="1" flipV="1">
              <a:off x="6108700" y="1306513"/>
              <a:ext cx="3175" cy="265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2" name="Text Box 86">
              <a:extLst>
                <a:ext uri="{FF2B5EF4-FFF2-40B4-BE49-F238E27FC236}">
                  <a16:creationId xmlns:a16="http://schemas.microsoft.com/office/drawing/2014/main" id="{015C38A6-AD7D-694C-949E-D9739ECD3DFD}"/>
                </a:ext>
              </a:extLst>
            </p:cNvPr>
            <p:cNvSpPr txBox="1">
              <a:spLocks noChangeArrowheads="1"/>
            </p:cNvSpPr>
            <p:nvPr/>
          </p:nvSpPr>
          <p:spPr bwMode="auto">
            <a:xfrm>
              <a:off x="5618163" y="55721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223.1.1.2</a:t>
              </a:r>
              <a:endParaRPr lang="en-US" altLang="en-US" sz="1600">
                <a:latin typeface="Comic Sans MS" panose="030F0902030302020204" pitchFamily="66" charset="0"/>
              </a:endParaRPr>
            </a:p>
          </p:txBody>
        </p:sp>
        <p:sp>
          <p:nvSpPr>
            <p:cNvPr id="85023" name="Line 87">
              <a:extLst>
                <a:ext uri="{FF2B5EF4-FFF2-40B4-BE49-F238E27FC236}">
                  <a16:creationId xmlns:a16="http://schemas.microsoft.com/office/drawing/2014/main" id="{C92E958F-9C1E-8441-80F3-568E0EEB29FD}"/>
                </a:ext>
              </a:extLst>
            </p:cNvPr>
            <p:cNvSpPr>
              <a:spLocks noChangeShapeType="1"/>
            </p:cNvSpPr>
            <p:nvPr/>
          </p:nvSpPr>
          <p:spPr bwMode="auto">
            <a:xfrm flipV="1">
              <a:off x="4591050" y="2762250"/>
              <a:ext cx="1114425"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4" name="Line 88">
              <a:extLst>
                <a:ext uri="{FF2B5EF4-FFF2-40B4-BE49-F238E27FC236}">
                  <a16:creationId xmlns:a16="http://schemas.microsoft.com/office/drawing/2014/main" id="{F868B3B0-0C7F-5841-B8DE-C29D17C31AA4}"/>
                </a:ext>
              </a:extLst>
            </p:cNvPr>
            <p:cNvSpPr>
              <a:spLocks noChangeShapeType="1"/>
            </p:cNvSpPr>
            <p:nvPr/>
          </p:nvSpPr>
          <p:spPr bwMode="auto">
            <a:xfrm flipH="1" flipV="1">
              <a:off x="6105525" y="2743200"/>
              <a:ext cx="1276350"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5" name="Line 89">
              <a:extLst>
                <a:ext uri="{FF2B5EF4-FFF2-40B4-BE49-F238E27FC236}">
                  <a16:creationId xmlns:a16="http://schemas.microsoft.com/office/drawing/2014/main" id="{9562A437-4C77-CE4C-A842-BB39FBB7EB30}"/>
                </a:ext>
              </a:extLst>
            </p:cNvPr>
            <p:cNvSpPr>
              <a:spLocks noChangeShapeType="1"/>
            </p:cNvSpPr>
            <p:nvPr/>
          </p:nvSpPr>
          <p:spPr bwMode="auto">
            <a:xfrm flipH="1" flipV="1">
              <a:off x="4781550" y="4505325"/>
              <a:ext cx="230505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6" name="Text Box 90">
              <a:extLst>
                <a:ext uri="{FF2B5EF4-FFF2-40B4-BE49-F238E27FC236}">
                  <a16:creationId xmlns:a16="http://schemas.microsoft.com/office/drawing/2014/main" id="{E486F455-D305-AF4F-AEA4-C66B236F5D60}"/>
                </a:ext>
              </a:extLst>
            </p:cNvPr>
            <p:cNvSpPr txBox="1">
              <a:spLocks noChangeArrowheads="1"/>
            </p:cNvSpPr>
            <p:nvPr/>
          </p:nvSpPr>
          <p:spPr bwMode="auto">
            <a:xfrm>
              <a:off x="6184900" y="2655888"/>
              <a:ext cx="1040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223.1.7.2</a:t>
              </a:r>
              <a:endParaRPr lang="en-US" altLang="en-US" sz="1800" dirty="0">
                <a:latin typeface="Comic Sans MS" panose="030F0902030302020204" pitchFamily="66" charset="0"/>
              </a:endParaRPr>
            </a:p>
          </p:txBody>
        </p:sp>
        <p:sp>
          <p:nvSpPr>
            <p:cNvPr id="85027" name="Text Box 91">
              <a:extLst>
                <a:ext uri="{FF2B5EF4-FFF2-40B4-BE49-F238E27FC236}">
                  <a16:creationId xmlns:a16="http://schemas.microsoft.com/office/drawing/2014/main" id="{5553B42B-20E4-AB4C-BC81-6D1614A14586}"/>
                </a:ext>
              </a:extLst>
            </p:cNvPr>
            <p:cNvSpPr txBox="1">
              <a:spLocks noChangeArrowheads="1"/>
            </p:cNvSpPr>
            <p:nvPr/>
          </p:nvSpPr>
          <p:spPr bwMode="auto">
            <a:xfrm>
              <a:off x="7261225" y="39417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223.1.7.1</a:t>
              </a:r>
              <a:endParaRPr lang="en-US" altLang="en-US" sz="1800">
                <a:latin typeface="Comic Sans MS" panose="030F0902030302020204" pitchFamily="66" charset="0"/>
              </a:endParaRPr>
            </a:p>
          </p:txBody>
        </p:sp>
        <p:sp>
          <p:nvSpPr>
            <p:cNvPr id="85028" name="Text Box 92">
              <a:extLst>
                <a:ext uri="{FF2B5EF4-FFF2-40B4-BE49-F238E27FC236}">
                  <a16:creationId xmlns:a16="http://schemas.microsoft.com/office/drawing/2014/main" id="{7372F2D9-2D07-6F43-8CD8-380FD72628A7}"/>
                </a:ext>
              </a:extLst>
            </p:cNvPr>
            <p:cNvSpPr txBox="1">
              <a:spLocks noChangeArrowheads="1"/>
            </p:cNvSpPr>
            <p:nvPr/>
          </p:nvSpPr>
          <p:spPr bwMode="auto">
            <a:xfrm>
              <a:off x="6022975" y="4198938"/>
              <a:ext cx="1040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223.1.8.2</a:t>
              </a:r>
              <a:endParaRPr lang="en-US" altLang="en-US" sz="1800" dirty="0">
                <a:latin typeface="Comic Sans MS" panose="030F0902030302020204" pitchFamily="66" charset="0"/>
              </a:endParaRPr>
            </a:p>
          </p:txBody>
        </p:sp>
        <p:sp>
          <p:nvSpPr>
            <p:cNvPr id="85029" name="Text Box 93">
              <a:extLst>
                <a:ext uri="{FF2B5EF4-FFF2-40B4-BE49-F238E27FC236}">
                  <a16:creationId xmlns:a16="http://schemas.microsoft.com/office/drawing/2014/main" id="{8D753588-099A-E942-9EAF-76E27B8ED8ED}"/>
                </a:ext>
              </a:extLst>
            </p:cNvPr>
            <p:cNvSpPr txBox="1">
              <a:spLocks noChangeArrowheads="1"/>
            </p:cNvSpPr>
            <p:nvPr/>
          </p:nvSpPr>
          <p:spPr bwMode="auto">
            <a:xfrm>
              <a:off x="4775200" y="4198938"/>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223.1.8.1</a:t>
              </a:r>
              <a:endParaRPr lang="en-US" altLang="en-US" sz="1800">
                <a:latin typeface="Comic Sans MS" panose="030F0902030302020204" pitchFamily="66" charset="0"/>
              </a:endParaRPr>
            </a:p>
          </p:txBody>
        </p:sp>
        <p:sp>
          <p:nvSpPr>
            <p:cNvPr id="85030" name="Text Box 94">
              <a:extLst>
                <a:ext uri="{FF2B5EF4-FFF2-40B4-BE49-F238E27FC236}">
                  <a16:creationId xmlns:a16="http://schemas.microsoft.com/office/drawing/2014/main" id="{FEF2CDF0-6886-3D4A-9F9D-098CFA8E453B}"/>
                </a:ext>
              </a:extLst>
            </p:cNvPr>
            <p:cNvSpPr txBox="1">
              <a:spLocks noChangeArrowheads="1"/>
            </p:cNvSpPr>
            <p:nvPr/>
          </p:nvSpPr>
          <p:spPr bwMode="auto">
            <a:xfrm>
              <a:off x="3698875" y="39036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223.1.9.1</a:t>
              </a:r>
              <a:endParaRPr lang="en-US" altLang="en-US" sz="1800">
                <a:latin typeface="Comic Sans MS" panose="030F0902030302020204" pitchFamily="66" charset="0"/>
              </a:endParaRPr>
            </a:p>
          </p:txBody>
        </p:sp>
        <p:sp>
          <p:nvSpPr>
            <p:cNvPr id="85031" name="Text Box 95">
              <a:extLst>
                <a:ext uri="{FF2B5EF4-FFF2-40B4-BE49-F238E27FC236}">
                  <a16:creationId xmlns:a16="http://schemas.microsoft.com/office/drawing/2014/main" id="{746C380E-C6B0-824C-A1A4-E4DDD2836C06}"/>
                </a:ext>
              </a:extLst>
            </p:cNvPr>
            <p:cNvSpPr txBox="1">
              <a:spLocks noChangeArrowheads="1"/>
            </p:cNvSpPr>
            <p:nvPr/>
          </p:nvSpPr>
          <p:spPr bwMode="auto">
            <a:xfrm>
              <a:off x="4565650" y="266541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223.1.9.2</a:t>
              </a:r>
              <a:endParaRPr lang="en-US" altLang="en-US" sz="1800">
                <a:latin typeface="Comic Sans MS" panose="030F0902030302020204" pitchFamily="66" charset="0"/>
              </a:endParaRPr>
            </a:p>
          </p:txBody>
        </p:sp>
        <p:grpSp>
          <p:nvGrpSpPr>
            <p:cNvPr id="85034" name="Group 100">
              <a:extLst>
                <a:ext uri="{FF2B5EF4-FFF2-40B4-BE49-F238E27FC236}">
                  <a16:creationId xmlns:a16="http://schemas.microsoft.com/office/drawing/2014/main" id="{D9D20573-23E0-2442-BEA7-77162B77E981}"/>
                </a:ext>
              </a:extLst>
            </p:cNvPr>
            <p:cNvGrpSpPr>
              <a:grpSpLocks/>
            </p:cNvGrpSpPr>
            <p:nvPr/>
          </p:nvGrpSpPr>
          <p:grpSpPr bwMode="auto">
            <a:xfrm>
              <a:off x="5545138" y="2379663"/>
              <a:ext cx="742950" cy="388937"/>
              <a:chOff x="4396" y="1245"/>
              <a:chExt cx="672" cy="248"/>
            </a:xfrm>
          </p:grpSpPr>
          <p:sp>
            <p:nvSpPr>
              <p:cNvPr id="85076" name="Oval 407">
                <a:extLst>
                  <a:ext uri="{FF2B5EF4-FFF2-40B4-BE49-F238E27FC236}">
                    <a16:creationId xmlns:a16="http://schemas.microsoft.com/office/drawing/2014/main" id="{0EB86B98-D213-304D-8A4F-7779FE09A5D9}"/>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85077" name="Rectangle 410">
                <a:extLst>
                  <a:ext uri="{FF2B5EF4-FFF2-40B4-BE49-F238E27FC236}">
                    <a16:creationId xmlns:a16="http://schemas.microsoft.com/office/drawing/2014/main" id="{C78965FF-36F6-6244-879C-0214A1D8225F}"/>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85078" name="Oval 411">
                <a:extLst>
                  <a:ext uri="{FF2B5EF4-FFF2-40B4-BE49-F238E27FC236}">
                    <a16:creationId xmlns:a16="http://schemas.microsoft.com/office/drawing/2014/main" id="{CEEFC133-20BF-C941-81AE-19E058AC8530}"/>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85079" name="Group 104">
                <a:extLst>
                  <a:ext uri="{FF2B5EF4-FFF2-40B4-BE49-F238E27FC236}">
                    <a16:creationId xmlns:a16="http://schemas.microsoft.com/office/drawing/2014/main" id="{DA270892-CA22-D841-8184-25E8D7828A6C}"/>
                  </a:ext>
                </a:extLst>
              </p:cNvPr>
              <p:cNvGrpSpPr>
                <a:grpSpLocks/>
              </p:cNvGrpSpPr>
              <p:nvPr/>
            </p:nvGrpSpPr>
            <p:grpSpPr bwMode="auto">
              <a:xfrm>
                <a:off x="4530" y="1287"/>
                <a:ext cx="377" cy="75"/>
                <a:chOff x="2468" y="1332"/>
                <a:chExt cx="310" cy="60"/>
              </a:xfrm>
            </p:grpSpPr>
            <p:sp>
              <p:nvSpPr>
                <p:cNvPr id="85082" name="Freeform 105">
                  <a:extLst>
                    <a:ext uri="{FF2B5EF4-FFF2-40B4-BE49-F238E27FC236}">
                      <a16:creationId xmlns:a16="http://schemas.microsoft.com/office/drawing/2014/main" id="{A9D34660-4F77-1C48-8857-AB35D08007C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83" name="Freeform 106">
                  <a:extLst>
                    <a:ext uri="{FF2B5EF4-FFF2-40B4-BE49-F238E27FC236}">
                      <a16:creationId xmlns:a16="http://schemas.microsoft.com/office/drawing/2014/main" id="{BC29E756-A2CF-8547-87A9-5C630A236D7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5080" name="Line 107">
                <a:extLst>
                  <a:ext uri="{FF2B5EF4-FFF2-40B4-BE49-F238E27FC236}">
                    <a16:creationId xmlns:a16="http://schemas.microsoft.com/office/drawing/2014/main" id="{6D8BF062-DF14-DF4D-BAA9-9C4D99D09C34}"/>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81" name="Line 108">
                <a:extLst>
                  <a:ext uri="{FF2B5EF4-FFF2-40B4-BE49-F238E27FC236}">
                    <a16:creationId xmlns:a16="http://schemas.microsoft.com/office/drawing/2014/main" id="{0AE84CE1-B6E0-5540-B71B-492EBB397D7E}"/>
                  </a:ext>
                </a:extLst>
              </p:cNvPr>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5035" name="Group 109">
              <a:extLst>
                <a:ext uri="{FF2B5EF4-FFF2-40B4-BE49-F238E27FC236}">
                  <a16:creationId xmlns:a16="http://schemas.microsoft.com/office/drawing/2014/main" id="{BD0344DA-ED85-5540-A5F3-888FAA28A6D8}"/>
                </a:ext>
              </a:extLst>
            </p:cNvPr>
            <p:cNvGrpSpPr>
              <a:grpSpLocks/>
            </p:cNvGrpSpPr>
            <p:nvPr/>
          </p:nvGrpSpPr>
          <p:grpSpPr bwMode="auto">
            <a:xfrm>
              <a:off x="7080250" y="4271963"/>
              <a:ext cx="742950" cy="388937"/>
              <a:chOff x="4396" y="1245"/>
              <a:chExt cx="672" cy="248"/>
            </a:xfrm>
          </p:grpSpPr>
          <p:sp>
            <p:nvSpPr>
              <p:cNvPr id="85068" name="Oval 407">
                <a:extLst>
                  <a:ext uri="{FF2B5EF4-FFF2-40B4-BE49-F238E27FC236}">
                    <a16:creationId xmlns:a16="http://schemas.microsoft.com/office/drawing/2014/main" id="{BBE06979-EB94-9945-BE97-DFA61FFDDC85}"/>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85069" name="Rectangle 410">
                <a:extLst>
                  <a:ext uri="{FF2B5EF4-FFF2-40B4-BE49-F238E27FC236}">
                    <a16:creationId xmlns:a16="http://schemas.microsoft.com/office/drawing/2014/main" id="{06C37FD1-5F38-9A46-8AE2-CC267E506473}"/>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85070" name="Oval 411">
                <a:extLst>
                  <a:ext uri="{FF2B5EF4-FFF2-40B4-BE49-F238E27FC236}">
                    <a16:creationId xmlns:a16="http://schemas.microsoft.com/office/drawing/2014/main" id="{D5B43B1D-44D6-6A4D-BA92-DA87B2D0B43C}"/>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85071" name="Group 113">
                <a:extLst>
                  <a:ext uri="{FF2B5EF4-FFF2-40B4-BE49-F238E27FC236}">
                    <a16:creationId xmlns:a16="http://schemas.microsoft.com/office/drawing/2014/main" id="{6209CADA-C841-EE4D-84A8-2A52119D3631}"/>
                  </a:ext>
                </a:extLst>
              </p:cNvPr>
              <p:cNvGrpSpPr>
                <a:grpSpLocks/>
              </p:cNvGrpSpPr>
              <p:nvPr/>
            </p:nvGrpSpPr>
            <p:grpSpPr bwMode="auto">
              <a:xfrm>
                <a:off x="4530" y="1287"/>
                <a:ext cx="377" cy="75"/>
                <a:chOff x="2468" y="1332"/>
                <a:chExt cx="310" cy="60"/>
              </a:xfrm>
            </p:grpSpPr>
            <p:sp>
              <p:nvSpPr>
                <p:cNvPr id="85074" name="Freeform 114">
                  <a:extLst>
                    <a:ext uri="{FF2B5EF4-FFF2-40B4-BE49-F238E27FC236}">
                      <a16:creationId xmlns:a16="http://schemas.microsoft.com/office/drawing/2014/main" id="{51E892D1-AFB5-0F4E-BFCF-26273D5E4B3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75" name="Freeform 115">
                  <a:extLst>
                    <a:ext uri="{FF2B5EF4-FFF2-40B4-BE49-F238E27FC236}">
                      <a16:creationId xmlns:a16="http://schemas.microsoft.com/office/drawing/2014/main" id="{05A2A25C-59D2-774E-8173-C63F50B3124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5072" name="Line 116">
                <a:extLst>
                  <a:ext uri="{FF2B5EF4-FFF2-40B4-BE49-F238E27FC236}">
                    <a16:creationId xmlns:a16="http://schemas.microsoft.com/office/drawing/2014/main" id="{D6D047EE-5257-4642-BF24-EAB9D55E7C6F}"/>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73" name="Line 117">
                <a:extLst>
                  <a:ext uri="{FF2B5EF4-FFF2-40B4-BE49-F238E27FC236}">
                    <a16:creationId xmlns:a16="http://schemas.microsoft.com/office/drawing/2014/main" id="{CF129D35-BF76-E04C-A03B-A8BA2C970DC5}"/>
                  </a:ext>
                </a:extLst>
              </p:cNvPr>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5036" name="Group 118">
              <a:extLst>
                <a:ext uri="{FF2B5EF4-FFF2-40B4-BE49-F238E27FC236}">
                  <a16:creationId xmlns:a16="http://schemas.microsoft.com/office/drawing/2014/main" id="{B6A27455-A881-244D-A1A4-4F7E61969C0B}"/>
                </a:ext>
              </a:extLst>
            </p:cNvPr>
            <p:cNvGrpSpPr>
              <a:grpSpLocks/>
            </p:cNvGrpSpPr>
            <p:nvPr/>
          </p:nvGrpSpPr>
          <p:grpSpPr bwMode="auto">
            <a:xfrm>
              <a:off x="4087813" y="4279900"/>
              <a:ext cx="742950" cy="388938"/>
              <a:chOff x="4396" y="1245"/>
              <a:chExt cx="672" cy="248"/>
            </a:xfrm>
          </p:grpSpPr>
          <p:sp>
            <p:nvSpPr>
              <p:cNvPr id="85060" name="Oval 407">
                <a:extLst>
                  <a:ext uri="{FF2B5EF4-FFF2-40B4-BE49-F238E27FC236}">
                    <a16:creationId xmlns:a16="http://schemas.microsoft.com/office/drawing/2014/main" id="{99BEFFBF-69B0-9247-AE9D-214140A9604E}"/>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85061" name="Rectangle 410">
                <a:extLst>
                  <a:ext uri="{FF2B5EF4-FFF2-40B4-BE49-F238E27FC236}">
                    <a16:creationId xmlns:a16="http://schemas.microsoft.com/office/drawing/2014/main" id="{6829DE82-57E7-D748-960B-73DF8E3AD97C}"/>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85062" name="Oval 411">
                <a:extLst>
                  <a:ext uri="{FF2B5EF4-FFF2-40B4-BE49-F238E27FC236}">
                    <a16:creationId xmlns:a16="http://schemas.microsoft.com/office/drawing/2014/main" id="{4EE42F1A-2AF9-414F-AC00-AC7EB0111297}"/>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85063" name="Group 122">
                <a:extLst>
                  <a:ext uri="{FF2B5EF4-FFF2-40B4-BE49-F238E27FC236}">
                    <a16:creationId xmlns:a16="http://schemas.microsoft.com/office/drawing/2014/main" id="{4814EA6B-DE72-BB43-B299-CE0DF418E32C}"/>
                  </a:ext>
                </a:extLst>
              </p:cNvPr>
              <p:cNvGrpSpPr>
                <a:grpSpLocks/>
              </p:cNvGrpSpPr>
              <p:nvPr/>
            </p:nvGrpSpPr>
            <p:grpSpPr bwMode="auto">
              <a:xfrm>
                <a:off x="4530" y="1287"/>
                <a:ext cx="377" cy="75"/>
                <a:chOff x="2468" y="1332"/>
                <a:chExt cx="310" cy="60"/>
              </a:xfrm>
            </p:grpSpPr>
            <p:sp>
              <p:nvSpPr>
                <p:cNvPr id="85066" name="Freeform 123">
                  <a:extLst>
                    <a:ext uri="{FF2B5EF4-FFF2-40B4-BE49-F238E27FC236}">
                      <a16:creationId xmlns:a16="http://schemas.microsoft.com/office/drawing/2014/main" id="{617E4B9A-F005-3347-BC58-16D2D487100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67" name="Freeform 124">
                  <a:extLst>
                    <a:ext uri="{FF2B5EF4-FFF2-40B4-BE49-F238E27FC236}">
                      <a16:creationId xmlns:a16="http://schemas.microsoft.com/office/drawing/2014/main" id="{A9E71AE5-685B-2D42-B10F-9E1954230A8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5064" name="Line 125">
                <a:extLst>
                  <a:ext uri="{FF2B5EF4-FFF2-40B4-BE49-F238E27FC236}">
                    <a16:creationId xmlns:a16="http://schemas.microsoft.com/office/drawing/2014/main" id="{CAA80DAB-40CA-7C4E-B31E-AC0663229E65}"/>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65" name="Line 126">
                <a:extLst>
                  <a:ext uri="{FF2B5EF4-FFF2-40B4-BE49-F238E27FC236}">
                    <a16:creationId xmlns:a16="http://schemas.microsoft.com/office/drawing/2014/main" id="{777A24D3-9099-BF4A-99C5-1FE8897BF9E0}"/>
                  </a:ext>
                </a:extLst>
              </p:cNvPr>
              <p:cNvSpPr>
                <a:spLocks noChangeShapeType="1"/>
              </p:cNvSpPr>
              <p:nvPr/>
            </p:nvSpPr>
            <p:spPr bwMode="auto">
              <a:xfrm>
                <a:off x="5064"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5037" name="Group 127">
              <a:extLst>
                <a:ext uri="{FF2B5EF4-FFF2-40B4-BE49-F238E27FC236}">
                  <a16:creationId xmlns:a16="http://schemas.microsoft.com/office/drawing/2014/main" id="{D872B896-5AA1-B644-9205-1C59A98C5867}"/>
                </a:ext>
              </a:extLst>
            </p:cNvPr>
            <p:cNvGrpSpPr>
              <a:grpSpLocks/>
            </p:cNvGrpSpPr>
            <p:nvPr/>
          </p:nvGrpSpPr>
          <p:grpSpPr bwMode="auto">
            <a:xfrm>
              <a:off x="6315075" y="881063"/>
              <a:ext cx="641350" cy="558800"/>
              <a:chOff x="-44" y="1473"/>
              <a:chExt cx="981" cy="1105"/>
            </a:xfrm>
          </p:grpSpPr>
          <p:pic>
            <p:nvPicPr>
              <p:cNvPr id="85058" name="Picture 128" descr="desktop_computer_stylized_medium">
                <a:extLst>
                  <a:ext uri="{FF2B5EF4-FFF2-40B4-BE49-F238E27FC236}">
                    <a16:creationId xmlns:a16="http://schemas.microsoft.com/office/drawing/2014/main" id="{302DD919-05CC-B042-A18B-70CEBEB23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9" name="Freeform 129">
                <a:extLst>
                  <a:ext uri="{FF2B5EF4-FFF2-40B4-BE49-F238E27FC236}">
                    <a16:creationId xmlns:a16="http://schemas.microsoft.com/office/drawing/2014/main" id="{4142F1AF-4126-6741-8304-1149B3ED1BC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5038" name="Group 130">
              <a:extLst>
                <a:ext uri="{FF2B5EF4-FFF2-40B4-BE49-F238E27FC236}">
                  <a16:creationId xmlns:a16="http://schemas.microsoft.com/office/drawing/2014/main" id="{AC7CD074-D95F-CC4A-81E2-52E36674663B}"/>
                </a:ext>
              </a:extLst>
            </p:cNvPr>
            <p:cNvGrpSpPr>
              <a:grpSpLocks/>
            </p:cNvGrpSpPr>
            <p:nvPr/>
          </p:nvGrpSpPr>
          <p:grpSpPr bwMode="auto">
            <a:xfrm>
              <a:off x="4918075" y="898525"/>
              <a:ext cx="641350" cy="558800"/>
              <a:chOff x="-44" y="1473"/>
              <a:chExt cx="981" cy="1105"/>
            </a:xfrm>
          </p:grpSpPr>
          <p:pic>
            <p:nvPicPr>
              <p:cNvPr id="85056" name="Picture 131" descr="desktop_computer_stylized_medium">
                <a:extLst>
                  <a:ext uri="{FF2B5EF4-FFF2-40B4-BE49-F238E27FC236}">
                    <a16:creationId xmlns:a16="http://schemas.microsoft.com/office/drawing/2014/main" id="{A175B33A-4ED5-004F-853F-082DDC274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7" name="Freeform 132">
                <a:extLst>
                  <a:ext uri="{FF2B5EF4-FFF2-40B4-BE49-F238E27FC236}">
                    <a16:creationId xmlns:a16="http://schemas.microsoft.com/office/drawing/2014/main" id="{C043D5EE-37D9-8840-99EA-F7AE2631B76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5039" name="Group 133">
              <a:extLst>
                <a:ext uri="{FF2B5EF4-FFF2-40B4-BE49-F238E27FC236}">
                  <a16:creationId xmlns:a16="http://schemas.microsoft.com/office/drawing/2014/main" id="{20BA2855-B106-EA4B-9E9F-E53CA5746302}"/>
                </a:ext>
              </a:extLst>
            </p:cNvPr>
            <p:cNvGrpSpPr>
              <a:grpSpLocks/>
            </p:cNvGrpSpPr>
            <p:nvPr/>
          </p:nvGrpSpPr>
          <p:grpSpPr bwMode="auto">
            <a:xfrm>
              <a:off x="5749925" y="849313"/>
              <a:ext cx="641350" cy="558800"/>
              <a:chOff x="-44" y="1473"/>
              <a:chExt cx="981" cy="1105"/>
            </a:xfrm>
          </p:grpSpPr>
          <p:pic>
            <p:nvPicPr>
              <p:cNvPr id="85054" name="Picture 134" descr="desktop_computer_stylized_medium">
                <a:extLst>
                  <a:ext uri="{FF2B5EF4-FFF2-40B4-BE49-F238E27FC236}">
                    <a16:creationId xmlns:a16="http://schemas.microsoft.com/office/drawing/2014/main" id="{AC5645B9-BFBD-0D40-AA65-5D4194B56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5" name="Freeform 135">
                <a:extLst>
                  <a:ext uri="{FF2B5EF4-FFF2-40B4-BE49-F238E27FC236}">
                    <a16:creationId xmlns:a16="http://schemas.microsoft.com/office/drawing/2014/main" id="{E1631FED-FB58-0845-87B8-DE77E8283BC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5040" name="Group 136">
              <a:extLst>
                <a:ext uri="{FF2B5EF4-FFF2-40B4-BE49-F238E27FC236}">
                  <a16:creationId xmlns:a16="http://schemas.microsoft.com/office/drawing/2014/main" id="{70838D5E-5327-A84F-A5C3-A2B19CB167DE}"/>
                </a:ext>
              </a:extLst>
            </p:cNvPr>
            <p:cNvGrpSpPr>
              <a:grpSpLocks/>
            </p:cNvGrpSpPr>
            <p:nvPr/>
          </p:nvGrpSpPr>
          <p:grpSpPr bwMode="auto">
            <a:xfrm>
              <a:off x="7473950" y="5551488"/>
              <a:ext cx="641350" cy="558800"/>
              <a:chOff x="-44" y="1473"/>
              <a:chExt cx="981" cy="1105"/>
            </a:xfrm>
          </p:grpSpPr>
          <p:pic>
            <p:nvPicPr>
              <p:cNvPr id="85052" name="Picture 137" descr="desktop_computer_stylized_medium">
                <a:extLst>
                  <a:ext uri="{FF2B5EF4-FFF2-40B4-BE49-F238E27FC236}">
                    <a16:creationId xmlns:a16="http://schemas.microsoft.com/office/drawing/2014/main" id="{79740C44-5E39-AE49-A9EC-AE10D019D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3" name="Freeform 138">
                <a:extLst>
                  <a:ext uri="{FF2B5EF4-FFF2-40B4-BE49-F238E27FC236}">
                    <a16:creationId xmlns:a16="http://schemas.microsoft.com/office/drawing/2014/main" id="{D6F76BB3-9A14-7E40-9242-7E2F310514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5041" name="Group 139">
              <a:extLst>
                <a:ext uri="{FF2B5EF4-FFF2-40B4-BE49-F238E27FC236}">
                  <a16:creationId xmlns:a16="http://schemas.microsoft.com/office/drawing/2014/main" id="{DC69CBDA-FAD2-1443-A085-04F4219D7317}"/>
                </a:ext>
              </a:extLst>
            </p:cNvPr>
            <p:cNvGrpSpPr>
              <a:grpSpLocks/>
            </p:cNvGrpSpPr>
            <p:nvPr/>
          </p:nvGrpSpPr>
          <p:grpSpPr bwMode="auto">
            <a:xfrm>
              <a:off x="6523038" y="5514975"/>
              <a:ext cx="641350" cy="558800"/>
              <a:chOff x="-44" y="1473"/>
              <a:chExt cx="981" cy="1105"/>
            </a:xfrm>
          </p:grpSpPr>
          <p:pic>
            <p:nvPicPr>
              <p:cNvPr id="85050" name="Picture 140" descr="desktop_computer_stylized_medium">
                <a:extLst>
                  <a:ext uri="{FF2B5EF4-FFF2-40B4-BE49-F238E27FC236}">
                    <a16:creationId xmlns:a16="http://schemas.microsoft.com/office/drawing/2014/main" id="{C94F1CEA-1548-0845-9BF8-C5953AF4B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1" name="Freeform 141">
                <a:extLst>
                  <a:ext uri="{FF2B5EF4-FFF2-40B4-BE49-F238E27FC236}">
                    <a16:creationId xmlns:a16="http://schemas.microsoft.com/office/drawing/2014/main" id="{17BADEB2-8D29-4D48-AF36-92DC26C4EFC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5042" name="Group 142">
              <a:extLst>
                <a:ext uri="{FF2B5EF4-FFF2-40B4-BE49-F238E27FC236}">
                  <a16:creationId xmlns:a16="http://schemas.microsoft.com/office/drawing/2014/main" id="{5D179773-BB01-8A41-9675-4FCD5D51892D}"/>
                </a:ext>
              </a:extLst>
            </p:cNvPr>
            <p:cNvGrpSpPr>
              <a:grpSpLocks/>
            </p:cNvGrpSpPr>
            <p:nvPr/>
          </p:nvGrpSpPr>
          <p:grpSpPr bwMode="auto">
            <a:xfrm>
              <a:off x="3497263" y="5522913"/>
              <a:ext cx="641350" cy="558800"/>
              <a:chOff x="-44" y="1473"/>
              <a:chExt cx="981" cy="1105"/>
            </a:xfrm>
          </p:grpSpPr>
          <p:pic>
            <p:nvPicPr>
              <p:cNvPr id="85048" name="Picture 143" descr="desktop_computer_stylized_medium">
                <a:extLst>
                  <a:ext uri="{FF2B5EF4-FFF2-40B4-BE49-F238E27FC236}">
                    <a16:creationId xmlns:a16="http://schemas.microsoft.com/office/drawing/2014/main" id="{140616BB-827C-9245-8004-880653EC0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49" name="Freeform 144">
                <a:extLst>
                  <a:ext uri="{FF2B5EF4-FFF2-40B4-BE49-F238E27FC236}">
                    <a16:creationId xmlns:a16="http://schemas.microsoft.com/office/drawing/2014/main" id="{33D25634-D655-5F48-849B-7565CAFCDDA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5043" name="Group 145">
              <a:extLst>
                <a:ext uri="{FF2B5EF4-FFF2-40B4-BE49-F238E27FC236}">
                  <a16:creationId xmlns:a16="http://schemas.microsoft.com/office/drawing/2014/main" id="{DF9C6953-4D5A-B74B-B64E-BD8888688989}"/>
                </a:ext>
              </a:extLst>
            </p:cNvPr>
            <p:cNvGrpSpPr>
              <a:grpSpLocks/>
            </p:cNvGrpSpPr>
            <p:nvPr/>
          </p:nvGrpSpPr>
          <p:grpSpPr bwMode="auto">
            <a:xfrm>
              <a:off x="4419600" y="5564188"/>
              <a:ext cx="641350" cy="558800"/>
              <a:chOff x="-44" y="1473"/>
              <a:chExt cx="981" cy="1105"/>
            </a:xfrm>
          </p:grpSpPr>
          <p:pic>
            <p:nvPicPr>
              <p:cNvPr id="85046" name="Picture 146" descr="desktop_computer_stylized_medium">
                <a:extLst>
                  <a:ext uri="{FF2B5EF4-FFF2-40B4-BE49-F238E27FC236}">
                    <a16:creationId xmlns:a16="http://schemas.microsoft.com/office/drawing/2014/main" id="{A40F063B-8A1E-0340-9850-DE1EEC716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47" name="Freeform 147">
                <a:extLst>
                  <a:ext uri="{FF2B5EF4-FFF2-40B4-BE49-F238E27FC236}">
                    <a16:creationId xmlns:a16="http://schemas.microsoft.com/office/drawing/2014/main" id="{8B2061CF-6903-7D4F-9BD2-CB9F6A28A45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sp>
        <p:nvSpPr>
          <p:cNvPr id="85044" name="Slide Number Placeholder 5">
            <a:extLst>
              <a:ext uri="{FF2B5EF4-FFF2-40B4-BE49-F238E27FC236}">
                <a16:creationId xmlns:a16="http://schemas.microsoft.com/office/drawing/2014/main" id="{4F0969A4-4834-6F47-BC69-4EBF8176B245}"/>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9B7D21A3-1FE5-D646-8AB5-417F1055B67B}" type="slidenum">
              <a:rPr lang="en-US" altLang="en-US" sz="1200">
                <a:latin typeface="Tahoma" panose="020B0604030504040204" pitchFamily="34" charset="0"/>
              </a:rPr>
              <a:pPr/>
              <a:t>38</a:t>
            </a:fld>
            <a:endParaRPr lang="en-US" altLang="en-US" sz="1200">
              <a:latin typeface="Tahoma" panose="020B0604030504040204" pitchFamily="34" charset="0"/>
            </a:endParaRPr>
          </a:p>
        </p:txBody>
      </p:sp>
      <p:sp>
        <p:nvSpPr>
          <p:cNvPr id="85045" name="Footer Placeholder 2">
            <a:extLst>
              <a:ext uri="{FF2B5EF4-FFF2-40B4-BE49-F238E27FC236}">
                <a16:creationId xmlns:a16="http://schemas.microsoft.com/office/drawing/2014/main" id="{B259906F-9420-1947-86C6-3791BB4FBE22}"/>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cxnSp>
        <p:nvCxnSpPr>
          <p:cNvPr id="3" name="Straight Connector 2">
            <a:extLst>
              <a:ext uri="{FF2B5EF4-FFF2-40B4-BE49-F238E27FC236}">
                <a16:creationId xmlns:a16="http://schemas.microsoft.com/office/drawing/2014/main" id="{AE463050-4E4F-D84B-90D6-4FD9925C457A}"/>
              </a:ext>
            </a:extLst>
          </p:cNvPr>
          <p:cNvCxnSpPr>
            <a:cxnSpLocks/>
          </p:cNvCxnSpPr>
          <p:nvPr/>
        </p:nvCxnSpPr>
        <p:spPr bwMode="auto">
          <a:xfrm>
            <a:off x="4267200" y="2015067"/>
            <a:ext cx="795867"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6" name="Straight Connector 95">
            <a:extLst>
              <a:ext uri="{FF2B5EF4-FFF2-40B4-BE49-F238E27FC236}">
                <a16:creationId xmlns:a16="http://schemas.microsoft.com/office/drawing/2014/main" id="{35161716-D576-7340-9CBA-F55E7917A4F2}"/>
              </a:ext>
            </a:extLst>
          </p:cNvPr>
          <p:cNvCxnSpPr>
            <a:cxnSpLocks/>
          </p:cNvCxnSpPr>
          <p:nvPr/>
        </p:nvCxnSpPr>
        <p:spPr bwMode="auto">
          <a:xfrm>
            <a:off x="4605867" y="3302000"/>
            <a:ext cx="795867"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 name="Straight Connector 96">
            <a:extLst>
              <a:ext uri="{FF2B5EF4-FFF2-40B4-BE49-F238E27FC236}">
                <a16:creationId xmlns:a16="http://schemas.microsoft.com/office/drawing/2014/main" id="{791C3D0C-0FB3-6445-9346-4FC02E77CE88}"/>
              </a:ext>
            </a:extLst>
          </p:cNvPr>
          <p:cNvCxnSpPr>
            <a:cxnSpLocks/>
          </p:cNvCxnSpPr>
          <p:nvPr/>
        </p:nvCxnSpPr>
        <p:spPr bwMode="auto">
          <a:xfrm>
            <a:off x="6214532" y="3318933"/>
            <a:ext cx="795867"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4ACA6408-604B-854B-94A1-5DA10CDA4059}"/>
              </a:ext>
            </a:extLst>
          </p:cNvPr>
          <p:cNvCxnSpPr>
            <a:cxnSpLocks/>
          </p:cNvCxnSpPr>
          <p:nvPr/>
        </p:nvCxnSpPr>
        <p:spPr bwMode="auto">
          <a:xfrm>
            <a:off x="5994399" y="5926666"/>
            <a:ext cx="795867"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9" name="Straight Connector 98">
            <a:extLst>
              <a:ext uri="{FF2B5EF4-FFF2-40B4-BE49-F238E27FC236}">
                <a16:creationId xmlns:a16="http://schemas.microsoft.com/office/drawing/2014/main" id="{1B1EA2D9-6A3F-C847-A814-4EC6E5908889}"/>
              </a:ext>
            </a:extLst>
          </p:cNvPr>
          <p:cNvCxnSpPr>
            <a:cxnSpLocks/>
          </p:cNvCxnSpPr>
          <p:nvPr/>
        </p:nvCxnSpPr>
        <p:spPr bwMode="auto">
          <a:xfrm>
            <a:off x="2963332" y="5909732"/>
            <a:ext cx="795867" cy="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528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ppt_x"/>
                                          </p:val>
                                        </p:tav>
                                        <p:tav tm="100000">
                                          <p:val>
                                            <p:strVal val="#ppt_x"/>
                                          </p:val>
                                        </p:tav>
                                      </p:tavLst>
                                    </p:anim>
                                    <p:anim calcmode="lin" valueType="num">
                                      <p:cBhvr additive="base">
                                        <p:cTn id="16" dur="500" fill="hold"/>
                                        <p:tgtEl>
                                          <p:spTgt spid="9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ppt_x"/>
                                          </p:val>
                                        </p:tav>
                                        <p:tav tm="100000">
                                          <p:val>
                                            <p:strVal val="#ppt_x"/>
                                          </p:val>
                                        </p:tav>
                                      </p:tavLst>
                                    </p:anim>
                                    <p:anim calcmode="lin" valueType="num">
                                      <p:cBhvr additive="base">
                                        <p:cTn id="20" dur="500" fill="hold"/>
                                        <p:tgtEl>
                                          <p:spTgt spid="9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additive="base">
                                        <p:cTn id="23" dur="500" fill="hold"/>
                                        <p:tgtEl>
                                          <p:spTgt spid="99"/>
                                        </p:tgtEl>
                                        <p:attrNameLst>
                                          <p:attrName>ppt_x</p:attrName>
                                        </p:attrNameLst>
                                      </p:cBhvr>
                                      <p:tavLst>
                                        <p:tav tm="0">
                                          <p:val>
                                            <p:strVal val="#ppt_x"/>
                                          </p:val>
                                        </p:tav>
                                        <p:tav tm="100000">
                                          <p:val>
                                            <p:strVal val="#ppt_x"/>
                                          </p:val>
                                        </p:tav>
                                      </p:tavLst>
                                    </p:anim>
                                    <p:anim calcmode="lin" valueType="num">
                                      <p:cBhvr additive="base">
                                        <p:cTn id="2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75968" y="5660636"/>
            <a:ext cx="3276600" cy="457200"/>
            <a:chOff x="2976" y="3600"/>
            <a:chExt cx="2064" cy="288"/>
          </a:xfrm>
        </p:grpSpPr>
        <p:sp>
          <p:nvSpPr>
            <p:cNvPr id="32779" name="AutoShape 5"/>
            <p:cNvSpPr>
              <a:spLocks noChangeArrowheads="1"/>
            </p:cNvSpPr>
            <p:nvPr/>
          </p:nvSpPr>
          <p:spPr bwMode="auto">
            <a:xfrm>
              <a:off x="2976" y="3696"/>
              <a:ext cx="720" cy="144"/>
            </a:xfrm>
            <a:prstGeom prst="rightArrow">
              <a:avLst>
                <a:gd name="adj1" fmla="val 50000"/>
                <a:gd name="adj2" fmla="val 1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a:solidFill>
                  <a:srgbClr val="FF0000"/>
                </a:solidFill>
                <a:latin typeface="Times New Roman" charset="0"/>
              </a:endParaRPr>
            </a:p>
          </p:txBody>
        </p:sp>
        <p:sp>
          <p:nvSpPr>
            <p:cNvPr id="32777" name="Text Box 6"/>
            <p:cNvSpPr txBox="1">
              <a:spLocks noChangeArrowheads="1"/>
            </p:cNvSpPr>
            <p:nvPr/>
          </p:nvSpPr>
          <p:spPr bwMode="auto">
            <a:xfrm>
              <a:off x="3744" y="3600"/>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b="1" dirty="0">
                  <a:solidFill>
                    <a:srgbClr val="C00000"/>
                  </a:solidFill>
                </a:rPr>
                <a:t>Subnetting</a:t>
              </a:r>
            </a:p>
          </p:txBody>
        </p:sp>
      </p:grpSp>
      <p:sp>
        <p:nvSpPr>
          <p:cNvPr id="32770" name="Rectangle 7"/>
          <p:cNvSpPr>
            <a:spLocks noGrp="1" noChangeArrowheads="1"/>
          </p:cNvSpPr>
          <p:nvPr>
            <p:ph type="title"/>
          </p:nvPr>
        </p:nvSpPr>
        <p:spPr>
          <a:xfrm>
            <a:off x="533400" y="228600"/>
            <a:ext cx="8285136" cy="546315"/>
          </a:xfrm>
        </p:spPr>
        <p:txBody>
          <a:bodyPr/>
          <a:lstStyle/>
          <a:p>
            <a:r>
              <a:rPr lang="en-US" altLang="en-US" dirty="0">
                <a:ea typeface="ＭＳ Ｐゴシック" charset="-128"/>
              </a:rPr>
              <a:t>Addressing in a large organization</a:t>
            </a:r>
          </a:p>
        </p:txBody>
      </p:sp>
      <p:sp>
        <p:nvSpPr>
          <p:cNvPr id="32771" name="Rectangle 8"/>
          <p:cNvSpPr>
            <a:spLocks noGrp="1" noChangeArrowheads="1"/>
          </p:cNvSpPr>
          <p:nvPr>
            <p:ph type="body" idx="1"/>
          </p:nvPr>
        </p:nvSpPr>
        <p:spPr>
          <a:xfrm>
            <a:off x="134936" y="1046794"/>
            <a:ext cx="4255295" cy="5726146"/>
          </a:xfrm>
        </p:spPr>
        <p:txBody>
          <a:bodyPr/>
          <a:lstStyle/>
          <a:p>
            <a:pPr>
              <a:lnSpc>
                <a:spcPct val="90000"/>
              </a:lnSpc>
              <a:tabLst>
                <a:tab pos="1085850" algn="l"/>
                <a:tab pos="1428750" algn="l"/>
                <a:tab pos="2514600" algn="l"/>
                <a:tab pos="5661025" algn="l"/>
              </a:tabLst>
            </a:pPr>
            <a:r>
              <a:rPr lang="en-US" altLang="en-US" dirty="0">
                <a:ea typeface="ＭＳ Ｐゴシック" charset="-128"/>
              </a:rPr>
              <a:t>usually an organization applies for one network number</a:t>
            </a:r>
          </a:p>
          <a:p>
            <a:pPr>
              <a:lnSpc>
                <a:spcPct val="90000"/>
              </a:lnSpc>
              <a:tabLst>
                <a:tab pos="1085850" algn="l"/>
                <a:tab pos="1428750" algn="l"/>
                <a:tab pos="2514600" algn="l"/>
                <a:tab pos="5661025" algn="l"/>
              </a:tabLst>
            </a:pPr>
            <a:r>
              <a:rPr lang="en-US" altLang="en-US" dirty="0">
                <a:ea typeface="ＭＳ Ｐゴシック" charset="-128"/>
              </a:rPr>
              <a:t>organizations have multiple departments</a:t>
            </a:r>
          </a:p>
          <a:p>
            <a:pPr>
              <a:lnSpc>
                <a:spcPct val="90000"/>
              </a:lnSpc>
              <a:tabLst>
                <a:tab pos="1085850" algn="l"/>
                <a:tab pos="1428750" algn="l"/>
                <a:tab pos="2514600" algn="l"/>
                <a:tab pos="5661025" algn="l"/>
              </a:tabLst>
            </a:pPr>
            <a:r>
              <a:rPr lang="en-US" altLang="en-US" dirty="0">
                <a:ea typeface="ＭＳ Ｐゴシック" charset="-128"/>
              </a:rPr>
              <a:t>and departments want to manage their own networks (floor/</a:t>
            </a:r>
            <a:r>
              <a:rPr lang="en-US" altLang="en-US" dirty="0" err="1">
                <a:ea typeface="ＭＳ Ｐゴシック" charset="-128"/>
              </a:rPr>
              <a:t>bldg</a:t>
            </a:r>
            <a:r>
              <a:rPr lang="en-US" altLang="en-US" dirty="0">
                <a:ea typeface="ＭＳ Ｐゴシック" charset="-128"/>
              </a:rPr>
              <a:t>/function)</a:t>
            </a:r>
          </a:p>
          <a:p>
            <a:pPr lvl="1">
              <a:lnSpc>
                <a:spcPct val="90000"/>
              </a:lnSpc>
              <a:tabLst>
                <a:tab pos="1085850" algn="l"/>
                <a:tab pos="1428750" algn="l"/>
                <a:tab pos="2514600" algn="l"/>
                <a:tab pos="5661025" algn="l"/>
              </a:tabLst>
            </a:pPr>
            <a:r>
              <a:rPr lang="en-US" altLang="en-US" sz="2000" dirty="0"/>
              <a:t>allocate a network number </a:t>
            </a:r>
            <a:r>
              <a:rPr lang="en-US" altLang="en-US" sz="2000" dirty="0">
                <a:solidFill>
                  <a:srgbClr val="C00000"/>
                </a:solidFill>
              </a:rPr>
              <a:t>for each</a:t>
            </a:r>
            <a:r>
              <a:rPr lang="en-US" altLang="en-US" sz="2000" dirty="0">
                <a:solidFill>
                  <a:srgbClr val="FF0000"/>
                </a:solidFill>
              </a:rPr>
              <a:t> </a:t>
            </a:r>
            <a:r>
              <a:rPr lang="en-US" altLang="en-US" sz="2000" dirty="0">
                <a:solidFill>
                  <a:srgbClr val="C00000"/>
                </a:solidFill>
              </a:rPr>
              <a:t>department</a:t>
            </a:r>
            <a:r>
              <a:rPr lang="en-US" altLang="en-US" sz="2000" dirty="0"/>
              <a:t>? costly!</a:t>
            </a:r>
          </a:p>
          <a:p>
            <a:pPr>
              <a:lnSpc>
                <a:spcPct val="90000"/>
              </a:lnSpc>
              <a:tabLst>
                <a:tab pos="1085850" algn="l"/>
                <a:tab pos="1428750" algn="l"/>
                <a:tab pos="2514600" algn="l"/>
                <a:tab pos="5661025" algn="l"/>
              </a:tabLst>
            </a:pPr>
            <a:r>
              <a:rPr lang="en-US" altLang="en-US" sz="2400" b="1" dirty="0"/>
              <a:t>solution: </a:t>
            </a:r>
            <a:r>
              <a:rPr lang="en-US" altLang="en-US" sz="2400" dirty="0"/>
              <a:t>introduce a hierarchy to the IP addressing structure only visible within the organization</a:t>
            </a:r>
          </a:p>
        </p:txBody>
      </p:sp>
      <p:sp>
        <p:nvSpPr>
          <p:cNvPr id="209929" name="Oval 9"/>
          <p:cNvSpPr>
            <a:spLocks noChangeArrowheads="1"/>
          </p:cNvSpPr>
          <p:nvPr/>
        </p:nvSpPr>
        <p:spPr bwMode="auto">
          <a:xfrm>
            <a:off x="4132263" y="1219200"/>
            <a:ext cx="4572000" cy="3124200"/>
          </a:xfrm>
          <a:prstGeom prst="ellipse">
            <a:avLst/>
          </a:prstGeom>
          <a:solidFill>
            <a:schemeClr val="hlink"/>
          </a:solidFill>
          <a:ln w="9525">
            <a:solidFill>
              <a:schemeClr val="tx1"/>
            </a:solidFill>
            <a:round/>
            <a:headEnd/>
            <a:tailEnd/>
          </a:ln>
          <a:effectLst>
            <a:outerShdw blurRad="63500" dist="107763" dir="2700000" algn="ctr" rotWithShape="0">
              <a:schemeClr val="bg2">
                <a:alpha val="74997"/>
              </a:schemeClr>
            </a:outerShdw>
          </a:effectLst>
        </p:spPr>
        <p:txBody>
          <a:bodyPr wrap="none" rIns="0" anchorCtr="1"/>
          <a:lstStyle/>
          <a:p>
            <a:pPr algn="ctr">
              <a:defRPr/>
            </a:pPr>
            <a:r>
              <a:rPr lang="en-US" dirty="0">
                <a:latin typeface="Arial" charset="0"/>
                <a:ea typeface="ＭＳ Ｐゴシック" charset="0"/>
                <a:cs typeface="ＭＳ Ｐゴシック" charset="0"/>
              </a:rPr>
              <a:t>Institutional Network</a:t>
            </a:r>
          </a:p>
          <a:p>
            <a:pPr algn="ctr">
              <a:defRPr/>
            </a:pPr>
            <a:r>
              <a:rPr lang="en-US" dirty="0">
                <a:latin typeface="Arial" charset="0"/>
                <a:ea typeface="ＭＳ Ｐゴシック" charset="0"/>
                <a:cs typeface="ＭＳ Ｐゴシック" charset="0"/>
              </a:rPr>
              <a:t>128.143.0.0</a:t>
            </a:r>
          </a:p>
          <a:p>
            <a:pPr>
              <a:defRPr/>
            </a:pPr>
            <a:endParaRPr lang="en-US" dirty="0">
              <a:latin typeface="Arial" charset="0"/>
              <a:ea typeface="ＭＳ Ｐゴシック" charset="0"/>
              <a:cs typeface="ＭＳ Ｐゴシック" charset="0"/>
            </a:endParaRPr>
          </a:p>
        </p:txBody>
      </p:sp>
      <p:sp>
        <p:nvSpPr>
          <p:cNvPr id="32773" name="Oval 10"/>
          <p:cNvSpPr>
            <a:spLocks noChangeArrowheads="1"/>
          </p:cNvSpPr>
          <p:nvPr/>
        </p:nvSpPr>
        <p:spPr bwMode="auto">
          <a:xfrm>
            <a:off x="6705600" y="2362200"/>
            <a:ext cx="1905000" cy="990600"/>
          </a:xfrm>
          <a:prstGeom prst="ellipse">
            <a:avLst/>
          </a:prstGeom>
          <a:gradFill rotWithShape="0">
            <a:gsLst>
              <a:gs pos="0">
                <a:schemeClr val="hlink"/>
              </a:gs>
              <a:gs pos="100000">
                <a:srgbClr val="FFCC66"/>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a:t>Medical </a:t>
            </a:r>
          </a:p>
          <a:p>
            <a:pPr algn="ctr">
              <a:spcBef>
                <a:spcPct val="0"/>
              </a:spcBef>
              <a:buFontTx/>
              <a:buNone/>
            </a:pPr>
            <a:r>
              <a:rPr lang="en-US" altLang="en-US" sz="2000"/>
              <a:t>School</a:t>
            </a:r>
          </a:p>
        </p:txBody>
      </p:sp>
      <p:sp>
        <p:nvSpPr>
          <p:cNvPr id="32774" name="Oval 11"/>
          <p:cNvSpPr>
            <a:spLocks noChangeArrowheads="1"/>
          </p:cNvSpPr>
          <p:nvPr/>
        </p:nvSpPr>
        <p:spPr bwMode="auto">
          <a:xfrm>
            <a:off x="5791200" y="3276600"/>
            <a:ext cx="1905000" cy="990600"/>
          </a:xfrm>
          <a:prstGeom prst="ellipse">
            <a:avLst/>
          </a:prstGeom>
          <a:gradFill rotWithShape="0">
            <a:gsLst>
              <a:gs pos="0">
                <a:schemeClr val="hlink"/>
              </a:gs>
              <a:gs pos="100000">
                <a:srgbClr val="FFCC66"/>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a:t>Library</a:t>
            </a:r>
          </a:p>
        </p:txBody>
      </p:sp>
      <p:sp>
        <p:nvSpPr>
          <p:cNvPr id="32775" name="Oval 12"/>
          <p:cNvSpPr>
            <a:spLocks noChangeArrowheads="1"/>
          </p:cNvSpPr>
          <p:nvPr/>
        </p:nvSpPr>
        <p:spPr bwMode="auto">
          <a:xfrm>
            <a:off x="4495800" y="2286000"/>
            <a:ext cx="1905000" cy="990600"/>
          </a:xfrm>
          <a:prstGeom prst="ellipse">
            <a:avLst/>
          </a:prstGeom>
          <a:gradFill rotWithShape="0">
            <a:gsLst>
              <a:gs pos="0">
                <a:schemeClr val="hlink"/>
              </a:gs>
              <a:gs pos="100000">
                <a:srgbClr val="FFCC66"/>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a:t>Engineering</a:t>
            </a:r>
          </a:p>
          <a:p>
            <a:pPr algn="ctr">
              <a:spcBef>
                <a:spcPct val="0"/>
              </a:spcBef>
              <a:buFontTx/>
              <a:buNone/>
            </a:pPr>
            <a:r>
              <a:rPr lang="en-US" altLang="en-US" sz="2000"/>
              <a:t>School</a:t>
            </a:r>
            <a:endParaRPr lang="en-US" altLang="en-US">
              <a:latin typeface="Times New Roman" charset="0"/>
            </a:endParaRPr>
          </a:p>
        </p:txBody>
      </p:sp>
      <p:pic>
        <p:nvPicPr>
          <p:cNvPr id="11" name="Picture 99" descr="underline_base">
            <a:extLst>
              <a:ext uri="{FF2B5EF4-FFF2-40B4-BE49-F238E27FC236}">
                <a16:creationId xmlns:a16="http://schemas.microsoft.com/office/drawing/2014/main" id="{1A977B03-87E1-B649-B571-FAF405DBEE9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39" y="805910"/>
            <a:ext cx="7764651" cy="35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524849A6-DA28-D344-970F-263E6091C6CD}"/>
              </a:ext>
            </a:extLst>
          </p:cNvPr>
          <p:cNvCxnSpPr>
            <a:cxnSpLocks/>
          </p:cNvCxnSpPr>
          <p:nvPr/>
        </p:nvCxnSpPr>
        <p:spPr bwMode="auto">
          <a:xfrm>
            <a:off x="3721396" y="1940262"/>
            <a:ext cx="2215914" cy="19688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6F9DE9E3-DFA0-854F-A90A-EAC10D0A19C8}"/>
              </a:ext>
            </a:extLst>
          </p:cNvPr>
          <p:cNvCxnSpPr>
            <a:cxnSpLocks/>
            <a:endCxn id="32775" idx="2"/>
          </p:cNvCxnSpPr>
          <p:nvPr/>
        </p:nvCxnSpPr>
        <p:spPr bwMode="auto">
          <a:xfrm flipV="1">
            <a:off x="3721396" y="2781300"/>
            <a:ext cx="774404" cy="12138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D745CA30-D160-CD4D-8F34-31B5545DEB90}"/>
              </a:ext>
            </a:extLst>
          </p:cNvPr>
          <p:cNvCxnSpPr>
            <a:cxnSpLocks/>
          </p:cNvCxnSpPr>
          <p:nvPr/>
        </p:nvCxnSpPr>
        <p:spPr bwMode="auto">
          <a:xfrm>
            <a:off x="3721396" y="3051544"/>
            <a:ext cx="2069804" cy="62972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5514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reeform 1285">
            <a:extLst>
              <a:ext uri="{FF2B5EF4-FFF2-40B4-BE49-F238E27FC236}">
                <a16:creationId xmlns:a16="http://schemas.microsoft.com/office/drawing/2014/main" id="{BF3A6BEF-BC63-DB43-9DB7-C64B35DF36BD}"/>
              </a:ext>
            </a:extLst>
          </p:cNvPr>
          <p:cNvSpPr>
            <a:spLocks/>
          </p:cNvSpPr>
          <p:nvPr/>
        </p:nvSpPr>
        <p:spPr bwMode="auto">
          <a:xfrm>
            <a:off x="6748463" y="3516313"/>
            <a:ext cx="1314450" cy="674687"/>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34" name="Freeform 1286">
            <a:extLst>
              <a:ext uri="{FF2B5EF4-FFF2-40B4-BE49-F238E27FC236}">
                <a16:creationId xmlns:a16="http://schemas.microsoft.com/office/drawing/2014/main" id="{D968E4F0-0187-9D4F-9EF9-7B20932812A2}"/>
              </a:ext>
            </a:extLst>
          </p:cNvPr>
          <p:cNvSpPr>
            <a:spLocks/>
          </p:cNvSpPr>
          <p:nvPr/>
        </p:nvSpPr>
        <p:spPr bwMode="auto">
          <a:xfrm>
            <a:off x="6767513" y="1990725"/>
            <a:ext cx="1730375" cy="1125538"/>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35" name="Freeform 1287">
            <a:extLst>
              <a:ext uri="{FF2B5EF4-FFF2-40B4-BE49-F238E27FC236}">
                <a16:creationId xmlns:a16="http://schemas.microsoft.com/office/drawing/2014/main" id="{22C533B0-B478-224F-B904-127AC7000FAA}"/>
              </a:ext>
            </a:extLst>
          </p:cNvPr>
          <p:cNvSpPr>
            <a:spLocks/>
          </p:cNvSpPr>
          <p:nvPr/>
        </p:nvSpPr>
        <p:spPr bwMode="auto">
          <a:xfrm>
            <a:off x="4946650" y="1698625"/>
            <a:ext cx="1736725" cy="107156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036" name="Group 1288">
            <a:extLst>
              <a:ext uri="{FF2B5EF4-FFF2-40B4-BE49-F238E27FC236}">
                <a16:creationId xmlns:a16="http://schemas.microsoft.com/office/drawing/2014/main" id="{7FD83A19-2AFA-9947-B0C1-25FFCEC51638}"/>
              </a:ext>
            </a:extLst>
          </p:cNvPr>
          <p:cNvGrpSpPr>
            <a:grpSpLocks/>
          </p:cNvGrpSpPr>
          <p:nvPr/>
        </p:nvGrpSpPr>
        <p:grpSpPr bwMode="auto">
          <a:xfrm>
            <a:off x="5022850" y="2963863"/>
            <a:ext cx="1458913" cy="933450"/>
            <a:chOff x="2889" y="1631"/>
            <a:chExt cx="980" cy="743"/>
          </a:xfrm>
        </p:grpSpPr>
        <p:sp>
          <p:nvSpPr>
            <p:cNvPr id="44654" name="Rectangle 1289">
              <a:extLst>
                <a:ext uri="{FF2B5EF4-FFF2-40B4-BE49-F238E27FC236}">
                  <a16:creationId xmlns:a16="http://schemas.microsoft.com/office/drawing/2014/main" id="{080B18DB-5D0C-5B46-9C24-A372A3B1C61F}"/>
                </a:ext>
              </a:extLst>
            </p:cNvPr>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655" name="AutoShape 1290">
              <a:extLst>
                <a:ext uri="{FF2B5EF4-FFF2-40B4-BE49-F238E27FC236}">
                  <a16:creationId xmlns:a16="http://schemas.microsoft.com/office/drawing/2014/main" id="{05CB7130-8672-874F-B85A-A70E7B2B1A41}"/>
                </a:ext>
              </a:extLst>
            </p:cNvPr>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00CCFF"/>
                </a:solidFill>
              </a:endParaRPr>
            </a:p>
          </p:txBody>
        </p:sp>
      </p:grpSp>
      <p:sp>
        <p:nvSpPr>
          <p:cNvPr id="44037" name="Line 1291">
            <a:extLst>
              <a:ext uri="{FF2B5EF4-FFF2-40B4-BE49-F238E27FC236}">
                <a16:creationId xmlns:a16="http://schemas.microsoft.com/office/drawing/2014/main" id="{B5936A36-F080-7341-A2DC-F9C8414FD1EA}"/>
              </a:ext>
            </a:extLst>
          </p:cNvPr>
          <p:cNvSpPr>
            <a:spLocks noChangeShapeType="1"/>
          </p:cNvSpPr>
          <p:nvPr/>
        </p:nvSpPr>
        <p:spPr bwMode="auto">
          <a:xfrm>
            <a:off x="7140575" y="3802063"/>
            <a:ext cx="163513" cy="12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8" name="Line 1292">
            <a:extLst>
              <a:ext uri="{FF2B5EF4-FFF2-40B4-BE49-F238E27FC236}">
                <a16:creationId xmlns:a16="http://schemas.microsoft.com/office/drawing/2014/main" id="{1AC51175-7182-1843-A930-82745822EA03}"/>
              </a:ext>
            </a:extLst>
          </p:cNvPr>
          <p:cNvSpPr>
            <a:spLocks noChangeShapeType="1"/>
          </p:cNvSpPr>
          <p:nvPr/>
        </p:nvSpPr>
        <p:spPr bwMode="auto">
          <a:xfrm>
            <a:off x="7237413" y="3722688"/>
            <a:ext cx="27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Line 1293">
            <a:extLst>
              <a:ext uri="{FF2B5EF4-FFF2-40B4-BE49-F238E27FC236}">
                <a16:creationId xmlns:a16="http://schemas.microsoft.com/office/drawing/2014/main" id="{B14BA092-2EB9-A942-A548-C8CAE926AEC9}"/>
              </a:ext>
            </a:extLst>
          </p:cNvPr>
          <p:cNvSpPr>
            <a:spLocks noChangeShapeType="1"/>
          </p:cNvSpPr>
          <p:nvPr/>
        </p:nvSpPr>
        <p:spPr bwMode="auto">
          <a:xfrm flipV="1">
            <a:off x="7473950" y="3808413"/>
            <a:ext cx="134938"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Line 1294">
            <a:extLst>
              <a:ext uri="{FF2B5EF4-FFF2-40B4-BE49-F238E27FC236}">
                <a16:creationId xmlns:a16="http://schemas.microsoft.com/office/drawing/2014/main" id="{0EBF7A0C-869B-8E4C-9144-D217A5156E7B}"/>
              </a:ext>
            </a:extLst>
          </p:cNvPr>
          <p:cNvSpPr>
            <a:spLocks noChangeShapeType="1"/>
          </p:cNvSpPr>
          <p:nvPr/>
        </p:nvSpPr>
        <p:spPr bwMode="auto">
          <a:xfrm>
            <a:off x="6172200" y="3729038"/>
            <a:ext cx="679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1" name="Line 1295">
            <a:extLst>
              <a:ext uri="{FF2B5EF4-FFF2-40B4-BE49-F238E27FC236}">
                <a16:creationId xmlns:a16="http://schemas.microsoft.com/office/drawing/2014/main" id="{7CD38937-2A01-4A48-9043-DCAAE89590A8}"/>
              </a:ext>
            </a:extLst>
          </p:cNvPr>
          <p:cNvSpPr>
            <a:spLocks noChangeShapeType="1"/>
          </p:cNvSpPr>
          <p:nvPr/>
        </p:nvSpPr>
        <p:spPr bwMode="auto">
          <a:xfrm>
            <a:off x="6467475" y="2576513"/>
            <a:ext cx="509588"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296">
            <a:extLst>
              <a:ext uri="{FF2B5EF4-FFF2-40B4-BE49-F238E27FC236}">
                <a16:creationId xmlns:a16="http://schemas.microsoft.com/office/drawing/2014/main" id="{9DB28E96-F42D-F94F-8E03-ACC29AD841B1}"/>
              </a:ext>
            </a:extLst>
          </p:cNvPr>
          <p:cNvSpPr>
            <a:spLocks noChangeShapeType="1"/>
          </p:cNvSpPr>
          <p:nvPr/>
        </p:nvSpPr>
        <p:spPr bwMode="auto">
          <a:xfrm>
            <a:off x="6034088" y="2392363"/>
            <a:ext cx="15240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Freeform 1297">
            <a:extLst>
              <a:ext uri="{FF2B5EF4-FFF2-40B4-BE49-F238E27FC236}">
                <a16:creationId xmlns:a16="http://schemas.microsoft.com/office/drawing/2014/main" id="{5789CF8B-E65A-1C49-901C-0545771B6DD2}"/>
              </a:ext>
            </a:extLst>
          </p:cNvPr>
          <p:cNvSpPr>
            <a:spLocks/>
          </p:cNvSpPr>
          <p:nvPr/>
        </p:nvSpPr>
        <p:spPr bwMode="auto">
          <a:xfrm>
            <a:off x="5241925" y="4367213"/>
            <a:ext cx="3079750" cy="1665287"/>
          </a:xfrm>
          <a:custGeom>
            <a:avLst/>
            <a:gdLst>
              <a:gd name="T0" fmla="*/ 2147483647 w 1940"/>
              <a:gd name="T1" fmla="*/ 2147483647 h 1049"/>
              <a:gd name="T2" fmla="*/ 2147483647 w 1940"/>
              <a:gd name="T3" fmla="*/ 2147483647 h 1049"/>
              <a:gd name="T4" fmla="*/ 2147483647 w 1940"/>
              <a:gd name="T5" fmla="*/ 2147483647 h 1049"/>
              <a:gd name="T6" fmla="*/ 2147483647 w 1940"/>
              <a:gd name="T7" fmla="*/ 2147483647 h 1049"/>
              <a:gd name="T8" fmla="*/ 2147483647 w 1940"/>
              <a:gd name="T9" fmla="*/ 2147483647 h 1049"/>
              <a:gd name="T10" fmla="*/ 2147483647 w 1940"/>
              <a:gd name="T11" fmla="*/ 2147483647 h 1049"/>
              <a:gd name="T12" fmla="*/ 2147483647 w 1940"/>
              <a:gd name="T13" fmla="*/ 2147483647 h 1049"/>
              <a:gd name="T14" fmla="*/ 2147483647 w 1940"/>
              <a:gd name="T15" fmla="*/ 2147483647 h 1049"/>
              <a:gd name="T16" fmla="*/ 2147483647 w 1940"/>
              <a:gd name="T17" fmla="*/ 2147483647 h 1049"/>
              <a:gd name="T18" fmla="*/ 2147483647 w 1940"/>
              <a:gd name="T19" fmla="*/ 2147483647 h 1049"/>
              <a:gd name="T20" fmla="*/ 2147483647 w 1940"/>
              <a:gd name="T21" fmla="*/ 2147483647 h 1049"/>
              <a:gd name="T22" fmla="*/ 2147483647 w 1940"/>
              <a:gd name="T23" fmla="*/ 2147483647 h 1049"/>
              <a:gd name="T24" fmla="*/ 2147483647 w 1940"/>
              <a:gd name="T25" fmla="*/ 2147483647 h 1049"/>
              <a:gd name="T26" fmla="*/ 2147483647 w 1940"/>
              <a:gd name="T27" fmla="*/ 2147483647 h 1049"/>
              <a:gd name="T28" fmla="*/ 2147483647 w 1940"/>
              <a:gd name="T29" fmla="*/ 2147483647 h 1049"/>
              <a:gd name="T30" fmla="*/ 2147483647 w 1940"/>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4" name="Line 1298">
            <a:extLst>
              <a:ext uri="{FF2B5EF4-FFF2-40B4-BE49-F238E27FC236}">
                <a16:creationId xmlns:a16="http://schemas.microsoft.com/office/drawing/2014/main" id="{574D90CA-EED4-2B4A-B021-85546D7D9696}"/>
              </a:ext>
            </a:extLst>
          </p:cNvPr>
          <p:cNvSpPr>
            <a:spLocks noChangeShapeType="1"/>
          </p:cNvSpPr>
          <p:nvPr/>
        </p:nvSpPr>
        <p:spPr bwMode="auto">
          <a:xfrm rot="16200000" flipV="1">
            <a:off x="7541419" y="5239544"/>
            <a:ext cx="474662" cy="6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5" name="Line 1299">
            <a:extLst>
              <a:ext uri="{FF2B5EF4-FFF2-40B4-BE49-F238E27FC236}">
                <a16:creationId xmlns:a16="http://schemas.microsoft.com/office/drawing/2014/main" id="{1451407F-13F4-7A48-BECE-46E0A5B08E54}"/>
              </a:ext>
            </a:extLst>
          </p:cNvPr>
          <p:cNvSpPr>
            <a:spLocks noChangeShapeType="1"/>
          </p:cNvSpPr>
          <p:nvPr/>
        </p:nvSpPr>
        <p:spPr bwMode="auto">
          <a:xfrm rot="5400000" flipV="1">
            <a:off x="7735888" y="5429250"/>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1300">
            <a:extLst>
              <a:ext uri="{FF2B5EF4-FFF2-40B4-BE49-F238E27FC236}">
                <a16:creationId xmlns:a16="http://schemas.microsoft.com/office/drawing/2014/main" id="{427AFAD7-764F-DD4C-BF5D-F392F34F255A}"/>
              </a:ext>
            </a:extLst>
          </p:cNvPr>
          <p:cNvSpPr>
            <a:spLocks noChangeShapeType="1"/>
          </p:cNvSpPr>
          <p:nvPr/>
        </p:nvSpPr>
        <p:spPr bwMode="auto">
          <a:xfrm rot="16200000" flipH="1">
            <a:off x="7843837" y="5027613"/>
            <a:ext cx="193675"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1301">
            <a:extLst>
              <a:ext uri="{FF2B5EF4-FFF2-40B4-BE49-F238E27FC236}">
                <a16:creationId xmlns:a16="http://schemas.microsoft.com/office/drawing/2014/main" id="{7110CFFB-9E0C-2F4E-AA65-C7078B7AA660}"/>
              </a:ext>
            </a:extLst>
          </p:cNvPr>
          <p:cNvSpPr>
            <a:spLocks noChangeShapeType="1"/>
          </p:cNvSpPr>
          <p:nvPr/>
        </p:nvSpPr>
        <p:spPr bwMode="auto">
          <a:xfrm>
            <a:off x="7102475" y="4686300"/>
            <a:ext cx="390525" cy="18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Line 1302">
            <a:extLst>
              <a:ext uri="{FF2B5EF4-FFF2-40B4-BE49-F238E27FC236}">
                <a16:creationId xmlns:a16="http://schemas.microsoft.com/office/drawing/2014/main" id="{D39EF9C7-38C8-CF4B-AE55-41227C908B73}"/>
              </a:ext>
            </a:extLst>
          </p:cNvPr>
          <p:cNvSpPr>
            <a:spLocks noChangeShapeType="1"/>
          </p:cNvSpPr>
          <p:nvPr/>
        </p:nvSpPr>
        <p:spPr bwMode="auto">
          <a:xfrm flipV="1">
            <a:off x="6481763" y="4673600"/>
            <a:ext cx="322262" cy="198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Line 1303">
            <a:extLst>
              <a:ext uri="{FF2B5EF4-FFF2-40B4-BE49-F238E27FC236}">
                <a16:creationId xmlns:a16="http://schemas.microsoft.com/office/drawing/2014/main" id="{BC9A63E2-C5F6-DC49-9C03-A141D12E3314}"/>
              </a:ext>
            </a:extLst>
          </p:cNvPr>
          <p:cNvSpPr>
            <a:spLocks noChangeShapeType="1"/>
          </p:cNvSpPr>
          <p:nvPr/>
        </p:nvSpPr>
        <p:spPr bwMode="auto">
          <a:xfrm flipV="1">
            <a:off x="6524625" y="4965700"/>
            <a:ext cx="971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Line 1305">
            <a:extLst>
              <a:ext uri="{FF2B5EF4-FFF2-40B4-BE49-F238E27FC236}">
                <a16:creationId xmlns:a16="http://schemas.microsoft.com/office/drawing/2014/main" id="{7626650B-9144-AC4A-B8BC-804D1E24215A}"/>
              </a:ext>
            </a:extLst>
          </p:cNvPr>
          <p:cNvSpPr>
            <a:spLocks noChangeShapeType="1"/>
          </p:cNvSpPr>
          <p:nvPr/>
        </p:nvSpPr>
        <p:spPr bwMode="auto">
          <a:xfrm>
            <a:off x="5845175" y="4762500"/>
            <a:ext cx="233363"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1" name="Line 1306">
            <a:extLst>
              <a:ext uri="{FF2B5EF4-FFF2-40B4-BE49-F238E27FC236}">
                <a16:creationId xmlns:a16="http://schemas.microsoft.com/office/drawing/2014/main" id="{7A0A3C45-FA2C-F04B-A127-6085F80C34FF}"/>
              </a:ext>
            </a:extLst>
          </p:cNvPr>
          <p:cNvSpPr>
            <a:spLocks noChangeShapeType="1"/>
          </p:cNvSpPr>
          <p:nvPr/>
        </p:nvSpPr>
        <p:spPr bwMode="auto">
          <a:xfrm flipV="1">
            <a:off x="5586413" y="4999038"/>
            <a:ext cx="403225" cy="100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Line 1309">
            <a:extLst>
              <a:ext uri="{FF2B5EF4-FFF2-40B4-BE49-F238E27FC236}">
                <a16:creationId xmlns:a16="http://schemas.microsoft.com/office/drawing/2014/main" id="{510B3B7B-9DCE-2E44-951C-B71A778BB308}"/>
              </a:ext>
            </a:extLst>
          </p:cNvPr>
          <p:cNvSpPr>
            <a:spLocks noChangeShapeType="1"/>
          </p:cNvSpPr>
          <p:nvPr/>
        </p:nvSpPr>
        <p:spPr bwMode="auto">
          <a:xfrm flipH="1">
            <a:off x="6011863" y="5054600"/>
            <a:ext cx="177800" cy="20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1310">
            <a:extLst>
              <a:ext uri="{FF2B5EF4-FFF2-40B4-BE49-F238E27FC236}">
                <a16:creationId xmlns:a16="http://schemas.microsoft.com/office/drawing/2014/main" id="{FCB9E3CF-8044-D048-8335-37F10613B048}"/>
              </a:ext>
            </a:extLst>
          </p:cNvPr>
          <p:cNvSpPr>
            <a:spLocks noChangeShapeType="1"/>
          </p:cNvSpPr>
          <p:nvPr/>
        </p:nvSpPr>
        <p:spPr bwMode="auto">
          <a:xfrm flipH="1" flipV="1">
            <a:off x="6405563" y="5038725"/>
            <a:ext cx="1587" cy="220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Line 1311">
            <a:extLst>
              <a:ext uri="{FF2B5EF4-FFF2-40B4-BE49-F238E27FC236}">
                <a16:creationId xmlns:a16="http://schemas.microsoft.com/office/drawing/2014/main" id="{7B9A95DF-6165-C847-9B17-C6BBF859D098}"/>
              </a:ext>
            </a:extLst>
          </p:cNvPr>
          <p:cNvSpPr>
            <a:spLocks noChangeShapeType="1"/>
          </p:cNvSpPr>
          <p:nvPr/>
        </p:nvSpPr>
        <p:spPr bwMode="auto">
          <a:xfrm>
            <a:off x="6488113" y="5041900"/>
            <a:ext cx="503237" cy="26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1313">
            <a:extLst>
              <a:ext uri="{FF2B5EF4-FFF2-40B4-BE49-F238E27FC236}">
                <a16:creationId xmlns:a16="http://schemas.microsoft.com/office/drawing/2014/main" id="{633C84CE-F073-E043-80AE-7C8178832B55}"/>
              </a:ext>
            </a:extLst>
          </p:cNvPr>
          <p:cNvSpPr>
            <a:spLocks noChangeShapeType="1"/>
          </p:cNvSpPr>
          <p:nvPr/>
        </p:nvSpPr>
        <p:spPr bwMode="auto">
          <a:xfrm>
            <a:off x="6026150" y="3511550"/>
            <a:ext cx="0" cy="131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6" name="Line 1314">
            <a:extLst>
              <a:ext uri="{FF2B5EF4-FFF2-40B4-BE49-F238E27FC236}">
                <a16:creationId xmlns:a16="http://schemas.microsoft.com/office/drawing/2014/main" id="{ED950E72-42EB-214A-8A0F-49A04FFBEBC9}"/>
              </a:ext>
            </a:extLst>
          </p:cNvPr>
          <p:cNvSpPr>
            <a:spLocks noChangeShapeType="1"/>
          </p:cNvSpPr>
          <p:nvPr/>
        </p:nvSpPr>
        <p:spPr bwMode="auto">
          <a:xfrm flipV="1">
            <a:off x="7321550" y="2481263"/>
            <a:ext cx="123825" cy="87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1315">
            <a:extLst>
              <a:ext uri="{FF2B5EF4-FFF2-40B4-BE49-F238E27FC236}">
                <a16:creationId xmlns:a16="http://schemas.microsoft.com/office/drawing/2014/main" id="{E9FC2062-5AA5-E24D-8B3B-E74B40BB6539}"/>
              </a:ext>
            </a:extLst>
          </p:cNvPr>
          <p:cNvSpPr>
            <a:spLocks noChangeShapeType="1"/>
          </p:cNvSpPr>
          <p:nvPr/>
        </p:nvSpPr>
        <p:spPr bwMode="auto">
          <a:xfrm>
            <a:off x="7150100" y="2654300"/>
            <a:ext cx="0" cy="82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1316">
            <a:extLst>
              <a:ext uri="{FF2B5EF4-FFF2-40B4-BE49-F238E27FC236}">
                <a16:creationId xmlns:a16="http://schemas.microsoft.com/office/drawing/2014/main" id="{80E2AB1A-A87D-0F42-90C7-8CB51B31D2B9}"/>
              </a:ext>
            </a:extLst>
          </p:cNvPr>
          <p:cNvSpPr>
            <a:spLocks noChangeShapeType="1"/>
          </p:cNvSpPr>
          <p:nvPr/>
        </p:nvSpPr>
        <p:spPr bwMode="auto">
          <a:xfrm flipV="1">
            <a:off x="7321550" y="2551113"/>
            <a:ext cx="263525"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1317">
            <a:extLst>
              <a:ext uri="{FF2B5EF4-FFF2-40B4-BE49-F238E27FC236}">
                <a16:creationId xmlns:a16="http://schemas.microsoft.com/office/drawing/2014/main" id="{6A6F5BEF-128A-A84A-AF76-5476991A7926}"/>
              </a:ext>
            </a:extLst>
          </p:cNvPr>
          <p:cNvSpPr>
            <a:spLocks noChangeShapeType="1"/>
          </p:cNvSpPr>
          <p:nvPr/>
        </p:nvSpPr>
        <p:spPr bwMode="auto">
          <a:xfrm>
            <a:off x="7686675" y="2549525"/>
            <a:ext cx="0"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1318">
            <a:extLst>
              <a:ext uri="{FF2B5EF4-FFF2-40B4-BE49-F238E27FC236}">
                <a16:creationId xmlns:a16="http://schemas.microsoft.com/office/drawing/2014/main" id="{7401770C-D702-1D44-84CE-2AADED55FEF9}"/>
              </a:ext>
            </a:extLst>
          </p:cNvPr>
          <p:cNvSpPr>
            <a:spLocks noChangeShapeType="1"/>
          </p:cNvSpPr>
          <p:nvPr/>
        </p:nvSpPr>
        <p:spPr bwMode="auto">
          <a:xfrm>
            <a:off x="7340600" y="2855913"/>
            <a:ext cx="188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1319">
            <a:extLst>
              <a:ext uri="{FF2B5EF4-FFF2-40B4-BE49-F238E27FC236}">
                <a16:creationId xmlns:a16="http://schemas.microsoft.com/office/drawing/2014/main" id="{91C2DB75-B1E3-CB4E-A50B-F664420866D7}"/>
              </a:ext>
            </a:extLst>
          </p:cNvPr>
          <p:cNvSpPr>
            <a:spLocks noChangeShapeType="1"/>
          </p:cNvSpPr>
          <p:nvPr/>
        </p:nvSpPr>
        <p:spPr bwMode="auto">
          <a:xfrm flipV="1">
            <a:off x="5635625" y="3722688"/>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1320">
            <a:extLst>
              <a:ext uri="{FF2B5EF4-FFF2-40B4-BE49-F238E27FC236}">
                <a16:creationId xmlns:a16="http://schemas.microsoft.com/office/drawing/2014/main" id="{99E1E13F-1B4A-594A-8FAA-4F7AD61503E4}"/>
              </a:ext>
            </a:extLst>
          </p:cNvPr>
          <p:cNvSpPr>
            <a:spLocks noChangeShapeType="1"/>
          </p:cNvSpPr>
          <p:nvPr/>
        </p:nvSpPr>
        <p:spPr bwMode="auto">
          <a:xfrm>
            <a:off x="7894638" y="2846388"/>
            <a:ext cx="17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1321">
            <a:extLst>
              <a:ext uri="{FF2B5EF4-FFF2-40B4-BE49-F238E27FC236}">
                <a16:creationId xmlns:a16="http://schemas.microsoft.com/office/drawing/2014/main" id="{318912E1-3708-D748-9062-7A9225B6D62F}"/>
              </a:ext>
            </a:extLst>
          </p:cNvPr>
          <p:cNvSpPr>
            <a:spLocks noChangeShapeType="1"/>
          </p:cNvSpPr>
          <p:nvPr/>
        </p:nvSpPr>
        <p:spPr bwMode="auto">
          <a:xfrm flipH="1">
            <a:off x="7040563" y="2922588"/>
            <a:ext cx="984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1322">
            <a:extLst>
              <a:ext uri="{FF2B5EF4-FFF2-40B4-BE49-F238E27FC236}">
                <a16:creationId xmlns:a16="http://schemas.microsoft.com/office/drawing/2014/main" id="{BE0A1B5F-F8C2-BB4A-BCF7-9BF2FB593266}"/>
              </a:ext>
            </a:extLst>
          </p:cNvPr>
          <p:cNvSpPr>
            <a:spLocks noChangeShapeType="1"/>
          </p:cNvSpPr>
          <p:nvPr/>
        </p:nvSpPr>
        <p:spPr bwMode="auto">
          <a:xfrm flipH="1">
            <a:off x="7632700" y="2922588"/>
            <a:ext cx="111125"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1323">
            <a:extLst>
              <a:ext uri="{FF2B5EF4-FFF2-40B4-BE49-F238E27FC236}">
                <a16:creationId xmlns:a16="http://schemas.microsoft.com/office/drawing/2014/main" id="{6F95B21D-7935-0142-8031-4D4363C42596}"/>
              </a:ext>
            </a:extLst>
          </p:cNvPr>
          <p:cNvSpPr>
            <a:spLocks noChangeShapeType="1"/>
          </p:cNvSpPr>
          <p:nvPr/>
        </p:nvSpPr>
        <p:spPr bwMode="auto">
          <a:xfrm flipV="1">
            <a:off x="7016750" y="4064000"/>
            <a:ext cx="227013" cy="436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066" name="Group 1324">
            <a:extLst>
              <a:ext uri="{FF2B5EF4-FFF2-40B4-BE49-F238E27FC236}">
                <a16:creationId xmlns:a16="http://schemas.microsoft.com/office/drawing/2014/main" id="{E66D3972-7551-C24E-BCAB-F693FCDAB7DA}"/>
              </a:ext>
            </a:extLst>
          </p:cNvPr>
          <p:cNvGrpSpPr>
            <a:grpSpLocks/>
          </p:cNvGrpSpPr>
          <p:nvPr/>
        </p:nvGrpSpPr>
        <p:grpSpPr bwMode="auto">
          <a:xfrm flipH="1">
            <a:off x="5519738" y="4522788"/>
            <a:ext cx="414337" cy="373062"/>
            <a:chOff x="2839" y="3501"/>
            <a:chExt cx="755" cy="803"/>
          </a:xfrm>
        </p:grpSpPr>
        <p:pic>
          <p:nvPicPr>
            <p:cNvPr id="44652" name="Picture 1325" descr="desktop_computer_stylized_medium">
              <a:extLst>
                <a:ext uri="{FF2B5EF4-FFF2-40B4-BE49-F238E27FC236}">
                  <a16:creationId xmlns:a16="http://schemas.microsoft.com/office/drawing/2014/main" id="{1590BFDA-98EC-4744-9535-5224AF191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53" name="Freeform 1326">
              <a:extLst>
                <a:ext uri="{FF2B5EF4-FFF2-40B4-BE49-F238E27FC236}">
                  <a16:creationId xmlns:a16="http://schemas.microsoft.com/office/drawing/2014/main" id="{0D7F0F71-8CA2-5843-8BBE-70B85CE24AA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4067" name="Group 1327">
            <a:extLst>
              <a:ext uri="{FF2B5EF4-FFF2-40B4-BE49-F238E27FC236}">
                <a16:creationId xmlns:a16="http://schemas.microsoft.com/office/drawing/2014/main" id="{1545BB7B-8B14-5341-B1DD-A194D27FC5FB}"/>
              </a:ext>
            </a:extLst>
          </p:cNvPr>
          <p:cNvGrpSpPr>
            <a:grpSpLocks/>
          </p:cNvGrpSpPr>
          <p:nvPr/>
        </p:nvGrpSpPr>
        <p:grpSpPr bwMode="auto">
          <a:xfrm flipH="1">
            <a:off x="5202238" y="4943475"/>
            <a:ext cx="482600" cy="406400"/>
            <a:chOff x="2839" y="3501"/>
            <a:chExt cx="755" cy="803"/>
          </a:xfrm>
        </p:grpSpPr>
        <p:pic>
          <p:nvPicPr>
            <p:cNvPr id="44650" name="Picture 1328" descr="desktop_computer_stylized_medium">
              <a:extLst>
                <a:ext uri="{FF2B5EF4-FFF2-40B4-BE49-F238E27FC236}">
                  <a16:creationId xmlns:a16="http://schemas.microsoft.com/office/drawing/2014/main" id="{E190D1B4-A044-7240-946B-7A25289A6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51" name="Freeform 1329">
              <a:extLst>
                <a:ext uri="{FF2B5EF4-FFF2-40B4-BE49-F238E27FC236}">
                  <a16:creationId xmlns:a16="http://schemas.microsoft.com/office/drawing/2014/main" id="{E6FA4A5E-913D-5F49-9FDC-F4432B32F45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4068" name="Group 1330">
            <a:extLst>
              <a:ext uri="{FF2B5EF4-FFF2-40B4-BE49-F238E27FC236}">
                <a16:creationId xmlns:a16="http://schemas.microsoft.com/office/drawing/2014/main" id="{891A63B4-20A6-8549-BAD8-7B1C84356604}"/>
              </a:ext>
            </a:extLst>
          </p:cNvPr>
          <p:cNvGrpSpPr>
            <a:grpSpLocks/>
          </p:cNvGrpSpPr>
          <p:nvPr/>
        </p:nvGrpSpPr>
        <p:grpSpPr bwMode="auto">
          <a:xfrm flipH="1">
            <a:off x="5680075" y="5245100"/>
            <a:ext cx="427038" cy="349250"/>
            <a:chOff x="2839" y="3501"/>
            <a:chExt cx="755" cy="803"/>
          </a:xfrm>
        </p:grpSpPr>
        <p:pic>
          <p:nvPicPr>
            <p:cNvPr id="44648" name="Picture 1331" descr="desktop_computer_stylized_medium">
              <a:extLst>
                <a:ext uri="{FF2B5EF4-FFF2-40B4-BE49-F238E27FC236}">
                  <a16:creationId xmlns:a16="http://schemas.microsoft.com/office/drawing/2014/main" id="{85B976AD-0186-D24E-97B7-25A0FC3E9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9" name="Freeform 1332">
              <a:extLst>
                <a:ext uri="{FF2B5EF4-FFF2-40B4-BE49-F238E27FC236}">
                  <a16:creationId xmlns:a16="http://schemas.microsoft.com/office/drawing/2014/main" id="{4994473F-374D-304C-A12E-D695271E7B6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4069" name="Group 1333">
            <a:extLst>
              <a:ext uri="{FF2B5EF4-FFF2-40B4-BE49-F238E27FC236}">
                <a16:creationId xmlns:a16="http://schemas.microsoft.com/office/drawing/2014/main" id="{38393E85-2BC7-F447-9D97-9ED1EB455C4A}"/>
              </a:ext>
            </a:extLst>
          </p:cNvPr>
          <p:cNvGrpSpPr>
            <a:grpSpLocks/>
          </p:cNvGrpSpPr>
          <p:nvPr/>
        </p:nvGrpSpPr>
        <p:grpSpPr bwMode="auto">
          <a:xfrm>
            <a:off x="6294438" y="5227638"/>
            <a:ext cx="427037" cy="350837"/>
            <a:chOff x="2839" y="3501"/>
            <a:chExt cx="755" cy="803"/>
          </a:xfrm>
        </p:grpSpPr>
        <p:pic>
          <p:nvPicPr>
            <p:cNvPr id="44646" name="Picture 1334" descr="desktop_computer_stylized_medium">
              <a:extLst>
                <a:ext uri="{FF2B5EF4-FFF2-40B4-BE49-F238E27FC236}">
                  <a16:creationId xmlns:a16="http://schemas.microsoft.com/office/drawing/2014/main" id="{DE3EF28C-6C7E-D542-8425-24A510FA6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7" name="Freeform 1335">
              <a:extLst>
                <a:ext uri="{FF2B5EF4-FFF2-40B4-BE49-F238E27FC236}">
                  <a16:creationId xmlns:a16="http://schemas.microsoft.com/office/drawing/2014/main" id="{B93B410A-C099-664C-83D7-B16E26CE821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pic>
        <p:nvPicPr>
          <p:cNvPr id="44070" name="Picture 1336" descr="car_icon_small">
            <a:extLst>
              <a:ext uri="{FF2B5EF4-FFF2-40B4-BE49-F238E27FC236}">
                <a16:creationId xmlns:a16="http://schemas.microsoft.com/office/drawing/2014/main" id="{182424AC-6365-7942-B2DD-9A3DCD0B6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1709738"/>
            <a:ext cx="849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71" name="Group 1337">
            <a:extLst>
              <a:ext uri="{FF2B5EF4-FFF2-40B4-BE49-F238E27FC236}">
                <a16:creationId xmlns:a16="http://schemas.microsoft.com/office/drawing/2014/main" id="{88EA844C-0DB6-EF4D-A6EA-96BAD00F5939}"/>
              </a:ext>
            </a:extLst>
          </p:cNvPr>
          <p:cNvGrpSpPr>
            <a:grpSpLocks/>
          </p:cNvGrpSpPr>
          <p:nvPr/>
        </p:nvGrpSpPr>
        <p:grpSpPr bwMode="auto">
          <a:xfrm>
            <a:off x="5357813" y="1535113"/>
            <a:ext cx="415925" cy="385762"/>
            <a:chOff x="2751" y="1851"/>
            <a:chExt cx="462" cy="478"/>
          </a:xfrm>
        </p:grpSpPr>
        <p:pic>
          <p:nvPicPr>
            <p:cNvPr id="44644" name="Picture 1338" descr="iphone_stylized_small">
              <a:extLst>
                <a:ext uri="{FF2B5EF4-FFF2-40B4-BE49-F238E27FC236}">
                  <a16:creationId xmlns:a16="http://schemas.microsoft.com/office/drawing/2014/main" id="{DE6E3A90-2A8C-844E-8618-EB0107A72E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645" name="Picture 1339" descr="antenna_radiation_stylized">
              <a:extLst>
                <a:ext uri="{FF2B5EF4-FFF2-40B4-BE49-F238E27FC236}">
                  <a16:creationId xmlns:a16="http://schemas.microsoft.com/office/drawing/2014/main" id="{E39B347E-BF7F-A04F-8EA4-238BB1B753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72" name="Group 1340">
            <a:extLst>
              <a:ext uri="{FF2B5EF4-FFF2-40B4-BE49-F238E27FC236}">
                <a16:creationId xmlns:a16="http://schemas.microsoft.com/office/drawing/2014/main" id="{432CB81D-AA0A-BF45-88C1-75A873035C8A}"/>
              </a:ext>
            </a:extLst>
          </p:cNvPr>
          <p:cNvGrpSpPr>
            <a:grpSpLocks/>
          </p:cNvGrpSpPr>
          <p:nvPr/>
        </p:nvGrpSpPr>
        <p:grpSpPr bwMode="auto">
          <a:xfrm>
            <a:off x="7434263" y="2384425"/>
            <a:ext cx="390525" cy="169863"/>
            <a:chOff x="4650" y="1129"/>
            <a:chExt cx="246" cy="95"/>
          </a:xfrm>
        </p:grpSpPr>
        <p:sp>
          <p:nvSpPr>
            <p:cNvPr id="44636" name="Oval 407">
              <a:extLst>
                <a:ext uri="{FF2B5EF4-FFF2-40B4-BE49-F238E27FC236}">
                  <a16:creationId xmlns:a16="http://schemas.microsoft.com/office/drawing/2014/main" id="{CDC51584-078E-234A-B645-7954855668B3}"/>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637" name="Rectangle 410">
              <a:extLst>
                <a:ext uri="{FF2B5EF4-FFF2-40B4-BE49-F238E27FC236}">
                  <a16:creationId xmlns:a16="http://schemas.microsoft.com/office/drawing/2014/main" id="{0E2F2426-5B01-A549-BF7D-AF8391F9DEA2}"/>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638" name="Oval 411">
              <a:extLst>
                <a:ext uri="{FF2B5EF4-FFF2-40B4-BE49-F238E27FC236}">
                  <a16:creationId xmlns:a16="http://schemas.microsoft.com/office/drawing/2014/main" id="{6C7BC0D9-0888-B242-8A48-1E261CF66499}"/>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639" name="Group 1344">
              <a:extLst>
                <a:ext uri="{FF2B5EF4-FFF2-40B4-BE49-F238E27FC236}">
                  <a16:creationId xmlns:a16="http://schemas.microsoft.com/office/drawing/2014/main" id="{59FFB24C-8D0D-E04D-9744-C6869B56F455}"/>
                </a:ext>
              </a:extLst>
            </p:cNvPr>
            <p:cNvGrpSpPr>
              <a:grpSpLocks/>
            </p:cNvGrpSpPr>
            <p:nvPr/>
          </p:nvGrpSpPr>
          <p:grpSpPr bwMode="auto">
            <a:xfrm>
              <a:off x="4699" y="1145"/>
              <a:ext cx="138" cy="29"/>
              <a:chOff x="2468" y="1332"/>
              <a:chExt cx="310" cy="60"/>
            </a:xfrm>
          </p:grpSpPr>
          <p:sp>
            <p:nvSpPr>
              <p:cNvPr id="44642" name="Freeform 1345">
                <a:extLst>
                  <a:ext uri="{FF2B5EF4-FFF2-40B4-BE49-F238E27FC236}">
                    <a16:creationId xmlns:a16="http://schemas.microsoft.com/office/drawing/2014/main" id="{C4A34FC7-7FCE-F041-9F5B-CBD42FBE453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43" name="Freeform 1346">
                <a:extLst>
                  <a:ext uri="{FF2B5EF4-FFF2-40B4-BE49-F238E27FC236}">
                    <a16:creationId xmlns:a16="http://schemas.microsoft.com/office/drawing/2014/main" id="{8D8FF48A-9A4A-D54A-9EFE-DF8B34E0498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640" name="Line 1347">
              <a:extLst>
                <a:ext uri="{FF2B5EF4-FFF2-40B4-BE49-F238E27FC236}">
                  <a16:creationId xmlns:a16="http://schemas.microsoft.com/office/drawing/2014/main" id="{93F87927-7568-1B4D-BCC0-76FA557D2CF3}"/>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41" name="Line 1348">
              <a:extLst>
                <a:ext uri="{FF2B5EF4-FFF2-40B4-BE49-F238E27FC236}">
                  <a16:creationId xmlns:a16="http://schemas.microsoft.com/office/drawing/2014/main" id="{CCB1BFCF-9D7D-E94D-B26F-2781B94C136F}"/>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73" name="Group 1349">
            <a:extLst>
              <a:ext uri="{FF2B5EF4-FFF2-40B4-BE49-F238E27FC236}">
                <a16:creationId xmlns:a16="http://schemas.microsoft.com/office/drawing/2014/main" id="{B8E7E155-B36E-7746-9A1C-8995E2A8D896}"/>
              </a:ext>
            </a:extLst>
          </p:cNvPr>
          <p:cNvGrpSpPr>
            <a:grpSpLocks/>
          </p:cNvGrpSpPr>
          <p:nvPr/>
        </p:nvGrpSpPr>
        <p:grpSpPr bwMode="auto">
          <a:xfrm>
            <a:off x="7507288" y="2746375"/>
            <a:ext cx="390525" cy="176213"/>
            <a:chOff x="4650" y="1129"/>
            <a:chExt cx="246" cy="95"/>
          </a:xfrm>
        </p:grpSpPr>
        <p:sp>
          <p:nvSpPr>
            <p:cNvPr id="44628" name="Oval 407">
              <a:extLst>
                <a:ext uri="{FF2B5EF4-FFF2-40B4-BE49-F238E27FC236}">
                  <a16:creationId xmlns:a16="http://schemas.microsoft.com/office/drawing/2014/main" id="{27B6EDA4-0244-2D41-9015-2DCD45CB7374}"/>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629" name="Rectangle 410">
              <a:extLst>
                <a:ext uri="{FF2B5EF4-FFF2-40B4-BE49-F238E27FC236}">
                  <a16:creationId xmlns:a16="http://schemas.microsoft.com/office/drawing/2014/main" id="{EA23F440-769C-6544-8128-E3A873D5FB0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630" name="Oval 411">
              <a:extLst>
                <a:ext uri="{FF2B5EF4-FFF2-40B4-BE49-F238E27FC236}">
                  <a16:creationId xmlns:a16="http://schemas.microsoft.com/office/drawing/2014/main" id="{6D8A5A5E-6686-D940-9331-8299C341B86D}"/>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631" name="Group 1353">
              <a:extLst>
                <a:ext uri="{FF2B5EF4-FFF2-40B4-BE49-F238E27FC236}">
                  <a16:creationId xmlns:a16="http://schemas.microsoft.com/office/drawing/2014/main" id="{546F7F8D-048B-F242-A226-B7667D07E317}"/>
                </a:ext>
              </a:extLst>
            </p:cNvPr>
            <p:cNvGrpSpPr>
              <a:grpSpLocks/>
            </p:cNvGrpSpPr>
            <p:nvPr/>
          </p:nvGrpSpPr>
          <p:grpSpPr bwMode="auto">
            <a:xfrm>
              <a:off x="4699" y="1145"/>
              <a:ext cx="138" cy="29"/>
              <a:chOff x="2468" y="1332"/>
              <a:chExt cx="310" cy="60"/>
            </a:xfrm>
          </p:grpSpPr>
          <p:sp>
            <p:nvSpPr>
              <p:cNvPr id="44634" name="Freeform 1354">
                <a:extLst>
                  <a:ext uri="{FF2B5EF4-FFF2-40B4-BE49-F238E27FC236}">
                    <a16:creationId xmlns:a16="http://schemas.microsoft.com/office/drawing/2014/main" id="{3942027F-0D72-3741-8E1E-917923518F8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35" name="Freeform 1355">
                <a:extLst>
                  <a:ext uri="{FF2B5EF4-FFF2-40B4-BE49-F238E27FC236}">
                    <a16:creationId xmlns:a16="http://schemas.microsoft.com/office/drawing/2014/main" id="{1B9BA8C5-4B9D-C34F-A179-6762AEFF53E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632" name="Line 1356">
              <a:extLst>
                <a:ext uri="{FF2B5EF4-FFF2-40B4-BE49-F238E27FC236}">
                  <a16:creationId xmlns:a16="http://schemas.microsoft.com/office/drawing/2014/main" id="{91B6175D-2B0C-154B-835E-829C41C31E9A}"/>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33" name="Line 1357">
              <a:extLst>
                <a:ext uri="{FF2B5EF4-FFF2-40B4-BE49-F238E27FC236}">
                  <a16:creationId xmlns:a16="http://schemas.microsoft.com/office/drawing/2014/main" id="{4CBE29F9-8194-E240-9467-33FF52D2A24F}"/>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74" name="Group 1358">
            <a:extLst>
              <a:ext uri="{FF2B5EF4-FFF2-40B4-BE49-F238E27FC236}">
                <a16:creationId xmlns:a16="http://schemas.microsoft.com/office/drawing/2014/main" id="{74FAD8E1-19A1-1B45-A854-F238B7423CB0}"/>
              </a:ext>
            </a:extLst>
          </p:cNvPr>
          <p:cNvGrpSpPr>
            <a:grpSpLocks/>
          </p:cNvGrpSpPr>
          <p:nvPr/>
        </p:nvGrpSpPr>
        <p:grpSpPr bwMode="auto">
          <a:xfrm>
            <a:off x="6948488" y="2482850"/>
            <a:ext cx="390525" cy="169863"/>
            <a:chOff x="4650" y="1129"/>
            <a:chExt cx="246" cy="95"/>
          </a:xfrm>
        </p:grpSpPr>
        <p:sp>
          <p:nvSpPr>
            <p:cNvPr id="44620" name="Oval 407">
              <a:extLst>
                <a:ext uri="{FF2B5EF4-FFF2-40B4-BE49-F238E27FC236}">
                  <a16:creationId xmlns:a16="http://schemas.microsoft.com/office/drawing/2014/main" id="{985FAA8F-A5D9-4442-8477-FE7187CBC5BC}"/>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621" name="Rectangle 410">
              <a:extLst>
                <a:ext uri="{FF2B5EF4-FFF2-40B4-BE49-F238E27FC236}">
                  <a16:creationId xmlns:a16="http://schemas.microsoft.com/office/drawing/2014/main" id="{F946316B-60E7-A74B-82ED-2013C4906E6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622" name="Oval 411">
              <a:extLst>
                <a:ext uri="{FF2B5EF4-FFF2-40B4-BE49-F238E27FC236}">
                  <a16:creationId xmlns:a16="http://schemas.microsoft.com/office/drawing/2014/main" id="{6A073588-233F-D441-971C-4671F1C03262}"/>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623" name="Group 1362">
              <a:extLst>
                <a:ext uri="{FF2B5EF4-FFF2-40B4-BE49-F238E27FC236}">
                  <a16:creationId xmlns:a16="http://schemas.microsoft.com/office/drawing/2014/main" id="{8A3F6671-796D-0449-8DA9-4DA987D538BF}"/>
                </a:ext>
              </a:extLst>
            </p:cNvPr>
            <p:cNvGrpSpPr>
              <a:grpSpLocks/>
            </p:cNvGrpSpPr>
            <p:nvPr/>
          </p:nvGrpSpPr>
          <p:grpSpPr bwMode="auto">
            <a:xfrm>
              <a:off x="4699" y="1145"/>
              <a:ext cx="138" cy="29"/>
              <a:chOff x="2468" y="1332"/>
              <a:chExt cx="310" cy="60"/>
            </a:xfrm>
          </p:grpSpPr>
          <p:sp>
            <p:nvSpPr>
              <p:cNvPr id="44626" name="Freeform 1363">
                <a:extLst>
                  <a:ext uri="{FF2B5EF4-FFF2-40B4-BE49-F238E27FC236}">
                    <a16:creationId xmlns:a16="http://schemas.microsoft.com/office/drawing/2014/main" id="{69D7B0F8-4C94-884F-AD3E-54A47A13529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27" name="Freeform 1364">
                <a:extLst>
                  <a:ext uri="{FF2B5EF4-FFF2-40B4-BE49-F238E27FC236}">
                    <a16:creationId xmlns:a16="http://schemas.microsoft.com/office/drawing/2014/main" id="{A7E5186A-3BFB-AB4A-8B4E-CD034234458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624" name="Line 1365">
              <a:extLst>
                <a:ext uri="{FF2B5EF4-FFF2-40B4-BE49-F238E27FC236}">
                  <a16:creationId xmlns:a16="http://schemas.microsoft.com/office/drawing/2014/main" id="{061E89D4-5766-E74F-9518-7E7CD3503D11}"/>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25" name="Line 1366">
              <a:extLst>
                <a:ext uri="{FF2B5EF4-FFF2-40B4-BE49-F238E27FC236}">
                  <a16:creationId xmlns:a16="http://schemas.microsoft.com/office/drawing/2014/main" id="{750A2EA3-F7DD-8A48-957D-B9CD0113E03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75" name="Group 1367">
            <a:extLst>
              <a:ext uri="{FF2B5EF4-FFF2-40B4-BE49-F238E27FC236}">
                <a16:creationId xmlns:a16="http://schemas.microsoft.com/office/drawing/2014/main" id="{AEB1A971-5D8C-FA48-BCEC-EAC7E961592B}"/>
              </a:ext>
            </a:extLst>
          </p:cNvPr>
          <p:cNvGrpSpPr>
            <a:grpSpLocks/>
          </p:cNvGrpSpPr>
          <p:nvPr/>
        </p:nvGrpSpPr>
        <p:grpSpPr bwMode="auto">
          <a:xfrm>
            <a:off x="6959600" y="2746375"/>
            <a:ext cx="390525" cy="169863"/>
            <a:chOff x="4650" y="1129"/>
            <a:chExt cx="246" cy="95"/>
          </a:xfrm>
        </p:grpSpPr>
        <p:sp>
          <p:nvSpPr>
            <p:cNvPr id="44612" name="Oval 407">
              <a:extLst>
                <a:ext uri="{FF2B5EF4-FFF2-40B4-BE49-F238E27FC236}">
                  <a16:creationId xmlns:a16="http://schemas.microsoft.com/office/drawing/2014/main" id="{31FB819B-2312-4A4A-B393-4B0B5F30CF27}"/>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613" name="Rectangle 410">
              <a:extLst>
                <a:ext uri="{FF2B5EF4-FFF2-40B4-BE49-F238E27FC236}">
                  <a16:creationId xmlns:a16="http://schemas.microsoft.com/office/drawing/2014/main" id="{99CB8E7C-ED3B-7046-85A9-FE2C78947D73}"/>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614" name="Oval 411">
              <a:extLst>
                <a:ext uri="{FF2B5EF4-FFF2-40B4-BE49-F238E27FC236}">
                  <a16:creationId xmlns:a16="http://schemas.microsoft.com/office/drawing/2014/main" id="{337C3521-A835-1D45-B532-ADBBF91C351F}"/>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615" name="Group 1371">
              <a:extLst>
                <a:ext uri="{FF2B5EF4-FFF2-40B4-BE49-F238E27FC236}">
                  <a16:creationId xmlns:a16="http://schemas.microsoft.com/office/drawing/2014/main" id="{4B31F454-6829-AC4B-B873-782FC45F28B1}"/>
                </a:ext>
              </a:extLst>
            </p:cNvPr>
            <p:cNvGrpSpPr>
              <a:grpSpLocks/>
            </p:cNvGrpSpPr>
            <p:nvPr/>
          </p:nvGrpSpPr>
          <p:grpSpPr bwMode="auto">
            <a:xfrm>
              <a:off x="4699" y="1145"/>
              <a:ext cx="138" cy="29"/>
              <a:chOff x="2468" y="1332"/>
              <a:chExt cx="310" cy="60"/>
            </a:xfrm>
          </p:grpSpPr>
          <p:sp>
            <p:nvSpPr>
              <p:cNvPr id="44618" name="Freeform 1372">
                <a:extLst>
                  <a:ext uri="{FF2B5EF4-FFF2-40B4-BE49-F238E27FC236}">
                    <a16:creationId xmlns:a16="http://schemas.microsoft.com/office/drawing/2014/main" id="{3BC36AD6-3ABA-5246-B96F-D76B485E681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19" name="Freeform 1373">
                <a:extLst>
                  <a:ext uri="{FF2B5EF4-FFF2-40B4-BE49-F238E27FC236}">
                    <a16:creationId xmlns:a16="http://schemas.microsoft.com/office/drawing/2014/main" id="{F8B65C82-90A9-6843-92CB-37678557191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616" name="Line 1374">
              <a:extLst>
                <a:ext uri="{FF2B5EF4-FFF2-40B4-BE49-F238E27FC236}">
                  <a16:creationId xmlns:a16="http://schemas.microsoft.com/office/drawing/2014/main" id="{20039A9D-417B-4F44-86DD-30AFCFD75672}"/>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17" name="Line 1375">
              <a:extLst>
                <a:ext uri="{FF2B5EF4-FFF2-40B4-BE49-F238E27FC236}">
                  <a16:creationId xmlns:a16="http://schemas.microsoft.com/office/drawing/2014/main" id="{06645261-A27C-7E46-93C3-EC228E272C8D}"/>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76" name="Line 1376">
            <a:extLst>
              <a:ext uri="{FF2B5EF4-FFF2-40B4-BE49-F238E27FC236}">
                <a16:creationId xmlns:a16="http://schemas.microsoft.com/office/drawing/2014/main" id="{968CCFDA-DBE8-F346-A83C-03C989C0688F}"/>
              </a:ext>
            </a:extLst>
          </p:cNvPr>
          <p:cNvSpPr>
            <a:spLocks noChangeShapeType="1"/>
          </p:cNvSpPr>
          <p:nvPr/>
        </p:nvSpPr>
        <p:spPr bwMode="auto">
          <a:xfrm>
            <a:off x="8089900" y="2844800"/>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077" name="Group 1377">
            <a:extLst>
              <a:ext uri="{FF2B5EF4-FFF2-40B4-BE49-F238E27FC236}">
                <a16:creationId xmlns:a16="http://schemas.microsoft.com/office/drawing/2014/main" id="{0494DBF7-1ADE-E64F-9D92-9889C6312597}"/>
              </a:ext>
            </a:extLst>
          </p:cNvPr>
          <p:cNvGrpSpPr>
            <a:grpSpLocks/>
          </p:cNvGrpSpPr>
          <p:nvPr/>
        </p:nvGrpSpPr>
        <p:grpSpPr bwMode="auto">
          <a:xfrm>
            <a:off x="7145338" y="3900488"/>
            <a:ext cx="485775" cy="203200"/>
            <a:chOff x="4650" y="1129"/>
            <a:chExt cx="246" cy="95"/>
          </a:xfrm>
        </p:grpSpPr>
        <p:sp>
          <p:nvSpPr>
            <p:cNvPr id="44604" name="Oval 407">
              <a:extLst>
                <a:ext uri="{FF2B5EF4-FFF2-40B4-BE49-F238E27FC236}">
                  <a16:creationId xmlns:a16="http://schemas.microsoft.com/office/drawing/2014/main" id="{28ADE359-B79B-A24B-A812-7E79DB5AD53B}"/>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605" name="Rectangle 410">
              <a:extLst>
                <a:ext uri="{FF2B5EF4-FFF2-40B4-BE49-F238E27FC236}">
                  <a16:creationId xmlns:a16="http://schemas.microsoft.com/office/drawing/2014/main" id="{CDD2A460-57C7-F149-BC4E-79B3FDD36B9A}"/>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606" name="Oval 411">
              <a:extLst>
                <a:ext uri="{FF2B5EF4-FFF2-40B4-BE49-F238E27FC236}">
                  <a16:creationId xmlns:a16="http://schemas.microsoft.com/office/drawing/2014/main" id="{75DD1EF4-3A32-EF43-BC5A-C36CCF0B5E2D}"/>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607" name="Group 1381">
              <a:extLst>
                <a:ext uri="{FF2B5EF4-FFF2-40B4-BE49-F238E27FC236}">
                  <a16:creationId xmlns:a16="http://schemas.microsoft.com/office/drawing/2014/main" id="{37A005E4-6602-9149-B1A6-72818B96399C}"/>
                </a:ext>
              </a:extLst>
            </p:cNvPr>
            <p:cNvGrpSpPr>
              <a:grpSpLocks/>
            </p:cNvGrpSpPr>
            <p:nvPr/>
          </p:nvGrpSpPr>
          <p:grpSpPr bwMode="auto">
            <a:xfrm>
              <a:off x="4699" y="1145"/>
              <a:ext cx="138" cy="29"/>
              <a:chOff x="2468" y="1332"/>
              <a:chExt cx="310" cy="60"/>
            </a:xfrm>
          </p:grpSpPr>
          <p:sp>
            <p:nvSpPr>
              <p:cNvPr id="44610" name="Freeform 1382">
                <a:extLst>
                  <a:ext uri="{FF2B5EF4-FFF2-40B4-BE49-F238E27FC236}">
                    <a16:creationId xmlns:a16="http://schemas.microsoft.com/office/drawing/2014/main" id="{03AD59C3-1441-D54F-ADA2-1E3B01282EE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11" name="Freeform 1383">
                <a:extLst>
                  <a:ext uri="{FF2B5EF4-FFF2-40B4-BE49-F238E27FC236}">
                    <a16:creationId xmlns:a16="http://schemas.microsoft.com/office/drawing/2014/main" id="{157ACF16-8D66-4A4D-8C42-095F4185213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608" name="Line 1384">
              <a:extLst>
                <a:ext uri="{FF2B5EF4-FFF2-40B4-BE49-F238E27FC236}">
                  <a16:creationId xmlns:a16="http://schemas.microsoft.com/office/drawing/2014/main" id="{A512BF8B-256C-6D46-B37C-159D5A920F06}"/>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09" name="Line 1385">
              <a:extLst>
                <a:ext uri="{FF2B5EF4-FFF2-40B4-BE49-F238E27FC236}">
                  <a16:creationId xmlns:a16="http://schemas.microsoft.com/office/drawing/2014/main" id="{346DEBC6-780D-B148-AA82-A6A34E6CB6F1}"/>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78" name="Group 1386">
            <a:extLst>
              <a:ext uri="{FF2B5EF4-FFF2-40B4-BE49-F238E27FC236}">
                <a16:creationId xmlns:a16="http://schemas.microsoft.com/office/drawing/2014/main" id="{C7477E41-DA6D-1349-A9B1-BD54C36D83F9}"/>
              </a:ext>
            </a:extLst>
          </p:cNvPr>
          <p:cNvGrpSpPr>
            <a:grpSpLocks/>
          </p:cNvGrpSpPr>
          <p:nvPr/>
        </p:nvGrpSpPr>
        <p:grpSpPr bwMode="auto">
          <a:xfrm>
            <a:off x="6826250" y="3619500"/>
            <a:ext cx="485775" cy="203200"/>
            <a:chOff x="4650" y="1129"/>
            <a:chExt cx="246" cy="95"/>
          </a:xfrm>
        </p:grpSpPr>
        <p:sp>
          <p:nvSpPr>
            <p:cNvPr id="44596" name="Oval 407">
              <a:extLst>
                <a:ext uri="{FF2B5EF4-FFF2-40B4-BE49-F238E27FC236}">
                  <a16:creationId xmlns:a16="http://schemas.microsoft.com/office/drawing/2014/main" id="{8615B9E0-1216-C642-BDE4-D7889534C6C7}"/>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597" name="Rectangle 410">
              <a:extLst>
                <a:ext uri="{FF2B5EF4-FFF2-40B4-BE49-F238E27FC236}">
                  <a16:creationId xmlns:a16="http://schemas.microsoft.com/office/drawing/2014/main" id="{FEE24B14-A02C-0347-8A79-2D2B007105D5}"/>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598" name="Oval 411">
              <a:extLst>
                <a:ext uri="{FF2B5EF4-FFF2-40B4-BE49-F238E27FC236}">
                  <a16:creationId xmlns:a16="http://schemas.microsoft.com/office/drawing/2014/main" id="{209C3E1C-C7F7-594C-B570-DD43EF47CE54}"/>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599" name="Group 1390">
              <a:extLst>
                <a:ext uri="{FF2B5EF4-FFF2-40B4-BE49-F238E27FC236}">
                  <a16:creationId xmlns:a16="http://schemas.microsoft.com/office/drawing/2014/main" id="{6181B652-1B65-094D-8E4C-7E746E6F526C}"/>
                </a:ext>
              </a:extLst>
            </p:cNvPr>
            <p:cNvGrpSpPr>
              <a:grpSpLocks/>
            </p:cNvGrpSpPr>
            <p:nvPr/>
          </p:nvGrpSpPr>
          <p:grpSpPr bwMode="auto">
            <a:xfrm>
              <a:off x="4699" y="1145"/>
              <a:ext cx="138" cy="29"/>
              <a:chOff x="2468" y="1332"/>
              <a:chExt cx="310" cy="60"/>
            </a:xfrm>
          </p:grpSpPr>
          <p:sp>
            <p:nvSpPr>
              <p:cNvPr id="44602" name="Freeform 1391">
                <a:extLst>
                  <a:ext uri="{FF2B5EF4-FFF2-40B4-BE49-F238E27FC236}">
                    <a16:creationId xmlns:a16="http://schemas.microsoft.com/office/drawing/2014/main" id="{D843920F-E399-6942-B613-90D3750DD6F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03" name="Freeform 1392">
                <a:extLst>
                  <a:ext uri="{FF2B5EF4-FFF2-40B4-BE49-F238E27FC236}">
                    <a16:creationId xmlns:a16="http://schemas.microsoft.com/office/drawing/2014/main" id="{724E916C-0814-EE42-B60D-3C648C602A4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600" name="Line 1393">
              <a:extLst>
                <a:ext uri="{FF2B5EF4-FFF2-40B4-BE49-F238E27FC236}">
                  <a16:creationId xmlns:a16="http://schemas.microsoft.com/office/drawing/2014/main" id="{AD3CD15A-1A8A-D347-8194-48751066F0D6}"/>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01" name="Line 1394">
              <a:extLst>
                <a:ext uri="{FF2B5EF4-FFF2-40B4-BE49-F238E27FC236}">
                  <a16:creationId xmlns:a16="http://schemas.microsoft.com/office/drawing/2014/main" id="{78EBEC02-BF5A-534E-A4FA-276791EDA96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79" name="Group 1395">
            <a:extLst>
              <a:ext uri="{FF2B5EF4-FFF2-40B4-BE49-F238E27FC236}">
                <a16:creationId xmlns:a16="http://schemas.microsoft.com/office/drawing/2014/main" id="{90A3A1F2-0A83-7A4F-8454-AF766433AE4F}"/>
              </a:ext>
            </a:extLst>
          </p:cNvPr>
          <p:cNvGrpSpPr>
            <a:grpSpLocks/>
          </p:cNvGrpSpPr>
          <p:nvPr/>
        </p:nvGrpSpPr>
        <p:grpSpPr bwMode="auto">
          <a:xfrm>
            <a:off x="7488238" y="3632200"/>
            <a:ext cx="485775" cy="203200"/>
            <a:chOff x="4650" y="1129"/>
            <a:chExt cx="246" cy="95"/>
          </a:xfrm>
        </p:grpSpPr>
        <p:sp>
          <p:nvSpPr>
            <p:cNvPr id="44588" name="Oval 407">
              <a:extLst>
                <a:ext uri="{FF2B5EF4-FFF2-40B4-BE49-F238E27FC236}">
                  <a16:creationId xmlns:a16="http://schemas.microsoft.com/office/drawing/2014/main" id="{7C6BD776-5337-B245-AA61-B3C50FA9D805}"/>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589" name="Rectangle 410">
              <a:extLst>
                <a:ext uri="{FF2B5EF4-FFF2-40B4-BE49-F238E27FC236}">
                  <a16:creationId xmlns:a16="http://schemas.microsoft.com/office/drawing/2014/main" id="{EB6A331E-C336-044E-97C0-E885B1F2CBAD}"/>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590" name="Oval 411">
              <a:extLst>
                <a:ext uri="{FF2B5EF4-FFF2-40B4-BE49-F238E27FC236}">
                  <a16:creationId xmlns:a16="http://schemas.microsoft.com/office/drawing/2014/main" id="{DF3CDB59-CA00-8E4F-892E-A4353972ED3A}"/>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591" name="Group 1399">
              <a:extLst>
                <a:ext uri="{FF2B5EF4-FFF2-40B4-BE49-F238E27FC236}">
                  <a16:creationId xmlns:a16="http://schemas.microsoft.com/office/drawing/2014/main" id="{90C30C2E-6E90-4249-9FAE-053E6EC8E800}"/>
                </a:ext>
              </a:extLst>
            </p:cNvPr>
            <p:cNvGrpSpPr>
              <a:grpSpLocks/>
            </p:cNvGrpSpPr>
            <p:nvPr/>
          </p:nvGrpSpPr>
          <p:grpSpPr bwMode="auto">
            <a:xfrm>
              <a:off x="4699" y="1145"/>
              <a:ext cx="138" cy="29"/>
              <a:chOff x="2468" y="1332"/>
              <a:chExt cx="310" cy="60"/>
            </a:xfrm>
          </p:grpSpPr>
          <p:sp>
            <p:nvSpPr>
              <p:cNvPr id="44594" name="Freeform 1400">
                <a:extLst>
                  <a:ext uri="{FF2B5EF4-FFF2-40B4-BE49-F238E27FC236}">
                    <a16:creationId xmlns:a16="http://schemas.microsoft.com/office/drawing/2014/main" id="{6745587D-D3BD-1D47-81A9-8D9FB503786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95" name="Freeform 1401">
                <a:extLst>
                  <a:ext uri="{FF2B5EF4-FFF2-40B4-BE49-F238E27FC236}">
                    <a16:creationId xmlns:a16="http://schemas.microsoft.com/office/drawing/2014/main" id="{B9B4ACE9-4330-AE4E-BBDE-9C1034B9332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592" name="Line 1402">
              <a:extLst>
                <a:ext uri="{FF2B5EF4-FFF2-40B4-BE49-F238E27FC236}">
                  <a16:creationId xmlns:a16="http://schemas.microsoft.com/office/drawing/2014/main" id="{C562239A-63EB-6943-BB53-5F0B2D72CDD8}"/>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93" name="Line 1403">
              <a:extLst>
                <a:ext uri="{FF2B5EF4-FFF2-40B4-BE49-F238E27FC236}">
                  <a16:creationId xmlns:a16="http://schemas.microsoft.com/office/drawing/2014/main" id="{459B55C9-B7EF-C945-B394-C505AE9E528A}"/>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80" name="Group 1404">
            <a:extLst>
              <a:ext uri="{FF2B5EF4-FFF2-40B4-BE49-F238E27FC236}">
                <a16:creationId xmlns:a16="http://schemas.microsoft.com/office/drawing/2014/main" id="{79C2F808-8C8C-B64B-9F2C-72DC71FC195E}"/>
              </a:ext>
            </a:extLst>
          </p:cNvPr>
          <p:cNvGrpSpPr>
            <a:grpSpLocks/>
          </p:cNvGrpSpPr>
          <p:nvPr/>
        </p:nvGrpSpPr>
        <p:grpSpPr bwMode="auto">
          <a:xfrm>
            <a:off x="6707188" y="4494213"/>
            <a:ext cx="619125" cy="242887"/>
            <a:chOff x="4650" y="1129"/>
            <a:chExt cx="246" cy="95"/>
          </a:xfrm>
        </p:grpSpPr>
        <p:sp>
          <p:nvSpPr>
            <p:cNvPr id="44580" name="Oval 407">
              <a:extLst>
                <a:ext uri="{FF2B5EF4-FFF2-40B4-BE49-F238E27FC236}">
                  <a16:creationId xmlns:a16="http://schemas.microsoft.com/office/drawing/2014/main" id="{34BAD2EC-F5F5-4849-BC57-5D674EB7B180}"/>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581" name="Rectangle 410">
              <a:extLst>
                <a:ext uri="{FF2B5EF4-FFF2-40B4-BE49-F238E27FC236}">
                  <a16:creationId xmlns:a16="http://schemas.microsoft.com/office/drawing/2014/main" id="{9DFB8683-EC7F-5248-9EF5-F622336ADBD9}"/>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582" name="Oval 411">
              <a:extLst>
                <a:ext uri="{FF2B5EF4-FFF2-40B4-BE49-F238E27FC236}">
                  <a16:creationId xmlns:a16="http://schemas.microsoft.com/office/drawing/2014/main" id="{B4C8AC5C-2A99-FE4D-82F7-8DA7913DB2CA}"/>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583" name="Group 1408">
              <a:extLst>
                <a:ext uri="{FF2B5EF4-FFF2-40B4-BE49-F238E27FC236}">
                  <a16:creationId xmlns:a16="http://schemas.microsoft.com/office/drawing/2014/main" id="{58C80F70-2F2D-CC46-912C-E34273EAF4F8}"/>
                </a:ext>
              </a:extLst>
            </p:cNvPr>
            <p:cNvGrpSpPr>
              <a:grpSpLocks/>
            </p:cNvGrpSpPr>
            <p:nvPr/>
          </p:nvGrpSpPr>
          <p:grpSpPr bwMode="auto">
            <a:xfrm>
              <a:off x="4699" y="1145"/>
              <a:ext cx="138" cy="29"/>
              <a:chOff x="2468" y="1332"/>
              <a:chExt cx="310" cy="60"/>
            </a:xfrm>
          </p:grpSpPr>
          <p:sp>
            <p:nvSpPr>
              <p:cNvPr id="44586" name="Freeform 1409">
                <a:extLst>
                  <a:ext uri="{FF2B5EF4-FFF2-40B4-BE49-F238E27FC236}">
                    <a16:creationId xmlns:a16="http://schemas.microsoft.com/office/drawing/2014/main" id="{7B529FD9-4A3C-454E-9898-6AD589C62AF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87" name="Freeform 1410">
                <a:extLst>
                  <a:ext uri="{FF2B5EF4-FFF2-40B4-BE49-F238E27FC236}">
                    <a16:creationId xmlns:a16="http://schemas.microsoft.com/office/drawing/2014/main" id="{F9797349-4D63-F74B-96B3-35FA422AC26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584" name="Line 1411">
              <a:extLst>
                <a:ext uri="{FF2B5EF4-FFF2-40B4-BE49-F238E27FC236}">
                  <a16:creationId xmlns:a16="http://schemas.microsoft.com/office/drawing/2014/main" id="{54482FD2-F394-8546-B3BB-6AB2A1A65F5F}"/>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85" name="Line 1412">
              <a:extLst>
                <a:ext uri="{FF2B5EF4-FFF2-40B4-BE49-F238E27FC236}">
                  <a16:creationId xmlns:a16="http://schemas.microsoft.com/office/drawing/2014/main" id="{1775D80C-7AD6-8F48-B33E-865CB174220D}"/>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81" name="Group 1413">
            <a:extLst>
              <a:ext uri="{FF2B5EF4-FFF2-40B4-BE49-F238E27FC236}">
                <a16:creationId xmlns:a16="http://schemas.microsoft.com/office/drawing/2014/main" id="{0AEAC76C-2D46-A148-8DD6-E5E38760FBB6}"/>
              </a:ext>
            </a:extLst>
          </p:cNvPr>
          <p:cNvGrpSpPr>
            <a:grpSpLocks/>
          </p:cNvGrpSpPr>
          <p:nvPr/>
        </p:nvGrpSpPr>
        <p:grpSpPr bwMode="auto">
          <a:xfrm>
            <a:off x="7340600" y="4792663"/>
            <a:ext cx="619125" cy="242887"/>
            <a:chOff x="4650" y="1129"/>
            <a:chExt cx="246" cy="95"/>
          </a:xfrm>
        </p:grpSpPr>
        <p:sp>
          <p:nvSpPr>
            <p:cNvPr id="44572" name="Oval 407">
              <a:extLst>
                <a:ext uri="{FF2B5EF4-FFF2-40B4-BE49-F238E27FC236}">
                  <a16:creationId xmlns:a16="http://schemas.microsoft.com/office/drawing/2014/main" id="{A266B4DF-8E69-5A4B-96AD-00A2D4E9A88C}"/>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573" name="Rectangle 410">
              <a:extLst>
                <a:ext uri="{FF2B5EF4-FFF2-40B4-BE49-F238E27FC236}">
                  <a16:creationId xmlns:a16="http://schemas.microsoft.com/office/drawing/2014/main" id="{A2A4D5A7-1433-4C4C-B19C-34B9FF5E2343}"/>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574" name="Oval 411">
              <a:extLst>
                <a:ext uri="{FF2B5EF4-FFF2-40B4-BE49-F238E27FC236}">
                  <a16:creationId xmlns:a16="http://schemas.microsoft.com/office/drawing/2014/main" id="{5E3A7E36-D7B2-4645-AC62-8FEEE4B0B505}"/>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575" name="Group 1417">
              <a:extLst>
                <a:ext uri="{FF2B5EF4-FFF2-40B4-BE49-F238E27FC236}">
                  <a16:creationId xmlns:a16="http://schemas.microsoft.com/office/drawing/2014/main" id="{C5F9CF16-CAC1-7A4F-B2D5-627180585048}"/>
                </a:ext>
              </a:extLst>
            </p:cNvPr>
            <p:cNvGrpSpPr>
              <a:grpSpLocks/>
            </p:cNvGrpSpPr>
            <p:nvPr/>
          </p:nvGrpSpPr>
          <p:grpSpPr bwMode="auto">
            <a:xfrm>
              <a:off x="4699" y="1145"/>
              <a:ext cx="138" cy="29"/>
              <a:chOff x="2468" y="1332"/>
              <a:chExt cx="310" cy="60"/>
            </a:xfrm>
          </p:grpSpPr>
          <p:sp>
            <p:nvSpPr>
              <p:cNvPr id="44578" name="Freeform 1418">
                <a:extLst>
                  <a:ext uri="{FF2B5EF4-FFF2-40B4-BE49-F238E27FC236}">
                    <a16:creationId xmlns:a16="http://schemas.microsoft.com/office/drawing/2014/main" id="{D187A021-BC84-B94E-B566-B34475C14C8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79" name="Freeform 1419">
                <a:extLst>
                  <a:ext uri="{FF2B5EF4-FFF2-40B4-BE49-F238E27FC236}">
                    <a16:creationId xmlns:a16="http://schemas.microsoft.com/office/drawing/2014/main" id="{422AA92D-E4E7-7948-B1C8-7A56C0A82F2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576" name="Line 1420">
              <a:extLst>
                <a:ext uri="{FF2B5EF4-FFF2-40B4-BE49-F238E27FC236}">
                  <a16:creationId xmlns:a16="http://schemas.microsoft.com/office/drawing/2014/main" id="{21F1F12B-315C-E545-A79B-698D83CB7DC2}"/>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77" name="Line 1421">
              <a:extLst>
                <a:ext uri="{FF2B5EF4-FFF2-40B4-BE49-F238E27FC236}">
                  <a16:creationId xmlns:a16="http://schemas.microsoft.com/office/drawing/2014/main" id="{478A454F-8A3D-0946-AD03-012D30FDBC71}"/>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82" name="Group 1422">
            <a:extLst>
              <a:ext uri="{FF2B5EF4-FFF2-40B4-BE49-F238E27FC236}">
                <a16:creationId xmlns:a16="http://schemas.microsoft.com/office/drawing/2014/main" id="{65EA1270-91D6-1348-AB39-D422CAA60B8C}"/>
              </a:ext>
            </a:extLst>
          </p:cNvPr>
          <p:cNvGrpSpPr>
            <a:grpSpLocks/>
          </p:cNvGrpSpPr>
          <p:nvPr/>
        </p:nvGrpSpPr>
        <p:grpSpPr bwMode="auto">
          <a:xfrm>
            <a:off x="5991225" y="4837113"/>
            <a:ext cx="619125" cy="242887"/>
            <a:chOff x="4650" y="1129"/>
            <a:chExt cx="246" cy="95"/>
          </a:xfrm>
        </p:grpSpPr>
        <p:sp>
          <p:nvSpPr>
            <p:cNvPr id="44564" name="Oval 407">
              <a:extLst>
                <a:ext uri="{FF2B5EF4-FFF2-40B4-BE49-F238E27FC236}">
                  <a16:creationId xmlns:a16="http://schemas.microsoft.com/office/drawing/2014/main" id="{D292A221-4B72-F24B-B176-3222E745B418}"/>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565" name="Rectangle 410">
              <a:extLst>
                <a:ext uri="{FF2B5EF4-FFF2-40B4-BE49-F238E27FC236}">
                  <a16:creationId xmlns:a16="http://schemas.microsoft.com/office/drawing/2014/main" id="{05110F66-BE68-6244-BE5D-F6D5EDAA3A9B}"/>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566" name="Oval 411">
              <a:extLst>
                <a:ext uri="{FF2B5EF4-FFF2-40B4-BE49-F238E27FC236}">
                  <a16:creationId xmlns:a16="http://schemas.microsoft.com/office/drawing/2014/main" id="{05269996-7DEC-774A-8961-286430B8FEEB}"/>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567" name="Group 1426">
              <a:extLst>
                <a:ext uri="{FF2B5EF4-FFF2-40B4-BE49-F238E27FC236}">
                  <a16:creationId xmlns:a16="http://schemas.microsoft.com/office/drawing/2014/main" id="{A17445DC-B9F4-EF42-9D11-C69298852182}"/>
                </a:ext>
              </a:extLst>
            </p:cNvPr>
            <p:cNvGrpSpPr>
              <a:grpSpLocks/>
            </p:cNvGrpSpPr>
            <p:nvPr/>
          </p:nvGrpSpPr>
          <p:grpSpPr bwMode="auto">
            <a:xfrm>
              <a:off x="4699" y="1145"/>
              <a:ext cx="138" cy="29"/>
              <a:chOff x="2468" y="1332"/>
              <a:chExt cx="310" cy="60"/>
            </a:xfrm>
          </p:grpSpPr>
          <p:sp>
            <p:nvSpPr>
              <p:cNvPr id="44570" name="Freeform 1427">
                <a:extLst>
                  <a:ext uri="{FF2B5EF4-FFF2-40B4-BE49-F238E27FC236}">
                    <a16:creationId xmlns:a16="http://schemas.microsoft.com/office/drawing/2014/main" id="{691C2F10-EDAF-2C45-8AFF-ABB2338C615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71" name="Freeform 1428">
                <a:extLst>
                  <a:ext uri="{FF2B5EF4-FFF2-40B4-BE49-F238E27FC236}">
                    <a16:creationId xmlns:a16="http://schemas.microsoft.com/office/drawing/2014/main" id="{CDD4F660-C42A-3B47-A16A-6F38834A128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568" name="Line 1429">
              <a:extLst>
                <a:ext uri="{FF2B5EF4-FFF2-40B4-BE49-F238E27FC236}">
                  <a16:creationId xmlns:a16="http://schemas.microsoft.com/office/drawing/2014/main" id="{C6071ED2-D98D-A64E-83C5-B662E361B4CF}"/>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69" name="Line 1430">
              <a:extLst>
                <a:ext uri="{FF2B5EF4-FFF2-40B4-BE49-F238E27FC236}">
                  <a16:creationId xmlns:a16="http://schemas.microsoft.com/office/drawing/2014/main" id="{A9DBE372-C989-364A-AC9D-B65F969F5E5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83" name="Group 1431">
            <a:extLst>
              <a:ext uri="{FF2B5EF4-FFF2-40B4-BE49-F238E27FC236}">
                <a16:creationId xmlns:a16="http://schemas.microsoft.com/office/drawing/2014/main" id="{FA2E63E2-76F0-3E4A-BE9B-6707CFFDC395}"/>
              </a:ext>
            </a:extLst>
          </p:cNvPr>
          <p:cNvGrpSpPr>
            <a:grpSpLocks/>
          </p:cNvGrpSpPr>
          <p:nvPr/>
        </p:nvGrpSpPr>
        <p:grpSpPr bwMode="auto">
          <a:xfrm>
            <a:off x="5797550" y="3629025"/>
            <a:ext cx="390525" cy="169863"/>
            <a:chOff x="4650" y="1129"/>
            <a:chExt cx="246" cy="95"/>
          </a:xfrm>
        </p:grpSpPr>
        <p:sp>
          <p:nvSpPr>
            <p:cNvPr id="44556" name="Oval 407">
              <a:extLst>
                <a:ext uri="{FF2B5EF4-FFF2-40B4-BE49-F238E27FC236}">
                  <a16:creationId xmlns:a16="http://schemas.microsoft.com/office/drawing/2014/main" id="{583DBB06-AF2E-364A-9238-25760B904E2C}"/>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557" name="Rectangle 410">
              <a:extLst>
                <a:ext uri="{FF2B5EF4-FFF2-40B4-BE49-F238E27FC236}">
                  <a16:creationId xmlns:a16="http://schemas.microsoft.com/office/drawing/2014/main" id="{498900AE-26E2-1348-A619-E99A31261E9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558" name="Oval 411">
              <a:extLst>
                <a:ext uri="{FF2B5EF4-FFF2-40B4-BE49-F238E27FC236}">
                  <a16:creationId xmlns:a16="http://schemas.microsoft.com/office/drawing/2014/main" id="{77C6E56B-9387-D44D-8288-C754DDB4ED6D}"/>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559" name="Group 1435">
              <a:extLst>
                <a:ext uri="{FF2B5EF4-FFF2-40B4-BE49-F238E27FC236}">
                  <a16:creationId xmlns:a16="http://schemas.microsoft.com/office/drawing/2014/main" id="{34D25930-D66D-E849-81D9-53CE671195BD}"/>
                </a:ext>
              </a:extLst>
            </p:cNvPr>
            <p:cNvGrpSpPr>
              <a:grpSpLocks/>
            </p:cNvGrpSpPr>
            <p:nvPr/>
          </p:nvGrpSpPr>
          <p:grpSpPr bwMode="auto">
            <a:xfrm>
              <a:off x="4699" y="1145"/>
              <a:ext cx="138" cy="29"/>
              <a:chOff x="2468" y="1332"/>
              <a:chExt cx="310" cy="60"/>
            </a:xfrm>
          </p:grpSpPr>
          <p:sp>
            <p:nvSpPr>
              <p:cNvPr id="44562" name="Freeform 1436">
                <a:extLst>
                  <a:ext uri="{FF2B5EF4-FFF2-40B4-BE49-F238E27FC236}">
                    <a16:creationId xmlns:a16="http://schemas.microsoft.com/office/drawing/2014/main" id="{43B5D802-D530-D44D-B819-050C9026165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63" name="Freeform 1437">
                <a:extLst>
                  <a:ext uri="{FF2B5EF4-FFF2-40B4-BE49-F238E27FC236}">
                    <a16:creationId xmlns:a16="http://schemas.microsoft.com/office/drawing/2014/main" id="{F4129C65-EEC9-3F4A-A9A7-61EA01894D3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560" name="Line 1438">
              <a:extLst>
                <a:ext uri="{FF2B5EF4-FFF2-40B4-BE49-F238E27FC236}">
                  <a16:creationId xmlns:a16="http://schemas.microsoft.com/office/drawing/2014/main" id="{D494FD2F-137E-5346-916A-31BA45B0271B}"/>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61" name="Line 1439">
              <a:extLst>
                <a:ext uri="{FF2B5EF4-FFF2-40B4-BE49-F238E27FC236}">
                  <a16:creationId xmlns:a16="http://schemas.microsoft.com/office/drawing/2014/main" id="{C131D1CC-E607-E24B-AD3C-C3D6B629DDE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84" name="Group 1440">
            <a:extLst>
              <a:ext uri="{FF2B5EF4-FFF2-40B4-BE49-F238E27FC236}">
                <a16:creationId xmlns:a16="http://schemas.microsoft.com/office/drawing/2014/main" id="{72BDA09E-2ADE-264F-9BE6-6A89EC81F8FE}"/>
              </a:ext>
            </a:extLst>
          </p:cNvPr>
          <p:cNvGrpSpPr>
            <a:grpSpLocks/>
          </p:cNvGrpSpPr>
          <p:nvPr/>
        </p:nvGrpSpPr>
        <p:grpSpPr bwMode="auto">
          <a:xfrm>
            <a:off x="6097588" y="2476500"/>
            <a:ext cx="390525" cy="169863"/>
            <a:chOff x="4650" y="1129"/>
            <a:chExt cx="246" cy="95"/>
          </a:xfrm>
        </p:grpSpPr>
        <p:sp>
          <p:nvSpPr>
            <p:cNvPr id="44548" name="Oval 407">
              <a:extLst>
                <a:ext uri="{FF2B5EF4-FFF2-40B4-BE49-F238E27FC236}">
                  <a16:creationId xmlns:a16="http://schemas.microsoft.com/office/drawing/2014/main" id="{5B2D2E56-802A-484D-BEFE-F62C849CC3A8}"/>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44549" name="Rectangle 410">
              <a:extLst>
                <a:ext uri="{FF2B5EF4-FFF2-40B4-BE49-F238E27FC236}">
                  <a16:creationId xmlns:a16="http://schemas.microsoft.com/office/drawing/2014/main" id="{F84CBD1F-4D3B-1744-9784-5BA78CBE9F7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44550" name="Oval 411">
              <a:extLst>
                <a:ext uri="{FF2B5EF4-FFF2-40B4-BE49-F238E27FC236}">
                  <a16:creationId xmlns:a16="http://schemas.microsoft.com/office/drawing/2014/main" id="{246C0997-1474-684B-9D8D-FB0DB7FF9917}"/>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44551" name="Group 1444">
              <a:extLst>
                <a:ext uri="{FF2B5EF4-FFF2-40B4-BE49-F238E27FC236}">
                  <a16:creationId xmlns:a16="http://schemas.microsoft.com/office/drawing/2014/main" id="{BCCCBAD7-021A-D244-91BD-8302ADC5369F}"/>
                </a:ext>
              </a:extLst>
            </p:cNvPr>
            <p:cNvGrpSpPr>
              <a:grpSpLocks/>
            </p:cNvGrpSpPr>
            <p:nvPr/>
          </p:nvGrpSpPr>
          <p:grpSpPr bwMode="auto">
            <a:xfrm>
              <a:off x="4699" y="1145"/>
              <a:ext cx="138" cy="29"/>
              <a:chOff x="2468" y="1332"/>
              <a:chExt cx="310" cy="60"/>
            </a:xfrm>
          </p:grpSpPr>
          <p:sp>
            <p:nvSpPr>
              <p:cNvPr id="44554" name="Freeform 1445">
                <a:extLst>
                  <a:ext uri="{FF2B5EF4-FFF2-40B4-BE49-F238E27FC236}">
                    <a16:creationId xmlns:a16="http://schemas.microsoft.com/office/drawing/2014/main" id="{19AA7E9F-49DD-FF46-B402-45100F4B17C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55" name="Freeform 1446">
                <a:extLst>
                  <a:ext uri="{FF2B5EF4-FFF2-40B4-BE49-F238E27FC236}">
                    <a16:creationId xmlns:a16="http://schemas.microsoft.com/office/drawing/2014/main" id="{28E396B8-1CFF-AE4A-B9A7-8A0B9166A12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552" name="Line 1447">
              <a:extLst>
                <a:ext uri="{FF2B5EF4-FFF2-40B4-BE49-F238E27FC236}">
                  <a16:creationId xmlns:a16="http://schemas.microsoft.com/office/drawing/2014/main" id="{F47F43CA-CDE0-ED4E-BCB3-1767093F9233}"/>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53" name="Line 1448">
              <a:extLst>
                <a:ext uri="{FF2B5EF4-FFF2-40B4-BE49-F238E27FC236}">
                  <a16:creationId xmlns:a16="http://schemas.microsoft.com/office/drawing/2014/main" id="{B62B8E3A-24A2-494B-8D14-1E3EDC2F277C}"/>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85" name="Group 1449">
            <a:extLst>
              <a:ext uri="{FF2B5EF4-FFF2-40B4-BE49-F238E27FC236}">
                <a16:creationId xmlns:a16="http://schemas.microsoft.com/office/drawing/2014/main" id="{1814625B-9F49-1F46-B9A9-65BCA725BB70}"/>
              </a:ext>
            </a:extLst>
          </p:cNvPr>
          <p:cNvGrpSpPr>
            <a:grpSpLocks/>
          </p:cNvGrpSpPr>
          <p:nvPr/>
        </p:nvGrpSpPr>
        <p:grpSpPr bwMode="auto">
          <a:xfrm>
            <a:off x="5356225" y="3489325"/>
            <a:ext cx="506413" cy="352425"/>
            <a:chOff x="2967" y="478"/>
            <a:chExt cx="788" cy="625"/>
          </a:xfrm>
        </p:grpSpPr>
        <p:pic>
          <p:nvPicPr>
            <p:cNvPr id="44546" name="Picture 1450" descr="access_point_stylized_small">
              <a:extLst>
                <a:ext uri="{FF2B5EF4-FFF2-40B4-BE49-F238E27FC236}">
                  <a16:creationId xmlns:a16="http://schemas.microsoft.com/office/drawing/2014/main" id="{D2851B96-355B-9741-A3E3-D0989DC2D1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7" name="Picture 1451" descr="antenna_radiation_stylized">
              <a:extLst>
                <a:ext uri="{FF2B5EF4-FFF2-40B4-BE49-F238E27FC236}">
                  <a16:creationId xmlns:a16="http://schemas.microsoft.com/office/drawing/2014/main" id="{5DD4B2C5-BA5F-6946-9812-F196CB4A26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86" name="Group 1452">
            <a:extLst>
              <a:ext uri="{FF2B5EF4-FFF2-40B4-BE49-F238E27FC236}">
                <a16:creationId xmlns:a16="http://schemas.microsoft.com/office/drawing/2014/main" id="{0001ADE6-3C21-C147-B965-F5C1FC6CFB18}"/>
              </a:ext>
            </a:extLst>
          </p:cNvPr>
          <p:cNvGrpSpPr>
            <a:grpSpLocks/>
          </p:cNvGrpSpPr>
          <p:nvPr/>
        </p:nvGrpSpPr>
        <p:grpSpPr bwMode="auto">
          <a:xfrm>
            <a:off x="6877050" y="4992688"/>
            <a:ext cx="563563" cy="420687"/>
            <a:chOff x="2967" y="478"/>
            <a:chExt cx="788" cy="625"/>
          </a:xfrm>
        </p:grpSpPr>
        <p:pic>
          <p:nvPicPr>
            <p:cNvPr id="44544" name="Picture 1453" descr="access_point_stylized_small">
              <a:extLst>
                <a:ext uri="{FF2B5EF4-FFF2-40B4-BE49-F238E27FC236}">
                  <a16:creationId xmlns:a16="http://schemas.microsoft.com/office/drawing/2014/main" id="{F815EFC2-6422-7A42-8186-9647CA6334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5" name="Picture 1454" descr="antenna_radiation_stylized">
              <a:extLst>
                <a:ext uri="{FF2B5EF4-FFF2-40B4-BE49-F238E27FC236}">
                  <a16:creationId xmlns:a16="http://schemas.microsoft.com/office/drawing/2014/main" id="{C0C14D98-299D-B641-84E1-89DD45D8D2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87" name="Group 1455">
            <a:extLst>
              <a:ext uri="{FF2B5EF4-FFF2-40B4-BE49-F238E27FC236}">
                <a16:creationId xmlns:a16="http://schemas.microsoft.com/office/drawing/2014/main" id="{6BADE7AA-B692-7541-B171-853CE27AF057}"/>
              </a:ext>
            </a:extLst>
          </p:cNvPr>
          <p:cNvGrpSpPr>
            <a:grpSpLocks/>
          </p:cNvGrpSpPr>
          <p:nvPr/>
        </p:nvGrpSpPr>
        <p:grpSpPr bwMode="auto">
          <a:xfrm>
            <a:off x="5805488" y="1833563"/>
            <a:ext cx="457200" cy="631825"/>
            <a:chOff x="742" y="2409"/>
            <a:chExt cx="576" cy="881"/>
          </a:xfrm>
        </p:grpSpPr>
        <p:grpSp>
          <p:nvGrpSpPr>
            <p:cNvPr id="44526" name="Group 1456">
              <a:extLst>
                <a:ext uri="{FF2B5EF4-FFF2-40B4-BE49-F238E27FC236}">
                  <a16:creationId xmlns:a16="http://schemas.microsoft.com/office/drawing/2014/main" id="{9E27466B-D500-594E-B529-E7405ECA1D45}"/>
                </a:ext>
              </a:extLst>
            </p:cNvPr>
            <p:cNvGrpSpPr>
              <a:grpSpLocks/>
            </p:cNvGrpSpPr>
            <p:nvPr/>
          </p:nvGrpSpPr>
          <p:grpSpPr bwMode="auto">
            <a:xfrm>
              <a:off x="832" y="2643"/>
              <a:ext cx="376" cy="647"/>
              <a:chOff x="3130" y="3288"/>
              <a:chExt cx="410" cy="742"/>
            </a:xfrm>
          </p:grpSpPr>
          <p:sp>
            <p:nvSpPr>
              <p:cNvPr id="44529" name="Line 270">
                <a:extLst>
                  <a:ext uri="{FF2B5EF4-FFF2-40B4-BE49-F238E27FC236}">
                    <a16:creationId xmlns:a16="http://schemas.microsoft.com/office/drawing/2014/main" id="{0D0A3F52-7416-5C42-A5AF-6494D39F42D7}"/>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0" name="Line 271">
                <a:extLst>
                  <a:ext uri="{FF2B5EF4-FFF2-40B4-BE49-F238E27FC236}">
                    <a16:creationId xmlns:a16="http://schemas.microsoft.com/office/drawing/2014/main" id="{F98EB800-5E29-BE4D-A1FB-B5CA4642E0F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1" name="Line 272">
                <a:extLst>
                  <a:ext uri="{FF2B5EF4-FFF2-40B4-BE49-F238E27FC236}">
                    <a16:creationId xmlns:a16="http://schemas.microsoft.com/office/drawing/2014/main" id="{BA4AB756-041C-BD4A-9B22-EC2431B61C22}"/>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2" name="Line 273">
                <a:extLst>
                  <a:ext uri="{FF2B5EF4-FFF2-40B4-BE49-F238E27FC236}">
                    <a16:creationId xmlns:a16="http://schemas.microsoft.com/office/drawing/2014/main" id="{C185DAB8-3028-7843-8937-353E198A45F9}"/>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3" name="Line 274">
                <a:extLst>
                  <a:ext uri="{FF2B5EF4-FFF2-40B4-BE49-F238E27FC236}">
                    <a16:creationId xmlns:a16="http://schemas.microsoft.com/office/drawing/2014/main" id="{315AA10F-1F0A-0543-9B23-A6B2338E3F5A}"/>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4" name="Line 275">
                <a:extLst>
                  <a:ext uri="{FF2B5EF4-FFF2-40B4-BE49-F238E27FC236}">
                    <a16:creationId xmlns:a16="http://schemas.microsoft.com/office/drawing/2014/main" id="{C06CC2A1-E34E-3544-8CC0-228A02152133}"/>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5" name="Line 276">
                <a:extLst>
                  <a:ext uri="{FF2B5EF4-FFF2-40B4-BE49-F238E27FC236}">
                    <a16:creationId xmlns:a16="http://schemas.microsoft.com/office/drawing/2014/main" id="{66AFA385-DF8C-C34C-8A76-DECE5246868B}"/>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6" name="Line 277">
                <a:extLst>
                  <a:ext uri="{FF2B5EF4-FFF2-40B4-BE49-F238E27FC236}">
                    <a16:creationId xmlns:a16="http://schemas.microsoft.com/office/drawing/2014/main" id="{AFAB9B92-7226-C342-AC6E-CC9F32FADD7D}"/>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7" name="Line 278">
                <a:extLst>
                  <a:ext uri="{FF2B5EF4-FFF2-40B4-BE49-F238E27FC236}">
                    <a16:creationId xmlns:a16="http://schemas.microsoft.com/office/drawing/2014/main" id="{DC4E73D9-4923-0941-AB77-BFB92DFCD68D}"/>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8" name="Line 279">
                <a:extLst>
                  <a:ext uri="{FF2B5EF4-FFF2-40B4-BE49-F238E27FC236}">
                    <a16:creationId xmlns:a16="http://schemas.microsoft.com/office/drawing/2014/main" id="{FCC6BA85-7019-8347-8C63-D06D2E5D2F69}"/>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39" name="Line 280">
                <a:extLst>
                  <a:ext uri="{FF2B5EF4-FFF2-40B4-BE49-F238E27FC236}">
                    <a16:creationId xmlns:a16="http://schemas.microsoft.com/office/drawing/2014/main" id="{2B9D45A6-79CA-4646-9699-489D37ADCA5A}"/>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40" name="Line 281">
                <a:extLst>
                  <a:ext uri="{FF2B5EF4-FFF2-40B4-BE49-F238E27FC236}">
                    <a16:creationId xmlns:a16="http://schemas.microsoft.com/office/drawing/2014/main" id="{F59E7A17-72F9-374F-A8F5-FD82DC49B57D}"/>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41" name="Line 282">
                <a:extLst>
                  <a:ext uri="{FF2B5EF4-FFF2-40B4-BE49-F238E27FC236}">
                    <a16:creationId xmlns:a16="http://schemas.microsoft.com/office/drawing/2014/main" id="{4D7A7502-5AF1-774C-9268-3C9D11B865B7}"/>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42" name="Line 283">
                <a:extLst>
                  <a:ext uri="{FF2B5EF4-FFF2-40B4-BE49-F238E27FC236}">
                    <a16:creationId xmlns:a16="http://schemas.microsoft.com/office/drawing/2014/main" id="{29FCA710-1D42-F147-9CA5-83E7CE3A2AD2}"/>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543" name="Line 284">
                <a:extLst>
                  <a:ext uri="{FF2B5EF4-FFF2-40B4-BE49-F238E27FC236}">
                    <a16:creationId xmlns:a16="http://schemas.microsoft.com/office/drawing/2014/main" id="{D502A43F-3D52-B844-AA36-6114B03B703A}"/>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pic>
          <p:nvPicPr>
            <p:cNvPr id="44527" name="Picture 1472" descr="cell_tower_radiation copy">
              <a:extLst>
                <a:ext uri="{FF2B5EF4-FFF2-40B4-BE49-F238E27FC236}">
                  <a16:creationId xmlns:a16="http://schemas.microsoft.com/office/drawing/2014/main" id="{C928570F-791C-4742-B43B-CF101380DD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28" name="Oval 1473">
              <a:extLst>
                <a:ext uri="{FF2B5EF4-FFF2-40B4-BE49-F238E27FC236}">
                  <a16:creationId xmlns:a16="http://schemas.microsoft.com/office/drawing/2014/main" id="{3E26AFEC-7695-8146-895C-B0915B516185}"/>
                </a:ext>
              </a:extLst>
            </p:cNvPr>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44088" name="Group 1474">
            <a:extLst>
              <a:ext uri="{FF2B5EF4-FFF2-40B4-BE49-F238E27FC236}">
                <a16:creationId xmlns:a16="http://schemas.microsoft.com/office/drawing/2014/main" id="{4BDBDF94-8AD8-F544-817E-886E027E6409}"/>
              </a:ext>
            </a:extLst>
          </p:cNvPr>
          <p:cNvGrpSpPr>
            <a:grpSpLocks/>
          </p:cNvGrpSpPr>
          <p:nvPr/>
        </p:nvGrpSpPr>
        <p:grpSpPr bwMode="auto">
          <a:xfrm>
            <a:off x="7985125" y="4991100"/>
            <a:ext cx="227013" cy="481013"/>
            <a:chOff x="4140" y="429"/>
            <a:chExt cx="1425" cy="2396"/>
          </a:xfrm>
        </p:grpSpPr>
        <p:sp>
          <p:nvSpPr>
            <p:cNvPr id="44494" name="Freeform 1475">
              <a:extLst>
                <a:ext uri="{FF2B5EF4-FFF2-40B4-BE49-F238E27FC236}">
                  <a16:creationId xmlns:a16="http://schemas.microsoft.com/office/drawing/2014/main" id="{F4F18D33-E570-5E40-9A55-2F7BC86BDDF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95" name="Rectangle 1476">
              <a:extLst>
                <a:ext uri="{FF2B5EF4-FFF2-40B4-BE49-F238E27FC236}">
                  <a16:creationId xmlns:a16="http://schemas.microsoft.com/office/drawing/2014/main" id="{BAF3D37D-09DC-E849-BC75-8F459F677C0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96" name="Freeform 1477">
              <a:extLst>
                <a:ext uri="{FF2B5EF4-FFF2-40B4-BE49-F238E27FC236}">
                  <a16:creationId xmlns:a16="http://schemas.microsoft.com/office/drawing/2014/main" id="{683C47DA-5804-224C-BBD3-2A6BF5C213B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97" name="Freeform 1478">
              <a:extLst>
                <a:ext uri="{FF2B5EF4-FFF2-40B4-BE49-F238E27FC236}">
                  <a16:creationId xmlns:a16="http://schemas.microsoft.com/office/drawing/2014/main" id="{46EFEA02-A4C4-6E47-BC96-08D527043B2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98" name="Rectangle 1479">
              <a:extLst>
                <a:ext uri="{FF2B5EF4-FFF2-40B4-BE49-F238E27FC236}">
                  <a16:creationId xmlns:a16="http://schemas.microsoft.com/office/drawing/2014/main" id="{FF355207-1B62-AC41-9A53-78BD9CD1918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499" name="Group 1480">
              <a:extLst>
                <a:ext uri="{FF2B5EF4-FFF2-40B4-BE49-F238E27FC236}">
                  <a16:creationId xmlns:a16="http://schemas.microsoft.com/office/drawing/2014/main" id="{3BAD7027-D8DE-E246-B59A-60EBC557AC2D}"/>
                </a:ext>
              </a:extLst>
            </p:cNvPr>
            <p:cNvGrpSpPr>
              <a:grpSpLocks/>
            </p:cNvGrpSpPr>
            <p:nvPr/>
          </p:nvGrpSpPr>
          <p:grpSpPr bwMode="auto">
            <a:xfrm>
              <a:off x="4749" y="668"/>
              <a:ext cx="581" cy="145"/>
              <a:chOff x="614" y="2568"/>
              <a:chExt cx="725" cy="139"/>
            </a:xfrm>
          </p:grpSpPr>
          <p:sp>
            <p:nvSpPr>
              <p:cNvPr id="44524" name="AutoShape 1481">
                <a:extLst>
                  <a:ext uri="{FF2B5EF4-FFF2-40B4-BE49-F238E27FC236}">
                    <a16:creationId xmlns:a16="http://schemas.microsoft.com/office/drawing/2014/main" id="{95CEF43C-9561-9C4A-B341-84E609BE6589}"/>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25" name="AutoShape 1482">
                <a:extLst>
                  <a:ext uri="{FF2B5EF4-FFF2-40B4-BE49-F238E27FC236}">
                    <a16:creationId xmlns:a16="http://schemas.microsoft.com/office/drawing/2014/main" id="{B931FCC6-3817-934B-97E1-02696AA1214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500" name="Rectangle 1483">
              <a:extLst>
                <a:ext uri="{FF2B5EF4-FFF2-40B4-BE49-F238E27FC236}">
                  <a16:creationId xmlns:a16="http://schemas.microsoft.com/office/drawing/2014/main" id="{FC942230-F5E6-6C42-92DA-C09B8E837A9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501" name="Group 1484">
              <a:extLst>
                <a:ext uri="{FF2B5EF4-FFF2-40B4-BE49-F238E27FC236}">
                  <a16:creationId xmlns:a16="http://schemas.microsoft.com/office/drawing/2014/main" id="{41F6786B-EFCD-8743-A73E-14ADBAA78CC8}"/>
                </a:ext>
              </a:extLst>
            </p:cNvPr>
            <p:cNvGrpSpPr>
              <a:grpSpLocks/>
            </p:cNvGrpSpPr>
            <p:nvPr/>
          </p:nvGrpSpPr>
          <p:grpSpPr bwMode="auto">
            <a:xfrm>
              <a:off x="4747" y="994"/>
              <a:ext cx="581" cy="134"/>
              <a:chOff x="614" y="2568"/>
              <a:chExt cx="725" cy="139"/>
            </a:xfrm>
          </p:grpSpPr>
          <p:sp>
            <p:nvSpPr>
              <p:cNvPr id="44522" name="AutoShape 1485">
                <a:extLst>
                  <a:ext uri="{FF2B5EF4-FFF2-40B4-BE49-F238E27FC236}">
                    <a16:creationId xmlns:a16="http://schemas.microsoft.com/office/drawing/2014/main" id="{26F2B6C3-EFCF-9045-88F0-CB76542CFF34}"/>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23" name="AutoShape 1486">
                <a:extLst>
                  <a:ext uri="{FF2B5EF4-FFF2-40B4-BE49-F238E27FC236}">
                    <a16:creationId xmlns:a16="http://schemas.microsoft.com/office/drawing/2014/main" id="{DB939651-25F5-1C46-BD22-D8EED2685E13}"/>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502" name="Rectangle 1487">
              <a:extLst>
                <a:ext uri="{FF2B5EF4-FFF2-40B4-BE49-F238E27FC236}">
                  <a16:creationId xmlns:a16="http://schemas.microsoft.com/office/drawing/2014/main" id="{82CBF8F9-CB12-874C-9BBF-53F4DCDF225F}"/>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03" name="Rectangle 1488">
              <a:extLst>
                <a:ext uri="{FF2B5EF4-FFF2-40B4-BE49-F238E27FC236}">
                  <a16:creationId xmlns:a16="http://schemas.microsoft.com/office/drawing/2014/main" id="{31B607B8-E499-B746-AA6D-16FCB4C62A49}"/>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504" name="Group 1489">
              <a:extLst>
                <a:ext uri="{FF2B5EF4-FFF2-40B4-BE49-F238E27FC236}">
                  <a16:creationId xmlns:a16="http://schemas.microsoft.com/office/drawing/2014/main" id="{9C7C2B33-8310-FA45-BE2E-A58300114578}"/>
                </a:ext>
              </a:extLst>
            </p:cNvPr>
            <p:cNvGrpSpPr>
              <a:grpSpLocks/>
            </p:cNvGrpSpPr>
            <p:nvPr/>
          </p:nvGrpSpPr>
          <p:grpSpPr bwMode="auto">
            <a:xfrm>
              <a:off x="4735" y="1627"/>
              <a:ext cx="582" cy="151"/>
              <a:chOff x="614" y="2568"/>
              <a:chExt cx="725" cy="139"/>
            </a:xfrm>
          </p:grpSpPr>
          <p:sp>
            <p:nvSpPr>
              <p:cNvPr id="44520" name="AutoShape 1490">
                <a:extLst>
                  <a:ext uri="{FF2B5EF4-FFF2-40B4-BE49-F238E27FC236}">
                    <a16:creationId xmlns:a16="http://schemas.microsoft.com/office/drawing/2014/main" id="{2955599C-B06E-E14E-A348-14A12FFB5C81}"/>
                  </a:ext>
                </a:extLst>
              </p:cNvPr>
              <p:cNvSpPr>
                <a:spLocks noChangeArrowheads="1"/>
              </p:cNvSpPr>
              <p:nvPr/>
            </p:nvSpPr>
            <p:spPr bwMode="auto">
              <a:xfrm>
                <a:off x="618" y="2579"/>
                <a:ext cx="720" cy="13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21" name="AutoShape 1491">
                <a:extLst>
                  <a:ext uri="{FF2B5EF4-FFF2-40B4-BE49-F238E27FC236}">
                    <a16:creationId xmlns:a16="http://schemas.microsoft.com/office/drawing/2014/main" id="{21A763E5-0BCA-0D40-A273-A8EEEE08E90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505" name="Freeform 1492">
              <a:extLst>
                <a:ext uri="{FF2B5EF4-FFF2-40B4-BE49-F238E27FC236}">
                  <a16:creationId xmlns:a16="http://schemas.microsoft.com/office/drawing/2014/main" id="{5FD41557-FBFD-4943-B3D9-60DD0C8DF6A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506" name="Group 1493">
              <a:extLst>
                <a:ext uri="{FF2B5EF4-FFF2-40B4-BE49-F238E27FC236}">
                  <a16:creationId xmlns:a16="http://schemas.microsoft.com/office/drawing/2014/main" id="{F4E1382C-14B4-B340-BB6F-178287752302}"/>
                </a:ext>
              </a:extLst>
            </p:cNvPr>
            <p:cNvGrpSpPr>
              <a:grpSpLocks/>
            </p:cNvGrpSpPr>
            <p:nvPr/>
          </p:nvGrpSpPr>
          <p:grpSpPr bwMode="auto">
            <a:xfrm>
              <a:off x="4739" y="1327"/>
              <a:ext cx="582" cy="139"/>
              <a:chOff x="614" y="2568"/>
              <a:chExt cx="725" cy="139"/>
            </a:xfrm>
          </p:grpSpPr>
          <p:sp>
            <p:nvSpPr>
              <p:cNvPr id="44518" name="AutoShape 1494">
                <a:extLst>
                  <a:ext uri="{FF2B5EF4-FFF2-40B4-BE49-F238E27FC236}">
                    <a16:creationId xmlns:a16="http://schemas.microsoft.com/office/drawing/2014/main" id="{116B985B-A9A2-8F41-BAB7-BF25DDC0705B}"/>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19" name="AutoShape 1495">
                <a:extLst>
                  <a:ext uri="{FF2B5EF4-FFF2-40B4-BE49-F238E27FC236}">
                    <a16:creationId xmlns:a16="http://schemas.microsoft.com/office/drawing/2014/main" id="{E6DDC490-AA0F-9E45-9952-07364B5748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507" name="Rectangle 1496">
              <a:extLst>
                <a:ext uri="{FF2B5EF4-FFF2-40B4-BE49-F238E27FC236}">
                  <a16:creationId xmlns:a16="http://schemas.microsoft.com/office/drawing/2014/main" id="{E2CF3BF5-3A1F-0744-826B-3B2E577D8FDB}"/>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08" name="Freeform 1497">
              <a:extLst>
                <a:ext uri="{FF2B5EF4-FFF2-40B4-BE49-F238E27FC236}">
                  <a16:creationId xmlns:a16="http://schemas.microsoft.com/office/drawing/2014/main" id="{B2883A14-5A95-5E48-9630-1F18AE53914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09" name="Freeform 1498">
              <a:extLst>
                <a:ext uri="{FF2B5EF4-FFF2-40B4-BE49-F238E27FC236}">
                  <a16:creationId xmlns:a16="http://schemas.microsoft.com/office/drawing/2014/main" id="{635BF787-17FE-FC4E-9326-E8500B12C60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10" name="Oval 1499">
              <a:extLst>
                <a:ext uri="{FF2B5EF4-FFF2-40B4-BE49-F238E27FC236}">
                  <a16:creationId xmlns:a16="http://schemas.microsoft.com/office/drawing/2014/main" id="{E65EC38D-363E-3E46-93EA-8C39F86C208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11" name="Freeform 1500">
              <a:extLst>
                <a:ext uri="{FF2B5EF4-FFF2-40B4-BE49-F238E27FC236}">
                  <a16:creationId xmlns:a16="http://schemas.microsoft.com/office/drawing/2014/main" id="{A76EBAF7-56B5-A14C-8298-83474BA98BC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12" name="AutoShape 1501">
              <a:extLst>
                <a:ext uri="{FF2B5EF4-FFF2-40B4-BE49-F238E27FC236}">
                  <a16:creationId xmlns:a16="http://schemas.microsoft.com/office/drawing/2014/main" id="{78901A58-31FD-7C4D-B78B-7CD66D97E9AD}"/>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13" name="AutoShape 1502">
              <a:extLst>
                <a:ext uri="{FF2B5EF4-FFF2-40B4-BE49-F238E27FC236}">
                  <a16:creationId xmlns:a16="http://schemas.microsoft.com/office/drawing/2014/main" id="{1E9C1323-B636-4B4A-8851-054CF2F277F5}"/>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14" name="Oval 1503">
              <a:extLst>
                <a:ext uri="{FF2B5EF4-FFF2-40B4-BE49-F238E27FC236}">
                  <a16:creationId xmlns:a16="http://schemas.microsoft.com/office/drawing/2014/main" id="{7331497D-F1F7-4E41-9844-A830D16F00E8}"/>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15" name="Oval 1504">
              <a:extLst>
                <a:ext uri="{FF2B5EF4-FFF2-40B4-BE49-F238E27FC236}">
                  <a16:creationId xmlns:a16="http://schemas.microsoft.com/office/drawing/2014/main" id="{4BFC76B7-9F9C-364C-A13B-6A32DABB72E1}"/>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cs typeface="Arial" panose="020B0604020202020204" pitchFamily="34" charset="0"/>
              </a:endParaRPr>
            </a:p>
          </p:txBody>
        </p:sp>
        <p:sp>
          <p:nvSpPr>
            <p:cNvPr id="44516" name="Oval 1505">
              <a:extLst>
                <a:ext uri="{FF2B5EF4-FFF2-40B4-BE49-F238E27FC236}">
                  <a16:creationId xmlns:a16="http://schemas.microsoft.com/office/drawing/2014/main" id="{294D8803-86B8-D746-9BA6-072D91345D6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517" name="Rectangle 1506">
              <a:extLst>
                <a:ext uri="{FF2B5EF4-FFF2-40B4-BE49-F238E27FC236}">
                  <a16:creationId xmlns:a16="http://schemas.microsoft.com/office/drawing/2014/main" id="{4C046DAB-51E9-6546-A88E-9505BAC0160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44089" name="Group 1507">
            <a:extLst>
              <a:ext uri="{FF2B5EF4-FFF2-40B4-BE49-F238E27FC236}">
                <a16:creationId xmlns:a16="http://schemas.microsoft.com/office/drawing/2014/main" id="{1E3A684B-E3FC-8849-93B4-FC6235BEB4B5}"/>
              </a:ext>
            </a:extLst>
          </p:cNvPr>
          <p:cNvGrpSpPr>
            <a:grpSpLocks/>
          </p:cNvGrpSpPr>
          <p:nvPr/>
        </p:nvGrpSpPr>
        <p:grpSpPr bwMode="auto">
          <a:xfrm>
            <a:off x="7669213" y="5292725"/>
            <a:ext cx="227012" cy="481013"/>
            <a:chOff x="4140" y="429"/>
            <a:chExt cx="1425" cy="2396"/>
          </a:xfrm>
        </p:grpSpPr>
        <p:sp>
          <p:nvSpPr>
            <p:cNvPr id="44462" name="Freeform 1508">
              <a:extLst>
                <a:ext uri="{FF2B5EF4-FFF2-40B4-BE49-F238E27FC236}">
                  <a16:creationId xmlns:a16="http://schemas.microsoft.com/office/drawing/2014/main" id="{98FD39C0-D39B-0448-AB7B-255D4B610380}"/>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63" name="Rectangle 1509">
              <a:extLst>
                <a:ext uri="{FF2B5EF4-FFF2-40B4-BE49-F238E27FC236}">
                  <a16:creationId xmlns:a16="http://schemas.microsoft.com/office/drawing/2014/main" id="{A7EBE1ED-60F9-ED4F-9A4C-503792A62D8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64" name="Freeform 1510">
              <a:extLst>
                <a:ext uri="{FF2B5EF4-FFF2-40B4-BE49-F238E27FC236}">
                  <a16:creationId xmlns:a16="http://schemas.microsoft.com/office/drawing/2014/main" id="{8F26670F-073E-9442-B099-B76190729EB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65" name="Freeform 1511">
              <a:extLst>
                <a:ext uri="{FF2B5EF4-FFF2-40B4-BE49-F238E27FC236}">
                  <a16:creationId xmlns:a16="http://schemas.microsoft.com/office/drawing/2014/main" id="{7C2D70C8-033E-644D-8A2B-99E19A640FF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66" name="Rectangle 1512">
              <a:extLst>
                <a:ext uri="{FF2B5EF4-FFF2-40B4-BE49-F238E27FC236}">
                  <a16:creationId xmlns:a16="http://schemas.microsoft.com/office/drawing/2014/main" id="{FEC9F2A5-B41D-9847-905B-8763863C7BC8}"/>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467" name="Group 1513">
              <a:extLst>
                <a:ext uri="{FF2B5EF4-FFF2-40B4-BE49-F238E27FC236}">
                  <a16:creationId xmlns:a16="http://schemas.microsoft.com/office/drawing/2014/main" id="{A24CEA47-7734-744A-AF5C-E2F89EBC4770}"/>
                </a:ext>
              </a:extLst>
            </p:cNvPr>
            <p:cNvGrpSpPr>
              <a:grpSpLocks/>
            </p:cNvGrpSpPr>
            <p:nvPr/>
          </p:nvGrpSpPr>
          <p:grpSpPr bwMode="auto">
            <a:xfrm>
              <a:off x="4749" y="668"/>
              <a:ext cx="581" cy="145"/>
              <a:chOff x="614" y="2568"/>
              <a:chExt cx="725" cy="139"/>
            </a:xfrm>
          </p:grpSpPr>
          <p:sp>
            <p:nvSpPr>
              <p:cNvPr id="44492" name="AutoShape 1514">
                <a:extLst>
                  <a:ext uri="{FF2B5EF4-FFF2-40B4-BE49-F238E27FC236}">
                    <a16:creationId xmlns:a16="http://schemas.microsoft.com/office/drawing/2014/main" id="{669E457B-1A81-ED41-B311-236207BED16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93" name="AutoShape 1515">
                <a:extLst>
                  <a:ext uri="{FF2B5EF4-FFF2-40B4-BE49-F238E27FC236}">
                    <a16:creationId xmlns:a16="http://schemas.microsoft.com/office/drawing/2014/main" id="{79BDEFB0-87AE-9D45-BE0F-F8C32D03A97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468" name="Rectangle 1516">
              <a:extLst>
                <a:ext uri="{FF2B5EF4-FFF2-40B4-BE49-F238E27FC236}">
                  <a16:creationId xmlns:a16="http://schemas.microsoft.com/office/drawing/2014/main" id="{E7C78A9B-386C-1E44-933E-F90578B73A26}"/>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469" name="Group 1517">
              <a:extLst>
                <a:ext uri="{FF2B5EF4-FFF2-40B4-BE49-F238E27FC236}">
                  <a16:creationId xmlns:a16="http://schemas.microsoft.com/office/drawing/2014/main" id="{E11A9F15-F22B-C94E-BDB2-57241FFC4790}"/>
                </a:ext>
              </a:extLst>
            </p:cNvPr>
            <p:cNvGrpSpPr>
              <a:grpSpLocks/>
            </p:cNvGrpSpPr>
            <p:nvPr/>
          </p:nvGrpSpPr>
          <p:grpSpPr bwMode="auto">
            <a:xfrm>
              <a:off x="4747" y="994"/>
              <a:ext cx="581" cy="134"/>
              <a:chOff x="614" y="2568"/>
              <a:chExt cx="725" cy="139"/>
            </a:xfrm>
          </p:grpSpPr>
          <p:sp>
            <p:nvSpPr>
              <p:cNvPr id="44490" name="AutoShape 1518">
                <a:extLst>
                  <a:ext uri="{FF2B5EF4-FFF2-40B4-BE49-F238E27FC236}">
                    <a16:creationId xmlns:a16="http://schemas.microsoft.com/office/drawing/2014/main" id="{FF2E9D6B-D82B-3942-89AB-9B1B99A0B9D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91" name="AutoShape 1519">
                <a:extLst>
                  <a:ext uri="{FF2B5EF4-FFF2-40B4-BE49-F238E27FC236}">
                    <a16:creationId xmlns:a16="http://schemas.microsoft.com/office/drawing/2014/main" id="{3AE634DF-EA09-004E-A211-D80A4EE9F9F9}"/>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470" name="Rectangle 1520">
              <a:extLst>
                <a:ext uri="{FF2B5EF4-FFF2-40B4-BE49-F238E27FC236}">
                  <a16:creationId xmlns:a16="http://schemas.microsoft.com/office/drawing/2014/main" id="{599FF477-B703-E547-B09C-28DA078DC4DA}"/>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71" name="Rectangle 1521">
              <a:extLst>
                <a:ext uri="{FF2B5EF4-FFF2-40B4-BE49-F238E27FC236}">
                  <a16:creationId xmlns:a16="http://schemas.microsoft.com/office/drawing/2014/main" id="{6FF0D943-911C-014E-91A2-776BF22F854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472" name="Group 1522">
              <a:extLst>
                <a:ext uri="{FF2B5EF4-FFF2-40B4-BE49-F238E27FC236}">
                  <a16:creationId xmlns:a16="http://schemas.microsoft.com/office/drawing/2014/main" id="{65864FCA-96DF-A24E-8EAF-37886610822C}"/>
                </a:ext>
              </a:extLst>
            </p:cNvPr>
            <p:cNvGrpSpPr>
              <a:grpSpLocks/>
            </p:cNvGrpSpPr>
            <p:nvPr/>
          </p:nvGrpSpPr>
          <p:grpSpPr bwMode="auto">
            <a:xfrm>
              <a:off x="4735" y="1627"/>
              <a:ext cx="582" cy="151"/>
              <a:chOff x="614" y="2568"/>
              <a:chExt cx="725" cy="139"/>
            </a:xfrm>
          </p:grpSpPr>
          <p:sp>
            <p:nvSpPr>
              <p:cNvPr id="44488" name="AutoShape 1523">
                <a:extLst>
                  <a:ext uri="{FF2B5EF4-FFF2-40B4-BE49-F238E27FC236}">
                    <a16:creationId xmlns:a16="http://schemas.microsoft.com/office/drawing/2014/main" id="{2DBB8F12-912D-9C47-AC6F-BEB5E7D3BA5B}"/>
                  </a:ext>
                </a:extLst>
              </p:cNvPr>
              <p:cNvSpPr>
                <a:spLocks noChangeArrowheads="1"/>
              </p:cNvSpPr>
              <p:nvPr/>
            </p:nvSpPr>
            <p:spPr bwMode="auto">
              <a:xfrm>
                <a:off x="618" y="2579"/>
                <a:ext cx="720" cy="13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89" name="AutoShape 1524">
                <a:extLst>
                  <a:ext uri="{FF2B5EF4-FFF2-40B4-BE49-F238E27FC236}">
                    <a16:creationId xmlns:a16="http://schemas.microsoft.com/office/drawing/2014/main" id="{68854FA2-80B7-CB42-B424-F807611703CB}"/>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473" name="Freeform 1525">
              <a:extLst>
                <a:ext uri="{FF2B5EF4-FFF2-40B4-BE49-F238E27FC236}">
                  <a16:creationId xmlns:a16="http://schemas.microsoft.com/office/drawing/2014/main" id="{BEF291BA-7E39-A54B-B060-BF69C210934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474" name="Group 1526">
              <a:extLst>
                <a:ext uri="{FF2B5EF4-FFF2-40B4-BE49-F238E27FC236}">
                  <a16:creationId xmlns:a16="http://schemas.microsoft.com/office/drawing/2014/main" id="{798369A5-86F7-9A47-8EE2-CBEC8BFB3BE1}"/>
                </a:ext>
              </a:extLst>
            </p:cNvPr>
            <p:cNvGrpSpPr>
              <a:grpSpLocks/>
            </p:cNvGrpSpPr>
            <p:nvPr/>
          </p:nvGrpSpPr>
          <p:grpSpPr bwMode="auto">
            <a:xfrm>
              <a:off x="4739" y="1327"/>
              <a:ext cx="582" cy="139"/>
              <a:chOff x="614" y="2568"/>
              <a:chExt cx="725" cy="139"/>
            </a:xfrm>
          </p:grpSpPr>
          <p:sp>
            <p:nvSpPr>
              <p:cNvPr id="44486" name="AutoShape 1527">
                <a:extLst>
                  <a:ext uri="{FF2B5EF4-FFF2-40B4-BE49-F238E27FC236}">
                    <a16:creationId xmlns:a16="http://schemas.microsoft.com/office/drawing/2014/main" id="{72E77B11-153E-D347-B6F7-369A839E4AAC}"/>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87" name="AutoShape 1528">
                <a:extLst>
                  <a:ext uri="{FF2B5EF4-FFF2-40B4-BE49-F238E27FC236}">
                    <a16:creationId xmlns:a16="http://schemas.microsoft.com/office/drawing/2014/main" id="{33867FB7-F97F-DB40-9F90-0FC9D6514536}"/>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44475" name="Rectangle 1529">
              <a:extLst>
                <a:ext uri="{FF2B5EF4-FFF2-40B4-BE49-F238E27FC236}">
                  <a16:creationId xmlns:a16="http://schemas.microsoft.com/office/drawing/2014/main" id="{2488B4C9-8B65-AE47-9C47-6710D569E9F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76" name="Freeform 1530">
              <a:extLst>
                <a:ext uri="{FF2B5EF4-FFF2-40B4-BE49-F238E27FC236}">
                  <a16:creationId xmlns:a16="http://schemas.microsoft.com/office/drawing/2014/main" id="{833A656B-7FF7-FA45-AB58-B820EF41E9C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77" name="Freeform 1531">
              <a:extLst>
                <a:ext uri="{FF2B5EF4-FFF2-40B4-BE49-F238E27FC236}">
                  <a16:creationId xmlns:a16="http://schemas.microsoft.com/office/drawing/2014/main" id="{95E59CC6-40D2-CC4E-A699-85B130EB3FFC}"/>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78" name="Oval 1532">
              <a:extLst>
                <a:ext uri="{FF2B5EF4-FFF2-40B4-BE49-F238E27FC236}">
                  <a16:creationId xmlns:a16="http://schemas.microsoft.com/office/drawing/2014/main" id="{3B215732-08DF-C447-9922-1B3AE129C0F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79" name="Freeform 1533">
              <a:extLst>
                <a:ext uri="{FF2B5EF4-FFF2-40B4-BE49-F238E27FC236}">
                  <a16:creationId xmlns:a16="http://schemas.microsoft.com/office/drawing/2014/main" id="{BD4B26CE-AA0C-A54E-B542-0B95895A270E}"/>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80" name="AutoShape 1534">
              <a:extLst>
                <a:ext uri="{FF2B5EF4-FFF2-40B4-BE49-F238E27FC236}">
                  <a16:creationId xmlns:a16="http://schemas.microsoft.com/office/drawing/2014/main" id="{DE9DBD2F-8123-F948-8901-FE1AE9A3221D}"/>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81" name="AutoShape 1535">
              <a:extLst>
                <a:ext uri="{FF2B5EF4-FFF2-40B4-BE49-F238E27FC236}">
                  <a16:creationId xmlns:a16="http://schemas.microsoft.com/office/drawing/2014/main" id="{4CA65CB3-2A4A-324B-BD19-C81EADEB2E2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82" name="Oval 1536">
              <a:extLst>
                <a:ext uri="{FF2B5EF4-FFF2-40B4-BE49-F238E27FC236}">
                  <a16:creationId xmlns:a16="http://schemas.microsoft.com/office/drawing/2014/main" id="{6EEBB058-17BB-F446-9632-B8B9096A5465}"/>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83" name="Oval 1537">
              <a:extLst>
                <a:ext uri="{FF2B5EF4-FFF2-40B4-BE49-F238E27FC236}">
                  <a16:creationId xmlns:a16="http://schemas.microsoft.com/office/drawing/2014/main" id="{2A565C2A-0FD7-044F-B8EE-6962EFB3CD98}"/>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cs typeface="Arial" panose="020B0604020202020204" pitchFamily="34" charset="0"/>
              </a:endParaRPr>
            </a:p>
          </p:txBody>
        </p:sp>
        <p:sp>
          <p:nvSpPr>
            <p:cNvPr id="44484" name="Oval 1538">
              <a:extLst>
                <a:ext uri="{FF2B5EF4-FFF2-40B4-BE49-F238E27FC236}">
                  <a16:creationId xmlns:a16="http://schemas.microsoft.com/office/drawing/2014/main" id="{F339C5B1-CA3D-1C40-ABE8-E94309D25B1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485" name="Rectangle 1539">
              <a:extLst>
                <a:ext uri="{FF2B5EF4-FFF2-40B4-BE49-F238E27FC236}">
                  <a16:creationId xmlns:a16="http://schemas.microsoft.com/office/drawing/2014/main" id="{8C65D98C-86F3-F14E-B1D7-F582C05BC2D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44090" name="Group 1540">
            <a:extLst>
              <a:ext uri="{FF2B5EF4-FFF2-40B4-BE49-F238E27FC236}">
                <a16:creationId xmlns:a16="http://schemas.microsoft.com/office/drawing/2014/main" id="{47B96570-6DA3-9F46-8D71-5DAD44101EF3}"/>
              </a:ext>
            </a:extLst>
          </p:cNvPr>
          <p:cNvGrpSpPr>
            <a:grpSpLocks/>
          </p:cNvGrpSpPr>
          <p:nvPr/>
        </p:nvGrpSpPr>
        <p:grpSpPr bwMode="auto">
          <a:xfrm>
            <a:off x="5046663" y="2032000"/>
            <a:ext cx="534987" cy="407988"/>
            <a:chOff x="877" y="1008"/>
            <a:chExt cx="2747" cy="2591"/>
          </a:xfrm>
        </p:grpSpPr>
        <p:pic>
          <p:nvPicPr>
            <p:cNvPr id="44439" name="Picture 1541" descr="antenna_stylized">
              <a:extLst>
                <a:ext uri="{FF2B5EF4-FFF2-40B4-BE49-F238E27FC236}">
                  <a16:creationId xmlns:a16="http://schemas.microsoft.com/office/drawing/2014/main" id="{B0162C20-7241-B443-AAB9-44BFC46D25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40" name="Picture 1542" descr="laptop_keyboard">
              <a:extLst>
                <a:ext uri="{FF2B5EF4-FFF2-40B4-BE49-F238E27FC236}">
                  <a16:creationId xmlns:a16="http://schemas.microsoft.com/office/drawing/2014/main" id="{37BB961C-1CA5-974E-9095-C26AC10B34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1" name="Freeform 1543">
              <a:extLst>
                <a:ext uri="{FF2B5EF4-FFF2-40B4-BE49-F238E27FC236}">
                  <a16:creationId xmlns:a16="http://schemas.microsoft.com/office/drawing/2014/main" id="{3872F837-46D8-F346-9D99-EA3F1348688C}"/>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44442" name="Picture 1544" descr="screen">
              <a:extLst>
                <a:ext uri="{FF2B5EF4-FFF2-40B4-BE49-F238E27FC236}">
                  <a16:creationId xmlns:a16="http://schemas.microsoft.com/office/drawing/2014/main" id="{5F29E812-E02C-FE45-939A-0A992E20018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3" name="Freeform 1545">
              <a:extLst>
                <a:ext uri="{FF2B5EF4-FFF2-40B4-BE49-F238E27FC236}">
                  <a16:creationId xmlns:a16="http://schemas.microsoft.com/office/drawing/2014/main" id="{1FA61C20-739F-4A42-A19D-FAF25BB517E0}"/>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44" name="Freeform 1546">
              <a:extLst>
                <a:ext uri="{FF2B5EF4-FFF2-40B4-BE49-F238E27FC236}">
                  <a16:creationId xmlns:a16="http://schemas.microsoft.com/office/drawing/2014/main" id="{23BDB5C5-7804-6F44-AC31-1AB3C94D8E4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45" name="Freeform 1547">
              <a:extLst>
                <a:ext uri="{FF2B5EF4-FFF2-40B4-BE49-F238E27FC236}">
                  <a16:creationId xmlns:a16="http://schemas.microsoft.com/office/drawing/2014/main" id="{74FFBE7E-3698-7B4F-B2BC-7BE2F36A05B6}"/>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46" name="Freeform 1548">
              <a:extLst>
                <a:ext uri="{FF2B5EF4-FFF2-40B4-BE49-F238E27FC236}">
                  <a16:creationId xmlns:a16="http://schemas.microsoft.com/office/drawing/2014/main" id="{AFBE5FC9-5FA1-9446-BEE1-656752EB6EAC}"/>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47" name="Freeform 1549">
              <a:extLst>
                <a:ext uri="{FF2B5EF4-FFF2-40B4-BE49-F238E27FC236}">
                  <a16:creationId xmlns:a16="http://schemas.microsoft.com/office/drawing/2014/main" id="{5D67FBFA-2CA0-2B4C-A3D5-01765E51B0A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48" name="Freeform 1550">
              <a:extLst>
                <a:ext uri="{FF2B5EF4-FFF2-40B4-BE49-F238E27FC236}">
                  <a16:creationId xmlns:a16="http://schemas.microsoft.com/office/drawing/2014/main" id="{04EAB5EC-AF94-BE40-8AD5-42D90AB5D98F}"/>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449" name="Group 1551">
              <a:extLst>
                <a:ext uri="{FF2B5EF4-FFF2-40B4-BE49-F238E27FC236}">
                  <a16:creationId xmlns:a16="http://schemas.microsoft.com/office/drawing/2014/main" id="{0983D813-DD3C-2E44-9C7B-C114B5C9F95E}"/>
                </a:ext>
              </a:extLst>
            </p:cNvPr>
            <p:cNvGrpSpPr>
              <a:grpSpLocks/>
            </p:cNvGrpSpPr>
            <p:nvPr/>
          </p:nvGrpSpPr>
          <p:grpSpPr bwMode="auto">
            <a:xfrm>
              <a:off x="1709" y="3008"/>
              <a:ext cx="507" cy="234"/>
              <a:chOff x="1740" y="2642"/>
              <a:chExt cx="752" cy="327"/>
            </a:xfrm>
          </p:grpSpPr>
          <p:sp>
            <p:nvSpPr>
              <p:cNvPr id="44456" name="Freeform 1552">
                <a:extLst>
                  <a:ext uri="{FF2B5EF4-FFF2-40B4-BE49-F238E27FC236}">
                    <a16:creationId xmlns:a16="http://schemas.microsoft.com/office/drawing/2014/main" id="{FC6280AB-9FDB-924C-B1EE-5BD5DFB2A0B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7" name="Freeform 1553">
                <a:extLst>
                  <a:ext uri="{FF2B5EF4-FFF2-40B4-BE49-F238E27FC236}">
                    <a16:creationId xmlns:a16="http://schemas.microsoft.com/office/drawing/2014/main" id="{8AD7B2B4-C668-1849-AD96-BF6D82B37F8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8" name="Freeform 1554">
                <a:extLst>
                  <a:ext uri="{FF2B5EF4-FFF2-40B4-BE49-F238E27FC236}">
                    <a16:creationId xmlns:a16="http://schemas.microsoft.com/office/drawing/2014/main" id="{48000DC6-07C5-CD4B-964F-F9AD2F32904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9" name="Freeform 1555">
                <a:extLst>
                  <a:ext uri="{FF2B5EF4-FFF2-40B4-BE49-F238E27FC236}">
                    <a16:creationId xmlns:a16="http://schemas.microsoft.com/office/drawing/2014/main" id="{0EB31BFB-B10A-FB46-83C0-69025AB24B33}"/>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60" name="Freeform 1556">
                <a:extLst>
                  <a:ext uri="{FF2B5EF4-FFF2-40B4-BE49-F238E27FC236}">
                    <a16:creationId xmlns:a16="http://schemas.microsoft.com/office/drawing/2014/main" id="{74A0D206-BAB6-0D4A-8D41-FC1CCEF449B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61" name="Freeform 1557">
                <a:extLst>
                  <a:ext uri="{FF2B5EF4-FFF2-40B4-BE49-F238E27FC236}">
                    <a16:creationId xmlns:a16="http://schemas.microsoft.com/office/drawing/2014/main" id="{B3BEF4D3-666D-924E-A358-85746D4D0DF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450" name="Freeform 1558">
              <a:extLst>
                <a:ext uri="{FF2B5EF4-FFF2-40B4-BE49-F238E27FC236}">
                  <a16:creationId xmlns:a16="http://schemas.microsoft.com/office/drawing/2014/main" id="{A358C310-79BE-1743-9761-E69C90B96FB5}"/>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1" name="Freeform 1559">
              <a:extLst>
                <a:ext uri="{FF2B5EF4-FFF2-40B4-BE49-F238E27FC236}">
                  <a16:creationId xmlns:a16="http://schemas.microsoft.com/office/drawing/2014/main" id="{8BCC1FD2-A7FC-0849-9A73-028C9ADDEA96}"/>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2" name="Freeform 1560">
              <a:extLst>
                <a:ext uri="{FF2B5EF4-FFF2-40B4-BE49-F238E27FC236}">
                  <a16:creationId xmlns:a16="http://schemas.microsoft.com/office/drawing/2014/main" id="{91AF5563-85AB-924E-A848-B45DE70E7DF5}"/>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3" name="Freeform 1561">
              <a:extLst>
                <a:ext uri="{FF2B5EF4-FFF2-40B4-BE49-F238E27FC236}">
                  <a16:creationId xmlns:a16="http://schemas.microsoft.com/office/drawing/2014/main" id="{CFB98652-D364-454F-A8A5-3C80CBEC9EE9}"/>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4" name="Freeform 1562">
              <a:extLst>
                <a:ext uri="{FF2B5EF4-FFF2-40B4-BE49-F238E27FC236}">
                  <a16:creationId xmlns:a16="http://schemas.microsoft.com/office/drawing/2014/main" id="{11A0AB65-AAF5-614E-855D-2B4161335438}"/>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55" name="Freeform 1563">
              <a:extLst>
                <a:ext uri="{FF2B5EF4-FFF2-40B4-BE49-F238E27FC236}">
                  <a16:creationId xmlns:a16="http://schemas.microsoft.com/office/drawing/2014/main" id="{9D788C94-7828-B640-838F-0C56972AFD7D}"/>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4091" name="Group 1564">
            <a:extLst>
              <a:ext uri="{FF2B5EF4-FFF2-40B4-BE49-F238E27FC236}">
                <a16:creationId xmlns:a16="http://schemas.microsoft.com/office/drawing/2014/main" id="{F695B352-93D6-5D4D-988B-4BCB1EA28067}"/>
              </a:ext>
            </a:extLst>
          </p:cNvPr>
          <p:cNvGrpSpPr>
            <a:grpSpLocks/>
          </p:cNvGrpSpPr>
          <p:nvPr/>
        </p:nvGrpSpPr>
        <p:grpSpPr bwMode="auto">
          <a:xfrm>
            <a:off x="6616700" y="5475288"/>
            <a:ext cx="474663" cy="407987"/>
            <a:chOff x="877" y="1008"/>
            <a:chExt cx="2747" cy="2591"/>
          </a:xfrm>
        </p:grpSpPr>
        <p:pic>
          <p:nvPicPr>
            <p:cNvPr id="44416" name="Picture 1565" descr="antenna_stylized">
              <a:extLst>
                <a:ext uri="{FF2B5EF4-FFF2-40B4-BE49-F238E27FC236}">
                  <a16:creationId xmlns:a16="http://schemas.microsoft.com/office/drawing/2014/main" id="{E4B78A6B-EFF7-C943-B4D0-3EBE92FB3BF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17" name="Picture 1566" descr="laptop_keyboard">
              <a:extLst>
                <a:ext uri="{FF2B5EF4-FFF2-40B4-BE49-F238E27FC236}">
                  <a16:creationId xmlns:a16="http://schemas.microsoft.com/office/drawing/2014/main" id="{64171569-2B05-B745-801F-4C6BEE5999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18" name="Freeform 1567">
              <a:extLst>
                <a:ext uri="{FF2B5EF4-FFF2-40B4-BE49-F238E27FC236}">
                  <a16:creationId xmlns:a16="http://schemas.microsoft.com/office/drawing/2014/main" id="{683771B1-A9BE-AC47-94A6-5A560DC3EBE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44419" name="Picture 1568" descr="screen">
              <a:extLst>
                <a:ext uri="{FF2B5EF4-FFF2-40B4-BE49-F238E27FC236}">
                  <a16:creationId xmlns:a16="http://schemas.microsoft.com/office/drawing/2014/main" id="{F01705BB-D26E-F540-8C11-3C446F340C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20" name="Freeform 1569">
              <a:extLst>
                <a:ext uri="{FF2B5EF4-FFF2-40B4-BE49-F238E27FC236}">
                  <a16:creationId xmlns:a16="http://schemas.microsoft.com/office/drawing/2014/main" id="{7EE28C72-0C70-B747-882A-C9149FC21867}"/>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21" name="Freeform 1570">
              <a:extLst>
                <a:ext uri="{FF2B5EF4-FFF2-40B4-BE49-F238E27FC236}">
                  <a16:creationId xmlns:a16="http://schemas.microsoft.com/office/drawing/2014/main" id="{9B55EB9C-6192-3441-AF58-F35C26790CB4}"/>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22" name="Freeform 1571">
              <a:extLst>
                <a:ext uri="{FF2B5EF4-FFF2-40B4-BE49-F238E27FC236}">
                  <a16:creationId xmlns:a16="http://schemas.microsoft.com/office/drawing/2014/main" id="{7A0DFA6F-EA07-514F-9B7E-1914A3C2534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23" name="Freeform 1572">
              <a:extLst>
                <a:ext uri="{FF2B5EF4-FFF2-40B4-BE49-F238E27FC236}">
                  <a16:creationId xmlns:a16="http://schemas.microsoft.com/office/drawing/2014/main" id="{FBA672C8-001E-3C4B-B993-14939A8D64F4}"/>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24" name="Freeform 1573">
              <a:extLst>
                <a:ext uri="{FF2B5EF4-FFF2-40B4-BE49-F238E27FC236}">
                  <a16:creationId xmlns:a16="http://schemas.microsoft.com/office/drawing/2014/main" id="{9BABDE94-CEF3-0D47-8F47-28E7D6A3FD31}"/>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25" name="Freeform 1574">
              <a:extLst>
                <a:ext uri="{FF2B5EF4-FFF2-40B4-BE49-F238E27FC236}">
                  <a16:creationId xmlns:a16="http://schemas.microsoft.com/office/drawing/2014/main" id="{04F496B4-0CA8-F043-B5A6-F8EBD7BB2C58}"/>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426" name="Group 1575">
              <a:extLst>
                <a:ext uri="{FF2B5EF4-FFF2-40B4-BE49-F238E27FC236}">
                  <a16:creationId xmlns:a16="http://schemas.microsoft.com/office/drawing/2014/main" id="{A0C5637E-CEEB-1344-B5B3-976E79D50CF2}"/>
                </a:ext>
              </a:extLst>
            </p:cNvPr>
            <p:cNvGrpSpPr>
              <a:grpSpLocks/>
            </p:cNvGrpSpPr>
            <p:nvPr/>
          </p:nvGrpSpPr>
          <p:grpSpPr bwMode="auto">
            <a:xfrm>
              <a:off x="1709" y="3008"/>
              <a:ext cx="507" cy="234"/>
              <a:chOff x="1740" y="2642"/>
              <a:chExt cx="752" cy="327"/>
            </a:xfrm>
          </p:grpSpPr>
          <p:sp>
            <p:nvSpPr>
              <p:cNvPr id="44433" name="Freeform 1576">
                <a:extLst>
                  <a:ext uri="{FF2B5EF4-FFF2-40B4-BE49-F238E27FC236}">
                    <a16:creationId xmlns:a16="http://schemas.microsoft.com/office/drawing/2014/main" id="{0C0AA0DF-6167-624D-8060-3321B037469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4" name="Freeform 1577">
                <a:extLst>
                  <a:ext uri="{FF2B5EF4-FFF2-40B4-BE49-F238E27FC236}">
                    <a16:creationId xmlns:a16="http://schemas.microsoft.com/office/drawing/2014/main" id="{6ABA6693-311B-AC42-9A2F-EE740B5933C4}"/>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5" name="Freeform 1578">
                <a:extLst>
                  <a:ext uri="{FF2B5EF4-FFF2-40B4-BE49-F238E27FC236}">
                    <a16:creationId xmlns:a16="http://schemas.microsoft.com/office/drawing/2014/main" id="{872FDF9A-2557-A448-A2FD-545211EA985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6" name="Freeform 1579">
                <a:extLst>
                  <a:ext uri="{FF2B5EF4-FFF2-40B4-BE49-F238E27FC236}">
                    <a16:creationId xmlns:a16="http://schemas.microsoft.com/office/drawing/2014/main" id="{03A6D740-6850-894D-B63F-7ED79EB50955}"/>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7" name="Freeform 1580">
                <a:extLst>
                  <a:ext uri="{FF2B5EF4-FFF2-40B4-BE49-F238E27FC236}">
                    <a16:creationId xmlns:a16="http://schemas.microsoft.com/office/drawing/2014/main" id="{414885E4-190E-DF4E-9531-1382BE90A12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8" name="Freeform 1581">
                <a:extLst>
                  <a:ext uri="{FF2B5EF4-FFF2-40B4-BE49-F238E27FC236}">
                    <a16:creationId xmlns:a16="http://schemas.microsoft.com/office/drawing/2014/main" id="{DA79EFC6-1B3F-3140-9FD8-A0053BB02AC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427" name="Freeform 1582">
              <a:extLst>
                <a:ext uri="{FF2B5EF4-FFF2-40B4-BE49-F238E27FC236}">
                  <a16:creationId xmlns:a16="http://schemas.microsoft.com/office/drawing/2014/main" id="{A5F2F0A9-04E0-0C4A-90FF-45EB6751C907}"/>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28" name="Freeform 1583">
              <a:extLst>
                <a:ext uri="{FF2B5EF4-FFF2-40B4-BE49-F238E27FC236}">
                  <a16:creationId xmlns:a16="http://schemas.microsoft.com/office/drawing/2014/main" id="{516D88A1-86F1-4740-87B4-E94622ED9913}"/>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29" name="Freeform 1584">
              <a:extLst>
                <a:ext uri="{FF2B5EF4-FFF2-40B4-BE49-F238E27FC236}">
                  <a16:creationId xmlns:a16="http://schemas.microsoft.com/office/drawing/2014/main" id="{2368F51E-12C9-7A46-A3AA-09FA16B6E7F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0" name="Freeform 1585">
              <a:extLst>
                <a:ext uri="{FF2B5EF4-FFF2-40B4-BE49-F238E27FC236}">
                  <a16:creationId xmlns:a16="http://schemas.microsoft.com/office/drawing/2014/main" id="{C6DD6DEE-2337-7047-AEA3-BE3A83829D74}"/>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1" name="Freeform 1586">
              <a:extLst>
                <a:ext uri="{FF2B5EF4-FFF2-40B4-BE49-F238E27FC236}">
                  <a16:creationId xmlns:a16="http://schemas.microsoft.com/office/drawing/2014/main" id="{07C77B8B-DC93-784F-B486-67BCE16D30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32" name="Freeform 1587">
              <a:extLst>
                <a:ext uri="{FF2B5EF4-FFF2-40B4-BE49-F238E27FC236}">
                  <a16:creationId xmlns:a16="http://schemas.microsoft.com/office/drawing/2014/main" id="{1F254C75-9360-E049-A504-68B101D7DF55}"/>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4092" name="Group 1588">
            <a:extLst>
              <a:ext uri="{FF2B5EF4-FFF2-40B4-BE49-F238E27FC236}">
                <a16:creationId xmlns:a16="http://schemas.microsoft.com/office/drawing/2014/main" id="{2EC10039-65D3-CB45-8408-EA80533DBBE6}"/>
              </a:ext>
            </a:extLst>
          </p:cNvPr>
          <p:cNvGrpSpPr>
            <a:grpSpLocks/>
          </p:cNvGrpSpPr>
          <p:nvPr/>
        </p:nvGrpSpPr>
        <p:grpSpPr bwMode="auto">
          <a:xfrm>
            <a:off x="5305425" y="3030538"/>
            <a:ext cx="444500" cy="407987"/>
            <a:chOff x="877" y="1008"/>
            <a:chExt cx="2747" cy="2591"/>
          </a:xfrm>
        </p:grpSpPr>
        <p:pic>
          <p:nvPicPr>
            <p:cNvPr id="44393" name="Picture 1589" descr="antenna_stylized">
              <a:extLst>
                <a:ext uri="{FF2B5EF4-FFF2-40B4-BE49-F238E27FC236}">
                  <a16:creationId xmlns:a16="http://schemas.microsoft.com/office/drawing/2014/main" id="{EA948019-1779-7641-AC3E-8C839BADD63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94" name="Picture 1590" descr="laptop_keyboard">
              <a:extLst>
                <a:ext uri="{FF2B5EF4-FFF2-40B4-BE49-F238E27FC236}">
                  <a16:creationId xmlns:a16="http://schemas.microsoft.com/office/drawing/2014/main" id="{CDDC3DE6-8437-5645-8DB8-EE1009DCDE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95" name="Freeform 1591">
              <a:extLst>
                <a:ext uri="{FF2B5EF4-FFF2-40B4-BE49-F238E27FC236}">
                  <a16:creationId xmlns:a16="http://schemas.microsoft.com/office/drawing/2014/main" id="{246C0F5C-4CCF-D347-B191-72DDB3BAB58F}"/>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44396" name="Picture 1592" descr="screen">
              <a:extLst>
                <a:ext uri="{FF2B5EF4-FFF2-40B4-BE49-F238E27FC236}">
                  <a16:creationId xmlns:a16="http://schemas.microsoft.com/office/drawing/2014/main" id="{7E65B505-4663-A44C-BE7C-BAF1BAAB8E1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97" name="Freeform 1593">
              <a:extLst>
                <a:ext uri="{FF2B5EF4-FFF2-40B4-BE49-F238E27FC236}">
                  <a16:creationId xmlns:a16="http://schemas.microsoft.com/office/drawing/2014/main" id="{C36D3D00-C0DC-D04D-A0EC-2E57F1AB7B15}"/>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98" name="Freeform 1594">
              <a:extLst>
                <a:ext uri="{FF2B5EF4-FFF2-40B4-BE49-F238E27FC236}">
                  <a16:creationId xmlns:a16="http://schemas.microsoft.com/office/drawing/2014/main" id="{515BAE02-454B-A546-838A-1E59B29DFE01}"/>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99" name="Freeform 1595">
              <a:extLst>
                <a:ext uri="{FF2B5EF4-FFF2-40B4-BE49-F238E27FC236}">
                  <a16:creationId xmlns:a16="http://schemas.microsoft.com/office/drawing/2014/main" id="{EC37EB21-C5C8-7A40-8A43-1FF17AFA4AB4}"/>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0" name="Freeform 1596">
              <a:extLst>
                <a:ext uri="{FF2B5EF4-FFF2-40B4-BE49-F238E27FC236}">
                  <a16:creationId xmlns:a16="http://schemas.microsoft.com/office/drawing/2014/main" id="{77DACFFB-B5D2-9C44-9996-61B47C6CBB23}"/>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1" name="Freeform 1597">
              <a:extLst>
                <a:ext uri="{FF2B5EF4-FFF2-40B4-BE49-F238E27FC236}">
                  <a16:creationId xmlns:a16="http://schemas.microsoft.com/office/drawing/2014/main" id="{577BC19E-7564-C04D-9C36-D0B0577D7EE9}"/>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2" name="Freeform 1598">
              <a:extLst>
                <a:ext uri="{FF2B5EF4-FFF2-40B4-BE49-F238E27FC236}">
                  <a16:creationId xmlns:a16="http://schemas.microsoft.com/office/drawing/2014/main" id="{9EF88D82-1871-CA48-98DF-A6C935886174}"/>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403" name="Group 1599">
              <a:extLst>
                <a:ext uri="{FF2B5EF4-FFF2-40B4-BE49-F238E27FC236}">
                  <a16:creationId xmlns:a16="http://schemas.microsoft.com/office/drawing/2014/main" id="{A8C4D43C-2105-0343-87B3-1CBEE63315BB}"/>
                </a:ext>
              </a:extLst>
            </p:cNvPr>
            <p:cNvGrpSpPr>
              <a:grpSpLocks/>
            </p:cNvGrpSpPr>
            <p:nvPr/>
          </p:nvGrpSpPr>
          <p:grpSpPr bwMode="auto">
            <a:xfrm>
              <a:off x="1709" y="3008"/>
              <a:ext cx="507" cy="234"/>
              <a:chOff x="1740" y="2642"/>
              <a:chExt cx="752" cy="327"/>
            </a:xfrm>
          </p:grpSpPr>
          <p:sp>
            <p:nvSpPr>
              <p:cNvPr id="44410" name="Freeform 1600">
                <a:extLst>
                  <a:ext uri="{FF2B5EF4-FFF2-40B4-BE49-F238E27FC236}">
                    <a16:creationId xmlns:a16="http://schemas.microsoft.com/office/drawing/2014/main" id="{03865613-56BB-B349-8179-A33812C65603}"/>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11" name="Freeform 1601">
                <a:extLst>
                  <a:ext uri="{FF2B5EF4-FFF2-40B4-BE49-F238E27FC236}">
                    <a16:creationId xmlns:a16="http://schemas.microsoft.com/office/drawing/2014/main" id="{791AB4F6-351E-4B4A-848E-03796415C29C}"/>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12" name="Freeform 1602">
                <a:extLst>
                  <a:ext uri="{FF2B5EF4-FFF2-40B4-BE49-F238E27FC236}">
                    <a16:creationId xmlns:a16="http://schemas.microsoft.com/office/drawing/2014/main" id="{CEDDF12E-83BF-354B-89E5-C871D3ABFAA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13" name="Freeform 1603">
                <a:extLst>
                  <a:ext uri="{FF2B5EF4-FFF2-40B4-BE49-F238E27FC236}">
                    <a16:creationId xmlns:a16="http://schemas.microsoft.com/office/drawing/2014/main" id="{E962162B-162D-094B-939B-CD5D138ED5C0}"/>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14" name="Freeform 1604">
                <a:extLst>
                  <a:ext uri="{FF2B5EF4-FFF2-40B4-BE49-F238E27FC236}">
                    <a16:creationId xmlns:a16="http://schemas.microsoft.com/office/drawing/2014/main" id="{7DB8CF12-74A0-7648-953C-5B3D607AEFD1}"/>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15" name="Freeform 1605">
                <a:extLst>
                  <a:ext uri="{FF2B5EF4-FFF2-40B4-BE49-F238E27FC236}">
                    <a16:creationId xmlns:a16="http://schemas.microsoft.com/office/drawing/2014/main" id="{B3CEBA69-A9B9-DB43-BB0F-0E4E76CE9E8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404" name="Freeform 1606">
              <a:extLst>
                <a:ext uri="{FF2B5EF4-FFF2-40B4-BE49-F238E27FC236}">
                  <a16:creationId xmlns:a16="http://schemas.microsoft.com/office/drawing/2014/main" id="{346EBB43-789B-B144-B6BB-C69D7393056C}"/>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5" name="Freeform 1607">
              <a:extLst>
                <a:ext uri="{FF2B5EF4-FFF2-40B4-BE49-F238E27FC236}">
                  <a16:creationId xmlns:a16="http://schemas.microsoft.com/office/drawing/2014/main" id="{8786570B-CE41-EF4B-8E63-D855FE8BFF0C}"/>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6" name="Freeform 1608">
              <a:extLst>
                <a:ext uri="{FF2B5EF4-FFF2-40B4-BE49-F238E27FC236}">
                  <a16:creationId xmlns:a16="http://schemas.microsoft.com/office/drawing/2014/main" id="{CE097E45-7B25-EC4B-9933-7AB643EE1DDF}"/>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7" name="Freeform 1609">
              <a:extLst>
                <a:ext uri="{FF2B5EF4-FFF2-40B4-BE49-F238E27FC236}">
                  <a16:creationId xmlns:a16="http://schemas.microsoft.com/office/drawing/2014/main" id="{07CA6D02-7590-F94C-B06C-CA689223D78F}"/>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8" name="Freeform 1610">
              <a:extLst>
                <a:ext uri="{FF2B5EF4-FFF2-40B4-BE49-F238E27FC236}">
                  <a16:creationId xmlns:a16="http://schemas.microsoft.com/office/drawing/2014/main" id="{FD2F9B28-9B29-4940-96B0-8F2869DFAE01}"/>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09" name="Freeform 1611">
              <a:extLst>
                <a:ext uri="{FF2B5EF4-FFF2-40B4-BE49-F238E27FC236}">
                  <a16:creationId xmlns:a16="http://schemas.microsoft.com/office/drawing/2014/main" id="{1079F50A-1C4A-3C43-BF03-F377E2EA2E82}"/>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4093" name="Group 1612">
            <a:extLst>
              <a:ext uri="{FF2B5EF4-FFF2-40B4-BE49-F238E27FC236}">
                <a16:creationId xmlns:a16="http://schemas.microsoft.com/office/drawing/2014/main" id="{C9E10F15-97E3-9743-8727-4A965060E598}"/>
              </a:ext>
            </a:extLst>
          </p:cNvPr>
          <p:cNvGrpSpPr>
            <a:grpSpLocks/>
          </p:cNvGrpSpPr>
          <p:nvPr/>
        </p:nvGrpSpPr>
        <p:grpSpPr bwMode="auto">
          <a:xfrm flipH="1">
            <a:off x="5684838" y="3211513"/>
            <a:ext cx="414337" cy="373062"/>
            <a:chOff x="2839" y="3501"/>
            <a:chExt cx="755" cy="803"/>
          </a:xfrm>
        </p:grpSpPr>
        <p:pic>
          <p:nvPicPr>
            <p:cNvPr id="44391" name="Picture 1613" descr="desktop_computer_stylized_medium">
              <a:extLst>
                <a:ext uri="{FF2B5EF4-FFF2-40B4-BE49-F238E27FC236}">
                  <a16:creationId xmlns:a16="http://schemas.microsoft.com/office/drawing/2014/main" id="{551D009E-B431-BA4B-909B-495406D42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92" name="Freeform 1614">
              <a:extLst>
                <a:ext uri="{FF2B5EF4-FFF2-40B4-BE49-F238E27FC236}">
                  <a16:creationId xmlns:a16="http://schemas.microsoft.com/office/drawing/2014/main" id="{4570CE0B-7E98-B140-A8A2-6ABAF2C4927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4094" name="Group 1615">
            <a:extLst>
              <a:ext uri="{FF2B5EF4-FFF2-40B4-BE49-F238E27FC236}">
                <a16:creationId xmlns:a16="http://schemas.microsoft.com/office/drawing/2014/main" id="{5F6E6660-2A20-2E41-A193-7AB523CE892A}"/>
              </a:ext>
            </a:extLst>
          </p:cNvPr>
          <p:cNvGrpSpPr>
            <a:grpSpLocks/>
          </p:cNvGrpSpPr>
          <p:nvPr/>
        </p:nvGrpSpPr>
        <p:grpSpPr bwMode="auto">
          <a:xfrm>
            <a:off x="7051675" y="5411788"/>
            <a:ext cx="474663" cy="407987"/>
            <a:chOff x="877" y="1008"/>
            <a:chExt cx="2747" cy="2591"/>
          </a:xfrm>
        </p:grpSpPr>
        <p:pic>
          <p:nvPicPr>
            <p:cNvPr id="44368" name="Picture 1616" descr="antenna_stylized">
              <a:extLst>
                <a:ext uri="{FF2B5EF4-FFF2-40B4-BE49-F238E27FC236}">
                  <a16:creationId xmlns:a16="http://schemas.microsoft.com/office/drawing/2014/main" id="{299B6A8B-560D-254F-8D2D-B8561EFE36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69" name="Picture 1617" descr="laptop_keyboard">
              <a:extLst>
                <a:ext uri="{FF2B5EF4-FFF2-40B4-BE49-F238E27FC236}">
                  <a16:creationId xmlns:a16="http://schemas.microsoft.com/office/drawing/2014/main" id="{4FA6EF62-FE06-6F4D-8F55-2ACF392CD3A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70" name="Freeform 1618">
              <a:extLst>
                <a:ext uri="{FF2B5EF4-FFF2-40B4-BE49-F238E27FC236}">
                  <a16:creationId xmlns:a16="http://schemas.microsoft.com/office/drawing/2014/main" id="{FEBED962-7088-FB42-A012-84187074F8A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44371" name="Picture 1619" descr="screen">
              <a:extLst>
                <a:ext uri="{FF2B5EF4-FFF2-40B4-BE49-F238E27FC236}">
                  <a16:creationId xmlns:a16="http://schemas.microsoft.com/office/drawing/2014/main" id="{A98FCEA9-00A5-E545-BFF9-43A2547DBF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72" name="Freeform 1620">
              <a:extLst>
                <a:ext uri="{FF2B5EF4-FFF2-40B4-BE49-F238E27FC236}">
                  <a16:creationId xmlns:a16="http://schemas.microsoft.com/office/drawing/2014/main" id="{C1F5C738-0D0E-7C41-885F-C37C13A743FF}"/>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73" name="Freeform 1621">
              <a:extLst>
                <a:ext uri="{FF2B5EF4-FFF2-40B4-BE49-F238E27FC236}">
                  <a16:creationId xmlns:a16="http://schemas.microsoft.com/office/drawing/2014/main" id="{11308DE7-437D-D746-B3E0-E5F024365403}"/>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74" name="Freeform 1622">
              <a:extLst>
                <a:ext uri="{FF2B5EF4-FFF2-40B4-BE49-F238E27FC236}">
                  <a16:creationId xmlns:a16="http://schemas.microsoft.com/office/drawing/2014/main" id="{7AF25A5A-5744-5B48-9A22-13CFAB43584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75" name="Freeform 1623">
              <a:extLst>
                <a:ext uri="{FF2B5EF4-FFF2-40B4-BE49-F238E27FC236}">
                  <a16:creationId xmlns:a16="http://schemas.microsoft.com/office/drawing/2014/main" id="{1DB33433-CD7A-8847-90D7-449DD4BDF827}"/>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76" name="Freeform 1624">
              <a:extLst>
                <a:ext uri="{FF2B5EF4-FFF2-40B4-BE49-F238E27FC236}">
                  <a16:creationId xmlns:a16="http://schemas.microsoft.com/office/drawing/2014/main" id="{D309574E-5A65-AB4D-AD48-1E3829371DBC}"/>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77" name="Freeform 1625">
              <a:extLst>
                <a:ext uri="{FF2B5EF4-FFF2-40B4-BE49-F238E27FC236}">
                  <a16:creationId xmlns:a16="http://schemas.microsoft.com/office/drawing/2014/main" id="{7C318094-3910-2843-B94C-59B46E3BA77A}"/>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4378" name="Group 1626">
              <a:extLst>
                <a:ext uri="{FF2B5EF4-FFF2-40B4-BE49-F238E27FC236}">
                  <a16:creationId xmlns:a16="http://schemas.microsoft.com/office/drawing/2014/main" id="{BD5DDBFB-57A9-A243-8778-DD8603A802F2}"/>
                </a:ext>
              </a:extLst>
            </p:cNvPr>
            <p:cNvGrpSpPr>
              <a:grpSpLocks/>
            </p:cNvGrpSpPr>
            <p:nvPr/>
          </p:nvGrpSpPr>
          <p:grpSpPr bwMode="auto">
            <a:xfrm>
              <a:off x="1709" y="3008"/>
              <a:ext cx="507" cy="234"/>
              <a:chOff x="1740" y="2642"/>
              <a:chExt cx="752" cy="327"/>
            </a:xfrm>
          </p:grpSpPr>
          <p:sp>
            <p:nvSpPr>
              <p:cNvPr id="44385" name="Freeform 1627">
                <a:extLst>
                  <a:ext uri="{FF2B5EF4-FFF2-40B4-BE49-F238E27FC236}">
                    <a16:creationId xmlns:a16="http://schemas.microsoft.com/office/drawing/2014/main" id="{78C9AE50-6FBF-F947-BDE6-EBBA983BAAE3}"/>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6" name="Freeform 1628">
                <a:extLst>
                  <a:ext uri="{FF2B5EF4-FFF2-40B4-BE49-F238E27FC236}">
                    <a16:creationId xmlns:a16="http://schemas.microsoft.com/office/drawing/2014/main" id="{4F53ECA4-DCB9-D64D-B1A7-B2E90C34A7E3}"/>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7" name="Freeform 1629">
                <a:extLst>
                  <a:ext uri="{FF2B5EF4-FFF2-40B4-BE49-F238E27FC236}">
                    <a16:creationId xmlns:a16="http://schemas.microsoft.com/office/drawing/2014/main" id="{07D88AEE-5456-9B48-BAB0-35FEFD10FF10}"/>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8" name="Freeform 1630">
                <a:extLst>
                  <a:ext uri="{FF2B5EF4-FFF2-40B4-BE49-F238E27FC236}">
                    <a16:creationId xmlns:a16="http://schemas.microsoft.com/office/drawing/2014/main" id="{64E45377-BD17-4148-9B6D-D4E883F0261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9" name="Freeform 1631">
                <a:extLst>
                  <a:ext uri="{FF2B5EF4-FFF2-40B4-BE49-F238E27FC236}">
                    <a16:creationId xmlns:a16="http://schemas.microsoft.com/office/drawing/2014/main" id="{CA40733B-0038-3845-BA96-F51C3E10347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90" name="Freeform 1632">
                <a:extLst>
                  <a:ext uri="{FF2B5EF4-FFF2-40B4-BE49-F238E27FC236}">
                    <a16:creationId xmlns:a16="http://schemas.microsoft.com/office/drawing/2014/main" id="{5F624C19-7288-8742-8B3C-C0D228A98F29}"/>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379" name="Freeform 1633">
              <a:extLst>
                <a:ext uri="{FF2B5EF4-FFF2-40B4-BE49-F238E27FC236}">
                  <a16:creationId xmlns:a16="http://schemas.microsoft.com/office/drawing/2014/main" id="{B207ADD8-DE64-2846-92CC-39A0E0036993}"/>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0" name="Freeform 1634">
              <a:extLst>
                <a:ext uri="{FF2B5EF4-FFF2-40B4-BE49-F238E27FC236}">
                  <a16:creationId xmlns:a16="http://schemas.microsoft.com/office/drawing/2014/main" id="{3042CC41-1167-B246-B2D3-80698B050F09}"/>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1" name="Freeform 1635">
              <a:extLst>
                <a:ext uri="{FF2B5EF4-FFF2-40B4-BE49-F238E27FC236}">
                  <a16:creationId xmlns:a16="http://schemas.microsoft.com/office/drawing/2014/main" id="{4832A98D-D551-1043-BEA9-CF89258DADBF}"/>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2" name="Freeform 1636">
              <a:extLst>
                <a:ext uri="{FF2B5EF4-FFF2-40B4-BE49-F238E27FC236}">
                  <a16:creationId xmlns:a16="http://schemas.microsoft.com/office/drawing/2014/main" id="{F06E5F13-D911-EF41-8C38-AAF3CB71F7BB}"/>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3" name="Freeform 1637">
              <a:extLst>
                <a:ext uri="{FF2B5EF4-FFF2-40B4-BE49-F238E27FC236}">
                  <a16:creationId xmlns:a16="http://schemas.microsoft.com/office/drawing/2014/main" id="{17352A46-2DF6-8A4B-9EBC-0BFC47B3D995}"/>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84" name="Freeform 1638">
              <a:extLst>
                <a:ext uri="{FF2B5EF4-FFF2-40B4-BE49-F238E27FC236}">
                  <a16:creationId xmlns:a16="http://schemas.microsoft.com/office/drawing/2014/main" id="{5CF2456A-30F7-314D-A249-D13987B6E034}"/>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44095" name="Picture 1283" descr="underline_base">
            <a:extLst>
              <a:ext uri="{FF2B5EF4-FFF2-40B4-BE49-F238E27FC236}">
                <a16:creationId xmlns:a16="http://schemas.microsoft.com/office/drawing/2014/main" id="{C09F8B8C-310F-5A4C-9A27-722493E6F9B6}"/>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400" y="933450"/>
            <a:ext cx="36560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FC762AD8-631E-6246-8EF1-2E86AF2B919F}"/>
              </a:ext>
            </a:extLst>
          </p:cNvPr>
          <p:cNvSpPr>
            <a:spLocks noGrp="1" noChangeArrowheads="1"/>
          </p:cNvSpPr>
          <p:nvPr>
            <p:ph type="title"/>
          </p:nvPr>
        </p:nvSpPr>
        <p:spPr>
          <a:xfrm>
            <a:off x="460375" y="222250"/>
            <a:ext cx="8382000" cy="942975"/>
          </a:xfrm>
        </p:spPr>
        <p:txBody>
          <a:bodyPr/>
          <a:lstStyle/>
          <a:p>
            <a:pPr>
              <a:defRPr/>
            </a:pPr>
            <a:r>
              <a:rPr lang="en-US" sz="4000">
                <a:cs typeface="+mj-cs"/>
              </a:rPr>
              <a:t>Network layer</a:t>
            </a:r>
          </a:p>
        </p:txBody>
      </p:sp>
      <p:sp>
        <p:nvSpPr>
          <p:cNvPr id="44097" name="Rectangle 3">
            <a:extLst>
              <a:ext uri="{FF2B5EF4-FFF2-40B4-BE49-F238E27FC236}">
                <a16:creationId xmlns:a16="http://schemas.microsoft.com/office/drawing/2014/main" id="{65AB4242-785B-2F4A-8BEE-82A5F66E029B}"/>
              </a:ext>
            </a:extLst>
          </p:cNvPr>
          <p:cNvSpPr>
            <a:spLocks noGrp="1" noChangeArrowheads="1"/>
          </p:cNvSpPr>
          <p:nvPr>
            <p:ph type="body" sz="half" idx="1"/>
          </p:nvPr>
        </p:nvSpPr>
        <p:spPr>
          <a:xfrm>
            <a:off x="546100" y="1255713"/>
            <a:ext cx="4365625" cy="5100637"/>
          </a:xfrm>
        </p:spPr>
        <p:txBody>
          <a:bodyPr/>
          <a:lstStyle/>
          <a:p>
            <a:r>
              <a:rPr lang="en-US" altLang="en-US" dirty="0">
                <a:ea typeface="ＭＳ Ｐゴシック" panose="020B0600070205080204" pitchFamily="34" charset="-128"/>
                <a:cs typeface="ＭＳ Ｐゴシック" panose="020B0600070205080204" pitchFamily="34" charset="-128"/>
              </a:rPr>
              <a:t>transport segment from sending to receiving host </a:t>
            </a:r>
          </a:p>
          <a:p>
            <a:r>
              <a:rPr lang="en-US" altLang="en-US" dirty="0">
                <a:ea typeface="ＭＳ Ｐゴシック" panose="020B0600070205080204" pitchFamily="34" charset="-128"/>
                <a:cs typeface="ＭＳ Ｐゴシック" panose="020B0600070205080204" pitchFamily="34" charset="-128"/>
              </a:rPr>
              <a:t>on sending side encapsulates segments into datagrams</a:t>
            </a:r>
          </a:p>
          <a:p>
            <a:r>
              <a:rPr lang="en-US" altLang="en-US" dirty="0">
                <a:ea typeface="ＭＳ Ｐゴシック" panose="020B0600070205080204" pitchFamily="34" charset="-128"/>
                <a:cs typeface="ＭＳ Ｐゴシック" panose="020B0600070205080204" pitchFamily="34" charset="-128"/>
              </a:rPr>
              <a:t>on receiving side, delivers segments to transport layer</a:t>
            </a:r>
          </a:p>
          <a:p>
            <a:r>
              <a:rPr lang="en-US" altLang="en-US" dirty="0">
                <a:ea typeface="ＭＳ Ｐゴシック" panose="020B0600070205080204" pitchFamily="34" charset="-128"/>
                <a:cs typeface="ＭＳ Ｐゴシック" panose="020B0600070205080204" pitchFamily="34" charset="-128"/>
              </a:rPr>
              <a:t>network layer protocols in </a:t>
            </a:r>
            <a:r>
              <a:rPr lang="en-US" altLang="en-US" i="1" dirty="0">
                <a:solidFill>
                  <a:srgbClr val="C00000"/>
                </a:solidFill>
                <a:ea typeface="ＭＳ Ｐゴシック" panose="020B0600070205080204" pitchFamily="34" charset="-128"/>
                <a:cs typeface="ＭＳ Ｐゴシック" panose="020B0600070205080204" pitchFamily="34" charset="-128"/>
              </a:rPr>
              <a:t>every</a:t>
            </a:r>
            <a:r>
              <a:rPr lang="en-US" altLang="en-US" dirty="0">
                <a:solidFill>
                  <a:srgbClr val="000099"/>
                </a:solidFill>
                <a:ea typeface="ＭＳ Ｐゴシック" panose="020B0600070205080204" pitchFamily="34" charset="-128"/>
                <a:cs typeface="ＭＳ Ｐゴシック" panose="020B0600070205080204" pitchFamily="34" charset="-128"/>
              </a:rPr>
              <a:t> </a:t>
            </a:r>
            <a:r>
              <a:rPr lang="en-US" altLang="en-US" dirty="0">
                <a:ea typeface="ＭＳ Ｐゴシック" panose="020B0600070205080204" pitchFamily="34" charset="-128"/>
                <a:cs typeface="ＭＳ Ｐゴシック" panose="020B0600070205080204" pitchFamily="34" charset="-128"/>
              </a:rPr>
              <a:t>host, router</a:t>
            </a:r>
          </a:p>
          <a:p>
            <a:r>
              <a:rPr lang="en-US" altLang="en-US" dirty="0">
                <a:ea typeface="ＭＳ Ｐゴシック" panose="020B0600070205080204" pitchFamily="34" charset="-128"/>
                <a:cs typeface="ＭＳ Ｐゴシック" panose="020B0600070205080204" pitchFamily="34" charset="-128"/>
              </a:rPr>
              <a:t>router examines header fields in all IP datagrams passing through it</a:t>
            </a:r>
            <a:endParaRPr lang="en-US" altLang="en-US" sz="2000" dirty="0">
              <a:ea typeface="ＭＳ Ｐゴシック" panose="020B0600070205080204" pitchFamily="34" charset="-128"/>
              <a:cs typeface="ＭＳ Ｐゴシック" panose="020B0600070205080204" pitchFamily="34" charset="-128"/>
            </a:endParaRPr>
          </a:p>
          <a:p>
            <a:endParaRPr lang="en-US" altLang="en-US" sz="2400" dirty="0">
              <a:ea typeface="ＭＳ Ｐゴシック" panose="020B0600070205080204" pitchFamily="34" charset="-128"/>
              <a:cs typeface="ＭＳ Ｐゴシック" panose="020B0600070205080204" pitchFamily="34" charset="-128"/>
            </a:endParaRPr>
          </a:p>
        </p:txBody>
      </p:sp>
      <p:grpSp>
        <p:nvGrpSpPr>
          <p:cNvPr id="19767" name="Group 1046">
            <a:extLst>
              <a:ext uri="{FF2B5EF4-FFF2-40B4-BE49-F238E27FC236}">
                <a16:creationId xmlns:a16="http://schemas.microsoft.com/office/drawing/2014/main" id="{56387343-0378-5C46-896D-DA6E5C880DBB}"/>
              </a:ext>
            </a:extLst>
          </p:cNvPr>
          <p:cNvGrpSpPr>
            <a:grpSpLocks/>
          </p:cNvGrpSpPr>
          <p:nvPr/>
        </p:nvGrpSpPr>
        <p:grpSpPr bwMode="auto">
          <a:xfrm>
            <a:off x="5440432" y="1194422"/>
            <a:ext cx="1047750" cy="996950"/>
            <a:chOff x="3402" y="719"/>
            <a:chExt cx="660" cy="628"/>
          </a:xfrm>
        </p:grpSpPr>
        <p:sp>
          <p:nvSpPr>
            <p:cNvPr id="44358" name="Freeform 1030">
              <a:extLst>
                <a:ext uri="{FF2B5EF4-FFF2-40B4-BE49-F238E27FC236}">
                  <a16:creationId xmlns:a16="http://schemas.microsoft.com/office/drawing/2014/main" id="{F75D9A89-F00D-4E4E-B686-8E21B7D1C460}"/>
                </a:ext>
              </a:extLst>
            </p:cNvPr>
            <p:cNvSpPr>
              <a:spLocks/>
            </p:cNvSpPr>
            <p:nvPr/>
          </p:nvSpPr>
          <p:spPr bwMode="auto">
            <a:xfrm>
              <a:off x="3402" y="753"/>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grpSp>
          <p:nvGrpSpPr>
            <p:cNvPr id="44359" name="Group 310">
              <a:extLst>
                <a:ext uri="{FF2B5EF4-FFF2-40B4-BE49-F238E27FC236}">
                  <a16:creationId xmlns:a16="http://schemas.microsoft.com/office/drawing/2014/main" id="{DD3D496A-DB8E-0F43-AFDA-F32D65D5217A}"/>
                </a:ext>
              </a:extLst>
            </p:cNvPr>
            <p:cNvGrpSpPr>
              <a:grpSpLocks/>
            </p:cNvGrpSpPr>
            <p:nvPr/>
          </p:nvGrpSpPr>
          <p:grpSpPr bwMode="auto">
            <a:xfrm>
              <a:off x="3549" y="719"/>
              <a:ext cx="513" cy="547"/>
              <a:chOff x="2956" y="969"/>
              <a:chExt cx="513" cy="547"/>
            </a:xfrm>
          </p:grpSpPr>
          <p:sp>
            <p:nvSpPr>
              <p:cNvPr id="44360" name="Rectangle 311">
                <a:extLst>
                  <a:ext uri="{FF2B5EF4-FFF2-40B4-BE49-F238E27FC236}">
                    <a16:creationId xmlns:a16="http://schemas.microsoft.com/office/drawing/2014/main" id="{26AEFD55-DA4A-9E43-ADF8-2E615393CF6E}"/>
                  </a:ext>
                </a:extLst>
              </p:cNvPr>
              <p:cNvSpPr>
                <a:spLocks noChangeArrowheads="1"/>
              </p:cNvSpPr>
              <p:nvPr/>
            </p:nvSpPr>
            <p:spPr bwMode="auto">
              <a:xfrm>
                <a:off x="3018" y="969"/>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61" name="Rectangle 312">
                <a:extLst>
                  <a:ext uri="{FF2B5EF4-FFF2-40B4-BE49-F238E27FC236}">
                    <a16:creationId xmlns:a16="http://schemas.microsoft.com/office/drawing/2014/main" id="{AD7A8D9D-1A1E-7A45-AF34-410282CA02B6}"/>
                  </a:ext>
                </a:extLst>
              </p:cNvPr>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62" name="Rectangle 313">
                <a:extLst>
                  <a:ext uri="{FF2B5EF4-FFF2-40B4-BE49-F238E27FC236}">
                    <a16:creationId xmlns:a16="http://schemas.microsoft.com/office/drawing/2014/main" id="{DDD5F123-68C0-2F41-B61C-B0C7E5BDDF08}"/>
                  </a:ext>
                </a:extLst>
              </p:cNvPr>
              <p:cNvSpPr>
                <a:spLocks noChangeArrowheads="1"/>
              </p:cNvSpPr>
              <p:nvPr/>
            </p:nvSpPr>
            <p:spPr bwMode="auto">
              <a:xfrm>
                <a:off x="3000" y="1185"/>
                <a:ext cx="432" cy="10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63" name="Text Box 314">
                <a:extLst>
                  <a:ext uri="{FF2B5EF4-FFF2-40B4-BE49-F238E27FC236}">
                    <a16:creationId xmlns:a16="http://schemas.microsoft.com/office/drawing/2014/main" id="{07DD94CF-31E0-AB48-8BEC-154B1BBEAAF5}"/>
                  </a:ext>
                </a:extLst>
              </p:cNvPr>
              <p:cNvSpPr txBox="1">
                <a:spLocks noChangeArrowheads="1"/>
              </p:cNvSpPr>
              <p:nvPr/>
            </p:nvSpPr>
            <p:spPr bwMode="auto">
              <a:xfrm>
                <a:off x="2956" y="978"/>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application</a:t>
                </a:r>
              </a:p>
              <a:p>
                <a:pPr algn="ctr"/>
                <a:r>
                  <a:rPr lang="en-US" altLang="en-US" sz="1000"/>
                  <a:t>transport</a:t>
                </a:r>
              </a:p>
              <a:p>
                <a:pPr algn="ctr"/>
                <a:r>
                  <a:rPr lang="en-US" altLang="en-US" sz="1000">
                    <a:solidFill>
                      <a:schemeClr val="bg1"/>
                    </a:solidFill>
                  </a:rPr>
                  <a:t>network</a:t>
                </a:r>
                <a:endParaRPr lang="en-US" altLang="en-US" sz="1000"/>
              </a:p>
              <a:p>
                <a:pPr algn="ctr"/>
                <a:r>
                  <a:rPr lang="en-US" altLang="en-US" sz="1000"/>
                  <a:t>data link</a:t>
                </a:r>
              </a:p>
              <a:p>
                <a:pPr algn="ctr"/>
                <a:r>
                  <a:rPr lang="en-US" altLang="en-US" sz="1000"/>
                  <a:t>physical</a:t>
                </a:r>
                <a:endParaRPr lang="en-US" altLang="en-US"/>
              </a:p>
            </p:txBody>
          </p:sp>
          <p:sp>
            <p:nvSpPr>
              <p:cNvPr id="44364" name="Line 315">
                <a:extLst>
                  <a:ext uri="{FF2B5EF4-FFF2-40B4-BE49-F238E27FC236}">
                    <a16:creationId xmlns:a16="http://schemas.microsoft.com/office/drawing/2014/main" id="{454AC86D-15A3-6845-9301-C0FE8D21FF5F}"/>
                  </a:ext>
                </a:extLst>
              </p:cNvPr>
              <p:cNvSpPr>
                <a:spLocks noChangeShapeType="1"/>
              </p:cNvSpPr>
              <p:nvPr/>
            </p:nvSpPr>
            <p:spPr bwMode="auto">
              <a:xfrm>
                <a:off x="2997" y="1194"/>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65" name="Line 316">
                <a:extLst>
                  <a:ext uri="{FF2B5EF4-FFF2-40B4-BE49-F238E27FC236}">
                    <a16:creationId xmlns:a16="http://schemas.microsoft.com/office/drawing/2014/main" id="{33F3E15D-20FD-9746-AB66-E98FB83A67D8}"/>
                  </a:ext>
                </a:extLst>
              </p:cNvPr>
              <p:cNvSpPr>
                <a:spLocks noChangeShapeType="1"/>
              </p:cNvSpPr>
              <p:nvPr/>
            </p:nvSpPr>
            <p:spPr bwMode="auto">
              <a:xfrm>
                <a:off x="3003" y="1290"/>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66" name="Line 317">
                <a:extLst>
                  <a:ext uri="{FF2B5EF4-FFF2-40B4-BE49-F238E27FC236}">
                    <a16:creationId xmlns:a16="http://schemas.microsoft.com/office/drawing/2014/main" id="{87362304-04F9-C044-8D42-702306DA02BC}"/>
                  </a:ext>
                </a:extLst>
              </p:cNvPr>
              <p:cNvSpPr>
                <a:spLocks noChangeShapeType="1"/>
              </p:cNvSpPr>
              <p:nvPr/>
            </p:nvSpPr>
            <p:spPr bwMode="auto">
              <a:xfrm>
                <a:off x="3003" y="1374"/>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67" name="Line 318">
                <a:extLst>
                  <a:ext uri="{FF2B5EF4-FFF2-40B4-BE49-F238E27FC236}">
                    <a16:creationId xmlns:a16="http://schemas.microsoft.com/office/drawing/2014/main" id="{841BE864-4271-5843-9C64-17EE1E8B3056}"/>
                  </a:ext>
                </a:extLst>
              </p:cNvPr>
              <p:cNvSpPr>
                <a:spLocks noChangeShapeType="1"/>
              </p:cNvSpPr>
              <p:nvPr/>
            </p:nvSpPr>
            <p:spPr bwMode="auto">
              <a:xfrm>
                <a:off x="3003" y="1092"/>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9769" name="Group 1047">
            <a:extLst>
              <a:ext uri="{FF2B5EF4-FFF2-40B4-BE49-F238E27FC236}">
                <a16:creationId xmlns:a16="http://schemas.microsoft.com/office/drawing/2014/main" id="{3907A9EF-4D7F-944A-992F-67B4BAB21A29}"/>
              </a:ext>
            </a:extLst>
          </p:cNvPr>
          <p:cNvGrpSpPr>
            <a:grpSpLocks/>
          </p:cNvGrpSpPr>
          <p:nvPr/>
        </p:nvGrpSpPr>
        <p:grpSpPr bwMode="auto">
          <a:xfrm>
            <a:off x="8096250" y="4148138"/>
            <a:ext cx="1047750" cy="996950"/>
            <a:chOff x="3402" y="719"/>
            <a:chExt cx="660" cy="628"/>
          </a:xfrm>
        </p:grpSpPr>
        <p:sp>
          <p:nvSpPr>
            <p:cNvPr id="44348" name="Freeform 1048">
              <a:extLst>
                <a:ext uri="{FF2B5EF4-FFF2-40B4-BE49-F238E27FC236}">
                  <a16:creationId xmlns:a16="http://schemas.microsoft.com/office/drawing/2014/main" id="{CF1E8AC3-088F-CF41-976C-0416D18F0405}"/>
                </a:ext>
              </a:extLst>
            </p:cNvPr>
            <p:cNvSpPr>
              <a:spLocks/>
            </p:cNvSpPr>
            <p:nvPr/>
          </p:nvSpPr>
          <p:spPr bwMode="auto">
            <a:xfrm>
              <a:off x="3402" y="753"/>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grpSp>
          <p:nvGrpSpPr>
            <p:cNvPr id="44349" name="Group 1049">
              <a:extLst>
                <a:ext uri="{FF2B5EF4-FFF2-40B4-BE49-F238E27FC236}">
                  <a16:creationId xmlns:a16="http://schemas.microsoft.com/office/drawing/2014/main" id="{30EC401B-2CD2-1444-9AA2-455C4325DC70}"/>
                </a:ext>
              </a:extLst>
            </p:cNvPr>
            <p:cNvGrpSpPr>
              <a:grpSpLocks/>
            </p:cNvGrpSpPr>
            <p:nvPr/>
          </p:nvGrpSpPr>
          <p:grpSpPr bwMode="auto">
            <a:xfrm>
              <a:off x="3549" y="719"/>
              <a:ext cx="513" cy="547"/>
              <a:chOff x="2956" y="969"/>
              <a:chExt cx="513" cy="547"/>
            </a:xfrm>
          </p:grpSpPr>
          <p:sp>
            <p:nvSpPr>
              <p:cNvPr id="44350" name="Rectangle 1050">
                <a:extLst>
                  <a:ext uri="{FF2B5EF4-FFF2-40B4-BE49-F238E27FC236}">
                    <a16:creationId xmlns:a16="http://schemas.microsoft.com/office/drawing/2014/main" id="{0263C13F-FA2B-4F48-8187-828B6A41532C}"/>
                  </a:ext>
                </a:extLst>
              </p:cNvPr>
              <p:cNvSpPr>
                <a:spLocks noChangeArrowheads="1"/>
              </p:cNvSpPr>
              <p:nvPr/>
            </p:nvSpPr>
            <p:spPr bwMode="auto">
              <a:xfrm>
                <a:off x="3018" y="969"/>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51" name="Rectangle 1051">
                <a:extLst>
                  <a:ext uri="{FF2B5EF4-FFF2-40B4-BE49-F238E27FC236}">
                    <a16:creationId xmlns:a16="http://schemas.microsoft.com/office/drawing/2014/main" id="{46261492-34AB-4949-AFE2-F96EDA6EBAB8}"/>
                  </a:ext>
                </a:extLst>
              </p:cNvPr>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52" name="Rectangle 1052">
                <a:extLst>
                  <a:ext uri="{FF2B5EF4-FFF2-40B4-BE49-F238E27FC236}">
                    <a16:creationId xmlns:a16="http://schemas.microsoft.com/office/drawing/2014/main" id="{546A5FE0-8927-E844-88F5-390065655DA4}"/>
                  </a:ext>
                </a:extLst>
              </p:cNvPr>
              <p:cNvSpPr>
                <a:spLocks noChangeArrowheads="1"/>
              </p:cNvSpPr>
              <p:nvPr/>
            </p:nvSpPr>
            <p:spPr bwMode="auto">
              <a:xfrm>
                <a:off x="3000" y="1185"/>
                <a:ext cx="432" cy="10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53" name="Text Box 1053">
                <a:extLst>
                  <a:ext uri="{FF2B5EF4-FFF2-40B4-BE49-F238E27FC236}">
                    <a16:creationId xmlns:a16="http://schemas.microsoft.com/office/drawing/2014/main" id="{F223066E-9345-4B4D-BA49-C69AE624FBE9}"/>
                  </a:ext>
                </a:extLst>
              </p:cNvPr>
              <p:cNvSpPr txBox="1">
                <a:spLocks noChangeArrowheads="1"/>
              </p:cNvSpPr>
              <p:nvPr/>
            </p:nvSpPr>
            <p:spPr bwMode="auto">
              <a:xfrm>
                <a:off x="2956" y="978"/>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dirty="0"/>
                  <a:t>application</a:t>
                </a:r>
              </a:p>
              <a:p>
                <a:pPr algn="ctr"/>
                <a:r>
                  <a:rPr lang="en-US" altLang="en-US" sz="1000" dirty="0"/>
                  <a:t>transport</a:t>
                </a:r>
              </a:p>
              <a:p>
                <a:pPr algn="ctr"/>
                <a:r>
                  <a:rPr lang="en-US" altLang="en-US" sz="1000" dirty="0">
                    <a:solidFill>
                      <a:schemeClr val="bg1"/>
                    </a:solidFill>
                  </a:rPr>
                  <a:t>network</a:t>
                </a:r>
                <a:endParaRPr lang="en-US" altLang="en-US" sz="1000" dirty="0"/>
              </a:p>
              <a:p>
                <a:pPr algn="ctr"/>
                <a:r>
                  <a:rPr lang="en-US" altLang="en-US" sz="1000" dirty="0"/>
                  <a:t>data link</a:t>
                </a:r>
              </a:p>
              <a:p>
                <a:pPr algn="ctr"/>
                <a:r>
                  <a:rPr lang="en-US" altLang="en-US" sz="1000" dirty="0"/>
                  <a:t>physical</a:t>
                </a:r>
                <a:endParaRPr lang="en-US" altLang="en-US" dirty="0"/>
              </a:p>
            </p:txBody>
          </p:sp>
          <p:sp>
            <p:nvSpPr>
              <p:cNvPr id="44354" name="Line 1054">
                <a:extLst>
                  <a:ext uri="{FF2B5EF4-FFF2-40B4-BE49-F238E27FC236}">
                    <a16:creationId xmlns:a16="http://schemas.microsoft.com/office/drawing/2014/main" id="{6554DB95-EC18-C542-B100-2AB83CC42112}"/>
                  </a:ext>
                </a:extLst>
              </p:cNvPr>
              <p:cNvSpPr>
                <a:spLocks noChangeShapeType="1"/>
              </p:cNvSpPr>
              <p:nvPr/>
            </p:nvSpPr>
            <p:spPr bwMode="auto">
              <a:xfrm>
                <a:off x="2997" y="1194"/>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55" name="Line 1055">
                <a:extLst>
                  <a:ext uri="{FF2B5EF4-FFF2-40B4-BE49-F238E27FC236}">
                    <a16:creationId xmlns:a16="http://schemas.microsoft.com/office/drawing/2014/main" id="{5583B2F3-02DB-5142-85CB-5070CC444531}"/>
                  </a:ext>
                </a:extLst>
              </p:cNvPr>
              <p:cNvSpPr>
                <a:spLocks noChangeShapeType="1"/>
              </p:cNvSpPr>
              <p:nvPr/>
            </p:nvSpPr>
            <p:spPr bwMode="auto">
              <a:xfrm>
                <a:off x="3003" y="1290"/>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56" name="Line 1056">
                <a:extLst>
                  <a:ext uri="{FF2B5EF4-FFF2-40B4-BE49-F238E27FC236}">
                    <a16:creationId xmlns:a16="http://schemas.microsoft.com/office/drawing/2014/main" id="{A7709550-D8EC-BE46-8426-FDBB8CE740D3}"/>
                  </a:ext>
                </a:extLst>
              </p:cNvPr>
              <p:cNvSpPr>
                <a:spLocks noChangeShapeType="1"/>
              </p:cNvSpPr>
              <p:nvPr/>
            </p:nvSpPr>
            <p:spPr bwMode="auto">
              <a:xfrm>
                <a:off x="3003" y="1374"/>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57" name="Line 1057">
                <a:extLst>
                  <a:ext uri="{FF2B5EF4-FFF2-40B4-BE49-F238E27FC236}">
                    <a16:creationId xmlns:a16="http://schemas.microsoft.com/office/drawing/2014/main" id="{B6D8E4D4-2F67-0846-88C4-C62590BDB5DC}"/>
                  </a:ext>
                </a:extLst>
              </p:cNvPr>
              <p:cNvSpPr>
                <a:spLocks noChangeShapeType="1"/>
              </p:cNvSpPr>
              <p:nvPr/>
            </p:nvSpPr>
            <p:spPr bwMode="auto">
              <a:xfrm>
                <a:off x="3003" y="1092"/>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9771" name="Group 1278">
            <a:extLst>
              <a:ext uri="{FF2B5EF4-FFF2-40B4-BE49-F238E27FC236}">
                <a16:creationId xmlns:a16="http://schemas.microsoft.com/office/drawing/2014/main" id="{44A84A3B-F886-2D48-B595-E82B01D30141}"/>
              </a:ext>
            </a:extLst>
          </p:cNvPr>
          <p:cNvGrpSpPr>
            <a:grpSpLocks/>
          </p:cNvGrpSpPr>
          <p:nvPr/>
        </p:nvGrpSpPr>
        <p:grpSpPr bwMode="auto">
          <a:xfrm>
            <a:off x="5853113" y="1763713"/>
            <a:ext cx="2546350" cy="3429000"/>
            <a:chOff x="3674" y="1148"/>
            <a:chExt cx="1604" cy="2160"/>
          </a:xfrm>
        </p:grpSpPr>
        <p:grpSp>
          <p:nvGrpSpPr>
            <p:cNvPr id="44106" name="Group 433">
              <a:extLst>
                <a:ext uri="{FF2B5EF4-FFF2-40B4-BE49-F238E27FC236}">
                  <a16:creationId xmlns:a16="http://schemas.microsoft.com/office/drawing/2014/main" id="{990D0519-4332-8748-BC43-3CBFF585E7E7}"/>
                </a:ext>
              </a:extLst>
            </p:cNvPr>
            <p:cNvGrpSpPr>
              <a:grpSpLocks/>
            </p:cNvGrpSpPr>
            <p:nvPr/>
          </p:nvGrpSpPr>
          <p:grpSpPr bwMode="auto">
            <a:xfrm>
              <a:off x="3701" y="1305"/>
              <a:ext cx="513" cy="442"/>
              <a:chOff x="3937" y="633"/>
              <a:chExt cx="513" cy="442"/>
            </a:xfrm>
          </p:grpSpPr>
          <p:sp>
            <p:nvSpPr>
              <p:cNvPr id="44327" name="Line 434">
                <a:extLst>
                  <a:ext uri="{FF2B5EF4-FFF2-40B4-BE49-F238E27FC236}">
                    <a16:creationId xmlns:a16="http://schemas.microsoft.com/office/drawing/2014/main" id="{6C6E62ED-E932-644D-A83D-772E876C9CAD}"/>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28" name="Line 435">
                <a:extLst>
                  <a:ext uri="{FF2B5EF4-FFF2-40B4-BE49-F238E27FC236}">
                    <a16:creationId xmlns:a16="http://schemas.microsoft.com/office/drawing/2014/main" id="{8C9A8476-A878-F94F-B764-169893AA40DB}"/>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29" name="Oval 436">
                <a:extLst>
                  <a:ext uri="{FF2B5EF4-FFF2-40B4-BE49-F238E27FC236}">
                    <a16:creationId xmlns:a16="http://schemas.microsoft.com/office/drawing/2014/main" id="{E78135E2-00B2-864F-B8E7-0317F1C4026C}"/>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30" name="Line 437">
                <a:extLst>
                  <a:ext uri="{FF2B5EF4-FFF2-40B4-BE49-F238E27FC236}">
                    <a16:creationId xmlns:a16="http://schemas.microsoft.com/office/drawing/2014/main" id="{C3E7D4A8-3588-9846-A29C-FCD2AB8CA1F4}"/>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31" name="Line 438">
                <a:extLst>
                  <a:ext uri="{FF2B5EF4-FFF2-40B4-BE49-F238E27FC236}">
                    <a16:creationId xmlns:a16="http://schemas.microsoft.com/office/drawing/2014/main" id="{1DC0FC86-5C27-1F4F-889B-4E3A6DE4543D}"/>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32" name="Rectangle 439">
                <a:extLst>
                  <a:ext uri="{FF2B5EF4-FFF2-40B4-BE49-F238E27FC236}">
                    <a16:creationId xmlns:a16="http://schemas.microsoft.com/office/drawing/2014/main" id="{0319AD68-4BD8-F14E-8D27-4A837447F431}"/>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333" name="Oval 440">
                <a:extLst>
                  <a:ext uri="{FF2B5EF4-FFF2-40B4-BE49-F238E27FC236}">
                    <a16:creationId xmlns:a16="http://schemas.microsoft.com/office/drawing/2014/main" id="{48BF22CB-6EF5-6A45-8BBC-19815BF7AF12}"/>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334" name="Group 441">
                <a:extLst>
                  <a:ext uri="{FF2B5EF4-FFF2-40B4-BE49-F238E27FC236}">
                    <a16:creationId xmlns:a16="http://schemas.microsoft.com/office/drawing/2014/main" id="{1EFCD820-6984-9E44-8F12-3EA76C206828}"/>
                  </a:ext>
                </a:extLst>
              </p:cNvPr>
              <p:cNvGrpSpPr>
                <a:grpSpLocks/>
              </p:cNvGrpSpPr>
              <p:nvPr/>
            </p:nvGrpSpPr>
            <p:grpSpPr bwMode="auto">
              <a:xfrm>
                <a:off x="4120" y="809"/>
                <a:ext cx="156" cy="55"/>
                <a:chOff x="2848" y="848"/>
                <a:chExt cx="140" cy="98"/>
              </a:xfrm>
            </p:grpSpPr>
            <p:sp>
              <p:nvSpPr>
                <p:cNvPr id="44345" name="Line 442">
                  <a:extLst>
                    <a:ext uri="{FF2B5EF4-FFF2-40B4-BE49-F238E27FC236}">
                      <a16:creationId xmlns:a16="http://schemas.microsoft.com/office/drawing/2014/main" id="{75581077-041F-1E43-AE8C-BB4608EAF0C7}"/>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46" name="Line 443">
                  <a:extLst>
                    <a:ext uri="{FF2B5EF4-FFF2-40B4-BE49-F238E27FC236}">
                      <a16:creationId xmlns:a16="http://schemas.microsoft.com/office/drawing/2014/main" id="{CA877AA2-F0EC-AD4E-AE99-9B321118090D}"/>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47" name="Line 444">
                  <a:extLst>
                    <a:ext uri="{FF2B5EF4-FFF2-40B4-BE49-F238E27FC236}">
                      <a16:creationId xmlns:a16="http://schemas.microsoft.com/office/drawing/2014/main" id="{1D54624F-821C-FB4A-A308-F706ACC8C996}"/>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335" name="Group 445">
                <a:extLst>
                  <a:ext uri="{FF2B5EF4-FFF2-40B4-BE49-F238E27FC236}">
                    <a16:creationId xmlns:a16="http://schemas.microsoft.com/office/drawing/2014/main" id="{DBA635FE-E2A6-0646-A1DD-9D402D935B1A}"/>
                  </a:ext>
                </a:extLst>
              </p:cNvPr>
              <p:cNvGrpSpPr>
                <a:grpSpLocks/>
              </p:cNvGrpSpPr>
              <p:nvPr/>
            </p:nvGrpSpPr>
            <p:grpSpPr bwMode="auto">
              <a:xfrm flipV="1">
                <a:off x="4120" y="808"/>
                <a:ext cx="156" cy="56"/>
                <a:chOff x="2848" y="848"/>
                <a:chExt cx="140" cy="98"/>
              </a:xfrm>
            </p:grpSpPr>
            <p:sp>
              <p:nvSpPr>
                <p:cNvPr id="44342" name="Line 446">
                  <a:extLst>
                    <a:ext uri="{FF2B5EF4-FFF2-40B4-BE49-F238E27FC236}">
                      <a16:creationId xmlns:a16="http://schemas.microsoft.com/office/drawing/2014/main" id="{DA7779B0-2C75-8D44-8935-D67E01FEBE30}"/>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43" name="Line 447">
                  <a:extLst>
                    <a:ext uri="{FF2B5EF4-FFF2-40B4-BE49-F238E27FC236}">
                      <a16:creationId xmlns:a16="http://schemas.microsoft.com/office/drawing/2014/main" id="{615224DA-B4B6-3140-B4D1-D7DA3677D568}"/>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44" name="Line 448">
                  <a:extLst>
                    <a:ext uri="{FF2B5EF4-FFF2-40B4-BE49-F238E27FC236}">
                      <a16:creationId xmlns:a16="http://schemas.microsoft.com/office/drawing/2014/main" id="{BADA0BDD-09A6-3A41-AEEC-25BC993FA0F5}"/>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336" name="Rectangle 449">
                <a:extLst>
                  <a:ext uri="{FF2B5EF4-FFF2-40B4-BE49-F238E27FC236}">
                    <a16:creationId xmlns:a16="http://schemas.microsoft.com/office/drawing/2014/main" id="{4B4B9E70-E008-CB49-8033-C859765AC3A9}"/>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37" name="Rectangle 450">
                <a:extLst>
                  <a:ext uri="{FF2B5EF4-FFF2-40B4-BE49-F238E27FC236}">
                    <a16:creationId xmlns:a16="http://schemas.microsoft.com/office/drawing/2014/main" id="{BBA24D9B-AD88-3B47-BD46-46397427A3F9}"/>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38" name="Line 451">
                <a:extLst>
                  <a:ext uri="{FF2B5EF4-FFF2-40B4-BE49-F238E27FC236}">
                    <a16:creationId xmlns:a16="http://schemas.microsoft.com/office/drawing/2014/main" id="{82BEF309-C25B-7148-9945-8B28013870B9}"/>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39" name="Line 452">
                <a:extLst>
                  <a:ext uri="{FF2B5EF4-FFF2-40B4-BE49-F238E27FC236}">
                    <a16:creationId xmlns:a16="http://schemas.microsoft.com/office/drawing/2014/main" id="{D583FC22-728B-F945-AE33-227C463D5BCA}"/>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40" name="Rectangle 453">
                <a:extLst>
                  <a:ext uri="{FF2B5EF4-FFF2-40B4-BE49-F238E27FC236}">
                    <a16:creationId xmlns:a16="http://schemas.microsoft.com/office/drawing/2014/main" id="{081B81C6-5AB3-D34B-A04C-586068564890}"/>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solidFill>
                    <a:srgbClr val="CC0000"/>
                  </a:solidFill>
                  <a:latin typeface="Comic Sans MS" panose="030F0902030302020204" pitchFamily="66" charset="0"/>
                </a:endParaRPr>
              </a:p>
            </p:txBody>
          </p:sp>
          <p:sp>
            <p:nvSpPr>
              <p:cNvPr id="44341" name="Text Box 454">
                <a:extLst>
                  <a:ext uri="{FF2B5EF4-FFF2-40B4-BE49-F238E27FC236}">
                    <a16:creationId xmlns:a16="http://schemas.microsoft.com/office/drawing/2014/main" id="{0B78FA5B-7D40-0249-8274-4AAA4A756B9D}"/>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07" name="Group 1058">
              <a:extLst>
                <a:ext uri="{FF2B5EF4-FFF2-40B4-BE49-F238E27FC236}">
                  <a16:creationId xmlns:a16="http://schemas.microsoft.com/office/drawing/2014/main" id="{069AE370-AFE4-E843-B134-6DF8747A6E98}"/>
                </a:ext>
              </a:extLst>
            </p:cNvPr>
            <p:cNvGrpSpPr>
              <a:grpSpLocks/>
            </p:cNvGrpSpPr>
            <p:nvPr/>
          </p:nvGrpSpPr>
          <p:grpSpPr bwMode="auto">
            <a:xfrm>
              <a:off x="4207" y="1532"/>
              <a:ext cx="513" cy="442"/>
              <a:chOff x="3937" y="633"/>
              <a:chExt cx="513" cy="442"/>
            </a:xfrm>
          </p:grpSpPr>
          <p:sp>
            <p:nvSpPr>
              <p:cNvPr id="44306" name="Line 1059">
                <a:extLst>
                  <a:ext uri="{FF2B5EF4-FFF2-40B4-BE49-F238E27FC236}">
                    <a16:creationId xmlns:a16="http://schemas.microsoft.com/office/drawing/2014/main" id="{4C2A6BD3-82CE-774F-BF40-B82361B46E03}"/>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07" name="Line 1060">
                <a:extLst>
                  <a:ext uri="{FF2B5EF4-FFF2-40B4-BE49-F238E27FC236}">
                    <a16:creationId xmlns:a16="http://schemas.microsoft.com/office/drawing/2014/main" id="{F4532D79-6FBC-9F43-BB17-AE234BDB0868}"/>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08" name="Oval 1061">
                <a:extLst>
                  <a:ext uri="{FF2B5EF4-FFF2-40B4-BE49-F238E27FC236}">
                    <a16:creationId xmlns:a16="http://schemas.microsoft.com/office/drawing/2014/main" id="{FA1E9136-F2F1-9947-B4D9-A1A42C851674}"/>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09" name="Line 1062">
                <a:extLst>
                  <a:ext uri="{FF2B5EF4-FFF2-40B4-BE49-F238E27FC236}">
                    <a16:creationId xmlns:a16="http://schemas.microsoft.com/office/drawing/2014/main" id="{76CA8A35-8236-CF4F-986A-932534EC3F3B}"/>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10" name="Line 1063">
                <a:extLst>
                  <a:ext uri="{FF2B5EF4-FFF2-40B4-BE49-F238E27FC236}">
                    <a16:creationId xmlns:a16="http://schemas.microsoft.com/office/drawing/2014/main" id="{E79A3221-A8FF-6C43-9E2F-A5CF104C9A7D}"/>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11" name="Rectangle 1064">
                <a:extLst>
                  <a:ext uri="{FF2B5EF4-FFF2-40B4-BE49-F238E27FC236}">
                    <a16:creationId xmlns:a16="http://schemas.microsoft.com/office/drawing/2014/main" id="{5B0A6C3C-CDB9-A240-B717-F38450CCD0D5}"/>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312" name="Oval 1065">
                <a:extLst>
                  <a:ext uri="{FF2B5EF4-FFF2-40B4-BE49-F238E27FC236}">
                    <a16:creationId xmlns:a16="http://schemas.microsoft.com/office/drawing/2014/main" id="{F4900523-1DB6-A14D-B76E-A42035753E1A}"/>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313" name="Group 1066">
                <a:extLst>
                  <a:ext uri="{FF2B5EF4-FFF2-40B4-BE49-F238E27FC236}">
                    <a16:creationId xmlns:a16="http://schemas.microsoft.com/office/drawing/2014/main" id="{12E26CCB-5365-194B-9FB9-B08BC77666DF}"/>
                  </a:ext>
                </a:extLst>
              </p:cNvPr>
              <p:cNvGrpSpPr>
                <a:grpSpLocks/>
              </p:cNvGrpSpPr>
              <p:nvPr/>
            </p:nvGrpSpPr>
            <p:grpSpPr bwMode="auto">
              <a:xfrm>
                <a:off x="4120" y="809"/>
                <a:ext cx="156" cy="55"/>
                <a:chOff x="2848" y="848"/>
                <a:chExt cx="140" cy="98"/>
              </a:xfrm>
            </p:grpSpPr>
            <p:sp>
              <p:nvSpPr>
                <p:cNvPr id="44324" name="Line 1067">
                  <a:extLst>
                    <a:ext uri="{FF2B5EF4-FFF2-40B4-BE49-F238E27FC236}">
                      <a16:creationId xmlns:a16="http://schemas.microsoft.com/office/drawing/2014/main" id="{792A07DC-A735-3548-ADA5-A7E468CBB4D1}"/>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25" name="Line 1068">
                  <a:extLst>
                    <a:ext uri="{FF2B5EF4-FFF2-40B4-BE49-F238E27FC236}">
                      <a16:creationId xmlns:a16="http://schemas.microsoft.com/office/drawing/2014/main" id="{918B3300-657F-6749-A493-84601660FEB7}"/>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26" name="Line 1069">
                  <a:extLst>
                    <a:ext uri="{FF2B5EF4-FFF2-40B4-BE49-F238E27FC236}">
                      <a16:creationId xmlns:a16="http://schemas.microsoft.com/office/drawing/2014/main" id="{C4E44B09-AB6C-9045-977E-3DF1F80022BA}"/>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314" name="Group 1070">
                <a:extLst>
                  <a:ext uri="{FF2B5EF4-FFF2-40B4-BE49-F238E27FC236}">
                    <a16:creationId xmlns:a16="http://schemas.microsoft.com/office/drawing/2014/main" id="{AA74F784-9871-5D4C-99CF-3BA2DA459205}"/>
                  </a:ext>
                </a:extLst>
              </p:cNvPr>
              <p:cNvGrpSpPr>
                <a:grpSpLocks/>
              </p:cNvGrpSpPr>
              <p:nvPr/>
            </p:nvGrpSpPr>
            <p:grpSpPr bwMode="auto">
              <a:xfrm flipV="1">
                <a:off x="4120" y="808"/>
                <a:ext cx="156" cy="56"/>
                <a:chOff x="2848" y="848"/>
                <a:chExt cx="140" cy="98"/>
              </a:xfrm>
            </p:grpSpPr>
            <p:sp>
              <p:nvSpPr>
                <p:cNvPr id="44321" name="Line 1071">
                  <a:extLst>
                    <a:ext uri="{FF2B5EF4-FFF2-40B4-BE49-F238E27FC236}">
                      <a16:creationId xmlns:a16="http://schemas.microsoft.com/office/drawing/2014/main" id="{84E43C2A-089E-8D4E-AE76-E988E9FB04AF}"/>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22" name="Line 1072">
                  <a:extLst>
                    <a:ext uri="{FF2B5EF4-FFF2-40B4-BE49-F238E27FC236}">
                      <a16:creationId xmlns:a16="http://schemas.microsoft.com/office/drawing/2014/main" id="{FFFA4F78-EA3B-7443-9A43-1C7FED46C00D}"/>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23" name="Line 1073">
                  <a:extLst>
                    <a:ext uri="{FF2B5EF4-FFF2-40B4-BE49-F238E27FC236}">
                      <a16:creationId xmlns:a16="http://schemas.microsoft.com/office/drawing/2014/main" id="{F1DE0BF6-116B-E148-B641-C90AF8483EE7}"/>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315" name="Rectangle 1074">
                <a:extLst>
                  <a:ext uri="{FF2B5EF4-FFF2-40B4-BE49-F238E27FC236}">
                    <a16:creationId xmlns:a16="http://schemas.microsoft.com/office/drawing/2014/main" id="{94EA3832-9A82-7441-9F70-DF6761B0C6B6}"/>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16" name="Rectangle 1075">
                <a:extLst>
                  <a:ext uri="{FF2B5EF4-FFF2-40B4-BE49-F238E27FC236}">
                    <a16:creationId xmlns:a16="http://schemas.microsoft.com/office/drawing/2014/main" id="{D1E2074A-63A8-044D-A869-7374A179A766}"/>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17" name="Line 1076">
                <a:extLst>
                  <a:ext uri="{FF2B5EF4-FFF2-40B4-BE49-F238E27FC236}">
                    <a16:creationId xmlns:a16="http://schemas.microsoft.com/office/drawing/2014/main" id="{DBF155FE-C935-344A-96EE-A9C9142D770F}"/>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18" name="Line 1077">
                <a:extLst>
                  <a:ext uri="{FF2B5EF4-FFF2-40B4-BE49-F238E27FC236}">
                    <a16:creationId xmlns:a16="http://schemas.microsoft.com/office/drawing/2014/main" id="{D541FF42-A849-ED46-9500-8FDD0700DC35}"/>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19" name="Rectangle 1078">
                <a:extLst>
                  <a:ext uri="{FF2B5EF4-FFF2-40B4-BE49-F238E27FC236}">
                    <a16:creationId xmlns:a16="http://schemas.microsoft.com/office/drawing/2014/main" id="{4CD16615-1B99-4941-9DC3-6AE2BC132BEE}"/>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320" name="Text Box 1079">
                <a:extLst>
                  <a:ext uri="{FF2B5EF4-FFF2-40B4-BE49-F238E27FC236}">
                    <a16:creationId xmlns:a16="http://schemas.microsoft.com/office/drawing/2014/main" id="{1AC5866E-CB42-2043-8522-2D792AD357EA}"/>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08" name="Group 1080">
              <a:extLst>
                <a:ext uri="{FF2B5EF4-FFF2-40B4-BE49-F238E27FC236}">
                  <a16:creationId xmlns:a16="http://schemas.microsoft.com/office/drawing/2014/main" id="{27377D8B-AE40-0841-AC1B-2D19E508CE79}"/>
                </a:ext>
              </a:extLst>
            </p:cNvPr>
            <p:cNvGrpSpPr>
              <a:grpSpLocks/>
            </p:cNvGrpSpPr>
            <p:nvPr/>
          </p:nvGrpSpPr>
          <p:grpSpPr bwMode="auto">
            <a:xfrm>
              <a:off x="4661" y="1148"/>
              <a:ext cx="513" cy="442"/>
              <a:chOff x="3937" y="633"/>
              <a:chExt cx="513" cy="442"/>
            </a:xfrm>
          </p:grpSpPr>
          <p:sp>
            <p:nvSpPr>
              <p:cNvPr id="44285" name="Line 1081">
                <a:extLst>
                  <a:ext uri="{FF2B5EF4-FFF2-40B4-BE49-F238E27FC236}">
                    <a16:creationId xmlns:a16="http://schemas.microsoft.com/office/drawing/2014/main" id="{5E0DC0B5-050C-704D-82C2-0BC1990E1764}"/>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86" name="Line 1082">
                <a:extLst>
                  <a:ext uri="{FF2B5EF4-FFF2-40B4-BE49-F238E27FC236}">
                    <a16:creationId xmlns:a16="http://schemas.microsoft.com/office/drawing/2014/main" id="{C4DCD554-44B0-A44E-A309-852F5761EE5D}"/>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87" name="Oval 1083">
                <a:extLst>
                  <a:ext uri="{FF2B5EF4-FFF2-40B4-BE49-F238E27FC236}">
                    <a16:creationId xmlns:a16="http://schemas.microsoft.com/office/drawing/2014/main" id="{F0885932-DD37-5E48-BE55-607A938E1E1F}"/>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88" name="Line 1084">
                <a:extLst>
                  <a:ext uri="{FF2B5EF4-FFF2-40B4-BE49-F238E27FC236}">
                    <a16:creationId xmlns:a16="http://schemas.microsoft.com/office/drawing/2014/main" id="{3B2FC227-1818-4E46-9F24-3AA3A9CDD3CF}"/>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89" name="Line 1085">
                <a:extLst>
                  <a:ext uri="{FF2B5EF4-FFF2-40B4-BE49-F238E27FC236}">
                    <a16:creationId xmlns:a16="http://schemas.microsoft.com/office/drawing/2014/main" id="{38110D73-A678-E74E-BEDA-075AB323627B}"/>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90" name="Rectangle 1086">
                <a:extLst>
                  <a:ext uri="{FF2B5EF4-FFF2-40B4-BE49-F238E27FC236}">
                    <a16:creationId xmlns:a16="http://schemas.microsoft.com/office/drawing/2014/main" id="{A7A8B841-DA66-B94A-87BB-7C4C42999EE0}"/>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291" name="Oval 1087">
                <a:extLst>
                  <a:ext uri="{FF2B5EF4-FFF2-40B4-BE49-F238E27FC236}">
                    <a16:creationId xmlns:a16="http://schemas.microsoft.com/office/drawing/2014/main" id="{EA77F1FA-E6B9-1042-BA54-F6A58728E45A}"/>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292" name="Group 1088">
                <a:extLst>
                  <a:ext uri="{FF2B5EF4-FFF2-40B4-BE49-F238E27FC236}">
                    <a16:creationId xmlns:a16="http://schemas.microsoft.com/office/drawing/2014/main" id="{E6C3A12B-BA01-024C-822C-5FC0897F63C8}"/>
                  </a:ext>
                </a:extLst>
              </p:cNvPr>
              <p:cNvGrpSpPr>
                <a:grpSpLocks/>
              </p:cNvGrpSpPr>
              <p:nvPr/>
            </p:nvGrpSpPr>
            <p:grpSpPr bwMode="auto">
              <a:xfrm>
                <a:off x="4120" y="809"/>
                <a:ext cx="156" cy="55"/>
                <a:chOff x="2848" y="848"/>
                <a:chExt cx="140" cy="98"/>
              </a:xfrm>
            </p:grpSpPr>
            <p:sp>
              <p:nvSpPr>
                <p:cNvPr id="44303" name="Line 1089">
                  <a:extLst>
                    <a:ext uri="{FF2B5EF4-FFF2-40B4-BE49-F238E27FC236}">
                      <a16:creationId xmlns:a16="http://schemas.microsoft.com/office/drawing/2014/main" id="{9E3F5918-CAE7-6544-A49B-52E0D8DA9EDD}"/>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04" name="Line 1090">
                  <a:extLst>
                    <a:ext uri="{FF2B5EF4-FFF2-40B4-BE49-F238E27FC236}">
                      <a16:creationId xmlns:a16="http://schemas.microsoft.com/office/drawing/2014/main" id="{FAF44BF3-71D3-A843-A257-06DF2C54AC92}"/>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05" name="Line 1091">
                  <a:extLst>
                    <a:ext uri="{FF2B5EF4-FFF2-40B4-BE49-F238E27FC236}">
                      <a16:creationId xmlns:a16="http://schemas.microsoft.com/office/drawing/2014/main" id="{3EEF35D5-67C9-3D47-A2D5-FA7FE297D5A6}"/>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293" name="Group 1092">
                <a:extLst>
                  <a:ext uri="{FF2B5EF4-FFF2-40B4-BE49-F238E27FC236}">
                    <a16:creationId xmlns:a16="http://schemas.microsoft.com/office/drawing/2014/main" id="{2E9524DC-FFBE-B842-99CC-31F5A93D1550}"/>
                  </a:ext>
                </a:extLst>
              </p:cNvPr>
              <p:cNvGrpSpPr>
                <a:grpSpLocks/>
              </p:cNvGrpSpPr>
              <p:nvPr/>
            </p:nvGrpSpPr>
            <p:grpSpPr bwMode="auto">
              <a:xfrm flipV="1">
                <a:off x="4120" y="808"/>
                <a:ext cx="156" cy="56"/>
                <a:chOff x="2848" y="848"/>
                <a:chExt cx="140" cy="98"/>
              </a:xfrm>
            </p:grpSpPr>
            <p:sp>
              <p:nvSpPr>
                <p:cNvPr id="44300" name="Line 1093">
                  <a:extLst>
                    <a:ext uri="{FF2B5EF4-FFF2-40B4-BE49-F238E27FC236}">
                      <a16:creationId xmlns:a16="http://schemas.microsoft.com/office/drawing/2014/main" id="{81CCA008-71FE-4B4F-BC3C-EBA7CD445DC5}"/>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01" name="Line 1094">
                  <a:extLst>
                    <a:ext uri="{FF2B5EF4-FFF2-40B4-BE49-F238E27FC236}">
                      <a16:creationId xmlns:a16="http://schemas.microsoft.com/office/drawing/2014/main" id="{98FBCE30-F279-9446-A29A-68CDDFA34D13}"/>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302" name="Line 1095">
                  <a:extLst>
                    <a:ext uri="{FF2B5EF4-FFF2-40B4-BE49-F238E27FC236}">
                      <a16:creationId xmlns:a16="http://schemas.microsoft.com/office/drawing/2014/main" id="{BDCA4D06-D9A5-C24E-BF23-78F7A9CF9548}"/>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294" name="Rectangle 1096">
                <a:extLst>
                  <a:ext uri="{FF2B5EF4-FFF2-40B4-BE49-F238E27FC236}">
                    <a16:creationId xmlns:a16="http://schemas.microsoft.com/office/drawing/2014/main" id="{CFE9E169-6529-3944-A86E-815E649F90ED}"/>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95" name="Rectangle 1097">
                <a:extLst>
                  <a:ext uri="{FF2B5EF4-FFF2-40B4-BE49-F238E27FC236}">
                    <a16:creationId xmlns:a16="http://schemas.microsoft.com/office/drawing/2014/main" id="{6D811DE8-3640-294F-B9E5-91B0BE6C422B}"/>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96" name="Line 1098">
                <a:extLst>
                  <a:ext uri="{FF2B5EF4-FFF2-40B4-BE49-F238E27FC236}">
                    <a16:creationId xmlns:a16="http://schemas.microsoft.com/office/drawing/2014/main" id="{3DD100F1-D73A-964F-A7DC-E5A3881F7680}"/>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97" name="Line 1099">
                <a:extLst>
                  <a:ext uri="{FF2B5EF4-FFF2-40B4-BE49-F238E27FC236}">
                    <a16:creationId xmlns:a16="http://schemas.microsoft.com/office/drawing/2014/main" id="{75027B0B-0996-E54E-93C4-C265B0AF74F4}"/>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98" name="Rectangle 1100">
                <a:extLst>
                  <a:ext uri="{FF2B5EF4-FFF2-40B4-BE49-F238E27FC236}">
                    <a16:creationId xmlns:a16="http://schemas.microsoft.com/office/drawing/2014/main" id="{651A9F0A-858C-D943-84CC-46E862EF1721}"/>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99" name="Text Box 1101">
                <a:extLst>
                  <a:ext uri="{FF2B5EF4-FFF2-40B4-BE49-F238E27FC236}">
                    <a16:creationId xmlns:a16="http://schemas.microsoft.com/office/drawing/2014/main" id="{39AB3362-599A-184D-8E7D-6125D9A5CA43}"/>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09" name="Group 1102">
              <a:extLst>
                <a:ext uri="{FF2B5EF4-FFF2-40B4-BE49-F238E27FC236}">
                  <a16:creationId xmlns:a16="http://schemas.microsoft.com/office/drawing/2014/main" id="{421C2A7F-B039-1C4F-BA8A-60D0A5B88B0E}"/>
                </a:ext>
              </a:extLst>
            </p:cNvPr>
            <p:cNvGrpSpPr>
              <a:grpSpLocks/>
            </p:cNvGrpSpPr>
            <p:nvPr/>
          </p:nvGrpSpPr>
          <p:grpSpPr bwMode="auto">
            <a:xfrm>
              <a:off x="4702" y="1523"/>
              <a:ext cx="513" cy="442"/>
              <a:chOff x="3937" y="633"/>
              <a:chExt cx="513" cy="442"/>
            </a:xfrm>
          </p:grpSpPr>
          <p:sp>
            <p:nvSpPr>
              <p:cNvPr id="44264" name="Line 1103">
                <a:extLst>
                  <a:ext uri="{FF2B5EF4-FFF2-40B4-BE49-F238E27FC236}">
                    <a16:creationId xmlns:a16="http://schemas.microsoft.com/office/drawing/2014/main" id="{AD64B216-AB92-2649-9E92-E586900DEF27}"/>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65" name="Line 1104">
                <a:extLst>
                  <a:ext uri="{FF2B5EF4-FFF2-40B4-BE49-F238E27FC236}">
                    <a16:creationId xmlns:a16="http://schemas.microsoft.com/office/drawing/2014/main" id="{648DFCFD-072F-BE41-A12B-C8B703BCB5DB}"/>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66" name="Oval 1105">
                <a:extLst>
                  <a:ext uri="{FF2B5EF4-FFF2-40B4-BE49-F238E27FC236}">
                    <a16:creationId xmlns:a16="http://schemas.microsoft.com/office/drawing/2014/main" id="{BE301A8B-314F-B745-BF7D-39DAAB06F75B}"/>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67" name="Line 1106">
                <a:extLst>
                  <a:ext uri="{FF2B5EF4-FFF2-40B4-BE49-F238E27FC236}">
                    <a16:creationId xmlns:a16="http://schemas.microsoft.com/office/drawing/2014/main" id="{05CB8A44-61EB-DA49-BFA8-16DD15C9B3E3}"/>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68" name="Line 1107">
                <a:extLst>
                  <a:ext uri="{FF2B5EF4-FFF2-40B4-BE49-F238E27FC236}">
                    <a16:creationId xmlns:a16="http://schemas.microsoft.com/office/drawing/2014/main" id="{B8929AD3-9432-0448-AAE0-3FFA9D335859}"/>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69" name="Rectangle 1108">
                <a:extLst>
                  <a:ext uri="{FF2B5EF4-FFF2-40B4-BE49-F238E27FC236}">
                    <a16:creationId xmlns:a16="http://schemas.microsoft.com/office/drawing/2014/main" id="{E9D0FFF2-2AD7-3D4E-A2E0-58377DA06037}"/>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270" name="Oval 1109">
                <a:extLst>
                  <a:ext uri="{FF2B5EF4-FFF2-40B4-BE49-F238E27FC236}">
                    <a16:creationId xmlns:a16="http://schemas.microsoft.com/office/drawing/2014/main" id="{A18E38CB-F5A6-9A4F-B139-7254B02FD7AF}"/>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271" name="Group 1110">
                <a:extLst>
                  <a:ext uri="{FF2B5EF4-FFF2-40B4-BE49-F238E27FC236}">
                    <a16:creationId xmlns:a16="http://schemas.microsoft.com/office/drawing/2014/main" id="{7B62DF83-6B8D-5943-9664-BE11B88399C4}"/>
                  </a:ext>
                </a:extLst>
              </p:cNvPr>
              <p:cNvGrpSpPr>
                <a:grpSpLocks/>
              </p:cNvGrpSpPr>
              <p:nvPr/>
            </p:nvGrpSpPr>
            <p:grpSpPr bwMode="auto">
              <a:xfrm>
                <a:off x="4120" y="809"/>
                <a:ext cx="156" cy="55"/>
                <a:chOff x="2848" y="848"/>
                <a:chExt cx="140" cy="98"/>
              </a:xfrm>
            </p:grpSpPr>
            <p:sp>
              <p:nvSpPr>
                <p:cNvPr id="44282" name="Line 1111">
                  <a:extLst>
                    <a:ext uri="{FF2B5EF4-FFF2-40B4-BE49-F238E27FC236}">
                      <a16:creationId xmlns:a16="http://schemas.microsoft.com/office/drawing/2014/main" id="{9A37D95F-A601-6D4F-B25F-1606B355ADF9}"/>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83" name="Line 1112">
                  <a:extLst>
                    <a:ext uri="{FF2B5EF4-FFF2-40B4-BE49-F238E27FC236}">
                      <a16:creationId xmlns:a16="http://schemas.microsoft.com/office/drawing/2014/main" id="{F4DCE625-9DDB-F94E-968F-B5018368521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84" name="Line 1113">
                  <a:extLst>
                    <a:ext uri="{FF2B5EF4-FFF2-40B4-BE49-F238E27FC236}">
                      <a16:creationId xmlns:a16="http://schemas.microsoft.com/office/drawing/2014/main" id="{B1F84A9E-E0EE-764F-B793-4AD49830BD8E}"/>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272" name="Group 1114">
                <a:extLst>
                  <a:ext uri="{FF2B5EF4-FFF2-40B4-BE49-F238E27FC236}">
                    <a16:creationId xmlns:a16="http://schemas.microsoft.com/office/drawing/2014/main" id="{0E8B22D1-121C-E044-A426-DCF068EB3E63}"/>
                  </a:ext>
                </a:extLst>
              </p:cNvPr>
              <p:cNvGrpSpPr>
                <a:grpSpLocks/>
              </p:cNvGrpSpPr>
              <p:nvPr/>
            </p:nvGrpSpPr>
            <p:grpSpPr bwMode="auto">
              <a:xfrm flipV="1">
                <a:off x="4120" y="808"/>
                <a:ext cx="156" cy="56"/>
                <a:chOff x="2848" y="848"/>
                <a:chExt cx="140" cy="98"/>
              </a:xfrm>
            </p:grpSpPr>
            <p:sp>
              <p:nvSpPr>
                <p:cNvPr id="44279" name="Line 1115">
                  <a:extLst>
                    <a:ext uri="{FF2B5EF4-FFF2-40B4-BE49-F238E27FC236}">
                      <a16:creationId xmlns:a16="http://schemas.microsoft.com/office/drawing/2014/main" id="{95E744B6-7C5E-814E-8439-3E9B4BAC5C6F}"/>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80" name="Line 1116">
                  <a:extLst>
                    <a:ext uri="{FF2B5EF4-FFF2-40B4-BE49-F238E27FC236}">
                      <a16:creationId xmlns:a16="http://schemas.microsoft.com/office/drawing/2014/main" id="{EBB9A545-F22D-8540-AB6B-7FAA3D656D7D}"/>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81" name="Line 1117">
                  <a:extLst>
                    <a:ext uri="{FF2B5EF4-FFF2-40B4-BE49-F238E27FC236}">
                      <a16:creationId xmlns:a16="http://schemas.microsoft.com/office/drawing/2014/main" id="{E675B312-0418-804D-9C2F-61EEA81D1024}"/>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273" name="Rectangle 1118">
                <a:extLst>
                  <a:ext uri="{FF2B5EF4-FFF2-40B4-BE49-F238E27FC236}">
                    <a16:creationId xmlns:a16="http://schemas.microsoft.com/office/drawing/2014/main" id="{884CF9A7-C001-3D43-B902-BC0870E21EEC}"/>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74" name="Rectangle 1119">
                <a:extLst>
                  <a:ext uri="{FF2B5EF4-FFF2-40B4-BE49-F238E27FC236}">
                    <a16:creationId xmlns:a16="http://schemas.microsoft.com/office/drawing/2014/main" id="{3D3E5ADC-3482-D24D-A552-F47D311D679C}"/>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75" name="Line 1120">
                <a:extLst>
                  <a:ext uri="{FF2B5EF4-FFF2-40B4-BE49-F238E27FC236}">
                    <a16:creationId xmlns:a16="http://schemas.microsoft.com/office/drawing/2014/main" id="{25E37845-0D6B-F248-B568-715D2CB92E34}"/>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76" name="Line 1121">
                <a:extLst>
                  <a:ext uri="{FF2B5EF4-FFF2-40B4-BE49-F238E27FC236}">
                    <a16:creationId xmlns:a16="http://schemas.microsoft.com/office/drawing/2014/main" id="{6CE1B5F7-EE8D-CE41-AC2D-2C71E4963F98}"/>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77" name="Rectangle 1122">
                <a:extLst>
                  <a:ext uri="{FF2B5EF4-FFF2-40B4-BE49-F238E27FC236}">
                    <a16:creationId xmlns:a16="http://schemas.microsoft.com/office/drawing/2014/main" id="{43573AA2-2B78-3E46-B8B6-BE4592B5CF45}"/>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78" name="Text Box 1123">
                <a:extLst>
                  <a:ext uri="{FF2B5EF4-FFF2-40B4-BE49-F238E27FC236}">
                    <a16:creationId xmlns:a16="http://schemas.microsoft.com/office/drawing/2014/main" id="{8D91EA5F-76F9-E545-98CA-5EE961ABAE31}"/>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10" name="Group 1124">
              <a:extLst>
                <a:ext uri="{FF2B5EF4-FFF2-40B4-BE49-F238E27FC236}">
                  <a16:creationId xmlns:a16="http://schemas.microsoft.com/office/drawing/2014/main" id="{8CB3554D-4F98-584E-ADB1-184C88DB23B0}"/>
                </a:ext>
              </a:extLst>
            </p:cNvPr>
            <p:cNvGrpSpPr>
              <a:grpSpLocks/>
            </p:cNvGrpSpPr>
            <p:nvPr/>
          </p:nvGrpSpPr>
          <p:grpSpPr bwMode="auto">
            <a:xfrm>
              <a:off x="4197" y="1157"/>
              <a:ext cx="513" cy="442"/>
              <a:chOff x="3937" y="633"/>
              <a:chExt cx="513" cy="442"/>
            </a:xfrm>
          </p:grpSpPr>
          <p:sp>
            <p:nvSpPr>
              <p:cNvPr id="44243" name="Line 1125">
                <a:extLst>
                  <a:ext uri="{FF2B5EF4-FFF2-40B4-BE49-F238E27FC236}">
                    <a16:creationId xmlns:a16="http://schemas.microsoft.com/office/drawing/2014/main" id="{BF1626BA-0E68-CD45-8502-06CDDAB81159}"/>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44" name="Line 1126">
                <a:extLst>
                  <a:ext uri="{FF2B5EF4-FFF2-40B4-BE49-F238E27FC236}">
                    <a16:creationId xmlns:a16="http://schemas.microsoft.com/office/drawing/2014/main" id="{D3444099-FDE6-BB44-AB51-DE02CC3B9FF1}"/>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45" name="Oval 1127">
                <a:extLst>
                  <a:ext uri="{FF2B5EF4-FFF2-40B4-BE49-F238E27FC236}">
                    <a16:creationId xmlns:a16="http://schemas.microsoft.com/office/drawing/2014/main" id="{2E875EB1-7C78-324B-A155-67390EA3FC50}"/>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46" name="Line 1128">
                <a:extLst>
                  <a:ext uri="{FF2B5EF4-FFF2-40B4-BE49-F238E27FC236}">
                    <a16:creationId xmlns:a16="http://schemas.microsoft.com/office/drawing/2014/main" id="{BFA1AB2B-1988-DC48-9EC4-5F56D9D245C7}"/>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47" name="Line 1129">
                <a:extLst>
                  <a:ext uri="{FF2B5EF4-FFF2-40B4-BE49-F238E27FC236}">
                    <a16:creationId xmlns:a16="http://schemas.microsoft.com/office/drawing/2014/main" id="{60C29484-B859-3145-9779-3F61D366EBBF}"/>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48" name="Rectangle 1130">
                <a:extLst>
                  <a:ext uri="{FF2B5EF4-FFF2-40B4-BE49-F238E27FC236}">
                    <a16:creationId xmlns:a16="http://schemas.microsoft.com/office/drawing/2014/main" id="{D0BCF704-F312-264C-83C3-3CE94D831D52}"/>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249" name="Oval 1131">
                <a:extLst>
                  <a:ext uri="{FF2B5EF4-FFF2-40B4-BE49-F238E27FC236}">
                    <a16:creationId xmlns:a16="http://schemas.microsoft.com/office/drawing/2014/main" id="{7E64CE05-E7C2-F44B-907A-DA03E188312C}"/>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250" name="Group 1132">
                <a:extLst>
                  <a:ext uri="{FF2B5EF4-FFF2-40B4-BE49-F238E27FC236}">
                    <a16:creationId xmlns:a16="http://schemas.microsoft.com/office/drawing/2014/main" id="{2796BAEF-D5F6-EC4E-9C34-F60C74C19D01}"/>
                  </a:ext>
                </a:extLst>
              </p:cNvPr>
              <p:cNvGrpSpPr>
                <a:grpSpLocks/>
              </p:cNvGrpSpPr>
              <p:nvPr/>
            </p:nvGrpSpPr>
            <p:grpSpPr bwMode="auto">
              <a:xfrm>
                <a:off x="4120" y="809"/>
                <a:ext cx="156" cy="55"/>
                <a:chOff x="2848" y="848"/>
                <a:chExt cx="140" cy="98"/>
              </a:xfrm>
            </p:grpSpPr>
            <p:sp>
              <p:nvSpPr>
                <p:cNvPr id="44261" name="Line 1133">
                  <a:extLst>
                    <a:ext uri="{FF2B5EF4-FFF2-40B4-BE49-F238E27FC236}">
                      <a16:creationId xmlns:a16="http://schemas.microsoft.com/office/drawing/2014/main" id="{B1FF7364-5569-1A42-9998-FDD89628B524}"/>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62" name="Line 1134">
                  <a:extLst>
                    <a:ext uri="{FF2B5EF4-FFF2-40B4-BE49-F238E27FC236}">
                      <a16:creationId xmlns:a16="http://schemas.microsoft.com/office/drawing/2014/main" id="{E41BF31A-9B6B-7142-A354-6899519E2A3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63" name="Line 1135">
                  <a:extLst>
                    <a:ext uri="{FF2B5EF4-FFF2-40B4-BE49-F238E27FC236}">
                      <a16:creationId xmlns:a16="http://schemas.microsoft.com/office/drawing/2014/main" id="{7DEF45F1-8611-E441-9E69-AB5C472629E1}"/>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251" name="Group 1136">
                <a:extLst>
                  <a:ext uri="{FF2B5EF4-FFF2-40B4-BE49-F238E27FC236}">
                    <a16:creationId xmlns:a16="http://schemas.microsoft.com/office/drawing/2014/main" id="{97077A02-BBB7-F546-B204-F51AC16E766F}"/>
                  </a:ext>
                </a:extLst>
              </p:cNvPr>
              <p:cNvGrpSpPr>
                <a:grpSpLocks/>
              </p:cNvGrpSpPr>
              <p:nvPr/>
            </p:nvGrpSpPr>
            <p:grpSpPr bwMode="auto">
              <a:xfrm flipV="1">
                <a:off x="4120" y="808"/>
                <a:ext cx="156" cy="56"/>
                <a:chOff x="2848" y="848"/>
                <a:chExt cx="140" cy="98"/>
              </a:xfrm>
            </p:grpSpPr>
            <p:sp>
              <p:nvSpPr>
                <p:cNvPr id="44258" name="Line 1137">
                  <a:extLst>
                    <a:ext uri="{FF2B5EF4-FFF2-40B4-BE49-F238E27FC236}">
                      <a16:creationId xmlns:a16="http://schemas.microsoft.com/office/drawing/2014/main" id="{C565C09A-8D9D-7B47-A082-EBD898FBA0CB}"/>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59" name="Line 1138">
                  <a:extLst>
                    <a:ext uri="{FF2B5EF4-FFF2-40B4-BE49-F238E27FC236}">
                      <a16:creationId xmlns:a16="http://schemas.microsoft.com/office/drawing/2014/main" id="{9846D964-A255-7348-AE85-687707CE36F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60" name="Line 1139">
                  <a:extLst>
                    <a:ext uri="{FF2B5EF4-FFF2-40B4-BE49-F238E27FC236}">
                      <a16:creationId xmlns:a16="http://schemas.microsoft.com/office/drawing/2014/main" id="{03798D8E-D5F1-B545-B1EF-ECCDE8FA732D}"/>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252" name="Rectangle 1140">
                <a:extLst>
                  <a:ext uri="{FF2B5EF4-FFF2-40B4-BE49-F238E27FC236}">
                    <a16:creationId xmlns:a16="http://schemas.microsoft.com/office/drawing/2014/main" id="{5BFA0EE8-B459-954C-AB32-10A6EFC0B646}"/>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53" name="Rectangle 1141">
                <a:extLst>
                  <a:ext uri="{FF2B5EF4-FFF2-40B4-BE49-F238E27FC236}">
                    <a16:creationId xmlns:a16="http://schemas.microsoft.com/office/drawing/2014/main" id="{1267C8F4-D09C-604C-BFB6-689F614BA087}"/>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54" name="Line 1142">
                <a:extLst>
                  <a:ext uri="{FF2B5EF4-FFF2-40B4-BE49-F238E27FC236}">
                    <a16:creationId xmlns:a16="http://schemas.microsoft.com/office/drawing/2014/main" id="{A3B662DD-4968-B541-B0FE-B26C47EA37F4}"/>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55" name="Line 1143">
                <a:extLst>
                  <a:ext uri="{FF2B5EF4-FFF2-40B4-BE49-F238E27FC236}">
                    <a16:creationId xmlns:a16="http://schemas.microsoft.com/office/drawing/2014/main" id="{C8CC9F12-FC8B-B548-93E2-7AFDF5825404}"/>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56" name="Rectangle 1144">
                <a:extLst>
                  <a:ext uri="{FF2B5EF4-FFF2-40B4-BE49-F238E27FC236}">
                    <a16:creationId xmlns:a16="http://schemas.microsoft.com/office/drawing/2014/main" id="{248B4617-8DA9-2C4B-92EE-E1F8EEE470AE}"/>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57" name="Text Box 1145">
                <a:extLst>
                  <a:ext uri="{FF2B5EF4-FFF2-40B4-BE49-F238E27FC236}">
                    <a16:creationId xmlns:a16="http://schemas.microsoft.com/office/drawing/2014/main" id="{CD6C6750-FB4D-094B-B5A7-182B47CABE5E}"/>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11" name="Group 1146">
              <a:extLst>
                <a:ext uri="{FF2B5EF4-FFF2-40B4-BE49-F238E27FC236}">
                  <a16:creationId xmlns:a16="http://schemas.microsoft.com/office/drawing/2014/main" id="{7C319120-7306-7546-B077-978EB8A5FECE}"/>
                </a:ext>
              </a:extLst>
            </p:cNvPr>
            <p:cNvGrpSpPr>
              <a:grpSpLocks/>
            </p:cNvGrpSpPr>
            <p:nvPr/>
          </p:nvGrpSpPr>
          <p:grpSpPr bwMode="auto">
            <a:xfrm>
              <a:off x="4389" y="2239"/>
              <a:ext cx="513" cy="442"/>
              <a:chOff x="3937" y="633"/>
              <a:chExt cx="513" cy="442"/>
            </a:xfrm>
          </p:grpSpPr>
          <p:sp>
            <p:nvSpPr>
              <p:cNvPr id="44222" name="Line 1147">
                <a:extLst>
                  <a:ext uri="{FF2B5EF4-FFF2-40B4-BE49-F238E27FC236}">
                    <a16:creationId xmlns:a16="http://schemas.microsoft.com/office/drawing/2014/main" id="{E5E3AEC8-7950-344E-9B0F-8A1C53D537CF}"/>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23" name="Line 1148">
                <a:extLst>
                  <a:ext uri="{FF2B5EF4-FFF2-40B4-BE49-F238E27FC236}">
                    <a16:creationId xmlns:a16="http://schemas.microsoft.com/office/drawing/2014/main" id="{F70C924A-43E0-0446-B59D-86F0131991A8}"/>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24" name="Oval 1149">
                <a:extLst>
                  <a:ext uri="{FF2B5EF4-FFF2-40B4-BE49-F238E27FC236}">
                    <a16:creationId xmlns:a16="http://schemas.microsoft.com/office/drawing/2014/main" id="{397E18D5-DA20-524F-8A6D-37FA94B31B0F}"/>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25" name="Line 1150">
                <a:extLst>
                  <a:ext uri="{FF2B5EF4-FFF2-40B4-BE49-F238E27FC236}">
                    <a16:creationId xmlns:a16="http://schemas.microsoft.com/office/drawing/2014/main" id="{5FCCDC46-FC3A-3944-98BE-EF4B2D9717DC}"/>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26" name="Line 1151">
                <a:extLst>
                  <a:ext uri="{FF2B5EF4-FFF2-40B4-BE49-F238E27FC236}">
                    <a16:creationId xmlns:a16="http://schemas.microsoft.com/office/drawing/2014/main" id="{2B3FD6AB-EC76-CD4B-B47F-5150BA1656B3}"/>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27" name="Rectangle 1152">
                <a:extLst>
                  <a:ext uri="{FF2B5EF4-FFF2-40B4-BE49-F238E27FC236}">
                    <a16:creationId xmlns:a16="http://schemas.microsoft.com/office/drawing/2014/main" id="{773EA15E-F15B-0C40-BADF-2289B4B84577}"/>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228" name="Oval 1153">
                <a:extLst>
                  <a:ext uri="{FF2B5EF4-FFF2-40B4-BE49-F238E27FC236}">
                    <a16:creationId xmlns:a16="http://schemas.microsoft.com/office/drawing/2014/main" id="{A291CFFB-2770-B94C-9A08-7CB41B057132}"/>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229" name="Group 1154">
                <a:extLst>
                  <a:ext uri="{FF2B5EF4-FFF2-40B4-BE49-F238E27FC236}">
                    <a16:creationId xmlns:a16="http://schemas.microsoft.com/office/drawing/2014/main" id="{64E68B56-266A-084A-87E9-C758C8AFC49B}"/>
                  </a:ext>
                </a:extLst>
              </p:cNvPr>
              <p:cNvGrpSpPr>
                <a:grpSpLocks/>
              </p:cNvGrpSpPr>
              <p:nvPr/>
            </p:nvGrpSpPr>
            <p:grpSpPr bwMode="auto">
              <a:xfrm>
                <a:off x="4120" y="809"/>
                <a:ext cx="156" cy="55"/>
                <a:chOff x="2848" y="848"/>
                <a:chExt cx="140" cy="98"/>
              </a:xfrm>
            </p:grpSpPr>
            <p:sp>
              <p:nvSpPr>
                <p:cNvPr id="44240" name="Line 1155">
                  <a:extLst>
                    <a:ext uri="{FF2B5EF4-FFF2-40B4-BE49-F238E27FC236}">
                      <a16:creationId xmlns:a16="http://schemas.microsoft.com/office/drawing/2014/main" id="{9ED51697-BF7F-B941-AE09-EAE48909FB28}"/>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41" name="Line 1156">
                  <a:extLst>
                    <a:ext uri="{FF2B5EF4-FFF2-40B4-BE49-F238E27FC236}">
                      <a16:creationId xmlns:a16="http://schemas.microsoft.com/office/drawing/2014/main" id="{70E130A2-237E-A643-990B-5A49A5331C5D}"/>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42" name="Line 1157">
                  <a:extLst>
                    <a:ext uri="{FF2B5EF4-FFF2-40B4-BE49-F238E27FC236}">
                      <a16:creationId xmlns:a16="http://schemas.microsoft.com/office/drawing/2014/main" id="{75E33B8C-B0B9-634A-9AC8-87B3FF2B7B8B}"/>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230" name="Group 1158">
                <a:extLst>
                  <a:ext uri="{FF2B5EF4-FFF2-40B4-BE49-F238E27FC236}">
                    <a16:creationId xmlns:a16="http://schemas.microsoft.com/office/drawing/2014/main" id="{B3104C17-9895-4C4B-A887-363BDFA6438F}"/>
                  </a:ext>
                </a:extLst>
              </p:cNvPr>
              <p:cNvGrpSpPr>
                <a:grpSpLocks/>
              </p:cNvGrpSpPr>
              <p:nvPr/>
            </p:nvGrpSpPr>
            <p:grpSpPr bwMode="auto">
              <a:xfrm flipV="1">
                <a:off x="4120" y="808"/>
                <a:ext cx="156" cy="56"/>
                <a:chOff x="2848" y="848"/>
                <a:chExt cx="140" cy="98"/>
              </a:xfrm>
            </p:grpSpPr>
            <p:sp>
              <p:nvSpPr>
                <p:cNvPr id="44237" name="Line 1159">
                  <a:extLst>
                    <a:ext uri="{FF2B5EF4-FFF2-40B4-BE49-F238E27FC236}">
                      <a16:creationId xmlns:a16="http://schemas.microsoft.com/office/drawing/2014/main" id="{BBCB8BFC-B955-5A42-9948-EDC713D47F08}"/>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38" name="Line 1160">
                  <a:extLst>
                    <a:ext uri="{FF2B5EF4-FFF2-40B4-BE49-F238E27FC236}">
                      <a16:creationId xmlns:a16="http://schemas.microsoft.com/office/drawing/2014/main" id="{D0DEAE69-EF7F-3045-95FD-785006EA3246}"/>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39" name="Line 1161">
                  <a:extLst>
                    <a:ext uri="{FF2B5EF4-FFF2-40B4-BE49-F238E27FC236}">
                      <a16:creationId xmlns:a16="http://schemas.microsoft.com/office/drawing/2014/main" id="{461F2283-FF4A-9E44-B57D-772FA3B22554}"/>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231" name="Rectangle 1162">
                <a:extLst>
                  <a:ext uri="{FF2B5EF4-FFF2-40B4-BE49-F238E27FC236}">
                    <a16:creationId xmlns:a16="http://schemas.microsoft.com/office/drawing/2014/main" id="{DFDA7BC5-0E95-9843-88BD-77381B878317}"/>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32" name="Rectangle 1163">
                <a:extLst>
                  <a:ext uri="{FF2B5EF4-FFF2-40B4-BE49-F238E27FC236}">
                    <a16:creationId xmlns:a16="http://schemas.microsoft.com/office/drawing/2014/main" id="{120EFC01-5F23-C94B-94F2-2C84110520C5}"/>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33" name="Line 1164">
                <a:extLst>
                  <a:ext uri="{FF2B5EF4-FFF2-40B4-BE49-F238E27FC236}">
                    <a16:creationId xmlns:a16="http://schemas.microsoft.com/office/drawing/2014/main" id="{59E15660-8414-BB4F-86BE-07A863178E33}"/>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34" name="Line 1165">
                <a:extLst>
                  <a:ext uri="{FF2B5EF4-FFF2-40B4-BE49-F238E27FC236}">
                    <a16:creationId xmlns:a16="http://schemas.microsoft.com/office/drawing/2014/main" id="{1A47699D-64BF-9F4F-BE54-4259515EE778}"/>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35" name="Rectangle 1166">
                <a:extLst>
                  <a:ext uri="{FF2B5EF4-FFF2-40B4-BE49-F238E27FC236}">
                    <a16:creationId xmlns:a16="http://schemas.microsoft.com/office/drawing/2014/main" id="{AD526C29-1A48-874B-B481-5F5D3237C6B1}"/>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36" name="Text Box 1167">
                <a:extLst>
                  <a:ext uri="{FF2B5EF4-FFF2-40B4-BE49-F238E27FC236}">
                    <a16:creationId xmlns:a16="http://schemas.microsoft.com/office/drawing/2014/main" id="{7014F322-03AB-3B42-BA55-F1B9801E9452}"/>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12" name="Group 1168">
              <a:extLst>
                <a:ext uri="{FF2B5EF4-FFF2-40B4-BE49-F238E27FC236}">
                  <a16:creationId xmlns:a16="http://schemas.microsoft.com/office/drawing/2014/main" id="{5673D18E-A81B-4849-8BB3-09202F758E92}"/>
                </a:ext>
              </a:extLst>
            </p:cNvPr>
            <p:cNvGrpSpPr>
              <a:grpSpLocks/>
            </p:cNvGrpSpPr>
            <p:nvPr/>
          </p:nvGrpSpPr>
          <p:grpSpPr bwMode="auto">
            <a:xfrm>
              <a:off x="4765" y="1995"/>
              <a:ext cx="513" cy="442"/>
              <a:chOff x="3937" y="633"/>
              <a:chExt cx="513" cy="442"/>
            </a:xfrm>
          </p:grpSpPr>
          <p:sp>
            <p:nvSpPr>
              <p:cNvPr id="44201" name="Line 1169">
                <a:extLst>
                  <a:ext uri="{FF2B5EF4-FFF2-40B4-BE49-F238E27FC236}">
                    <a16:creationId xmlns:a16="http://schemas.microsoft.com/office/drawing/2014/main" id="{C90B76A8-F795-FA47-AD1C-0F21051B1EB1}"/>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02" name="Line 1170">
                <a:extLst>
                  <a:ext uri="{FF2B5EF4-FFF2-40B4-BE49-F238E27FC236}">
                    <a16:creationId xmlns:a16="http://schemas.microsoft.com/office/drawing/2014/main" id="{57294D7E-3F40-C24F-869A-D484360C9C46}"/>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03" name="Oval 1171">
                <a:extLst>
                  <a:ext uri="{FF2B5EF4-FFF2-40B4-BE49-F238E27FC236}">
                    <a16:creationId xmlns:a16="http://schemas.microsoft.com/office/drawing/2014/main" id="{07A078F4-1384-184D-AAAE-25855566E1C8}"/>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04" name="Line 1172">
                <a:extLst>
                  <a:ext uri="{FF2B5EF4-FFF2-40B4-BE49-F238E27FC236}">
                    <a16:creationId xmlns:a16="http://schemas.microsoft.com/office/drawing/2014/main" id="{417997FD-4AFB-704D-8E3E-1AD1D9C14969}"/>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05" name="Line 1173">
                <a:extLst>
                  <a:ext uri="{FF2B5EF4-FFF2-40B4-BE49-F238E27FC236}">
                    <a16:creationId xmlns:a16="http://schemas.microsoft.com/office/drawing/2014/main" id="{2EC3D911-09AC-B346-900C-29ED74BBDE36}"/>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06" name="Rectangle 1174">
                <a:extLst>
                  <a:ext uri="{FF2B5EF4-FFF2-40B4-BE49-F238E27FC236}">
                    <a16:creationId xmlns:a16="http://schemas.microsoft.com/office/drawing/2014/main" id="{9CAACA26-B6A4-6E48-8D64-6383732A6DC1}"/>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207" name="Oval 1175">
                <a:extLst>
                  <a:ext uri="{FF2B5EF4-FFF2-40B4-BE49-F238E27FC236}">
                    <a16:creationId xmlns:a16="http://schemas.microsoft.com/office/drawing/2014/main" id="{B7D5D101-756B-C24F-83E5-EA4DD3943FAB}"/>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208" name="Group 1176">
                <a:extLst>
                  <a:ext uri="{FF2B5EF4-FFF2-40B4-BE49-F238E27FC236}">
                    <a16:creationId xmlns:a16="http://schemas.microsoft.com/office/drawing/2014/main" id="{5BF2CC1C-71F0-704D-A84A-F08AEA15FDC4}"/>
                  </a:ext>
                </a:extLst>
              </p:cNvPr>
              <p:cNvGrpSpPr>
                <a:grpSpLocks/>
              </p:cNvGrpSpPr>
              <p:nvPr/>
            </p:nvGrpSpPr>
            <p:grpSpPr bwMode="auto">
              <a:xfrm>
                <a:off x="4120" y="809"/>
                <a:ext cx="156" cy="55"/>
                <a:chOff x="2848" y="848"/>
                <a:chExt cx="140" cy="98"/>
              </a:xfrm>
            </p:grpSpPr>
            <p:sp>
              <p:nvSpPr>
                <p:cNvPr id="44219" name="Line 1177">
                  <a:extLst>
                    <a:ext uri="{FF2B5EF4-FFF2-40B4-BE49-F238E27FC236}">
                      <a16:creationId xmlns:a16="http://schemas.microsoft.com/office/drawing/2014/main" id="{AD6CF612-143B-3F47-AE8D-7C1C2253FE08}"/>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20" name="Line 1178">
                  <a:extLst>
                    <a:ext uri="{FF2B5EF4-FFF2-40B4-BE49-F238E27FC236}">
                      <a16:creationId xmlns:a16="http://schemas.microsoft.com/office/drawing/2014/main" id="{B229D867-D150-BC42-854E-ADFADFAC032F}"/>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21" name="Line 1179">
                  <a:extLst>
                    <a:ext uri="{FF2B5EF4-FFF2-40B4-BE49-F238E27FC236}">
                      <a16:creationId xmlns:a16="http://schemas.microsoft.com/office/drawing/2014/main" id="{689A03B7-ECDD-B748-B4A8-F3A03079FECA}"/>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209" name="Group 1180">
                <a:extLst>
                  <a:ext uri="{FF2B5EF4-FFF2-40B4-BE49-F238E27FC236}">
                    <a16:creationId xmlns:a16="http://schemas.microsoft.com/office/drawing/2014/main" id="{C900DBDF-88D0-3A44-85CA-AEB42E786428}"/>
                  </a:ext>
                </a:extLst>
              </p:cNvPr>
              <p:cNvGrpSpPr>
                <a:grpSpLocks/>
              </p:cNvGrpSpPr>
              <p:nvPr/>
            </p:nvGrpSpPr>
            <p:grpSpPr bwMode="auto">
              <a:xfrm flipV="1">
                <a:off x="4120" y="808"/>
                <a:ext cx="156" cy="56"/>
                <a:chOff x="2848" y="848"/>
                <a:chExt cx="140" cy="98"/>
              </a:xfrm>
            </p:grpSpPr>
            <p:sp>
              <p:nvSpPr>
                <p:cNvPr id="44216" name="Line 1181">
                  <a:extLst>
                    <a:ext uri="{FF2B5EF4-FFF2-40B4-BE49-F238E27FC236}">
                      <a16:creationId xmlns:a16="http://schemas.microsoft.com/office/drawing/2014/main" id="{6B51A1FB-835B-BC45-B177-4819FBD0058B}"/>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17" name="Line 1182">
                  <a:extLst>
                    <a:ext uri="{FF2B5EF4-FFF2-40B4-BE49-F238E27FC236}">
                      <a16:creationId xmlns:a16="http://schemas.microsoft.com/office/drawing/2014/main" id="{5E1532C2-E96E-0846-9D26-709689CC807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18" name="Line 1183">
                  <a:extLst>
                    <a:ext uri="{FF2B5EF4-FFF2-40B4-BE49-F238E27FC236}">
                      <a16:creationId xmlns:a16="http://schemas.microsoft.com/office/drawing/2014/main" id="{D6D1CBFD-EC43-094D-B0D2-2D17BFE15FA9}"/>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210" name="Rectangle 1184">
                <a:extLst>
                  <a:ext uri="{FF2B5EF4-FFF2-40B4-BE49-F238E27FC236}">
                    <a16:creationId xmlns:a16="http://schemas.microsoft.com/office/drawing/2014/main" id="{801DD81D-6029-F642-821C-2A18B7D4507A}"/>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11" name="Rectangle 1185">
                <a:extLst>
                  <a:ext uri="{FF2B5EF4-FFF2-40B4-BE49-F238E27FC236}">
                    <a16:creationId xmlns:a16="http://schemas.microsoft.com/office/drawing/2014/main" id="{1937057E-921A-C442-9977-687A2DCC6A3E}"/>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12" name="Line 1186">
                <a:extLst>
                  <a:ext uri="{FF2B5EF4-FFF2-40B4-BE49-F238E27FC236}">
                    <a16:creationId xmlns:a16="http://schemas.microsoft.com/office/drawing/2014/main" id="{5BCBEF6E-A632-B345-942D-53BAEBEFB25A}"/>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13" name="Line 1187">
                <a:extLst>
                  <a:ext uri="{FF2B5EF4-FFF2-40B4-BE49-F238E27FC236}">
                    <a16:creationId xmlns:a16="http://schemas.microsoft.com/office/drawing/2014/main" id="{CC65F601-A281-EC4E-8A40-23C8F8E5A39D}"/>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14" name="Rectangle 1188">
                <a:extLst>
                  <a:ext uri="{FF2B5EF4-FFF2-40B4-BE49-F238E27FC236}">
                    <a16:creationId xmlns:a16="http://schemas.microsoft.com/office/drawing/2014/main" id="{80084D26-276B-4048-BFDE-793794F440C4}"/>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215" name="Text Box 1189">
                <a:extLst>
                  <a:ext uri="{FF2B5EF4-FFF2-40B4-BE49-F238E27FC236}">
                    <a16:creationId xmlns:a16="http://schemas.microsoft.com/office/drawing/2014/main" id="{77FE4A29-CC07-D44E-BA19-03366B913A18}"/>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13" name="Group 1190">
              <a:extLst>
                <a:ext uri="{FF2B5EF4-FFF2-40B4-BE49-F238E27FC236}">
                  <a16:creationId xmlns:a16="http://schemas.microsoft.com/office/drawing/2014/main" id="{BE3A7FEB-C540-844B-9BF9-E974B16F6D59}"/>
                </a:ext>
              </a:extLst>
            </p:cNvPr>
            <p:cNvGrpSpPr>
              <a:grpSpLocks/>
            </p:cNvGrpSpPr>
            <p:nvPr/>
          </p:nvGrpSpPr>
          <p:grpSpPr bwMode="auto">
            <a:xfrm>
              <a:off x="4128" y="2003"/>
              <a:ext cx="513" cy="442"/>
              <a:chOff x="3937" y="633"/>
              <a:chExt cx="513" cy="442"/>
            </a:xfrm>
          </p:grpSpPr>
          <p:sp>
            <p:nvSpPr>
              <p:cNvPr id="44180" name="Line 1191">
                <a:extLst>
                  <a:ext uri="{FF2B5EF4-FFF2-40B4-BE49-F238E27FC236}">
                    <a16:creationId xmlns:a16="http://schemas.microsoft.com/office/drawing/2014/main" id="{9F3B46DF-11D5-4343-B620-3207A52BAF4E}"/>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81" name="Line 1192">
                <a:extLst>
                  <a:ext uri="{FF2B5EF4-FFF2-40B4-BE49-F238E27FC236}">
                    <a16:creationId xmlns:a16="http://schemas.microsoft.com/office/drawing/2014/main" id="{5124D228-E145-B143-9D6A-53A9D52FB127}"/>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82" name="Oval 1193">
                <a:extLst>
                  <a:ext uri="{FF2B5EF4-FFF2-40B4-BE49-F238E27FC236}">
                    <a16:creationId xmlns:a16="http://schemas.microsoft.com/office/drawing/2014/main" id="{8BF8DA1A-C7AB-7148-8907-7BBF30C1E819}"/>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83" name="Line 1194">
                <a:extLst>
                  <a:ext uri="{FF2B5EF4-FFF2-40B4-BE49-F238E27FC236}">
                    <a16:creationId xmlns:a16="http://schemas.microsoft.com/office/drawing/2014/main" id="{7788EB72-1B17-3A43-B9A3-665DA67059BD}"/>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84" name="Line 1195">
                <a:extLst>
                  <a:ext uri="{FF2B5EF4-FFF2-40B4-BE49-F238E27FC236}">
                    <a16:creationId xmlns:a16="http://schemas.microsoft.com/office/drawing/2014/main" id="{6223D95E-5289-C24E-B01D-F8F8C708A08E}"/>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85" name="Rectangle 1196">
                <a:extLst>
                  <a:ext uri="{FF2B5EF4-FFF2-40B4-BE49-F238E27FC236}">
                    <a16:creationId xmlns:a16="http://schemas.microsoft.com/office/drawing/2014/main" id="{9030FE15-D313-FA4E-BA45-19E1FF760092}"/>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186" name="Oval 1197">
                <a:extLst>
                  <a:ext uri="{FF2B5EF4-FFF2-40B4-BE49-F238E27FC236}">
                    <a16:creationId xmlns:a16="http://schemas.microsoft.com/office/drawing/2014/main" id="{82AA8E3F-3A5D-214D-A576-D034F7F0654B}"/>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187" name="Group 1198">
                <a:extLst>
                  <a:ext uri="{FF2B5EF4-FFF2-40B4-BE49-F238E27FC236}">
                    <a16:creationId xmlns:a16="http://schemas.microsoft.com/office/drawing/2014/main" id="{6152D60A-B4D3-1F42-9402-FDC21C4C1422}"/>
                  </a:ext>
                </a:extLst>
              </p:cNvPr>
              <p:cNvGrpSpPr>
                <a:grpSpLocks/>
              </p:cNvGrpSpPr>
              <p:nvPr/>
            </p:nvGrpSpPr>
            <p:grpSpPr bwMode="auto">
              <a:xfrm>
                <a:off x="4120" y="809"/>
                <a:ext cx="156" cy="55"/>
                <a:chOff x="2848" y="848"/>
                <a:chExt cx="140" cy="98"/>
              </a:xfrm>
            </p:grpSpPr>
            <p:sp>
              <p:nvSpPr>
                <p:cNvPr id="44198" name="Line 1199">
                  <a:extLst>
                    <a:ext uri="{FF2B5EF4-FFF2-40B4-BE49-F238E27FC236}">
                      <a16:creationId xmlns:a16="http://schemas.microsoft.com/office/drawing/2014/main" id="{64ECBA3A-E3B8-D24C-BA24-74C5DD76B78F}"/>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99" name="Line 1200">
                  <a:extLst>
                    <a:ext uri="{FF2B5EF4-FFF2-40B4-BE49-F238E27FC236}">
                      <a16:creationId xmlns:a16="http://schemas.microsoft.com/office/drawing/2014/main" id="{72B7361A-D31F-F643-ABF2-B2C81105BBB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200" name="Line 1201">
                  <a:extLst>
                    <a:ext uri="{FF2B5EF4-FFF2-40B4-BE49-F238E27FC236}">
                      <a16:creationId xmlns:a16="http://schemas.microsoft.com/office/drawing/2014/main" id="{66C1EDAA-54FE-7849-A6BD-17B5A89448B2}"/>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188" name="Group 1202">
                <a:extLst>
                  <a:ext uri="{FF2B5EF4-FFF2-40B4-BE49-F238E27FC236}">
                    <a16:creationId xmlns:a16="http://schemas.microsoft.com/office/drawing/2014/main" id="{33FD9054-E5DE-734F-9C22-1E55611040DA}"/>
                  </a:ext>
                </a:extLst>
              </p:cNvPr>
              <p:cNvGrpSpPr>
                <a:grpSpLocks/>
              </p:cNvGrpSpPr>
              <p:nvPr/>
            </p:nvGrpSpPr>
            <p:grpSpPr bwMode="auto">
              <a:xfrm flipV="1">
                <a:off x="4120" y="808"/>
                <a:ext cx="156" cy="56"/>
                <a:chOff x="2848" y="848"/>
                <a:chExt cx="140" cy="98"/>
              </a:xfrm>
            </p:grpSpPr>
            <p:sp>
              <p:nvSpPr>
                <p:cNvPr id="44195" name="Line 1203">
                  <a:extLst>
                    <a:ext uri="{FF2B5EF4-FFF2-40B4-BE49-F238E27FC236}">
                      <a16:creationId xmlns:a16="http://schemas.microsoft.com/office/drawing/2014/main" id="{01B25E95-37B6-594D-A7C2-52638A49BBA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96" name="Line 1204">
                  <a:extLst>
                    <a:ext uri="{FF2B5EF4-FFF2-40B4-BE49-F238E27FC236}">
                      <a16:creationId xmlns:a16="http://schemas.microsoft.com/office/drawing/2014/main" id="{C30F9907-13DD-364D-8AFD-739FA86FAA43}"/>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97" name="Line 1205">
                  <a:extLst>
                    <a:ext uri="{FF2B5EF4-FFF2-40B4-BE49-F238E27FC236}">
                      <a16:creationId xmlns:a16="http://schemas.microsoft.com/office/drawing/2014/main" id="{5FA80104-3B73-074D-AD85-B295D19F8498}"/>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189" name="Rectangle 1206">
                <a:extLst>
                  <a:ext uri="{FF2B5EF4-FFF2-40B4-BE49-F238E27FC236}">
                    <a16:creationId xmlns:a16="http://schemas.microsoft.com/office/drawing/2014/main" id="{17D35459-EE56-EC43-9526-2C0BAB9220FB}"/>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90" name="Rectangle 1207">
                <a:extLst>
                  <a:ext uri="{FF2B5EF4-FFF2-40B4-BE49-F238E27FC236}">
                    <a16:creationId xmlns:a16="http://schemas.microsoft.com/office/drawing/2014/main" id="{74F19908-8A55-E54D-A743-4752DBBBA62D}"/>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91" name="Line 1208">
                <a:extLst>
                  <a:ext uri="{FF2B5EF4-FFF2-40B4-BE49-F238E27FC236}">
                    <a16:creationId xmlns:a16="http://schemas.microsoft.com/office/drawing/2014/main" id="{CBAFE828-3667-6B4A-B9CA-68A263337B30}"/>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92" name="Line 1209">
                <a:extLst>
                  <a:ext uri="{FF2B5EF4-FFF2-40B4-BE49-F238E27FC236}">
                    <a16:creationId xmlns:a16="http://schemas.microsoft.com/office/drawing/2014/main" id="{387A29EF-4E5A-614C-A1C8-6B8EE3FD9D51}"/>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93" name="Rectangle 1210">
                <a:extLst>
                  <a:ext uri="{FF2B5EF4-FFF2-40B4-BE49-F238E27FC236}">
                    <a16:creationId xmlns:a16="http://schemas.microsoft.com/office/drawing/2014/main" id="{17FFA533-770C-6646-A54F-A458F0B2901C}"/>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94" name="Text Box 1211">
                <a:extLst>
                  <a:ext uri="{FF2B5EF4-FFF2-40B4-BE49-F238E27FC236}">
                    <a16:creationId xmlns:a16="http://schemas.microsoft.com/office/drawing/2014/main" id="{3E3AF5A6-E62D-7045-A959-A90C15D20C47}"/>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14" name="Group 1212">
              <a:extLst>
                <a:ext uri="{FF2B5EF4-FFF2-40B4-BE49-F238E27FC236}">
                  <a16:creationId xmlns:a16="http://schemas.microsoft.com/office/drawing/2014/main" id="{F406A6C2-A080-364F-BB9E-078DB15E968E}"/>
                </a:ext>
              </a:extLst>
            </p:cNvPr>
            <p:cNvGrpSpPr>
              <a:grpSpLocks/>
            </p:cNvGrpSpPr>
            <p:nvPr/>
          </p:nvGrpSpPr>
          <p:grpSpPr bwMode="auto">
            <a:xfrm>
              <a:off x="4608" y="2771"/>
              <a:ext cx="513" cy="442"/>
              <a:chOff x="3937" y="633"/>
              <a:chExt cx="513" cy="442"/>
            </a:xfrm>
          </p:grpSpPr>
          <p:sp>
            <p:nvSpPr>
              <p:cNvPr id="44159" name="Line 1213">
                <a:extLst>
                  <a:ext uri="{FF2B5EF4-FFF2-40B4-BE49-F238E27FC236}">
                    <a16:creationId xmlns:a16="http://schemas.microsoft.com/office/drawing/2014/main" id="{9EAE7E2D-51E2-7646-8616-346F3B5F533A}"/>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60" name="Line 1214">
                <a:extLst>
                  <a:ext uri="{FF2B5EF4-FFF2-40B4-BE49-F238E27FC236}">
                    <a16:creationId xmlns:a16="http://schemas.microsoft.com/office/drawing/2014/main" id="{D63CDF92-6AEA-8340-909E-972678934CAE}"/>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61" name="Oval 1215">
                <a:extLst>
                  <a:ext uri="{FF2B5EF4-FFF2-40B4-BE49-F238E27FC236}">
                    <a16:creationId xmlns:a16="http://schemas.microsoft.com/office/drawing/2014/main" id="{9C090120-6E4F-0A4C-BCD1-82BDC0636FBA}"/>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62" name="Line 1216">
                <a:extLst>
                  <a:ext uri="{FF2B5EF4-FFF2-40B4-BE49-F238E27FC236}">
                    <a16:creationId xmlns:a16="http://schemas.microsoft.com/office/drawing/2014/main" id="{D98456A0-6B5B-6347-B57F-5974FF90650E}"/>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63" name="Line 1217">
                <a:extLst>
                  <a:ext uri="{FF2B5EF4-FFF2-40B4-BE49-F238E27FC236}">
                    <a16:creationId xmlns:a16="http://schemas.microsoft.com/office/drawing/2014/main" id="{394A2736-89D0-FD40-A75B-06B0302CD0AA}"/>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64" name="Rectangle 1218">
                <a:extLst>
                  <a:ext uri="{FF2B5EF4-FFF2-40B4-BE49-F238E27FC236}">
                    <a16:creationId xmlns:a16="http://schemas.microsoft.com/office/drawing/2014/main" id="{962AC4AB-A1E6-264F-AB2C-FC6FD126EB2A}"/>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165" name="Oval 1219">
                <a:extLst>
                  <a:ext uri="{FF2B5EF4-FFF2-40B4-BE49-F238E27FC236}">
                    <a16:creationId xmlns:a16="http://schemas.microsoft.com/office/drawing/2014/main" id="{8E0B297D-8649-E543-9E88-AA23460CB248}"/>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166" name="Group 1220">
                <a:extLst>
                  <a:ext uri="{FF2B5EF4-FFF2-40B4-BE49-F238E27FC236}">
                    <a16:creationId xmlns:a16="http://schemas.microsoft.com/office/drawing/2014/main" id="{FF69A507-4AC6-D049-8406-499296278256}"/>
                  </a:ext>
                </a:extLst>
              </p:cNvPr>
              <p:cNvGrpSpPr>
                <a:grpSpLocks/>
              </p:cNvGrpSpPr>
              <p:nvPr/>
            </p:nvGrpSpPr>
            <p:grpSpPr bwMode="auto">
              <a:xfrm>
                <a:off x="4120" y="809"/>
                <a:ext cx="156" cy="55"/>
                <a:chOff x="2848" y="848"/>
                <a:chExt cx="140" cy="98"/>
              </a:xfrm>
            </p:grpSpPr>
            <p:sp>
              <p:nvSpPr>
                <p:cNvPr id="44177" name="Line 1221">
                  <a:extLst>
                    <a:ext uri="{FF2B5EF4-FFF2-40B4-BE49-F238E27FC236}">
                      <a16:creationId xmlns:a16="http://schemas.microsoft.com/office/drawing/2014/main" id="{790174E6-7EBA-8A4E-BDF5-EBA2917F90E9}"/>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78" name="Line 1222">
                  <a:extLst>
                    <a:ext uri="{FF2B5EF4-FFF2-40B4-BE49-F238E27FC236}">
                      <a16:creationId xmlns:a16="http://schemas.microsoft.com/office/drawing/2014/main" id="{B1281FEF-4E9E-BC46-A455-1D95520B9EE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79" name="Line 1223">
                  <a:extLst>
                    <a:ext uri="{FF2B5EF4-FFF2-40B4-BE49-F238E27FC236}">
                      <a16:creationId xmlns:a16="http://schemas.microsoft.com/office/drawing/2014/main" id="{205A343D-F513-DA4E-86F5-C590E37DD6B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167" name="Group 1224">
                <a:extLst>
                  <a:ext uri="{FF2B5EF4-FFF2-40B4-BE49-F238E27FC236}">
                    <a16:creationId xmlns:a16="http://schemas.microsoft.com/office/drawing/2014/main" id="{7DB54604-77A6-4D4D-AF8B-5EC82313E972}"/>
                  </a:ext>
                </a:extLst>
              </p:cNvPr>
              <p:cNvGrpSpPr>
                <a:grpSpLocks/>
              </p:cNvGrpSpPr>
              <p:nvPr/>
            </p:nvGrpSpPr>
            <p:grpSpPr bwMode="auto">
              <a:xfrm flipV="1">
                <a:off x="4120" y="808"/>
                <a:ext cx="156" cy="56"/>
                <a:chOff x="2848" y="848"/>
                <a:chExt cx="140" cy="98"/>
              </a:xfrm>
            </p:grpSpPr>
            <p:sp>
              <p:nvSpPr>
                <p:cNvPr id="44174" name="Line 1225">
                  <a:extLst>
                    <a:ext uri="{FF2B5EF4-FFF2-40B4-BE49-F238E27FC236}">
                      <a16:creationId xmlns:a16="http://schemas.microsoft.com/office/drawing/2014/main" id="{D3E87B6B-AFA9-CD4B-AB15-77E63A30F1DB}"/>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75" name="Line 1226">
                  <a:extLst>
                    <a:ext uri="{FF2B5EF4-FFF2-40B4-BE49-F238E27FC236}">
                      <a16:creationId xmlns:a16="http://schemas.microsoft.com/office/drawing/2014/main" id="{D73F0B84-3A3A-6A4A-98C4-7129053439C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76" name="Line 1227">
                  <a:extLst>
                    <a:ext uri="{FF2B5EF4-FFF2-40B4-BE49-F238E27FC236}">
                      <a16:creationId xmlns:a16="http://schemas.microsoft.com/office/drawing/2014/main" id="{AE2943A7-A316-0E46-9D1A-C5F8BD07F871}"/>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168" name="Rectangle 1228">
                <a:extLst>
                  <a:ext uri="{FF2B5EF4-FFF2-40B4-BE49-F238E27FC236}">
                    <a16:creationId xmlns:a16="http://schemas.microsoft.com/office/drawing/2014/main" id="{3CCF1579-BC9A-9D4F-B1F6-BD1F6CFBD16F}"/>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69" name="Rectangle 1229">
                <a:extLst>
                  <a:ext uri="{FF2B5EF4-FFF2-40B4-BE49-F238E27FC236}">
                    <a16:creationId xmlns:a16="http://schemas.microsoft.com/office/drawing/2014/main" id="{FF543730-D791-0341-9989-BD99C2D6D00A}"/>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70" name="Line 1230">
                <a:extLst>
                  <a:ext uri="{FF2B5EF4-FFF2-40B4-BE49-F238E27FC236}">
                    <a16:creationId xmlns:a16="http://schemas.microsoft.com/office/drawing/2014/main" id="{8118D98B-8083-F244-B14D-0123DE2F1A76}"/>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71" name="Line 1231">
                <a:extLst>
                  <a:ext uri="{FF2B5EF4-FFF2-40B4-BE49-F238E27FC236}">
                    <a16:creationId xmlns:a16="http://schemas.microsoft.com/office/drawing/2014/main" id="{ECE53A49-7551-8E4D-BB2F-10F0D7C2EDD8}"/>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72" name="Rectangle 1232">
                <a:extLst>
                  <a:ext uri="{FF2B5EF4-FFF2-40B4-BE49-F238E27FC236}">
                    <a16:creationId xmlns:a16="http://schemas.microsoft.com/office/drawing/2014/main" id="{3AB5B404-3B1E-7B4F-9127-94D9F3533488}"/>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73" name="Text Box 1233">
                <a:extLst>
                  <a:ext uri="{FF2B5EF4-FFF2-40B4-BE49-F238E27FC236}">
                    <a16:creationId xmlns:a16="http://schemas.microsoft.com/office/drawing/2014/main" id="{D05C7FB9-9593-1841-86D2-1C253E899BFE}"/>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15" name="Group 1234">
              <a:extLst>
                <a:ext uri="{FF2B5EF4-FFF2-40B4-BE49-F238E27FC236}">
                  <a16:creationId xmlns:a16="http://schemas.microsoft.com/office/drawing/2014/main" id="{9787B141-CA9C-4049-B174-FFCF141AC5A3}"/>
                </a:ext>
              </a:extLst>
            </p:cNvPr>
            <p:cNvGrpSpPr>
              <a:grpSpLocks/>
            </p:cNvGrpSpPr>
            <p:nvPr/>
          </p:nvGrpSpPr>
          <p:grpSpPr bwMode="auto">
            <a:xfrm>
              <a:off x="4119" y="2640"/>
              <a:ext cx="513" cy="442"/>
              <a:chOff x="3937" y="633"/>
              <a:chExt cx="513" cy="442"/>
            </a:xfrm>
          </p:grpSpPr>
          <p:sp>
            <p:nvSpPr>
              <p:cNvPr id="44138" name="Line 1235">
                <a:extLst>
                  <a:ext uri="{FF2B5EF4-FFF2-40B4-BE49-F238E27FC236}">
                    <a16:creationId xmlns:a16="http://schemas.microsoft.com/office/drawing/2014/main" id="{33E4BC00-8281-8C49-9FB3-D1294F689D06}"/>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39" name="Line 1236">
                <a:extLst>
                  <a:ext uri="{FF2B5EF4-FFF2-40B4-BE49-F238E27FC236}">
                    <a16:creationId xmlns:a16="http://schemas.microsoft.com/office/drawing/2014/main" id="{7755084F-6C66-E049-8656-92A9A2ADE063}"/>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40" name="Oval 1237">
                <a:extLst>
                  <a:ext uri="{FF2B5EF4-FFF2-40B4-BE49-F238E27FC236}">
                    <a16:creationId xmlns:a16="http://schemas.microsoft.com/office/drawing/2014/main" id="{4832CAEF-11B0-934F-B165-768346817372}"/>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41" name="Line 1238">
                <a:extLst>
                  <a:ext uri="{FF2B5EF4-FFF2-40B4-BE49-F238E27FC236}">
                    <a16:creationId xmlns:a16="http://schemas.microsoft.com/office/drawing/2014/main" id="{E4067368-1FF5-AD48-AC98-1118535C661D}"/>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42" name="Line 1239">
                <a:extLst>
                  <a:ext uri="{FF2B5EF4-FFF2-40B4-BE49-F238E27FC236}">
                    <a16:creationId xmlns:a16="http://schemas.microsoft.com/office/drawing/2014/main" id="{6EE4DD7B-4043-6E47-AA1C-CFBAB0B840F4}"/>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43" name="Rectangle 1240">
                <a:extLst>
                  <a:ext uri="{FF2B5EF4-FFF2-40B4-BE49-F238E27FC236}">
                    <a16:creationId xmlns:a16="http://schemas.microsoft.com/office/drawing/2014/main" id="{775EFCD0-6BDB-0241-AFAA-0A978ED8125B}"/>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144" name="Oval 1241">
                <a:extLst>
                  <a:ext uri="{FF2B5EF4-FFF2-40B4-BE49-F238E27FC236}">
                    <a16:creationId xmlns:a16="http://schemas.microsoft.com/office/drawing/2014/main" id="{7ED76ED1-9DD6-7F40-A273-4B92BA4CA4FE}"/>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145" name="Group 1242">
                <a:extLst>
                  <a:ext uri="{FF2B5EF4-FFF2-40B4-BE49-F238E27FC236}">
                    <a16:creationId xmlns:a16="http://schemas.microsoft.com/office/drawing/2014/main" id="{5E3FB2BB-66BA-244A-B4AF-F5CC9E32872B}"/>
                  </a:ext>
                </a:extLst>
              </p:cNvPr>
              <p:cNvGrpSpPr>
                <a:grpSpLocks/>
              </p:cNvGrpSpPr>
              <p:nvPr/>
            </p:nvGrpSpPr>
            <p:grpSpPr bwMode="auto">
              <a:xfrm>
                <a:off x="4120" y="809"/>
                <a:ext cx="156" cy="55"/>
                <a:chOff x="2848" y="848"/>
                <a:chExt cx="140" cy="98"/>
              </a:xfrm>
            </p:grpSpPr>
            <p:sp>
              <p:nvSpPr>
                <p:cNvPr id="44156" name="Line 1243">
                  <a:extLst>
                    <a:ext uri="{FF2B5EF4-FFF2-40B4-BE49-F238E27FC236}">
                      <a16:creationId xmlns:a16="http://schemas.microsoft.com/office/drawing/2014/main" id="{E2ED79FB-BB74-504B-80A6-5F1A79793637}"/>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57" name="Line 1244">
                  <a:extLst>
                    <a:ext uri="{FF2B5EF4-FFF2-40B4-BE49-F238E27FC236}">
                      <a16:creationId xmlns:a16="http://schemas.microsoft.com/office/drawing/2014/main" id="{866AEB15-3F76-A541-9D33-C5C19432BD30}"/>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58" name="Line 1245">
                  <a:extLst>
                    <a:ext uri="{FF2B5EF4-FFF2-40B4-BE49-F238E27FC236}">
                      <a16:creationId xmlns:a16="http://schemas.microsoft.com/office/drawing/2014/main" id="{AC294671-CC1C-764F-84A6-DCC50379BDE7}"/>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146" name="Group 1246">
                <a:extLst>
                  <a:ext uri="{FF2B5EF4-FFF2-40B4-BE49-F238E27FC236}">
                    <a16:creationId xmlns:a16="http://schemas.microsoft.com/office/drawing/2014/main" id="{B1E212D6-22EC-2D48-8055-2670F5A16429}"/>
                  </a:ext>
                </a:extLst>
              </p:cNvPr>
              <p:cNvGrpSpPr>
                <a:grpSpLocks/>
              </p:cNvGrpSpPr>
              <p:nvPr/>
            </p:nvGrpSpPr>
            <p:grpSpPr bwMode="auto">
              <a:xfrm flipV="1">
                <a:off x="4120" y="808"/>
                <a:ext cx="156" cy="56"/>
                <a:chOff x="2848" y="848"/>
                <a:chExt cx="140" cy="98"/>
              </a:xfrm>
            </p:grpSpPr>
            <p:sp>
              <p:nvSpPr>
                <p:cNvPr id="44153" name="Line 1247">
                  <a:extLst>
                    <a:ext uri="{FF2B5EF4-FFF2-40B4-BE49-F238E27FC236}">
                      <a16:creationId xmlns:a16="http://schemas.microsoft.com/office/drawing/2014/main" id="{0BE3B12D-8E4E-174F-8862-9E16F57FA2C4}"/>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54" name="Line 1248">
                  <a:extLst>
                    <a:ext uri="{FF2B5EF4-FFF2-40B4-BE49-F238E27FC236}">
                      <a16:creationId xmlns:a16="http://schemas.microsoft.com/office/drawing/2014/main" id="{0266366F-A2CD-DF41-846B-07D9010C36A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55" name="Line 1249">
                  <a:extLst>
                    <a:ext uri="{FF2B5EF4-FFF2-40B4-BE49-F238E27FC236}">
                      <a16:creationId xmlns:a16="http://schemas.microsoft.com/office/drawing/2014/main" id="{F0DFBF0F-EC0A-E84B-A112-172090C672DF}"/>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147" name="Rectangle 1250">
                <a:extLst>
                  <a:ext uri="{FF2B5EF4-FFF2-40B4-BE49-F238E27FC236}">
                    <a16:creationId xmlns:a16="http://schemas.microsoft.com/office/drawing/2014/main" id="{CA03DFAE-344C-C143-85D4-CF56690C6FBC}"/>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48" name="Rectangle 1251">
                <a:extLst>
                  <a:ext uri="{FF2B5EF4-FFF2-40B4-BE49-F238E27FC236}">
                    <a16:creationId xmlns:a16="http://schemas.microsoft.com/office/drawing/2014/main" id="{253B9BC6-2CCD-224D-BC6E-AAB75747EBC4}"/>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49" name="Line 1252">
                <a:extLst>
                  <a:ext uri="{FF2B5EF4-FFF2-40B4-BE49-F238E27FC236}">
                    <a16:creationId xmlns:a16="http://schemas.microsoft.com/office/drawing/2014/main" id="{F5FF0228-2BAB-2847-8148-2BF0920D4BAD}"/>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50" name="Line 1253">
                <a:extLst>
                  <a:ext uri="{FF2B5EF4-FFF2-40B4-BE49-F238E27FC236}">
                    <a16:creationId xmlns:a16="http://schemas.microsoft.com/office/drawing/2014/main" id="{82D283A8-3A6D-E843-BDD1-652C6D4120CC}"/>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51" name="Rectangle 1254">
                <a:extLst>
                  <a:ext uri="{FF2B5EF4-FFF2-40B4-BE49-F238E27FC236}">
                    <a16:creationId xmlns:a16="http://schemas.microsoft.com/office/drawing/2014/main" id="{5581139E-6644-2A41-A73B-6B5CA8B85E47}"/>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52" name="Text Box 1255">
                <a:extLst>
                  <a:ext uri="{FF2B5EF4-FFF2-40B4-BE49-F238E27FC236}">
                    <a16:creationId xmlns:a16="http://schemas.microsoft.com/office/drawing/2014/main" id="{D94346E1-149C-8041-9223-688DF528D1DA}"/>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nvGrpSpPr>
            <p:cNvPr id="44116" name="Group 1256">
              <a:extLst>
                <a:ext uri="{FF2B5EF4-FFF2-40B4-BE49-F238E27FC236}">
                  <a16:creationId xmlns:a16="http://schemas.microsoft.com/office/drawing/2014/main" id="{EF4A9098-D331-3449-AFA0-47D27D7FC78E}"/>
                </a:ext>
              </a:extLst>
            </p:cNvPr>
            <p:cNvGrpSpPr>
              <a:grpSpLocks/>
            </p:cNvGrpSpPr>
            <p:nvPr/>
          </p:nvGrpSpPr>
          <p:grpSpPr bwMode="auto">
            <a:xfrm>
              <a:off x="3674" y="2866"/>
              <a:ext cx="513" cy="442"/>
              <a:chOff x="3937" y="633"/>
              <a:chExt cx="513" cy="442"/>
            </a:xfrm>
          </p:grpSpPr>
          <p:sp>
            <p:nvSpPr>
              <p:cNvPr id="44117" name="Line 1257">
                <a:extLst>
                  <a:ext uri="{FF2B5EF4-FFF2-40B4-BE49-F238E27FC236}">
                    <a16:creationId xmlns:a16="http://schemas.microsoft.com/office/drawing/2014/main" id="{94E30C24-FED9-4643-8203-643AB075ADF4}"/>
                  </a:ext>
                </a:extLst>
              </p:cNvPr>
              <p:cNvSpPr>
                <a:spLocks noChangeShapeType="1"/>
              </p:cNvSpPr>
              <p:nvPr/>
            </p:nvSpPr>
            <p:spPr bwMode="auto">
              <a:xfrm>
                <a:off x="4061" y="1035"/>
                <a:ext cx="312"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18" name="Line 1258">
                <a:extLst>
                  <a:ext uri="{FF2B5EF4-FFF2-40B4-BE49-F238E27FC236}">
                    <a16:creationId xmlns:a16="http://schemas.microsoft.com/office/drawing/2014/main" id="{BEC5BEE0-347B-5647-A2C0-0B11E6BF1308}"/>
                  </a:ext>
                </a:extLst>
              </p:cNvPr>
              <p:cNvSpPr>
                <a:spLocks noChangeShapeType="1"/>
              </p:cNvSpPr>
              <p:nvPr/>
            </p:nvSpPr>
            <p:spPr bwMode="auto">
              <a:xfrm flipV="1">
                <a:off x="4212" y="929"/>
                <a:ext cx="1" cy="1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19" name="Oval 1259">
                <a:extLst>
                  <a:ext uri="{FF2B5EF4-FFF2-40B4-BE49-F238E27FC236}">
                    <a16:creationId xmlns:a16="http://schemas.microsoft.com/office/drawing/2014/main" id="{CEA547A5-6D16-A64D-ACFD-52C6984FC985}"/>
                  </a:ext>
                </a:extLst>
              </p:cNvPr>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20" name="Line 1260">
                <a:extLst>
                  <a:ext uri="{FF2B5EF4-FFF2-40B4-BE49-F238E27FC236}">
                    <a16:creationId xmlns:a16="http://schemas.microsoft.com/office/drawing/2014/main" id="{DFF0B034-0D8C-E643-86B4-95A1256FA686}"/>
                  </a:ext>
                </a:extLst>
              </p:cNvPr>
              <p:cNvSpPr>
                <a:spLocks noChangeShapeType="1"/>
              </p:cNvSpPr>
              <p:nvPr/>
            </p:nvSpPr>
            <p:spPr bwMode="auto">
              <a:xfrm>
                <a:off x="4048"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21" name="Line 1261">
                <a:extLst>
                  <a:ext uri="{FF2B5EF4-FFF2-40B4-BE49-F238E27FC236}">
                    <a16:creationId xmlns:a16="http://schemas.microsoft.com/office/drawing/2014/main" id="{BE2D4D75-C18A-1746-B14D-F8C27BD7C942}"/>
                  </a:ext>
                </a:extLst>
              </p:cNvPr>
              <p:cNvSpPr>
                <a:spLocks noChangeShapeType="1"/>
              </p:cNvSpPr>
              <p:nvPr/>
            </p:nvSpPr>
            <p:spPr bwMode="auto">
              <a:xfrm>
                <a:off x="4361" y="8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22" name="Rectangle 1262">
                <a:extLst>
                  <a:ext uri="{FF2B5EF4-FFF2-40B4-BE49-F238E27FC236}">
                    <a16:creationId xmlns:a16="http://schemas.microsoft.com/office/drawing/2014/main" id="{4EFFA7EA-4D0E-3646-B1B6-0B4DA83E78D5}"/>
                  </a:ext>
                </a:extLst>
              </p:cNvPr>
              <p:cNvSpPr>
                <a:spLocks noChangeArrowheads="1"/>
              </p:cNvSpPr>
              <p:nvPr/>
            </p:nvSpPr>
            <p:spPr bwMode="auto">
              <a:xfrm>
                <a:off x="4048" y="8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123" name="Oval 1263">
                <a:extLst>
                  <a:ext uri="{FF2B5EF4-FFF2-40B4-BE49-F238E27FC236}">
                    <a16:creationId xmlns:a16="http://schemas.microsoft.com/office/drawing/2014/main" id="{FB7A9AEC-51CA-0D41-8A4F-9291F56F06DE}"/>
                  </a:ext>
                </a:extLst>
              </p:cNvPr>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44124" name="Group 1264">
                <a:extLst>
                  <a:ext uri="{FF2B5EF4-FFF2-40B4-BE49-F238E27FC236}">
                    <a16:creationId xmlns:a16="http://schemas.microsoft.com/office/drawing/2014/main" id="{715BBC78-7F00-C540-B69F-05CC252A79C7}"/>
                  </a:ext>
                </a:extLst>
              </p:cNvPr>
              <p:cNvGrpSpPr>
                <a:grpSpLocks/>
              </p:cNvGrpSpPr>
              <p:nvPr/>
            </p:nvGrpSpPr>
            <p:grpSpPr bwMode="auto">
              <a:xfrm>
                <a:off x="4120" y="809"/>
                <a:ext cx="156" cy="55"/>
                <a:chOff x="2848" y="848"/>
                <a:chExt cx="140" cy="98"/>
              </a:xfrm>
            </p:grpSpPr>
            <p:sp>
              <p:nvSpPr>
                <p:cNvPr id="44135" name="Line 1265">
                  <a:extLst>
                    <a:ext uri="{FF2B5EF4-FFF2-40B4-BE49-F238E27FC236}">
                      <a16:creationId xmlns:a16="http://schemas.microsoft.com/office/drawing/2014/main" id="{E8BAAD11-C4AF-1048-A528-838684913282}"/>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36" name="Line 1266">
                  <a:extLst>
                    <a:ext uri="{FF2B5EF4-FFF2-40B4-BE49-F238E27FC236}">
                      <a16:creationId xmlns:a16="http://schemas.microsoft.com/office/drawing/2014/main" id="{FE8D7A07-1006-6D4B-9F3D-9771B2FA1A0F}"/>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37" name="Line 1267">
                  <a:extLst>
                    <a:ext uri="{FF2B5EF4-FFF2-40B4-BE49-F238E27FC236}">
                      <a16:creationId xmlns:a16="http://schemas.microsoft.com/office/drawing/2014/main" id="{52A363FF-640F-5949-8BF4-E0098B753132}"/>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125" name="Group 1268">
                <a:extLst>
                  <a:ext uri="{FF2B5EF4-FFF2-40B4-BE49-F238E27FC236}">
                    <a16:creationId xmlns:a16="http://schemas.microsoft.com/office/drawing/2014/main" id="{BF10BF8A-D680-7041-9A02-42583DF555C5}"/>
                  </a:ext>
                </a:extLst>
              </p:cNvPr>
              <p:cNvGrpSpPr>
                <a:grpSpLocks/>
              </p:cNvGrpSpPr>
              <p:nvPr/>
            </p:nvGrpSpPr>
            <p:grpSpPr bwMode="auto">
              <a:xfrm flipV="1">
                <a:off x="4120" y="808"/>
                <a:ext cx="156" cy="56"/>
                <a:chOff x="2848" y="848"/>
                <a:chExt cx="140" cy="98"/>
              </a:xfrm>
            </p:grpSpPr>
            <p:sp>
              <p:nvSpPr>
                <p:cNvPr id="44132" name="Line 1269">
                  <a:extLst>
                    <a:ext uri="{FF2B5EF4-FFF2-40B4-BE49-F238E27FC236}">
                      <a16:creationId xmlns:a16="http://schemas.microsoft.com/office/drawing/2014/main" id="{42656C6F-9C13-0540-A718-940530530011}"/>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33" name="Line 1270">
                  <a:extLst>
                    <a:ext uri="{FF2B5EF4-FFF2-40B4-BE49-F238E27FC236}">
                      <a16:creationId xmlns:a16="http://schemas.microsoft.com/office/drawing/2014/main" id="{C37630FF-A1B2-3D47-A3E4-6381859EA3E4}"/>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34" name="Line 1271">
                  <a:extLst>
                    <a:ext uri="{FF2B5EF4-FFF2-40B4-BE49-F238E27FC236}">
                      <a16:creationId xmlns:a16="http://schemas.microsoft.com/office/drawing/2014/main" id="{3F8D4A99-C836-B045-BE95-2DCE5B936D51}"/>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126" name="Rectangle 1272">
                <a:extLst>
                  <a:ext uri="{FF2B5EF4-FFF2-40B4-BE49-F238E27FC236}">
                    <a16:creationId xmlns:a16="http://schemas.microsoft.com/office/drawing/2014/main" id="{8D52F9C8-1431-AB46-B4E2-70F94BEFFF2A}"/>
                  </a:ext>
                </a:extLst>
              </p:cNvPr>
              <p:cNvSpPr>
                <a:spLocks noChangeArrowheads="1"/>
              </p:cNvSpPr>
              <p:nvPr/>
            </p:nvSpPr>
            <p:spPr bwMode="auto">
              <a:xfrm>
                <a:off x="3996" y="732"/>
                <a:ext cx="426" cy="3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27" name="Rectangle 1273">
                <a:extLst>
                  <a:ext uri="{FF2B5EF4-FFF2-40B4-BE49-F238E27FC236}">
                    <a16:creationId xmlns:a16="http://schemas.microsoft.com/office/drawing/2014/main" id="{1047B11B-8C51-B34E-9BBD-52213C80A61E}"/>
                  </a:ext>
                </a:extLst>
              </p:cNvPr>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28" name="Line 1274">
                <a:extLst>
                  <a:ext uri="{FF2B5EF4-FFF2-40B4-BE49-F238E27FC236}">
                    <a16:creationId xmlns:a16="http://schemas.microsoft.com/office/drawing/2014/main" id="{FDCC21EB-83D9-5C43-A9B2-1AF53922B353}"/>
                  </a:ext>
                </a:extLst>
              </p:cNvPr>
              <p:cNvSpPr>
                <a:spLocks noChangeShapeType="1"/>
              </p:cNvSpPr>
              <p:nvPr/>
            </p:nvSpPr>
            <p:spPr bwMode="auto">
              <a:xfrm>
                <a:off x="3966" y="94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29" name="Line 1275">
                <a:extLst>
                  <a:ext uri="{FF2B5EF4-FFF2-40B4-BE49-F238E27FC236}">
                    <a16:creationId xmlns:a16="http://schemas.microsoft.com/office/drawing/2014/main" id="{84F180B0-89E4-E747-87AD-010A41B4C6D4}"/>
                  </a:ext>
                </a:extLst>
              </p:cNvPr>
              <p:cNvSpPr>
                <a:spLocks noChangeShapeType="1"/>
              </p:cNvSpPr>
              <p:nvPr/>
            </p:nvSpPr>
            <p:spPr bwMode="auto">
              <a:xfrm>
                <a:off x="3972" y="849"/>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130" name="Rectangle 1276">
                <a:extLst>
                  <a:ext uri="{FF2B5EF4-FFF2-40B4-BE49-F238E27FC236}">
                    <a16:creationId xmlns:a16="http://schemas.microsoft.com/office/drawing/2014/main" id="{3D9E336D-F7F0-1E41-9A96-B8D70D930CFD}"/>
                  </a:ext>
                </a:extLst>
              </p:cNvPr>
              <p:cNvSpPr>
                <a:spLocks noChangeArrowheads="1"/>
              </p:cNvSpPr>
              <p:nvPr/>
            </p:nvSpPr>
            <p:spPr bwMode="auto">
              <a:xfrm>
                <a:off x="3966" y="756"/>
                <a:ext cx="435" cy="93"/>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31" name="Text Box 1277">
                <a:extLst>
                  <a:ext uri="{FF2B5EF4-FFF2-40B4-BE49-F238E27FC236}">
                    <a16:creationId xmlns:a16="http://schemas.microsoft.com/office/drawing/2014/main" id="{D091C79A-480B-D446-90CF-818D12188889}"/>
                  </a:ext>
                </a:extLst>
              </p:cNvPr>
              <p:cNvSpPr txBox="1">
                <a:spLocks noChangeArrowheads="1"/>
              </p:cNvSpPr>
              <p:nvPr/>
            </p:nvSpPr>
            <p:spPr bwMode="auto">
              <a:xfrm>
                <a:off x="3937" y="633"/>
                <a:ext cx="5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000"/>
              </a:p>
              <a:p>
                <a:pPr algn="ctr"/>
                <a:r>
                  <a:rPr lang="en-US" altLang="en-US" sz="1000">
                    <a:solidFill>
                      <a:schemeClr val="bg1"/>
                    </a:solidFill>
                  </a:rPr>
                  <a:t>network</a:t>
                </a:r>
              </a:p>
              <a:p>
                <a:pPr algn="ctr"/>
                <a:r>
                  <a:rPr lang="en-US" altLang="en-US" sz="1000"/>
                  <a:t>data link</a:t>
                </a:r>
              </a:p>
              <a:p>
                <a:pPr algn="ctr"/>
                <a:r>
                  <a:rPr lang="en-US" altLang="en-US" sz="1000"/>
                  <a:t>physical</a:t>
                </a:r>
                <a:endParaRPr lang="en-US" altLang="en-US"/>
              </a:p>
            </p:txBody>
          </p:sp>
        </p:grpSp>
      </p:grpSp>
      <p:sp>
        <p:nvSpPr>
          <p:cNvPr id="632064" name="Rectangle 1280">
            <a:extLst>
              <a:ext uri="{FF2B5EF4-FFF2-40B4-BE49-F238E27FC236}">
                <a16:creationId xmlns:a16="http://schemas.microsoft.com/office/drawing/2014/main" id="{C1E35731-B83C-FE48-B378-FBC37175910C}"/>
              </a:ext>
            </a:extLst>
          </p:cNvPr>
          <p:cNvSpPr>
            <a:spLocks noChangeArrowheads="1"/>
          </p:cNvSpPr>
          <p:nvPr/>
        </p:nvSpPr>
        <p:spPr bwMode="auto">
          <a:xfrm>
            <a:off x="5956070" y="1237310"/>
            <a:ext cx="388938" cy="13811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2066" name="Rectangle 1282">
            <a:extLst>
              <a:ext uri="{FF2B5EF4-FFF2-40B4-BE49-F238E27FC236}">
                <a16:creationId xmlns:a16="http://schemas.microsoft.com/office/drawing/2014/main" id="{4A39CB42-07DC-FF49-ACA2-316C4A644F7A}"/>
              </a:ext>
            </a:extLst>
          </p:cNvPr>
          <p:cNvSpPr>
            <a:spLocks noChangeArrowheads="1"/>
          </p:cNvSpPr>
          <p:nvPr/>
        </p:nvSpPr>
        <p:spPr bwMode="auto">
          <a:xfrm>
            <a:off x="8616736" y="4518859"/>
            <a:ext cx="388938" cy="13811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104" name="Slide Number Placeholder 5">
            <a:extLst>
              <a:ext uri="{FF2B5EF4-FFF2-40B4-BE49-F238E27FC236}">
                <a16:creationId xmlns:a16="http://schemas.microsoft.com/office/drawing/2014/main" id="{9F029C15-2641-1440-ACF3-C8EDB4E9CC01}"/>
              </a:ext>
            </a:extLst>
          </p:cNvPr>
          <p:cNvSpPr>
            <a:spLocks noGrp="1"/>
          </p:cNvSpPr>
          <p:nvPr>
            <p:ph type="sldNum" sz="quarter" idx="12"/>
          </p:nvPr>
        </p:nvSpPr>
        <p:spPr>
          <a:xfrm>
            <a:off x="8456613" y="6475413"/>
            <a:ext cx="4587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22B965D5-DC5F-C54A-B27C-6FFE063D6105}" type="slidenum">
              <a:rPr lang="en-US" altLang="en-US" sz="1200">
                <a:latin typeface="Tahoma" panose="020B0604030504040204" pitchFamily="34" charset="0"/>
              </a:rPr>
              <a:pPr/>
              <a:t>4</a:t>
            </a:fld>
            <a:endParaRPr lang="en-US" altLang="en-US" sz="1200">
              <a:latin typeface="Tahoma" panose="020B0604030504040204" pitchFamily="34" charset="0"/>
            </a:endParaRPr>
          </a:p>
        </p:txBody>
      </p:sp>
      <p:sp>
        <p:nvSpPr>
          <p:cNvPr id="44105" name="Footer Placeholder 2">
            <a:extLst>
              <a:ext uri="{FF2B5EF4-FFF2-40B4-BE49-F238E27FC236}">
                <a16:creationId xmlns:a16="http://schemas.microsoft.com/office/drawing/2014/main" id="{CF4DD010-6FF6-D448-9578-70D6E3DC22CA}"/>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67"/>
                                        </p:tgtEl>
                                        <p:attrNameLst>
                                          <p:attrName>style.visibility</p:attrName>
                                        </p:attrNameLst>
                                      </p:cBhvr>
                                      <p:to>
                                        <p:strVal val="visible"/>
                                      </p:to>
                                    </p:set>
                                    <p:animEffect transition="in" filter="wipe(left)">
                                      <p:cBhvr>
                                        <p:cTn id="7" dur="500"/>
                                        <p:tgtEl>
                                          <p:spTgt spid="19767"/>
                                        </p:tgtEl>
                                      </p:cBhvr>
                                    </p:animEffect>
                                  </p:childTnLst>
                                </p:cTn>
                              </p:par>
                              <p:par>
                                <p:cTn id="8" presetID="22" presetClass="entr" presetSubtype="8" fill="hold" nodeType="withEffect">
                                  <p:stCondLst>
                                    <p:cond delay="0"/>
                                  </p:stCondLst>
                                  <p:childTnLst>
                                    <p:set>
                                      <p:cBhvr>
                                        <p:cTn id="9" dur="1" fill="hold">
                                          <p:stCondLst>
                                            <p:cond delay="0"/>
                                          </p:stCondLst>
                                        </p:cTn>
                                        <p:tgtEl>
                                          <p:spTgt spid="19769"/>
                                        </p:tgtEl>
                                        <p:attrNameLst>
                                          <p:attrName>style.visibility</p:attrName>
                                        </p:attrNameLst>
                                      </p:cBhvr>
                                      <p:to>
                                        <p:strVal val="visible"/>
                                      </p:to>
                                    </p:set>
                                    <p:animEffect transition="in" filter="wipe(left)">
                                      <p:cBhvr>
                                        <p:cTn id="10" dur="500"/>
                                        <p:tgtEl>
                                          <p:spTgt spid="197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9771"/>
                                        </p:tgtEl>
                                        <p:attrNameLst>
                                          <p:attrName>style.visibility</p:attrName>
                                        </p:attrNameLst>
                                      </p:cBhvr>
                                      <p:to>
                                        <p:strVal val="visible"/>
                                      </p:to>
                                    </p:set>
                                    <p:animEffect transition="in" filter="dissolve">
                                      <p:cBhvr>
                                        <p:cTn id="15" dur="1000"/>
                                        <p:tgtEl>
                                          <p:spTgt spid="197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2064"/>
                                        </p:tgtEl>
                                        <p:attrNameLst>
                                          <p:attrName>style.visibility</p:attrName>
                                        </p:attrNameLst>
                                      </p:cBhvr>
                                      <p:to>
                                        <p:strVal val="visible"/>
                                      </p:to>
                                    </p:set>
                                  </p:childTnLst>
                                </p:cTn>
                              </p:par>
                            </p:childTnLst>
                          </p:cTn>
                        </p:par>
                        <p:par>
                          <p:cTn id="20" fill="hold" nodeType="afterGroup">
                            <p:stCondLst>
                              <p:cond delay="0"/>
                            </p:stCondLst>
                            <p:childTnLst>
                              <p:par>
                                <p:cTn id="21" presetID="42" presetClass="path" presetSubtype="0" accel="50000" decel="50000" fill="hold" grpId="1" nodeType="afterEffect">
                                  <p:stCondLst>
                                    <p:cond delay="0"/>
                                  </p:stCondLst>
                                  <p:childTnLst>
                                    <p:animMotion origin="layout" path="M 5.55556E-7 4.81481E-6 L 0.00139 0.04629 " pathEditMode="relative" rAng="0" ptsTypes="AA">
                                      <p:cBhvr>
                                        <p:cTn id="22" dur="2000" fill="hold"/>
                                        <p:tgtEl>
                                          <p:spTgt spid="632064"/>
                                        </p:tgtEl>
                                        <p:attrNameLst>
                                          <p:attrName>ppt_x</p:attrName>
                                          <p:attrName>ppt_y</p:attrName>
                                        </p:attrNameLst>
                                      </p:cBhvr>
                                      <p:rCtr x="69" y="2315"/>
                                    </p:animMotion>
                                  </p:childTnLst>
                                </p:cTn>
                              </p:par>
                            </p:childTnLst>
                          </p:cTn>
                        </p:par>
                        <p:par>
                          <p:cTn id="23" fill="hold" nodeType="afterGroup">
                            <p:stCondLst>
                              <p:cond delay="2000"/>
                            </p:stCondLst>
                            <p:childTnLst>
                              <p:par>
                                <p:cTn id="24" presetID="1" presetClass="exit" presetSubtype="0" fill="hold" grpId="2" nodeType="afterEffect">
                                  <p:stCondLst>
                                    <p:cond delay="0"/>
                                  </p:stCondLst>
                                  <p:childTnLst>
                                    <p:set>
                                      <p:cBhvr>
                                        <p:cTn id="25" dur="1" fill="hold">
                                          <p:stCondLst>
                                            <p:cond delay="0"/>
                                          </p:stCondLst>
                                        </p:cTn>
                                        <p:tgtEl>
                                          <p:spTgt spid="632064"/>
                                        </p:tgtEl>
                                        <p:attrNameLst>
                                          <p:attrName>style.visibility</p:attrName>
                                        </p:attrNameLst>
                                      </p:cBhvr>
                                      <p:to>
                                        <p:strVal val="hidden"/>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632066"/>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1" nodeType="afterEffect">
                                  <p:stCondLst>
                                    <p:cond delay="0"/>
                                  </p:stCondLst>
                                  <p:childTnLst>
                                    <p:set>
                                      <p:cBhvr>
                                        <p:cTn id="31" dur="1" fill="hold">
                                          <p:stCondLst>
                                            <p:cond delay="0"/>
                                          </p:stCondLst>
                                        </p:cTn>
                                        <p:tgtEl>
                                          <p:spTgt spid="632066"/>
                                        </p:tgtEl>
                                        <p:attrNameLst>
                                          <p:attrName>style.visibility</p:attrName>
                                        </p:attrNameLst>
                                      </p:cBhvr>
                                      <p:to>
                                        <p:strVal val="visible"/>
                                      </p:to>
                                    </p:set>
                                  </p:childTnLst>
                                </p:cTn>
                              </p:par>
                            </p:childTnLst>
                          </p:cTn>
                        </p:par>
                        <p:par>
                          <p:cTn id="32" fill="hold" nodeType="afterGroup">
                            <p:stCondLst>
                              <p:cond delay="2000"/>
                            </p:stCondLst>
                            <p:childTnLst>
                              <p:par>
                                <p:cTn id="33" presetID="42" presetClass="path" presetSubtype="0" accel="50000" decel="50000" fill="hold" grpId="2" nodeType="afterEffect">
                                  <p:stCondLst>
                                    <p:cond delay="0"/>
                                  </p:stCondLst>
                                  <p:childTnLst>
                                    <p:animMotion origin="layout" path="M -1.66667E-6 -1.48148E-6 L -0.00416 -0.04861 " pathEditMode="relative" rAng="0" ptsTypes="AA">
                                      <p:cBhvr>
                                        <p:cTn id="34" dur="2000" fill="hold"/>
                                        <p:tgtEl>
                                          <p:spTgt spid="632066"/>
                                        </p:tgtEl>
                                        <p:attrNameLst>
                                          <p:attrName>ppt_x</p:attrName>
                                          <p:attrName>ppt_y</p:attrName>
                                        </p:attrNameLst>
                                      </p:cBhvr>
                                      <p:rCtr x="-208" y="-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064" grpId="0" animBg="1"/>
      <p:bldP spid="632064" grpId="1" animBg="1"/>
      <p:bldP spid="632064" grpId="2" animBg="1"/>
      <p:bldP spid="632066" grpId="0" animBg="1"/>
      <p:bldP spid="632066" grpId="1" animBg="1"/>
      <p:bldP spid="632066"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80391" y="5310392"/>
            <a:ext cx="8419381" cy="1380197"/>
          </a:xfrm>
          <a:prstGeom prst="rect">
            <a:avLst/>
          </a:prstGeom>
          <a:solidFill>
            <a:srgbClr val="FFC000"/>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lvl="1">
              <a:lnSpc>
                <a:spcPct val="90000"/>
              </a:lnSpc>
              <a:tabLst>
                <a:tab pos="2057400" algn="l"/>
                <a:tab pos="2286000" algn="l"/>
                <a:tab pos="5661025" algn="l"/>
              </a:tabLst>
            </a:pPr>
            <a:r>
              <a:rPr lang="en-US" altLang="en-US" dirty="0"/>
              <a:t>subnets can be freely assigned within the organization</a:t>
            </a:r>
          </a:p>
          <a:p>
            <a:pPr lvl="1">
              <a:lnSpc>
                <a:spcPct val="90000"/>
              </a:lnSpc>
              <a:tabLst>
                <a:tab pos="2057400" algn="l"/>
                <a:tab pos="2286000" algn="l"/>
                <a:tab pos="5661025" algn="l"/>
              </a:tabLst>
            </a:pPr>
            <a:r>
              <a:rPr lang="en-US" altLang="en-US" dirty="0"/>
              <a:t>internally, subnets are treated as separate networks</a:t>
            </a:r>
          </a:p>
          <a:p>
            <a:pPr lvl="1">
              <a:lnSpc>
                <a:spcPct val="90000"/>
              </a:lnSpc>
              <a:tabLst>
                <a:tab pos="2057400" algn="l"/>
                <a:tab pos="2286000" algn="l"/>
                <a:tab pos="5661025" algn="l"/>
              </a:tabLst>
            </a:pPr>
            <a:r>
              <a:rPr lang="en-US" altLang="en-US" dirty="0"/>
              <a:t>subnet structure is not visible outside the organization</a:t>
            </a:r>
            <a:endParaRPr lang="en-US" altLang="en-US" sz="2800" dirty="0"/>
          </a:p>
        </p:txBody>
      </p:sp>
      <p:sp>
        <p:nvSpPr>
          <p:cNvPr id="33794" name="Rectangle 3"/>
          <p:cNvSpPr>
            <a:spLocks noGrp="1" noChangeArrowheads="1"/>
          </p:cNvSpPr>
          <p:nvPr>
            <p:ph type="body" idx="1"/>
          </p:nvPr>
        </p:nvSpPr>
        <p:spPr>
          <a:xfrm>
            <a:off x="152400" y="1053886"/>
            <a:ext cx="8915400" cy="4225510"/>
          </a:xfrm>
        </p:spPr>
        <p:txBody>
          <a:bodyPr/>
          <a:lstStyle/>
          <a:p>
            <a:pPr>
              <a:lnSpc>
                <a:spcPct val="90000"/>
              </a:lnSpc>
              <a:tabLst>
                <a:tab pos="2057400" algn="l"/>
                <a:tab pos="2286000" algn="l"/>
                <a:tab pos="5661025" algn="l"/>
              </a:tabLst>
            </a:pPr>
            <a:r>
              <a:rPr lang="en-US" altLang="en-US" dirty="0">
                <a:ea typeface="ＭＳ Ｐゴシック" charset="-128"/>
              </a:rPr>
              <a:t>cannot touch the </a:t>
            </a:r>
            <a:r>
              <a:rPr lang="en-US" altLang="en-US" dirty="0">
                <a:solidFill>
                  <a:srgbClr val="C00000"/>
                </a:solidFill>
                <a:ea typeface="ＭＳ Ｐゴシック" charset="-128"/>
              </a:rPr>
              <a:t>network number </a:t>
            </a:r>
            <a:r>
              <a:rPr lang="en-US" altLang="en-US" dirty="0">
                <a:ea typeface="ＭＳ Ｐゴシック" charset="-128"/>
              </a:rPr>
              <a:t>– assigned globally</a:t>
            </a:r>
          </a:p>
          <a:p>
            <a:pPr>
              <a:lnSpc>
                <a:spcPct val="90000"/>
              </a:lnSpc>
              <a:tabLst>
                <a:tab pos="2057400" algn="l"/>
                <a:tab pos="2286000" algn="l"/>
                <a:tab pos="5661025" algn="l"/>
              </a:tabLst>
            </a:pPr>
            <a:r>
              <a:rPr lang="en-US" altLang="en-US" dirty="0">
                <a:ea typeface="ＭＳ Ｐゴシック" charset="-128"/>
              </a:rPr>
              <a:t>host number assigned locally </a:t>
            </a:r>
          </a:p>
          <a:p>
            <a:pPr>
              <a:lnSpc>
                <a:spcPct val="90000"/>
              </a:lnSpc>
              <a:tabLst>
                <a:tab pos="2057400" algn="l"/>
                <a:tab pos="2286000" algn="l"/>
                <a:tab pos="5661025" algn="l"/>
              </a:tabLst>
            </a:pPr>
            <a:r>
              <a:rPr lang="en-US" altLang="en-US" dirty="0">
                <a:ea typeface="ＭＳ Ｐゴシック" charset="-128"/>
              </a:rPr>
              <a:t>split the host number portion of an IP address into a </a:t>
            </a:r>
          </a:p>
          <a:p>
            <a:pPr marL="400050" lvl="1" indent="0">
              <a:lnSpc>
                <a:spcPct val="90000"/>
              </a:lnSpc>
              <a:buNone/>
              <a:tabLst>
                <a:tab pos="2057400" algn="l"/>
                <a:tab pos="2286000" algn="l"/>
                <a:tab pos="5661025" algn="l"/>
              </a:tabLst>
            </a:pPr>
            <a:r>
              <a:rPr lang="en-US" altLang="en-US" dirty="0">
                <a:solidFill>
                  <a:srgbClr val="C00000"/>
                </a:solidFill>
                <a:ea typeface="ＭＳ Ｐゴシック" charset="-128"/>
              </a:rPr>
              <a:t>subnet number</a:t>
            </a:r>
            <a:r>
              <a:rPr lang="en-US" altLang="en-US" dirty="0">
                <a:ea typeface="ＭＳ Ｐゴシック" charset="-128"/>
              </a:rPr>
              <a:t> and a (smaller) </a:t>
            </a:r>
            <a:r>
              <a:rPr lang="en-US" altLang="en-US" dirty="0">
                <a:solidFill>
                  <a:srgbClr val="C00000"/>
                </a:solidFill>
                <a:ea typeface="ＭＳ Ｐゴシック" charset="-128"/>
              </a:rPr>
              <a:t>host number</a:t>
            </a:r>
            <a:r>
              <a:rPr lang="en-US" altLang="en-US" dirty="0">
                <a:ea typeface="ＭＳ Ｐゴシック" charset="-128"/>
              </a:rPr>
              <a:t> </a:t>
            </a:r>
          </a:p>
          <a:p>
            <a:pPr>
              <a:lnSpc>
                <a:spcPct val="90000"/>
              </a:lnSpc>
              <a:tabLst>
                <a:tab pos="2057400" algn="l"/>
                <a:tab pos="2286000" algn="l"/>
                <a:tab pos="5661025" algn="l"/>
              </a:tabLst>
            </a:pPr>
            <a:r>
              <a:rPr lang="en-US" altLang="en-US" dirty="0">
                <a:ea typeface="ＭＳ Ｐゴシック" charset="-128"/>
              </a:rPr>
              <a:t>result is a 3-layer hierarchy</a:t>
            </a:r>
          </a:p>
          <a:p>
            <a:pPr lvl="1">
              <a:lnSpc>
                <a:spcPct val="90000"/>
              </a:lnSpc>
              <a:tabLst>
                <a:tab pos="2057400" algn="l"/>
                <a:tab pos="2286000" algn="l"/>
                <a:tab pos="5661025" algn="l"/>
              </a:tabLst>
            </a:pPr>
            <a:endParaRPr lang="en-US" altLang="en-US" dirty="0"/>
          </a:p>
          <a:p>
            <a:pPr lvl="1">
              <a:lnSpc>
                <a:spcPct val="90000"/>
              </a:lnSpc>
              <a:tabLst>
                <a:tab pos="2057400" algn="l"/>
                <a:tab pos="2286000" algn="l"/>
                <a:tab pos="5661025" algn="l"/>
              </a:tabLst>
            </a:pPr>
            <a:endParaRPr lang="en-US" altLang="en-US" dirty="0"/>
          </a:p>
          <a:p>
            <a:pPr>
              <a:lnSpc>
                <a:spcPct val="90000"/>
              </a:lnSpc>
              <a:tabLst>
                <a:tab pos="2057400" algn="l"/>
                <a:tab pos="2286000" algn="l"/>
                <a:tab pos="5661025" algn="l"/>
              </a:tabLst>
            </a:pPr>
            <a:endParaRPr lang="en-US" altLang="en-US" dirty="0">
              <a:solidFill>
                <a:srgbClr val="FF0000"/>
              </a:solidFill>
              <a:ea typeface="ＭＳ Ｐゴシック" charset="-128"/>
            </a:endParaRPr>
          </a:p>
          <a:p>
            <a:pPr>
              <a:lnSpc>
                <a:spcPct val="90000"/>
              </a:lnSpc>
              <a:tabLst>
                <a:tab pos="2057400" algn="l"/>
                <a:tab pos="2286000" algn="l"/>
                <a:tab pos="5661025" algn="l"/>
              </a:tabLst>
            </a:pPr>
            <a:endParaRPr lang="en-US" altLang="en-US" dirty="0">
              <a:solidFill>
                <a:srgbClr val="FF0000"/>
              </a:solidFill>
              <a:ea typeface="ＭＳ Ｐゴシック" charset="-128"/>
            </a:endParaRPr>
          </a:p>
          <a:p>
            <a:pPr marL="0" indent="0">
              <a:lnSpc>
                <a:spcPct val="90000"/>
              </a:lnSpc>
              <a:buNone/>
              <a:tabLst>
                <a:tab pos="2057400" algn="l"/>
                <a:tab pos="2286000" algn="l"/>
                <a:tab pos="5661025" algn="l"/>
              </a:tabLst>
            </a:pPr>
            <a:r>
              <a:rPr lang="en-US" altLang="en-US" dirty="0">
                <a:solidFill>
                  <a:srgbClr val="FF0000"/>
                </a:solidFill>
                <a:ea typeface="ＭＳ Ｐゴシック" charset="-128"/>
              </a:rPr>
              <a:t>	</a:t>
            </a:r>
            <a:endParaRPr lang="en-US" altLang="en-US" dirty="0">
              <a:ea typeface="ＭＳ Ｐゴシック" charset="-128"/>
            </a:endParaRPr>
          </a:p>
        </p:txBody>
      </p:sp>
      <p:sp>
        <p:nvSpPr>
          <p:cNvPr id="33795" name="Rectangle 2"/>
          <p:cNvSpPr>
            <a:spLocks noGrp="1" noChangeArrowheads="1"/>
          </p:cNvSpPr>
          <p:nvPr>
            <p:ph type="title"/>
          </p:nvPr>
        </p:nvSpPr>
        <p:spPr>
          <a:xfrm>
            <a:off x="533400" y="-143359"/>
            <a:ext cx="7772400" cy="1143000"/>
          </a:xfrm>
        </p:spPr>
        <p:txBody>
          <a:bodyPr/>
          <a:lstStyle/>
          <a:p>
            <a:r>
              <a:rPr lang="en-US" altLang="en-US" dirty="0">
                <a:ea typeface="ＭＳ Ｐゴシック" charset="-128"/>
              </a:rPr>
              <a:t>Basic Idea of Subnetting</a:t>
            </a:r>
          </a:p>
        </p:txBody>
      </p:sp>
      <p:sp>
        <p:nvSpPr>
          <p:cNvPr id="33796" name="Rectangle 4"/>
          <p:cNvSpPr>
            <a:spLocks noChangeArrowheads="1"/>
          </p:cNvSpPr>
          <p:nvPr/>
        </p:nvSpPr>
        <p:spPr bwMode="auto">
          <a:xfrm>
            <a:off x="1233407" y="3372149"/>
            <a:ext cx="3048000" cy="533400"/>
          </a:xfrm>
          <a:prstGeom prst="rect">
            <a:avLst/>
          </a:prstGeom>
          <a:solidFill>
            <a:schemeClr val="hlink"/>
          </a:solidFill>
          <a:ln>
            <a:noFill/>
          </a:ln>
          <a:effectLst>
            <a:prstShdw prst="shdw17" dist="17961" dir="2700000">
              <a:srgbClr val="7A7A99">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b="1" dirty="0">
                <a:latin typeface="Courier New" charset="0"/>
              </a:rPr>
              <a:t>network number</a:t>
            </a:r>
            <a:endParaRPr lang="en-US" altLang="x-none" dirty="0">
              <a:latin typeface="Times New Roman" charset="0"/>
            </a:endParaRPr>
          </a:p>
        </p:txBody>
      </p:sp>
      <p:sp>
        <p:nvSpPr>
          <p:cNvPr id="33797" name="Rectangle 5"/>
          <p:cNvSpPr>
            <a:spLocks noChangeArrowheads="1"/>
          </p:cNvSpPr>
          <p:nvPr/>
        </p:nvSpPr>
        <p:spPr bwMode="auto">
          <a:xfrm>
            <a:off x="4288510" y="3378636"/>
            <a:ext cx="41910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b="1" dirty="0">
                <a:latin typeface="Courier New" charset="0"/>
              </a:rPr>
              <a:t>host number</a:t>
            </a:r>
            <a:endParaRPr lang="en-US" altLang="en-US" dirty="0">
              <a:latin typeface="Times New Roman" charset="0"/>
            </a:endParaRPr>
          </a:p>
        </p:txBody>
      </p:sp>
      <p:sp>
        <p:nvSpPr>
          <p:cNvPr id="33798" name="Rectangle 6"/>
          <p:cNvSpPr>
            <a:spLocks noChangeArrowheads="1"/>
          </p:cNvSpPr>
          <p:nvPr/>
        </p:nvSpPr>
        <p:spPr bwMode="auto">
          <a:xfrm>
            <a:off x="4419600" y="4348743"/>
            <a:ext cx="2057400" cy="533400"/>
          </a:xfrm>
          <a:prstGeom prst="rect">
            <a:avLst/>
          </a:prstGeom>
          <a:solidFill>
            <a:srgbClr val="FF9900"/>
          </a:solidFill>
          <a:ln>
            <a:noFill/>
          </a:ln>
          <a:effectLst>
            <a:prstShdw prst="shdw17" dist="17961" dir="2700000">
              <a:srgbClr val="995C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b="1" dirty="0">
                <a:latin typeface="Courier New" charset="0"/>
              </a:rPr>
              <a:t>subnet number</a:t>
            </a:r>
            <a:endParaRPr lang="en-US" altLang="en-US" sz="2000" dirty="0">
              <a:latin typeface="Times New Roman" charset="0"/>
            </a:endParaRPr>
          </a:p>
        </p:txBody>
      </p:sp>
      <p:sp>
        <p:nvSpPr>
          <p:cNvPr id="33799" name="Rectangle 7"/>
          <p:cNvSpPr>
            <a:spLocks noChangeArrowheads="1"/>
          </p:cNvSpPr>
          <p:nvPr/>
        </p:nvSpPr>
        <p:spPr bwMode="auto">
          <a:xfrm>
            <a:off x="1295400" y="4334336"/>
            <a:ext cx="3048000" cy="533400"/>
          </a:xfrm>
          <a:prstGeom prst="rect">
            <a:avLst/>
          </a:prstGeom>
          <a:solidFill>
            <a:schemeClr val="hlink"/>
          </a:solidFill>
          <a:ln>
            <a:noFill/>
          </a:ln>
          <a:effectLst>
            <a:prstShdw prst="shdw17" dist="17961" dir="2700000">
              <a:srgbClr val="7A7A99">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b="1" dirty="0">
                <a:latin typeface="Courier New" charset="0"/>
              </a:rPr>
              <a:t>network number</a:t>
            </a:r>
            <a:endParaRPr lang="en-US" altLang="x-none" dirty="0">
              <a:latin typeface="Times New Roman" charset="0"/>
            </a:endParaRPr>
          </a:p>
        </p:txBody>
      </p:sp>
      <p:sp>
        <p:nvSpPr>
          <p:cNvPr id="33800" name="Rectangle 8"/>
          <p:cNvSpPr>
            <a:spLocks noChangeArrowheads="1"/>
          </p:cNvSpPr>
          <p:nvPr/>
        </p:nvSpPr>
        <p:spPr bwMode="auto">
          <a:xfrm>
            <a:off x="6515100" y="4347707"/>
            <a:ext cx="20574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b="1" dirty="0">
                <a:latin typeface="Courier New" charset="0"/>
              </a:rPr>
              <a:t>host number</a:t>
            </a:r>
            <a:endParaRPr lang="en-US" altLang="en-US" sz="2000" dirty="0">
              <a:latin typeface="Times New Roman" charset="0"/>
            </a:endParaRPr>
          </a:p>
        </p:txBody>
      </p:sp>
      <p:sp>
        <p:nvSpPr>
          <p:cNvPr id="33801" name="Line 9"/>
          <p:cNvSpPr>
            <a:spLocks noChangeShapeType="1"/>
          </p:cNvSpPr>
          <p:nvPr/>
        </p:nvSpPr>
        <p:spPr bwMode="auto">
          <a:xfrm flipH="1">
            <a:off x="5525914" y="4014061"/>
            <a:ext cx="270452" cy="31199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10"/>
          <p:cNvSpPr>
            <a:spLocks noChangeShapeType="1"/>
          </p:cNvSpPr>
          <p:nvPr/>
        </p:nvSpPr>
        <p:spPr bwMode="auto">
          <a:xfrm>
            <a:off x="7020731" y="3967566"/>
            <a:ext cx="345867" cy="39693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11"/>
          <p:cNvSpPr>
            <a:spLocks noChangeShapeType="1"/>
          </p:cNvSpPr>
          <p:nvPr/>
        </p:nvSpPr>
        <p:spPr bwMode="auto">
          <a:xfrm>
            <a:off x="1295400" y="4960011"/>
            <a:ext cx="51816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4" name="Text Box 12"/>
          <p:cNvSpPr txBox="1">
            <a:spLocks noChangeArrowheads="1"/>
          </p:cNvSpPr>
          <p:nvPr/>
        </p:nvSpPr>
        <p:spPr bwMode="auto">
          <a:xfrm>
            <a:off x="2034798" y="4960012"/>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000" b="1" dirty="0">
                <a:latin typeface="Courier New" charset="0"/>
              </a:rPr>
              <a:t>extended network number</a:t>
            </a:r>
          </a:p>
        </p:txBody>
      </p:sp>
      <p:pic>
        <p:nvPicPr>
          <p:cNvPr id="14" name="Picture 99" descr="underline_base">
            <a:extLst>
              <a:ext uri="{FF2B5EF4-FFF2-40B4-BE49-F238E27FC236}">
                <a16:creationId xmlns:a16="http://schemas.microsoft.com/office/drawing/2014/main" id="{78B1B73F-45A6-0D4F-8365-175D45CB755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39" y="805910"/>
            <a:ext cx="5424407" cy="17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19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0727-5594-344A-A488-4AA22CB41BE6}"/>
              </a:ext>
            </a:extLst>
          </p:cNvPr>
          <p:cNvSpPr>
            <a:spLocks noGrp="1"/>
          </p:cNvSpPr>
          <p:nvPr>
            <p:ph type="title"/>
          </p:nvPr>
        </p:nvSpPr>
        <p:spPr>
          <a:xfrm>
            <a:off x="548899" y="101278"/>
            <a:ext cx="8362627" cy="542442"/>
          </a:xfrm>
        </p:spPr>
        <p:txBody>
          <a:bodyPr/>
          <a:lstStyle/>
          <a:p>
            <a:r>
              <a:rPr lang="en-US" altLang="en-US" dirty="0">
                <a:ea typeface="ＭＳ Ｐゴシック" charset="-128"/>
              </a:rPr>
              <a:t>Subnetting &amp; extended mask/prefix</a:t>
            </a:r>
            <a:endParaRPr lang="en-US" dirty="0"/>
          </a:p>
        </p:txBody>
      </p:sp>
      <p:sp>
        <p:nvSpPr>
          <p:cNvPr id="3" name="Content Placeholder 2">
            <a:extLst>
              <a:ext uri="{FF2B5EF4-FFF2-40B4-BE49-F238E27FC236}">
                <a16:creationId xmlns:a16="http://schemas.microsoft.com/office/drawing/2014/main" id="{9C03F7DF-D68B-0B45-A407-3406B43C8012}"/>
              </a:ext>
            </a:extLst>
          </p:cNvPr>
          <p:cNvSpPr>
            <a:spLocks noGrp="1"/>
          </p:cNvSpPr>
          <p:nvPr>
            <p:ph idx="1"/>
          </p:nvPr>
        </p:nvSpPr>
        <p:spPr>
          <a:xfrm>
            <a:off x="548898" y="847358"/>
            <a:ext cx="8143687" cy="5722749"/>
          </a:xfrm>
        </p:spPr>
        <p:txBody>
          <a:bodyPr/>
          <a:lstStyle/>
          <a:p>
            <a:pPr eaLnBrk="1" fontAlgn="auto" hangingPunct="1">
              <a:spcAft>
                <a:spcPts val="0"/>
              </a:spcAft>
              <a:defRPr/>
            </a:pPr>
            <a:r>
              <a:rPr lang="en-US" sz="2400" dirty="0"/>
              <a:t>subnetting is done by allocating some of the leading bits of the host number to indicate a subnet number  </a:t>
            </a:r>
          </a:p>
          <a:p>
            <a:pPr lvl="1" eaLnBrk="1" fontAlgn="auto" hangingPunct="1">
              <a:spcAft>
                <a:spcPts val="0"/>
              </a:spcAft>
              <a:defRPr/>
            </a:pPr>
            <a:r>
              <a:rPr lang="en-US" sz="2000" dirty="0"/>
              <a:t>with subnetting, the network number and the subnet number make up an </a:t>
            </a:r>
            <a:r>
              <a:rPr lang="en-US" sz="2000" dirty="0">
                <a:solidFill>
                  <a:srgbClr val="C00000"/>
                </a:solidFill>
              </a:rPr>
              <a:t>extended network number</a:t>
            </a:r>
            <a:r>
              <a:rPr lang="en-US" sz="2000" dirty="0"/>
              <a:t> </a:t>
            </a:r>
          </a:p>
          <a:p>
            <a:pPr lvl="1" eaLnBrk="1" fontAlgn="auto" hangingPunct="1">
              <a:spcAft>
                <a:spcPts val="0"/>
              </a:spcAft>
              <a:defRPr/>
            </a:pPr>
            <a:r>
              <a:rPr lang="en-US" sz="2000" dirty="0"/>
              <a:t>the extended number can be expressed in terms of a subnet mask (subnet prefix) </a:t>
            </a:r>
          </a:p>
          <a:p>
            <a:pPr eaLnBrk="1" fontAlgn="auto" hangingPunct="1">
              <a:spcAft>
                <a:spcPts val="0"/>
              </a:spcAft>
              <a:defRPr/>
            </a:pPr>
            <a:r>
              <a:rPr lang="en-US" sz="2400" dirty="0"/>
              <a:t>in our example 143.12.10.1/16, we will use the first byte of the host number (the </a:t>
            </a:r>
            <a:r>
              <a:rPr lang="en-US" sz="2400" dirty="0">
                <a:solidFill>
                  <a:srgbClr val="C00000"/>
                </a:solidFill>
              </a:rPr>
              <a:t>third byte</a:t>
            </a:r>
            <a:r>
              <a:rPr lang="en-US" sz="2400" dirty="0">
                <a:solidFill>
                  <a:srgbClr val="FF0000"/>
                </a:solidFill>
              </a:rPr>
              <a:t> </a:t>
            </a:r>
            <a:r>
              <a:rPr lang="en-US" sz="2400" dirty="0"/>
              <a:t>of the IP address) to denote the </a:t>
            </a:r>
            <a:r>
              <a:rPr lang="en-US" sz="2400" dirty="0">
                <a:solidFill>
                  <a:srgbClr val="C00000"/>
                </a:solidFill>
              </a:rPr>
              <a:t>subnet number</a:t>
            </a:r>
          </a:p>
          <a:p>
            <a:pPr lvl="1" eaLnBrk="1" fontAlgn="auto" hangingPunct="1">
              <a:spcAft>
                <a:spcPts val="0"/>
              </a:spcAft>
              <a:defRPr/>
            </a:pPr>
            <a:r>
              <a:rPr lang="en-US" sz="2000" dirty="0"/>
              <a:t>so</a:t>
            </a:r>
            <a:r>
              <a:rPr lang="en-US" sz="2000" dirty="0">
                <a:solidFill>
                  <a:srgbClr val="C00000"/>
                </a:solidFill>
              </a:rPr>
              <a:t> subnet mask = 16+8=24 </a:t>
            </a:r>
          </a:p>
          <a:p>
            <a:pPr lvl="1" eaLnBrk="1" fontAlgn="auto" hangingPunct="1">
              <a:spcAft>
                <a:spcPts val="0"/>
              </a:spcAft>
              <a:defRPr/>
            </a:pPr>
            <a:r>
              <a:rPr lang="en-US" sz="2000" dirty="0">
                <a:solidFill>
                  <a:srgbClr val="C00000"/>
                </a:solidFill>
              </a:rPr>
              <a:t>255.255.255.0</a:t>
            </a:r>
            <a:r>
              <a:rPr lang="en-US" sz="2000" dirty="0">
                <a:solidFill>
                  <a:schemeClr val="accent4"/>
                </a:solidFill>
              </a:rPr>
              <a:t> is the subnet mask of the subnet</a:t>
            </a:r>
            <a:endParaRPr lang="en-US" sz="2000" dirty="0">
              <a:solidFill>
                <a:srgbClr val="C00000"/>
              </a:solidFill>
            </a:endParaRPr>
          </a:p>
          <a:p>
            <a:pPr lvl="1" eaLnBrk="1" fontAlgn="auto" hangingPunct="1">
              <a:spcAft>
                <a:spcPts val="0"/>
              </a:spcAft>
              <a:defRPr/>
            </a:pPr>
            <a:r>
              <a:rPr lang="en-US" sz="2000" dirty="0">
                <a:solidFill>
                  <a:srgbClr val="C00000"/>
                </a:solidFill>
              </a:rPr>
              <a:t>143.12.10.1/24</a:t>
            </a:r>
            <a:r>
              <a:rPr lang="en-US" sz="2000" dirty="0"/>
              <a:t> is the </a:t>
            </a:r>
            <a:r>
              <a:rPr lang="en-US" sz="2000" dirty="0">
                <a:solidFill>
                  <a:srgbClr val="C00000"/>
                </a:solidFill>
              </a:rPr>
              <a:t>IP address </a:t>
            </a:r>
            <a:r>
              <a:rPr lang="en-US" sz="2000" dirty="0"/>
              <a:t>of the host with new prefix = 24</a:t>
            </a:r>
          </a:p>
          <a:p>
            <a:pPr lvl="1" eaLnBrk="1" fontAlgn="auto" hangingPunct="1">
              <a:spcAft>
                <a:spcPts val="0"/>
              </a:spcAft>
              <a:defRPr/>
            </a:pPr>
            <a:r>
              <a:rPr lang="en-US" sz="2000" dirty="0">
                <a:solidFill>
                  <a:srgbClr val="C00000"/>
                </a:solidFill>
              </a:rPr>
              <a:t>143.12.10</a:t>
            </a:r>
            <a:r>
              <a:rPr lang="en-US" sz="2000" dirty="0"/>
              <a:t>.0/24 is the subnet address the host is attached to </a:t>
            </a:r>
          </a:p>
          <a:p>
            <a:pPr lvl="1" eaLnBrk="1" fontAlgn="auto" hangingPunct="1">
              <a:spcAft>
                <a:spcPts val="0"/>
              </a:spcAft>
              <a:defRPr/>
            </a:pPr>
            <a:r>
              <a:rPr lang="en-US" sz="2000" dirty="0">
                <a:solidFill>
                  <a:schemeClr val="accent4"/>
                </a:solidFill>
                <a:sym typeface="Wingdings" pitchFamily="2" charset="2"/>
              </a:rPr>
              <a:t>note that: </a:t>
            </a:r>
            <a:r>
              <a:rPr lang="en-US" sz="2000" dirty="0">
                <a:solidFill>
                  <a:srgbClr val="C00000"/>
                </a:solidFill>
              </a:rPr>
              <a:t>143.12.0.0/16</a:t>
            </a:r>
            <a:r>
              <a:rPr lang="en-US" sz="2000" dirty="0"/>
              <a:t> is the still the </a:t>
            </a:r>
            <a:r>
              <a:rPr lang="en-US" sz="2000" dirty="0">
                <a:solidFill>
                  <a:srgbClr val="C00000"/>
                </a:solidFill>
              </a:rPr>
              <a:t>network address</a:t>
            </a:r>
            <a:r>
              <a:rPr lang="en-US" sz="2000" dirty="0"/>
              <a:t> (or ID) (network prefix /16) of the organization and used to by Internet to route traffic to it</a:t>
            </a:r>
          </a:p>
          <a:p>
            <a:pPr lvl="1" eaLnBrk="1" fontAlgn="auto" hangingPunct="1">
              <a:spcAft>
                <a:spcPts val="0"/>
              </a:spcAft>
              <a:defRPr/>
            </a:pPr>
            <a:r>
              <a:rPr lang="en-US" sz="2000" dirty="0"/>
              <a:t>that network now has a subnet layer that is identified by 3</a:t>
            </a:r>
            <a:r>
              <a:rPr lang="en-US" sz="2000" baseline="30000" dirty="0"/>
              <a:t>rd</a:t>
            </a:r>
            <a:r>
              <a:rPr lang="en-US" sz="2000" dirty="0"/>
              <a:t> byte NOT visible to outside world, only used internally.</a:t>
            </a:r>
            <a:endParaRPr lang="en-US" sz="2000" dirty="0">
              <a:solidFill>
                <a:schemeClr val="accent4"/>
              </a:solidFill>
            </a:endParaRPr>
          </a:p>
          <a:p>
            <a:endParaRPr lang="en-US" dirty="0"/>
          </a:p>
        </p:txBody>
      </p:sp>
      <p:pic>
        <p:nvPicPr>
          <p:cNvPr id="4" name="Picture 99" descr="underline_base">
            <a:extLst>
              <a:ext uri="{FF2B5EF4-FFF2-40B4-BE49-F238E27FC236}">
                <a16:creationId xmlns:a16="http://schemas.microsoft.com/office/drawing/2014/main" id="{88CE3C1A-4BD3-B84B-8D34-64BD650F362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99" y="643720"/>
            <a:ext cx="8143688" cy="2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25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a:extLst>
              <a:ext uri="{FF2B5EF4-FFF2-40B4-BE49-F238E27FC236}">
                <a16:creationId xmlns:a16="http://schemas.microsoft.com/office/drawing/2014/main" id="{E782914D-0EBC-8D48-8BB6-D5E568EAF390}"/>
              </a:ext>
            </a:extLst>
          </p:cNvPr>
          <p:cNvSpPr>
            <a:spLocks noGrp="1" noChangeArrowheads="1"/>
          </p:cNvSpPr>
          <p:nvPr>
            <p:ph type="body" sz="half" idx="1"/>
          </p:nvPr>
        </p:nvSpPr>
        <p:spPr>
          <a:xfrm>
            <a:off x="476250" y="1333500"/>
            <a:ext cx="3695700" cy="4648200"/>
          </a:xfrm>
        </p:spPr>
        <p:txBody>
          <a:bodyPr/>
          <a:lstStyle/>
          <a:p>
            <a:endParaRPr lang="en-US" altLang="en-US" sz="2400">
              <a:ea typeface="ＭＳ Ｐゴシック" panose="020B0600070205080204" pitchFamily="34" charset="-128"/>
              <a:cs typeface="ＭＳ Ｐゴシック" panose="020B0600070205080204" pitchFamily="34" charset="-128"/>
            </a:endParaRPr>
          </a:p>
          <a:p>
            <a:endParaRPr lang="en-US" altLang="en-US" sz="2400">
              <a:ea typeface="ＭＳ Ｐゴシック" panose="020B0600070205080204" pitchFamily="34" charset="-128"/>
              <a:cs typeface="ＭＳ Ｐゴシック" panose="020B0600070205080204" pitchFamily="34" charset="-128"/>
            </a:endParaRPr>
          </a:p>
        </p:txBody>
      </p:sp>
      <p:sp>
        <p:nvSpPr>
          <p:cNvPr id="40965" name="Rectangle 60">
            <a:extLst>
              <a:ext uri="{FF2B5EF4-FFF2-40B4-BE49-F238E27FC236}">
                <a16:creationId xmlns:a16="http://schemas.microsoft.com/office/drawing/2014/main" id="{69FC09D4-0B17-3C4E-981A-770AB80DABD2}"/>
              </a:ext>
            </a:extLst>
          </p:cNvPr>
          <p:cNvSpPr>
            <a:spLocks noGrp="1" noChangeArrowheads="1"/>
          </p:cNvSpPr>
          <p:nvPr>
            <p:ph type="body" sz="half" idx="2"/>
          </p:nvPr>
        </p:nvSpPr>
        <p:spPr>
          <a:xfrm>
            <a:off x="147449" y="1248511"/>
            <a:ext cx="3810000" cy="4648200"/>
          </a:xfrm>
        </p:spPr>
        <p:txBody>
          <a:bodyPr/>
          <a:lstStyle/>
          <a:p>
            <a:pPr>
              <a:buFont typeface="Wingdings" charset="2"/>
              <a:buChar char="§"/>
              <a:defRPr/>
            </a:pPr>
            <a:r>
              <a:rPr lang="en-US" dirty="0">
                <a:cs typeface="+mn-cs"/>
              </a:rPr>
              <a:t>one large network:</a:t>
            </a:r>
          </a:p>
          <a:p>
            <a:pPr lvl="1">
              <a:defRPr/>
            </a:pPr>
            <a:r>
              <a:rPr lang="en-US" dirty="0">
                <a:solidFill>
                  <a:srgbClr val="C00000"/>
                </a:solidFill>
                <a:cs typeface="+mn-cs"/>
              </a:rPr>
              <a:t>223.1.0.0/16</a:t>
            </a:r>
          </a:p>
          <a:p>
            <a:pPr lvl="1">
              <a:defRPr/>
            </a:pPr>
            <a:r>
              <a:rPr lang="en-US" dirty="0">
                <a:cs typeface="+mn-cs"/>
              </a:rPr>
              <a:t>comprised of 3 subnets interconnected via a router</a:t>
            </a:r>
          </a:p>
          <a:p>
            <a:pPr>
              <a:buFont typeface="Wingdings" charset="2"/>
              <a:buChar char="§"/>
              <a:defRPr/>
            </a:pPr>
            <a:r>
              <a:rPr lang="en-US" dirty="0">
                <a:cs typeface="+mn-cs"/>
              </a:rPr>
              <a:t>each isolated network is called a </a:t>
            </a:r>
            <a:r>
              <a:rPr lang="en-US" i="1" dirty="0">
                <a:solidFill>
                  <a:srgbClr val="CC0000"/>
                </a:solidFill>
                <a:cs typeface="+mn-cs"/>
              </a:rPr>
              <a:t>subnet</a:t>
            </a:r>
          </a:p>
          <a:p>
            <a:pPr lvl="1">
              <a:buFont typeface="Wingdings" charset="2"/>
              <a:buChar char="§"/>
              <a:defRPr/>
            </a:pPr>
            <a:r>
              <a:rPr lang="en-US" i="1" dirty="0">
                <a:solidFill>
                  <a:srgbClr val="CC0000"/>
                </a:solidFill>
                <a:cs typeface="+mn-cs"/>
              </a:rPr>
              <a:t>223.1.1.0/24</a:t>
            </a:r>
          </a:p>
          <a:p>
            <a:pPr lvl="1">
              <a:buFont typeface="Wingdings" charset="2"/>
              <a:buChar char="§"/>
              <a:defRPr/>
            </a:pPr>
            <a:r>
              <a:rPr lang="en-US" i="1" dirty="0">
                <a:solidFill>
                  <a:srgbClr val="CC0000"/>
                </a:solidFill>
                <a:cs typeface="+mn-cs"/>
              </a:rPr>
              <a:t>223.1.2.0/24</a:t>
            </a:r>
          </a:p>
          <a:p>
            <a:pPr lvl="1">
              <a:buFont typeface="Wingdings" charset="2"/>
              <a:buChar char="§"/>
              <a:defRPr/>
            </a:pPr>
            <a:r>
              <a:rPr lang="en-US" i="1" dirty="0">
                <a:solidFill>
                  <a:srgbClr val="CC0000"/>
                </a:solidFill>
                <a:cs typeface="+mn-cs"/>
              </a:rPr>
              <a:t>223.1.3.0/24</a:t>
            </a:r>
          </a:p>
        </p:txBody>
      </p:sp>
      <p:sp>
        <p:nvSpPr>
          <p:cNvPr id="83971" name="Text Box 61">
            <a:extLst>
              <a:ext uri="{FF2B5EF4-FFF2-40B4-BE49-F238E27FC236}">
                <a16:creationId xmlns:a16="http://schemas.microsoft.com/office/drawing/2014/main" id="{389D65A7-C616-0B4E-92B7-12F933DC9B4B}"/>
              </a:ext>
            </a:extLst>
          </p:cNvPr>
          <p:cNvSpPr txBox="1">
            <a:spLocks noChangeArrowheads="1"/>
          </p:cNvSpPr>
          <p:nvPr/>
        </p:nvSpPr>
        <p:spPr bwMode="auto">
          <a:xfrm>
            <a:off x="5557838" y="5781675"/>
            <a:ext cx="250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subnet mask: /24</a:t>
            </a:r>
          </a:p>
        </p:txBody>
      </p:sp>
      <p:sp>
        <p:nvSpPr>
          <p:cNvPr id="40967" name="Rectangle 185">
            <a:extLst>
              <a:ext uri="{FF2B5EF4-FFF2-40B4-BE49-F238E27FC236}">
                <a16:creationId xmlns:a16="http://schemas.microsoft.com/office/drawing/2014/main" id="{0FD4F4FC-E0CF-8049-BE69-38F96B1DB041}"/>
              </a:ext>
            </a:extLst>
          </p:cNvPr>
          <p:cNvSpPr>
            <a:spLocks noGrp="1" noChangeArrowheads="1"/>
          </p:cNvSpPr>
          <p:nvPr>
            <p:ph type="title"/>
          </p:nvPr>
        </p:nvSpPr>
        <p:spPr>
          <a:xfrm>
            <a:off x="533400" y="228600"/>
            <a:ext cx="3702050" cy="763588"/>
          </a:xfrm>
        </p:spPr>
        <p:txBody>
          <a:bodyPr/>
          <a:lstStyle/>
          <a:p>
            <a:pPr>
              <a:defRPr/>
            </a:pPr>
            <a:r>
              <a:rPr lang="en-US">
                <a:cs typeface="+mj-cs"/>
              </a:rPr>
              <a:t>Subnets</a:t>
            </a:r>
          </a:p>
        </p:txBody>
      </p:sp>
      <p:pic>
        <p:nvPicPr>
          <p:cNvPr id="83973" name="Picture 186" descr="underline_base">
            <a:extLst>
              <a:ext uri="{FF2B5EF4-FFF2-40B4-BE49-F238E27FC236}">
                <a16:creationId xmlns:a16="http://schemas.microsoft.com/office/drawing/2014/main" id="{A5D16D4E-BE8B-2D40-892B-3857803DF97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855663"/>
            <a:ext cx="201136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74" name="Group 190">
            <a:extLst>
              <a:ext uri="{FF2B5EF4-FFF2-40B4-BE49-F238E27FC236}">
                <a16:creationId xmlns:a16="http://schemas.microsoft.com/office/drawing/2014/main" id="{61EA55C8-EBBE-8A4D-BF98-1E2CBCBA55D6}"/>
              </a:ext>
            </a:extLst>
          </p:cNvPr>
          <p:cNvGrpSpPr>
            <a:grpSpLocks/>
          </p:cNvGrpSpPr>
          <p:nvPr/>
        </p:nvGrpSpPr>
        <p:grpSpPr bwMode="auto">
          <a:xfrm>
            <a:off x="4368800" y="908050"/>
            <a:ext cx="4465638" cy="4652963"/>
            <a:chOff x="2752" y="572"/>
            <a:chExt cx="2813" cy="2931"/>
          </a:xfrm>
        </p:grpSpPr>
        <p:sp>
          <p:nvSpPr>
            <p:cNvPr id="83980" name="Text Box 191">
              <a:extLst>
                <a:ext uri="{FF2B5EF4-FFF2-40B4-BE49-F238E27FC236}">
                  <a16:creationId xmlns:a16="http://schemas.microsoft.com/office/drawing/2014/main" id="{D050A405-5005-3D4F-A11B-BB7D465719FD}"/>
                </a:ext>
              </a:extLst>
            </p:cNvPr>
            <p:cNvSpPr txBox="1">
              <a:spLocks noChangeArrowheads="1"/>
            </p:cNvSpPr>
            <p:nvPr/>
          </p:nvSpPr>
          <p:spPr bwMode="auto">
            <a:xfrm>
              <a:off x="2825" y="572"/>
              <a:ext cx="10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i="1" dirty="0">
                  <a:solidFill>
                    <a:srgbClr val="CC0000"/>
                  </a:solidFill>
                </a:rPr>
                <a:t>223.1.1.0/24</a:t>
              </a:r>
            </a:p>
          </p:txBody>
        </p:sp>
        <p:sp>
          <p:nvSpPr>
            <p:cNvPr id="83981" name="Text Box 192">
              <a:extLst>
                <a:ext uri="{FF2B5EF4-FFF2-40B4-BE49-F238E27FC236}">
                  <a16:creationId xmlns:a16="http://schemas.microsoft.com/office/drawing/2014/main" id="{F521D220-ECF6-E04B-A573-9B6390EF2D13}"/>
                </a:ext>
              </a:extLst>
            </p:cNvPr>
            <p:cNvSpPr txBox="1">
              <a:spLocks noChangeArrowheads="1"/>
            </p:cNvSpPr>
            <p:nvPr/>
          </p:nvSpPr>
          <p:spPr bwMode="auto">
            <a:xfrm>
              <a:off x="4419" y="725"/>
              <a:ext cx="10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i="1">
                  <a:solidFill>
                    <a:srgbClr val="CC0000"/>
                  </a:solidFill>
                </a:rPr>
                <a:t>223.1.2.0/24</a:t>
              </a:r>
            </a:p>
          </p:txBody>
        </p:sp>
        <p:sp>
          <p:nvSpPr>
            <p:cNvPr id="83982" name="Text Box 193">
              <a:extLst>
                <a:ext uri="{FF2B5EF4-FFF2-40B4-BE49-F238E27FC236}">
                  <a16:creationId xmlns:a16="http://schemas.microsoft.com/office/drawing/2014/main" id="{4A81E302-27FD-CD4F-919C-2805CA48AE7A}"/>
                </a:ext>
              </a:extLst>
            </p:cNvPr>
            <p:cNvSpPr txBox="1">
              <a:spLocks noChangeArrowheads="1"/>
            </p:cNvSpPr>
            <p:nvPr/>
          </p:nvSpPr>
          <p:spPr bwMode="auto">
            <a:xfrm>
              <a:off x="3743" y="3253"/>
              <a:ext cx="10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i="1">
                  <a:solidFill>
                    <a:srgbClr val="CC0000"/>
                  </a:solidFill>
                </a:rPr>
                <a:t>223.1.3.0/24</a:t>
              </a:r>
            </a:p>
          </p:txBody>
        </p:sp>
        <p:sp>
          <p:nvSpPr>
            <p:cNvPr id="83983" name="Rectangle 194">
              <a:extLst>
                <a:ext uri="{FF2B5EF4-FFF2-40B4-BE49-F238E27FC236}">
                  <a16:creationId xmlns:a16="http://schemas.microsoft.com/office/drawing/2014/main" id="{94633C8F-F8CA-6048-B6F7-CAD1996F38EB}"/>
                </a:ext>
              </a:extLst>
            </p:cNvPr>
            <p:cNvSpPr>
              <a:spLocks noChangeArrowheads="1"/>
            </p:cNvSpPr>
            <p:nvPr/>
          </p:nvSpPr>
          <p:spPr bwMode="auto">
            <a:xfrm>
              <a:off x="3128" y="2113"/>
              <a:ext cx="53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3984" name="Freeform 195">
              <a:extLst>
                <a:ext uri="{FF2B5EF4-FFF2-40B4-BE49-F238E27FC236}">
                  <a16:creationId xmlns:a16="http://schemas.microsoft.com/office/drawing/2014/main" id="{7AF51F04-654F-7042-9AE3-13BA185507DD}"/>
                </a:ext>
              </a:extLst>
            </p:cNvPr>
            <p:cNvSpPr>
              <a:spLocks/>
            </p:cNvSpPr>
            <p:nvPr/>
          </p:nvSpPr>
          <p:spPr bwMode="auto">
            <a:xfrm>
              <a:off x="2758" y="815"/>
              <a:ext cx="1223" cy="1291"/>
            </a:xfrm>
            <a:custGeom>
              <a:avLst/>
              <a:gdLst>
                <a:gd name="T0" fmla="*/ 1201 w 1223"/>
                <a:gd name="T1" fmla="*/ 756 h 1291"/>
                <a:gd name="T2" fmla="*/ 702 w 1223"/>
                <a:gd name="T3" fmla="*/ 670 h 1291"/>
                <a:gd name="T4" fmla="*/ 608 w 1223"/>
                <a:gd name="T5" fmla="*/ 103 h 1291"/>
                <a:gd name="T6" fmla="*/ 335 w 1223"/>
                <a:gd name="T7" fmla="*/ 52 h 1291"/>
                <a:gd name="T8" fmla="*/ 65 w 1223"/>
                <a:gd name="T9" fmla="*/ 82 h 1291"/>
                <a:gd name="T10" fmla="*/ 41 w 1223"/>
                <a:gd name="T11" fmla="*/ 544 h 1291"/>
                <a:gd name="T12" fmla="*/ 38 w 1223"/>
                <a:gd name="T13" fmla="*/ 751 h 1291"/>
                <a:gd name="T14" fmla="*/ 23 w 1223"/>
                <a:gd name="T15" fmla="*/ 940 h 1291"/>
                <a:gd name="T16" fmla="*/ 17 w 1223"/>
                <a:gd name="T17" fmla="*/ 1114 h 1291"/>
                <a:gd name="T18" fmla="*/ 128 w 1223"/>
                <a:gd name="T19" fmla="*/ 1219 h 1291"/>
                <a:gd name="T20" fmla="*/ 602 w 1223"/>
                <a:gd name="T21" fmla="*/ 1243 h 1291"/>
                <a:gd name="T22" fmla="*/ 686 w 1223"/>
                <a:gd name="T23" fmla="*/ 930 h 1291"/>
                <a:gd name="T24" fmla="*/ 1177 w 1223"/>
                <a:gd name="T25" fmla="*/ 916 h 1291"/>
                <a:gd name="T26" fmla="*/ 1201 w 1223"/>
                <a:gd name="T27" fmla="*/ 756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985" name="Freeform 196">
              <a:extLst>
                <a:ext uri="{FF2B5EF4-FFF2-40B4-BE49-F238E27FC236}">
                  <a16:creationId xmlns:a16="http://schemas.microsoft.com/office/drawing/2014/main" id="{3B90EB35-10A9-7A46-B9A7-B5728A75C340}"/>
                </a:ext>
              </a:extLst>
            </p:cNvPr>
            <p:cNvSpPr>
              <a:spLocks/>
            </p:cNvSpPr>
            <p:nvPr/>
          </p:nvSpPr>
          <p:spPr bwMode="auto">
            <a:xfrm>
              <a:off x="4350" y="1010"/>
              <a:ext cx="1201" cy="1234"/>
            </a:xfrm>
            <a:custGeom>
              <a:avLst/>
              <a:gdLst>
                <a:gd name="T0" fmla="*/ 25 w 1201"/>
                <a:gd name="T1" fmla="*/ 709 h 1234"/>
                <a:gd name="T2" fmla="*/ 526 w 1201"/>
                <a:gd name="T3" fmla="*/ 780 h 1234"/>
                <a:gd name="T4" fmla="*/ 613 w 1201"/>
                <a:gd name="T5" fmla="*/ 1134 h 1234"/>
                <a:gd name="T6" fmla="*/ 946 w 1201"/>
                <a:gd name="T7" fmla="*/ 1230 h 1234"/>
                <a:gd name="T8" fmla="*/ 1171 w 1201"/>
                <a:gd name="T9" fmla="*/ 1107 h 1234"/>
                <a:gd name="T10" fmla="*/ 1126 w 1201"/>
                <a:gd name="T11" fmla="*/ 894 h 1234"/>
                <a:gd name="T12" fmla="*/ 1114 w 1201"/>
                <a:gd name="T13" fmla="*/ 693 h 1234"/>
                <a:gd name="T14" fmla="*/ 1099 w 1201"/>
                <a:gd name="T15" fmla="*/ 423 h 1234"/>
                <a:gd name="T16" fmla="*/ 1141 w 1201"/>
                <a:gd name="T17" fmla="*/ 216 h 1234"/>
                <a:gd name="T18" fmla="*/ 1102 w 1201"/>
                <a:gd name="T19" fmla="*/ 33 h 1234"/>
                <a:gd name="T20" fmla="*/ 646 w 1201"/>
                <a:gd name="T21" fmla="*/ 81 h 1234"/>
                <a:gd name="T22" fmla="*/ 535 w 1201"/>
                <a:gd name="T23" fmla="*/ 519 h 1234"/>
                <a:gd name="T24" fmla="*/ 44 w 1201"/>
                <a:gd name="T25" fmla="*/ 548 h 1234"/>
                <a:gd name="T26" fmla="*/ 25 w 1201"/>
                <a:gd name="T27" fmla="*/ 709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1234"/>
                <a:gd name="T44" fmla="*/ 1201 w 1201"/>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986" name="Freeform 197">
              <a:extLst>
                <a:ext uri="{FF2B5EF4-FFF2-40B4-BE49-F238E27FC236}">
                  <a16:creationId xmlns:a16="http://schemas.microsoft.com/office/drawing/2014/main" id="{689E0935-EFD9-1545-887C-D4DCBC39D9FD}"/>
                </a:ext>
              </a:extLst>
            </p:cNvPr>
            <p:cNvSpPr>
              <a:spLocks/>
            </p:cNvSpPr>
            <p:nvPr/>
          </p:nvSpPr>
          <p:spPr bwMode="auto">
            <a:xfrm>
              <a:off x="3514" y="1913"/>
              <a:ext cx="1286" cy="1247"/>
            </a:xfrm>
            <a:custGeom>
              <a:avLst/>
              <a:gdLst>
                <a:gd name="T0" fmla="*/ 587 w 1286"/>
                <a:gd name="T1" fmla="*/ 30 h 1247"/>
                <a:gd name="T2" fmla="*/ 509 w 1286"/>
                <a:gd name="T3" fmla="*/ 618 h 1247"/>
                <a:gd name="T4" fmla="*/ 77 w 1286"/>
                <a:gd name="T5" fmla="*/ 909 h 1247"/>
                <a:gd name="T6" fmla="*/ 47 w 1286"/>
                <a:gd name="T7" fmla="*/ 1095 h 1247"/>
                <a:gd name="T8" fmla="*/ 140 w 1286"/>
                <a:gd name="T9" fmla="*/ 1224 h 1247"/>
                <a:gd name="T10" fmla="*/ 461 w 1286"/>
                <a:gd name="T11" fmla="*/ 1209 h 1247"/>
                <a:gd name="T12" fmla="*/ 692 w 1286"/>
                <a:gd name="T13" fmla="*/ 1209 h 1247"/>
                <a:gd name="T14" fmla="*/ 1190 w 1286"/>
                <a:gd name="T15" fmla="*/ 1227 h 1247"/>
                <a:gd name="T16" fmla="*/ 1271 w 1286"/>
                <a:gd name="T17" fmla="*/ 1089 h 1247"/>
                <a:gd name="T18" fmla="*/ 1139 w 1286"/>
                <a:gd name="T19" fmla="*/ 741 h 1247"/>
                <a:gd name="T20" fmla="*/ 800 w 1286"/>
                <a:gd name="T21" fmla="*/ 627 h 1247"/>
                <a:gd name="T22" fmla="*/ 749 w 1286"/>
                <a:gd name="T23" fmla="*/ 42 h 1247"/>
                <a:gd name="T24" fmla="*/ 587 w 1286"/>
                <a:gd name="T25" fmla="*/ 30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6"/>
                <a:gd name="T40" fmla="*/ 0 h 1247"/>
                <a:gd name="T41" fmla="*/ 1286 w 1286"/>
                <a:gd name="T42" fmla="*/ 1247 h 1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987" name="Line 198">
              <a:extLst>
                <a:ext uri="{FF2B5EF4-FFF2-40B4-BE49-F238E27FC236}">
                  <a16:creationId xmlns:a16="http://schemas.microsoft.com/office/drawing/2014/main" id="{40C08F10-D7E2-BB4E-85D3-53FE81B0C189}"/>
                </a:ext>
              </a:extLst>
            </p:cNvPr>
            <p:cNvSpPr>
              <a:spLocks noChangeShapeType="1"/>
            </p:cNvSpPr>
            <p:nvPr/>
          </p:nvSpPr>
          <p:spPr bwMode="auto">
            <a:xfrm>
              <a:off x="3160" y="1144"/>
              <a:ext cx="186" cy="1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Line 200">
              <a:extLst>
                <a:ext uri="{FF2B5EF4-FFF2-40B4-BE49-F238E27FC236}">
                  <a16:creationId xmlns:a16="http://schemas.microsoft.com/office/drawing/2014/main" id="{E7FBC9A1-0336-3048-A406-44FB09BD2EB4}"/>
                </a:ext>
              </a:extLst>
            </p:cNvPr>
            <p:cNvSpPr>
              <a:spLocks noChangeShapeType="1"/>
            </p:cNvSpPr>
            <p:nvPr/>
          </p:nvSpPr>
          <p:spPr bwMode="auto">
            <a:xfrm>
              <a:off x="3160" y="1552"/>
              <a:ext cx="311" cy="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9" name="Line 201">
              <a:extLst>
                <a:ext uri="{FF2B5EF4-FFF2-40B4-BE49-F238E27FC236}">
                  <a16:creationId xmlns:a16="http://schemas.microsoft.com/office/drawing/2014/main" id="{C4ED9FA5-F8E1-5E45-AB51-37A710F9DE5F}"/>
                </a:ext>
              </a:extLst>
            </p:cNvPr>
            <p:cNvSpPr>
              <a:spLocks noChangeShapeType="1"/>
            </p:cNvSpPr>
            <p:nvPr/>
          </p:nvSpPr>
          <p:spPr bwMode="auto">
            <a:xfrm flipV="1">
              <a:off x="3166" y="1745"/>
              <a:ext cx="180" cy="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0" name="Text Box 203">
              <a:extLst>
                <a:ext uri="{FF2B5EF4-FFF2-40B4-BE49-F238E27FC236}">
                  <a16:creationId xmlns:a16="http://schemas.microsoft.com/office/drawing/2014/main" id="{7AEFEA4E-06F4-8A44-A702-51AC031C827A}"/>
                </a:ext>
              </a:extLst>
            </p:cNvPr>
            <p:cNvSpPr txBox="1">
              <a:spLocks noChangeArrowheads="1"/>
            </p:cNvSpPr>
            <p:nvPr/>
          </p:nvSpPr>
          <p:spPr bwMode="auto">
            <a:xfrm>
              <a:off x="3112" y="909"/>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223.1.1.1</a:t>
              </a:r>
              <a:endParaRPr lang="en-US" altLang="en-US" sz="1800">
                <a:latin typeface="Comic Sans MS" panose="030F0902030302020204" pitchFamily="66" charset="0"/>
              </a:endParaRPr>
            </a:p>
          </p:txBody>
        </p:sp>
        <p:sp>
          <p:nvSpPr>
            <p:cNvPr id="83991" name="Text Box 204">
              <a:extLst>
                <a:ext uri="{FF2B5EF4-FFF2-40B4-BE49-F238E27FC236}">
                  <a16:creationId xmlns:a16="http://schemas.microsoft.com/office/drawing/2014/main" id="{3FA85907-D2FA-A54C-9F41-D258ED4F32A7}"/>
                </a:ext>
              </a:extLst>
            </p:cNvPr>
            <p:cNvSpPr txBox="1">
              <a:spLocks noChangeArrowheads="1"/>
            </p:cNvSpPr>
            <p:nvPr/>
          </p:nvSpPr>
          <p:spPr bwMode="auto">
            <a:xfrm>
              <a:off x="3062" y="1963"/>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223.1.1.3</a:t>
              </a:r>
              <a:endParaRPr lang="en-US" altLang="en-US" sz="1800">
                <a:latin typeface="Comic Sans MS" panose="030F0902030302020204" pitchFamily="66" charset="0"/>
              </a:endParaRPr>
            </a:p>
          </p:txBody>
        </p:sp>
        <p:sp>
          <p:nvSpPr>
            <p:cNvPr id="83992" name="Text Box 205">
              <a:extLst>
                <a:ext uri="{FF2B5EF4-FFF2-40B4-BE49-F238E27FC236}">
                  <a16:creationId xmlns:a16="http://schemas.microsoft.com/office/drawing/2014/main" id="{78C955B8-180A-2048-93EC-1DA524EF65E7}"/>
                </a:ext>
              </a:extLst>
            </p:cNvPr>
            <p:cNvSpPr txBox="1">
              <a:spLocks noChangeArrowheads="1"/>
            </p:cNvSpPr>
            <p:nvPr/>
          </p:nvSpPr>
          <p:spPr bwMode="auto">
            <a:xfrm>
              <a:off x="3532" y="1484"/>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223.1.1.4</a:t>
              </a:r>
              <a:endParaRPr lang="en-US" altLang="en-US" sz="1800">
                <a:latin typeface="Comic Sans MS" panose="030F0902030302020204" pitchFamily="66" charset="0"/>
              </a:endParaRPr>
            </a:p>
          </p:txBody>
        </p:sp>
        <p:sp>
          <p:nvSpPr>
            <p:cNvPr id="83993" name="Text Box 207">
              <a:extLst>
                <a:ext uri="{FF2B5EF4-FFF2-40B4-BE49-F238E27FC236}">
                  <a16:creationId xmlns:a16="http://schemas.microsoft.com/office/drawing/2014/main" id="{E9ABB1CB-153E-BE47-9A49-1E61841DC232}"/>
                </a:ext>
              </a:extLst>
            </p:cNvPr>
            <p:cNvSpPr txBox="1">
              <a:spLocks noChangeArrowheads="1"/>
            </p:cNvSpPr>
            <p:nvPr/>
          </p:nvSpPr>
          <p:spPr bwMode="auto">
            <a:xfrm>
              <a:off x="4238" y="1485"/>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223.1.2.9</a:t>
              </a:r>
              <a:endParaRPr lang="en-US" altLang="en-US" sz="1800">
                <a:latin typeface="Comic Sans MS" panose="030F0902030302020204" pitchFamily="66" charset="0"/>
              </a:endParaRPr>
            </a:p>
          </p:txBody>
        </p:sp>
        <p:sp>
          <p:nvSpPr>
            <p:cNvPr id="83994" name="Line 209">
              <a:extLst>
                <a:ext uri="{FF2B5EF4-FFF2-40B4-BE49-F238E27FC236}">
                  <a16:creationId xmlns:a16="http://schemas.microsoft.com/office/drawing/2014/main" id="{36DCF704-A836-BA45-8976-88E061535768}"/>
                </a:ext>
              </a:extLst>
            </p:cNvPr>
            <p:cNvSpPr>
              <a:spLocks noChangeShapeType="1"/>
            </p:cNvSpPr>
            <p:nvPr/>
          </p:nvSpPr>
          <p:spPr bwMode="auto">
            <a:xfrm flipV="1">
              <a:off x="4929" y="1406"/>
              <a:ext cx="212" cy="2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5" name="Line 210">
              <a:extLst>
                <a:ext uri="{FF2B5EF4-FFF2-40B4-BE49-F238E27FC236}">
                  <a16:creationId xmlns:a16="http://schemas.microsoft.com/office/drawing/2014/main" id="{81C144E4-20FE-184D-AEEC-F51656E7BACD}"/>
                </a:ext>
              </a:extLst>
            </p:cNvPr>
            <p:cNvSpPr>
              <a:spLocks noChangeShapeType="1"/>
            </p:cNvSpPr>
            <p:nvPr/>
          </p:nvSpPr>
          <p:spPr bwMode="auto">
            <a:xfrm>
              <a:off x="4938" y="1789"/>
              <a:ext cx="173" cy="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6" name="Line 213">
              <a:extLst>
                <a:ext uri="{FF2B5EF4-FFF2-40B4-BE49-F238E27FC236}">
                  <a16:creationId xmlns:a16="http://schemas.microsoft.com/office/drawing/2014/main" id="{186303C9-A0BB-464E-A001-D694FC11E8D8}"/>
                </a:ext>
              </a:extLst>
            </p:cNvPr>
            <p:cNvSpPr>
              <a:spLocks noChangeShapeType="1"/>
            </p:cNvSpPr>
            <p:nvPr/>
          </p:nvSpPr>
          <p:spPr bwMode="auto">
            <a:xfrm flipH="1" flipV="1">
              <a:off x="3782" y="2696"/>
              <a:ext cx="2" cy="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7" name="Line 214">
              <a:extLst>
                <a:ext uri="{FF2B5EF4-FFF2-40B4-BE49-F238E27FC236}">
                  <a16:creationId xmlns:a16="http://schemas.microsoft.com/office/drawing/2014/main" id="{D6CFFBEB-2A3A-E14D-AC17-156EE9F34569}"/>
                </a:ext>
              </a:extLst>
            </p:cNvPr>
            <p:cNvSpPr>
              <a:spLocks noChangeShapeType="1"/>
            </p:cNvSpPr>
            <p:nvPr/>
          </p:nvSpPr>
          <p:spPr bwMode="auto">
            <a:xfrm flipH="1" flipV="1">
              <a:off x="4523" y="2699"/>
              <a:ext cx="2" cy="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8" name="Text Box 215">
              <a:extLst>
                <a:ext uri="{FF2B5EF4-FFF2-40B4-BE49-F238E27FC236}">
                  <a16:creationId xmlns:a16="http://schemas.microsoft.com/office/drawing/2014/main" id="{7FAE0768-6FFB-C04C-990F-3383C262F8B5}"/>
                </a:ext>
              </a:extLst>
            </p:cNvPr>
            <p:cNvSpPr txBox="1">
              <a:spLocks noChangeArrowheads="1"/>
            </p:cNvSpPr>
            <p:nvPr/>
          </p:nvSpPr>
          <p:spPr bwMode="auto">
            <a:xfrm>
              <a:off x="4505" y="2622"/>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223.1.3.2</a:t>
              </a:r>
              <a:endParaRPr lang="en-US" altLang="en-US" sz="1800">
                <a:latin typeface="Comic Sans MS" panose="030F0902030302020204" pitchFamily="66" charset="0"/>
              </a:endParaRPr>
            </a:p>
          </p:txBody>
        </p:sp>
        <p:sp>
          <p:nvSpPr>
            <p:cNvPr id="83999" name="Text Box 216">
              <a:extLst>
                <a:ext uri="{FF2B5EF4-FFF2-40B4-BE49-F238E27FC236}">
                  <a16:creationId xmlns:a16="http://schemas.microsoft.com/office/drawing/2014/main" id="{B214B4A7-BBCA-EC40-AE11-2DAF106E20D5}"/>
                </a:ext>
              </a:extLst>
            </p:cNvPr>
            <p:cNvSpPr txBox="1">
              <a:spLocks noChangeArrowheads="1"/>
            </p:cNvSpPr>
            <p:nvPr/>
          </p:nvSpPr>
          <p:spPr bwMode="auto">
            <a:xfrm>
              <a:off x="3138" y="2682"/>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223.1.3.1</a:t>
              </a:r>
              <a:endParaRPr lang="en-US" altLang="en-US" sz="1800">
                <a:latin typeface="Comic Sans MS" panose="030F0902030302020204" pitchFamily="66" charset="0"/>
              </a:endParaRPr>
            </a:p>
          </p:txBody>
        </p:sp>
        <p:grpSp>
          <p:nvGrpSpPr>
            <p:cNvPr id="84000" name="Group 217">
              <a:extLst>
                <a:ext uri="{FF2B5EF4-FFF2-40B4-BE49-F238E27FC236}">
                  <a16:creationId xmlns:a16="http://schemas.microsoft.com/office/drawing/2014/main" id="{9CF7F4DC-FB2C-F943-BD14-CA1CEDCFBECA}"/>
                </a:ext>
              </a:extLst>
            </p:cNvPr>
            <p:cNvGrpSpPr>
              <a:grpSpLocks/>
            </p:cNvGrpSpPr>
            <p:nvPr/>
          </p:nvGrpSpPr>
          <p:grpSpPr bwMode="auto">
            <a:xfrm>
              <a:off x="2755" y="956"/>
              <a:ext cx="404" cy="352"/>
              <a:chOff x="-44" y="1473"/>
              <a:chExt cx="981" cy="1105"/>
            </a:xfrm>
          </p:grpSpPr>
          <p:pic>
            <p:nvPicPr>
              <p:cNvPr id="84039" name="Picture 218" descr="desktop_computer_stylized_medium">
                <a:extLst>
                  <a:ext uri="{FF2B5EF4-FFF2-40B4-BE49-F238E27FC236}">
                    <a16:creationId xmlns:a16="http://schemas.microsoft.com/office/drawing/2014/main" id="{C4334BB7-8498-7D4C-8CFD-138F975A6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40" name="Freeform 219">
                <a:extLst>
                  <a:ext uri="{FF2B5EF4-FFF2-40B4-BE49-F238E27FC236}">
                    <a16:creationId xmlns:a16="http://schemas.microsoft.com/office/drawing/2014/main" id="{6EB63B27-885C-E249-8586-7FF61451E4E0}"/>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4001" name="Group 220">
              <a:extLst>
                <a:ext uri="{FF2B5EF4-FFF2-40B4-BE49-F238E27FC236}">
                  <a16:creationId xmlns:a16="http://schemas.microsoft.com/office/drawing/2014/main" id="{5F353CB9-AB0A-B240-8D64-873A6E1203F9}"/>
                </a:ext>
              </a:extLst>
            </p:cNvPr>
            <p:cNvGrpSpPr>
              <a:grpSpLocks/>
            </p:cNvGrpSpPr>
            <p:nvPr/>
          </p:nvGrpSpPr>
          <p:grpSpPr bwMode="auto">
            <a:xfrm>
              <a:off x="2752" y="1340"/>
              <a:ext cx="404" cy="352"/>
              <a:chOff x="-44" y="1473"/>
              <a:chExt cx="981" cy="1105"/>
            </a:xfrm>
          </p:grpSpPr>
          <p:pic>
            <p:nvPicPr>
              <p:cNvPr id="84037" name="Picture 221" descr="desktop_computer_stylized_medium">
                <a:extLst>
                  <a:ext uri="{FF2B5EF4-FFF2-40B4-BE49-F238E27FC236}">
                    <a16:creationId xmlns:a16="http://schemas.microsoft.com/office/drawing/2014/main" id="{06E70FE5-8609-F548-9AC7-16022C72B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38" name="Freeform 222">
                <a:extLst>
                  <a:ext uri="{FF2B5EF4-FFF2-40B4-BE49-F238E27FC236}">
                    <a16:creationId xmlns:a16="http://schemas.microsoft.com/office/drawing/2014/main" id="{5931BE8E-02F1-7040-B98F-1C235B5AEA2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4002" name="Group 223">
              <a:extLst>
                <a:ext uri="{FF2B5EF4-FFF2-40B4-BE49-F238E27FC236}">
                  <a16:creationId xmlns:a16="http://schemas.microsoft.com/office/drawing/2014/main" id="{0C988763-10AD-2C4E-B68B-F79B6F2AF142}"/>
                </a:ext>
              </a:extLst>
            </p:cNvPr>
            <p:cNvGrpSpPr>
              <a:grpSpLocks/>
            </p:cNvGrpSpPr>
            <p:nvPr/>
          </p:nvGrpSpPr>
          <p:grpSpPr bwMode="auto">
            <a:xfrm>
              <a:off x="2770" y="1724"/>
              <a:ext cx="404" cy="352"/>
              <a:chOff x="-44" y="1473"/>
              <a:chExt cx="981" cy="1105"/>
            </a:xfrm>
          </p:grpSpPr>
          <p:pic>
            <p:nvPicPr>
              <p:cNvPr id="84035" name="Picture 224" descr="desktop_computer_stylized_medium">
                <a:extLst>
                  <a:ext uri="{FF2B5EF4-FFF2-40B4-BE49-F238E27FC236}">
                    <a16:creationId xmlns:a16="http://schemas.microsoft.com/office/drawing/2014/main" id="{1147FED3-346C-984D-B1FE-A8A4DB460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36" name="Freeform 225">
                <a:extLst>
                  <a:ext uri="{FF2B5EF4-FFF2-40B4-BE49-F238E27FC236}">
                    <a16:creationId xmlns:a16="http://schemas.microsoft.com/office/drawing/2014/main" id="{D7E73BFC-3C3C-A540-868A-75FBD7DCF606}"/>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4003" name="Group 226">
              <a:extLst>
                <a:ext uri="{FF2B5EF4-FFF2-40B4-BE49-F238E27FC236}">
                  <a16:creationId xmlns:a16="http://schemas.microsoft.com/office/drawing/2014/main" id="{346B82DA-C5FF-2440-BC00-ACFA0C53E75E}"/>
                </a:ext>
              </a:extLst>
            </p:cNvPr>
            <p:cNvGrpSpPr>
              <a:grpSpLocks/>
            </p:cNvGrpSpPr>
            <p:nvPr/>
          </p:nvGrpSpPr>
          <p:grpSpPr bwMode="auto">
            <a:xfrm flipH="1">
              <a:off x="5106" y="1062"/>
              <a:ext cx="404" cy="352"/>
              <a:chOff x="-44" y="1473"/>
              <a:chExt cx="981" cy="1105"/>
            </a:xfrm>
          </p:grpSpPr>
          <p:pic>
            <p:nvPicPr>
              <p:cNvPr id="84033" name="Picture 227" descr="desktop_computer_stylized_medium">
                <a:extLst>
                  <a:ext uri="{FF2B5EF4-FFF2-40B4-BE49-F238E27FC236}">
                    <a16:creationId xmlns:a16="http://schemas.microsoft.com/office/drawing/2014/main" id="{2427A542-1FE2-2D4B-94EF-3523DE795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34" name="Freeform 228">
                <a:extLst>
                  <a:ext uri="{FF2B5EF4-FFF2-40B4-BE49-F238E27FC236}">
                    <a16:creationId xmlns:a16="http://schemas.microsoft.com/office/drawing/2014/main" id="{926113CA-97D8-754F-8B92-71F8072C1A70}"/>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4004" name="Group 229">
              <a:extLst>
                <a:ext uri="{FF2B5EF4-FFF2-40B4-BE49-F238E27FC236}">
                  <a16:creationId xmlns:a16="http://schemas.microsoft.com/office/drawing/2014/main" id="{BFD2E341-01B4-9C40-9499-8DC382ADF43F}"/>
                </a:ext>
              </a:extLst>
            </p:cNvPr>
            <p:cNvGrpSpPr>
              <a:grpSpLocks/>
            </p:cNvGrpSpPr>
            <p:nvPr/>
          </p:nvGrpSpPr>
          <p:grpSpPr bwMode="auto">
            <a:xfrm flipH="1">
              <a:off x="5153" y="1868"/>
              <a:ext cx="404" cy="352"/>
              <a:chOff x="-44" y="1473"/>
              <a:chExt cx="981" cy="1105"/>
            </a:xfrm>
          </p:grpSpPr>
          <p:pic>
            <p:nvPicPr>
              <p:cNvPr id="84031" name="Picture 230" descr="desktop_computer_stylized_medium">
                <a:extLst>
                  <a:ext uri="{FF2B5EF4-FFF2-40B4-BE49-F238E27FC236}">
                    <a16:creationId xmlns:a16="http://schemas.microsoft.com/office/drawing/2014/main" id="{B5E7D1F1-685C-3340-BF6B-99E983424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32" name="Freeform 231">
                <a:extLst>
                  <a:ext uri="{FF2B5EF4-FFF2-40B4-BE49-F238E27FC236}">
                    <a16:creationId xmlns:a16="http://schemas.microsoft.com/office/drawing/2014/main" id="{B01FEB03-26FA-7A45-BDFA-3C21CDFF8BC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4005" name="Group 232">
              <a:extLst>
                <a:ext uri="{FF2B5EF4-FFF2-40B4-BE49-F238E27FC236}">
                  <a16:creationId xmlns:a16="http://schemas.microsoft.com/office/drawing/2014/main" id="{E56CE922-E8A7-964A-828F-CA497516B19B}"/>
                </a:ext>
              </a:extLst>
            </p:cNvPr>
            <p:cNvGrpSpPr>
              <a:grpSpLocks/>
            </p:cNvGrpSpPr>
            <p:nvPr/>
          </p:nvGrpSpPr>
          <p:grpSpPr bwMode="auto">
            <a:xfrm flipH="1">
              <a:off x="4392" y="2828"/>
              <a:ext cx="404" cy="352"/>
              <a:chOff x="-44" y="1473"/>
              <a:chExt cx="981" cy="1105"/>
            </a:xfrm>
          </p:grpSpPr>
          <p:pic>
            <p:nvPicPr>
              <p:cNvPr id="84029" name="Picture 233" descr="desktop_computer_stylized_medium">
                <a:extLst>
                  <a:ext uri="{FF2B5EF4-FFF2-40B4-BE49-F238E27FC236}">
                    <a16:creationId xmlns:a16="http://schemas.microsoft.com/office/drawing/2014/main" id="{3F9C5DE9-8AA7-B04C-A613-86531BCB5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30" name="Freeform 234">
                <a:extLst>
                  <a:ext uri="{FF2B5EF4-FFF2-40B4-BE49-F238E27FC236}">
                    <a16:creationId xmlns:a16="http://schemas.microsoft.com/office/drawing/2014/main" id="{3958A042-8979-D84A-9A58-09B407EF9C8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4006" name="Group 235">
              <a:extLst>
                <a:ext uri="{FF2B5EF4-FFF2-40B4-BE49-F238E27FC236}">
                  <a16:creationId xmlns:a16="http://schemas.microsoft.com/office/drawing/2014/main" id="{B62C6A0E-68CC-E641-BD7F-F93C0D52350D}"/>
                </a:ext>
              </a:extLst>
            </p:cNvPr>
            <p:cNvGrpSpPr>
              <a:grpSpLocks/>
            </p:cNvGrpSpPr>
            <p:nvPr/>
          </p:nvGrpSpPr>
          <p:grpSpPr bwMode="auto">
            <a:xfrm flipH="1">
              <a:off x="3659" y="2854"/>
              <a:ext cx="404" cy="352"/>
              <a:chOff x="-44" y="1473"/>
              <a:chExt cx="981" cy="1105"/>
            </a:xfrm>
          </p:grpSpPr>
          <p:pic>
            <p:nvPicPr>
              <p:cNvPr id="84027" name="Picture 236" descr="desktop_computer_stylized_medium">
                <a:extLst>
                  <a:ext uri="{FF2B5EF4-FFF2-40B4-BE49-F238E27FC236}">
                    <a16:creationId xmlns:a16="http://schemas.microsoft.com/office/drawing/2014/main" id="{F26703A0-41C9-B040-ABDC-14B4449FE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28" name="Freeform 237">
                <a:extLst>
                  <a:ext uri="{FF2B5EF4-FFF2-40B4-BE49-F238E27FC236}">
                    <a16:creationId xmlns:a16="http://schemas.microsoft.com/office/drawing/2014/main" id="{BE89A047-3125-3245-8461-AECA6703DD3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84007" name="Group 238">
              <a:extLst>
                <a:ext uri="{FF2B5EF4-FFF2-40B4-BE49-F238E27FC236}">
                  <a16:creationId xmlns:a16="http://schemas.microsoft.com/office/drawing/2014/main" id="{3F636DFF-C98F-8E47-9F49-5BA61C16B3F4}"/>
                </a:ext>
              </a:extLst>
            </p:cNvPr>
            <p:cNvGrpSpPr>
              <a:grpSpLocks/>
            </p:cNvGrpSpPr>
            <p:nvPr/>
          </p:nvGrpSpPr>
          <p:grpSpPr bwMode="auto">
            <a:xfrm>
              <a:off x="3929" y="1653"/>
              <a:ext cx="440" cy="224"/>
              <a:chOff x="4396" y="1245"/>
              <a:chExt cx="672" cy="248"/>
            </a:xfrm>
          </p:grpSpPr>
          <p:sp>
            <p:nvSpPr>
              <p:cNvPr id="84019" name="Oval 407">
                <a:extLst>
                  <a:ext uri="{FF2B5EF4-FFF2-40B4-BE49-F238E27FC236}">
                    <a16:creationId xmlns:a16="http://schemas.microsoft.com/office/drawing/2014/main" id="{3406F668-BB4E-874D-9671-2B8BD95AF9E6}"/>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84020" name="Rectangle 410">
                <a:extLst>
                  <a:ext uri="{FF2B5EF4-FFF2-40B4-BE49-F238E27FC236}">
                    <a16:creationId xmlns:a16="http://schemas.microsoft.com/office/drawing/2014/main" id="{FBFAF442-B1EE-2A47-8EEB-DA5E64479D61}"/>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84021" name="Oval 411">
                <a:extLst>
                  <a:ext uri="{FF2B5EF4-FFF2-40B4-BE49-F238E27FC236}">
                    <a16:creationId xmlns:a16="http://schemas.microsoft.com/office/drawing/2014/main" id="{54249225-3E78-E344-B31F-951C1B472A8C}"/>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84022" name="Group 242">
                <a:extLst>
                  <a:ext uri="{FF2B5EF4-FFF2-40B4-BE49-F238E27FC236}">
                    <a16:creationId xmlns:a16="http://schemas.microsoft.com/office/drawing/2014/main" id="{785E5A6C-28EA-FA41-8E12-0FB2A37DA89A}"/>
                  </a:ext>
                </a:extLst>
              </p:cNvPr>
              <p:cNvGrpSpPr>
                <a:grpSpLocks/>
              </p:cNvGrpSpPr>
              <p:nvPr/>
            </p:nvGrpSpPr>
            <p:grpSpPr bwMode="auto">
              <a:xfrm>
                <a:off x="4530" y="1287"/>
                <a:ext cx="377" cy="75"/>
                <a:chOff x="2468" y="1332"/>
                <a:chExt cx="310" cy="60"/>
              </a:xfrm>
            </p:grpSpPr>
            <p:sp>
              <p:nvSpPr>
                <p:cNvPr id="84025" name="Freeform 243">
                  <a:extLst>
                    <a:ext uri="{FF2B5EF4-FFF2-40B4-BE49-F238E27FC236}">
                      <a16:creationId xmlns:a16="http://schemas.microsoft.com/office/drawing/2014/main" id="{B5F153EE-03FF-B54B-869B-48FB093560D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26" name="Freeform 244">
                  <a:extLst>
                    <a:ext uri="{FF2B5EF4-FFF2-40B4-BE49-F238E27FC236}">
                      <a16:creationId xmlns:a16="http://schemas.microsoft.com/office/drawing/2014/main" id="{87E951DC-3EA1-EE41-ADD3-7E2D2FE4396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4023" name="Line 245">
                <a:extLst>
                  <a:ext uri="{FF2B5EF4-FFF2-40B4-BE49-F238E27FC236}">
                    <a16:creationId xmlns:a16="http://schemas.microsoft.com/office/drawing/2014/main" id="{9B4A86CA-EA75-5B4F-A17A-FA1AB7811AA4}"/>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4" name="Line 246">
                <a:extLst>
                  <a:ext uri="{FF2B5EF4-FFF2-40B4-BE49-F238E27FC236}">
                    <a16:creationId xmlns:a16="http://schemas.microsoft.com/office/drawing/2014/main" id="{5348ADF7-060B-6042-973E-2D54AD86569E}"/>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4008" name="Group 247">
              <a:extLst>
                <a:ext uri="{FF2B5EF4-FFF2-40B4-BE49-F238E27FC236}">
                  <a16:creationId xmlns:a16="http://schemas.microsoft.com/office/drawing/2014/main" id="{1FD17960-07AA-6A4B-B5DF-938586570D95}"/>
                </a:ext>
              </a:extLst>
            </p:cNvPr>
            <p:cNvGrpSpPr>
              <a:grpSpLocks/>
            </p:cNvGrpSpPr>
            <p:nvPr/>
          </p:nvGrpSpPr>
          <p:grpSpPr bwMode="auto">
            <a:xfrm>
              <a:off x="4315" y="2223"/>
              <a:ext cx="634" cy="361"/>
              <a:chOff x="4758" y="3508"/>
              <a:chExt cx="634" cy="361"/>
            </a:xfrm>
          </p:grpSpPr>
          <p:sp>
            <p:nvSpPr>
              <p:cNvPr id="84017" name="Text Box 248">
                <a:extLst>
                  <a:ext uri="{FF2B5EF4-FFF2-40B4-BE49-F238E27FC236}">
                    <a16:creationId xmlns:a16="http://schemas.microsoft.com/office/drawing/2014/main" id="{96D95761-7CEF-C04F-81B8-EF0813F1DECF}"/>
                  </a:ext>
                </a:extLst>
              </p:cNvPr>
              <p:cNvSpPr txBox="1">
                <a:spLocks noChangeArrowheads="1"/>
              </p:cNvSpPr>
              <p:nvPr/>
            </p:nvSpPr>
            <p:spPr bwMode="auto">
              <a:xfrm>
                <a:off x="4844" y="3508"/>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rPr>
                  <a:t>subnet</a:t>
                </a:r>
              </a:p>
            </p:txBody>
          </p:sp>
          <p:sp>
            <p:nvSpPr>
              <p:cNvPr id="84018" name="Line 249">
                <a:extLst>
                  <a:ext uri="{FF2B5EF4-FFF2-40B4-BE49-F238E27FC236}">
                    <a16:creationId xmlns:a16="http://schemas.microsoft.com/office/drawing/2014/main" id="{31A6315D-5381-C44D-A9CB-0332CC01999F}"/>
                  </a:ext>
                </a:extLst>
              </p:cNvPr>
              <p:cNvSpPr>
                <a:spLocks noChangeShapeType="1"/>
              </p:cNvSpPr>
              <p:nvPr/>
            </p:nvSpPr>
            <p:spPr bwMode="auto">
              <a:xfrm flipH="1">
                <a:off x="4758" y="3677"/>
                <a:ext cx="108" cy="19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4009" name="Rectangle 250">
              <a:extLst>
                <a:ext uri="{FF2B5EF4-FFF2-40B4-BE49-F238E27FC236}">
                  <a16:creationId xmlns:a16="http://schemas.microsoft.com/office/drawing/2014/main" id="{0B38C372-E38E-6A46-A099-38BFB553AC8F}"/>
                </a:ext>
              </a:extLst>
            </p:cNvPr>
            <p:cNvSpPr>
              <a:spLocks noChangeArrowheads="1"/>
            </p:cNvSpPr>
            <p:nvPr/>
          </p:nvSpPr>
          <p:spPr bwMode="auto">
            <a:xfrm>
              <a:off x="3232" y="1363"/>
              <a:ext cx="182" cy="14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4010" name="Text Box 251">
              <a:extLst>
                <a:ext uri="{FF2B5EF4-FFF2-40B4-BE49-F238E27FC236}">
                  <a16:creationId xmlns:a16="http://schemas.microsoft.com/office/drawing/2014/main" id="{D2CC1C57-FBD1-054F-A2BE-04B4FF2AE281}"/>
                </a:ext>
              </a:extLst>
            </p:cNvPr>
            <p:cNvSpPr txBox="1">
              <a:spLocks noChangeArrowheads="1"/>
            </p:cNvSpPr>
            <p:nvPr/>
          </p:nvSpPr>
          <p:spPr bwMode="auto">
            <a:xfrm>
              <a:off x="3122" y="1314"/>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223.1.1.2</a:t>
              </a:r>
              <a:endParaRPr lang="en-US" altLang="en-US" sz="1800">
                <a:latin typeface="Comic Sans MS" panose="030F0902030302020204" pitchFamily="66" charset="0"/>
              </a:endParaRPr>
            </a:p>
          </p:txBody>
        </p:sp>
        <p:sp>
          <p:nvSpPr>
            <p:cNvPr id="84013" name="Rectangle 254">
              <a:extLst>
                <a:ext uri="{FF2B5EF4-FFF2-40B4-BE49-F238E27FC236}">
                  <a16:creationId xmlns:a16="http://schemas.microsoft.com/office/drawing/2014/main" id="{04224330-87BE-C44B-ADEB-C59BCDA3800E}"/>
                </a:ext>
              </a:extLst>
            </p:cNvPr>
            <p:cNvSpPr>
              <a:spLocks noChangeArrowheads="1"/>
            </p:cNvSpPr>
            <p:nvPr/>
          </p:nvSpPr>
          <p:spPr bwMode="auto">
            <a:xfrm>
              <a:off x="4082" y="1975"/>
              <a:ext cx="182" cy="14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84015" name="Text Box 256">
              <a:extLst>
                <a:ext uri="{FF2B5EF4-FFF2-40B4-BE49-F238E27FC236}">
                  <a16:creationId xmlns:a16="http://schemas.microsoft.com/office/drawing/2014/main" id="{90049318-C719-5E4C-86BC-6AEE2E861354}"/>
                </a:ext>
              </a:extLst>
            </p:cNvPr>
            <p:cNvSpPr txBox="1">
              <a:spLocks noChangeArrowheads="1"/>
            </p:cNvSpPr>
            <p:nvPr/>
          </p:nvSpPr>
          <p:spPr bwMode="auto">
            <a:xfrm>
              <a:off x="4915" y="2200"/>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223.1.2.2</a:t>
              </a:r>
              <a:endParaRPr lang="en-US" altLang="en-US" sz="1800" dirty="0">
                <a:latin typeface="Comic Sans MS" panose="030F0902030302020204" pitchFamily="66" charset="0"/>
              </a:endParaRPr>
            </a:p>
          </p:txBody>
        </p:sp>
        <p:sp>
          <p:nvSpPr>
            <p:cNvPr id="84014" name="Text Box 255">
              <a:extLst>
                <a:ext uri="{FF2B5EF4-FFF2-40B4-BE49-F238E27FC236}">
                  <a16:creationId xmlns:a16="http://schemas.microsoft.com/office/drawing/2014/main" id="{B7D4CE77-F64D-B240-9B9F-A34AB9880CDA}"/>
                </a:ext>
              </a:extLst>
            </p:cNvPr>
            <p:cNvSpPr txBox="1">
              <a:spLocks noChangeArrowheads="1"/>
            </p:cNvSpPr>
            <p:nvPr/>
          </p:nvSpPr>
          <p:spPr bwMode="auto">
            <a:xfrm>
              <a:off x="3782" y="1951"/>
              <a:ext cx="7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223.1.3.27</a:t>
              </a:r>
              <a:endParaRPr lang="en-US" altLang="en-US" sz="1800" dirty="0">
                <a:latin typeface="Comic Sans MS" panose="030F0902030302020204" pitchFamily="66" charset="0"/>
              </a:endParaRPr>
            </a:p>
          </p:txBody>
        </p:sp>
        <p:sp>
          <p:nvSpPr>
            <p:cNvPr id="84016" name="Text Box 257">
              <a:extLst>
                <a:ext uri="{FF2B5EF4-FFF2-40B4-BE49-F238E27FC236}">
                  <a16:creationId xmlns:a16="http://schemas.microsoft.com/office/drawing/2014/main" id="{2EF3DDDB-838C-4549-ADB9-70EBAB4CADDD}"/>
                </a:ext>
              </a:extLst>
            </p:cNvPr>
            <p:cNvSpPr txBox="1">
              <a:spLocks noChangeArrowheads="1"/>
            </p:cNvSpPr>
            <p:nvPr/>
          </p:nvSpPr>
          <p:spPr bwMode="auto">
            <a:xfrm>
              <a:off x="4517" y="1134"/>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223.1.2.1</a:t>
              </a:r>
              <a:endParaRPr lang="en-US" altLang="en-US" sz="1800" dirty="0">
                <a:latin typeface="Comic Sans MS" panose="030F0902030302020204" pitchFamily="66" charset="0"/>
              </a:endParaRPr>
            </a:p>
          </p:txBody>
        </p:sp>
      </p:grpSp>
      <p:sp>
        <p:nvSpPr>
          <p:cNvPr id="83975" name="Line 147">
            <a:extLst>
              <a:ext uri="{FF2B5EF4-FFF2-40B4-BE49-F238E27FC236}">
                <a16:creationId xmlns:a16="http://schemas.microsoft.com/office/drawing/2014/main" id="{CC53E611-A97D-7D4C-9660-5D295EEB3DE4}"/>
              </a:ext>
            </a:extLst>
          </p:cNvPr>
          <p:cNvSpPr>
            <a:spLocks noChangeShapeType="1"/>
          </p:cNvSpPr>
          <p:nvPr/>
        </p:nvSpPr>
        <p:spPr bwMode="auto">
          <a:xfrm>
            <a:off x="5519738" y="2662238"/>
            <a:ext cx="822325" cy="317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6" name="Line 151">
            <a:extLst>
              <a:ext uri="{FF2B5EF4-FFF2-40B4-BE49-F238E27FC236}">
                <a16:creationId xmlns:a16="http://schemas.microsoft.com/office/drawing/2014/main" id="{84D5B2B7-4D7E-C54F-850E-D3DDFD9FB591}"/>
              </a:ext>
            </a:extLst>
          </p:cNvPr>
          <p:cNvSpPr>
            <a:spLocks noChangeShapeType="1"/>
          </p:cNvSpPr>
          <p:nvPr/>
        </p:nvSpPr>
        <p:spPr bwMode="auto">
          <a:xfrm>
            <a:off x="6854825" y="2668588"/>
            <a:ext cx="639763" cy="1587"/>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7" name="Line 156">
            <a:extLst>
              <a:ext uri="{FF2B5EF4-FFF2-40B4-BE49-F238E27FC236}">
                <a16:creationId xmlns:a16="http://schemas.microsoft.com/office/drawing/2014/main" id="{2FAD9BD0-AE0A-9B4D-832C-61AFB8BB8AB2}"/>
              </a:ext>
            </a:extLst>
          </p:cNvPr>
          <p:cNvSpPr>
            <a:spLocks noChangeShapeType="1"/>
          </p:cNvSpPr>
          <p:nvPr/>
        </p:nvSpPr>
        <p:spPr bwMode="auto">
          <a:xfrm>
            <a:off x="6616700" y="3006725"/>
            <a:ext cx="3175" cy="6445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8" name="Slide Number Placeholder 5">
            <a:extLst>
              <a:ext uri="{FF2B5EF4-FFF2-40B4-BE49-F238E27FC236}">
                <a16:creationId xmlns:a16="http://schemas.microsoft.com/office/drawing/2014/main" id="{35ABDCCB-4B35-CB45-9DEF-1A5935F954CF}"/>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6D0341A4-CEB2-4D4F-9636-8F2F8A8F92D8}" type="slidenum">
              <a:rPr lang="en-US" altLang="en-US" sz="1200">
                <a:latin typeface="Tahoma" panose="020B0604030504040204" pitchFamily="34" charset="0"/>
              </a:rPr>
              <a:pPr/>
              <a:t>42</a:t>
            </a:fld>
            <a:endParaRPr lang="en-US" altLang="en-US" sz="1200">
              <a:latin typeface="Tahoma" panose="020B0604030504040204" pitchFamily="34" charset="0"/>
            </a:endParaRPr>
          </a:p>
        </p:txBody>
      </p:sp>
      <p:sp>
        <p:nvSpPr>
          <p:cNvPr id="83979" name="Footer Placeholder 2">
            <a:extLst>
              <a:ext uri="{FF2B5EF4-FFF2-40B4-BE49-F238E27FC236}">
                <a16:creationId xmlns:a16="http://schemas.microsoft.com/office/drawing/2014/main" id="{0D3764E7-70B9-564E-8516-03B7C3B355F1}"/>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2" name="Oval 1">
            <a:extLst>
              <a:ext uri="{FF2B5EF4-FFF2-40B4-BE49-F238E27FC236}">
                <a16:creationId xmlns:a16="http://schemas.microsoft.com/office/drawing/2014/main" id="{719AC013-F16D-E542-9573-6C907AD38928}"/>
              </a:ext>
            </a:extLst>
          </p:cNvPr>
          <p:cNvSpPr/>
          <p:nvPr/>
        </p:nvSpPr>
        <p:spPr bwMode="auto">
          <a:xfrm>
            <a:off x="3971498" y="0"/>
            <a:ext cx="5268036" cy="6509982"/>
          </a:xfrm>
          <a:prstGeom prst="ellipse">
            <a:avLst/>
          </a:prstGeom>
          <a:noFill/>
          <a:ln w="9525" cap="flat" cmpd="sng" algn="ctr">
            <a:solidFill>
              <a:srgbClr val="0070C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49F08203-365A-FC4E-A84E-6DEA2101D540}"/>
              </a:ext>
            </a:extLst>
          </p:cNvPr>
          <p:cNvSpPr/>
          <p:nvPr/>
        </p:nvSpPr>
        <p:spPr bwMode="auto">
          <a:xfrm>
            <a:off x="220133" y="2116667"/>
            <a:ext cx="3623734" cy="31665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5F2E9C5D-299F-0047-80B0-8314C06793BE}"/>
              </a:ext>
            </a:extLst>
          </p:cNvPr>
          <p:cNvCxnSpPr>
            <a:cxnSpLocks/>
          </p:cNvCxnSpPr>
          <p:nvPr/>
        </p:nvCxnSpPr>
        <p:spPr bwMode="auto">
          <a:xfrm>
            <a:off x="4584435" y="1268285"/>
            <a:ext cx="79428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 name="Straight Connector 80">
            <a:extLst>
              <a:ext uri="{FF2B5EF4-FFF2-40B4-BE49-F238E27FC236}">
                <a16:creationId xmlns:a16="http://schemas.microsoft.com/office/drawing/2014/main" id="{47DFA312-327F-6E45-A955-93ED5358F6E4}"/>
              </a:ext>
            </a:extLst>
          </p:cNvPr>
          <p:cNvCxnSpPr>
            <a:cxnSpLocks/>
          </p:cNvCxnSpPr>
          <p:nvPr/>
        </p:nvCxnSpPr>
        <p:spPr bwMode="auto">
          <a:xfrm>
            <a:off x="7097448" y="1517650"/>
            <a:ext cx="79428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EFAAF519-B612-E548-A755-796DDFDD048E}"/>
              </a:ext>
            </a:extLst>
          </p:cNvPr>
          <p:cNvCxnSpPr>
            <a:cxnSpLocks/>
          </p:cNvCxnSpPr>
          <p:nvPr/>
        </p:nvCxnSpPr>
        <p:spPr bwMode="auto">
          <a:xfrm>
            <a:off x="6052873" y="5561013"/>
            <a:ext cx="79428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Straight Connector 82">
            <a:extLst>
              <a:ext uri="{FF2B5EF4-FFF2-40B4-BE49-F238E27FC236}">
                <a16:creationId xmlns:a16="http://schemas.microsoft.com/office/drawing/2014/main" id="{5B1EEC19-0399-DD47-89AB-60B41201F434}"/>
              </a:ext>
            </a:extLst>
          </p:cNvPr>
          <p:cNvCxnSpPr>
            <a:cxnSpLocks/>
          </p:cNvCxnSpPr>
          <p:nvPr/>
        </p:nvCxnSpPr>
        <p:spPr bwMode="auto">
          <a:xfrm>
            <a:off x="846666" y="2049992"/>
            <a:ext cx="79428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EFEF9A08-A0F8-A444-ADDA-ED8B1F06A918}"/>
              </a:ext>
            </a:extLst>
          </p:cNvPr>
          <p:cNvSpPr txBox="1"/>
          <p:nvPr/>
        </p:nvSpPr>
        <p:spPr>
          <a:xfrm>
            <a:off x="5960533" y="287867"/>
            <a:ext cx="1507067" cy="461665"/>
          </a:xfrm>
          <a:prstGeom prst="rect">
            <a:avLst/>
          </a:prstGeom>
          <a:noFill/>
        </p:spPr>
        <p:txBody>
          <a:bodyPr wrap="square" rtlCol="0">
            <a:spAutoFit/>
          </a:bodyPr>
          <a:lstStyle/>
          <a:p>
            <a:r>
              <a:rPr lang="en-US" sz="2400" b="1" dirty="0">
                <a:solidFill>
                  <a:srgbClr val="C00000"/>
                </a:solidFill>
              </a:rPr>
              <a:t>223.1.0.0</a:t>
            </a:r>
          </a:p>
        </p:txBody>
      </p:sp>
      <p:cxnSp>
        <p:nvCxnSpPr>
          <p:cNvPr id="13" name="Straight Arrow Connector 12">
            <a:extLst>
              <a:ext uri="{FF2B5EF4-FFF2-40B4-BE49-F238E27FC236}">
                <a16:creationId xmlns:a16="http://schemas.microsoft.com/office/drawing/2014/main" id="{566C8691-844B-454D-B3EB-BA43A7D8AE71}"/>
              </a:ext>
            </a:extLst>
          </p:cNvPr>
          <p:cNvCxnSpPr>
            <a:cxnSpLocks/>
          </p:cNvCxnSpPr>
          <p:nvPr/>
        </p:nvCxnSpPr>
        <p:spPr bwMode="auto">
          <a:xfrm flipV="1">
            <a:off x="2868431" y="2675467"/>
            <a:ext cx="1432636" cy="143791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9" name="Straight Arrow Connector 88">
            <a:extLst>
              <a:ext uri="{FF2B5EF4-FFF2-40B4-BE49-F238E27FC236}">
                <a16:creationId xmlns:a16="http://schemas.microsoft.com/office/drawing/2014/main" id="{89B930C6-DCF9-B448-8F0C-8B7F72AC09D1}"/>
              </a:ext>
            </a:extLst>
          </p:cNvPr>
          <p:cNvCxnSpPr>
            <a:cxnSpLocks/>
          </p:cNvCxnSpPr>
          <p:nvPr/>
        </p:nvCxnSpPr>
        <p:spPr bwMode="auto">
          <a:xfrm flipV="1">
            <a:off x="2868431" y="3425000"/>
            <a:ext cx="4870734" cy="97396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1" name="Straight Arrow Connector 90">
            <a:extLst>
              <a:ext uri="{FF2B5EF4-FFF2-40B4-BE49-F238E27FC236}">
                <a16:creationId xmlns:a16="http://schemas.microsoft.com/office/drawing/2014/main" id="{20D468FA-8FB6-AC4E-B264-9725DB1A1874}"/>
              </a:ext>
            </a:extLst>
          </p:cNvPr>
          <p:cNvCxnSpPr>
            <a:cxnSpLocks/>
          </p:cNvCxnSpPr>
          <p:nvPr/>
        </p:nvCxnSpPr>
        <p:spPr bwMode="auto">
          <a:xfrm>
            <a:off x="2868431" y="4775200"/>
            <a:ext cx="256716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4" name="Line 249">
            <a:extLst>
              <a:ext uri="{FF2B5EF4-FFF2-40B4-BE49-F238E27FC236}">
                <a16:creationId xmlns:a16="http://schemas.microsoft.com/office/drawing/2014/main" id="{1E41FC27-F5CD-7642-B7E3-D0429C36276A}"/>
              </a:ext>
            </a:extLst>
          </p:cNvPr>
          <p:cNvSpPr>
            <a:spLocks noChangeShapeType="1"/>
          </p:cNvSpPr>
          <p:nvPr/>
        </p:nvSpPr>
        <p:spPr bwMode="auto">
          <a:xfrm flipV="1">
            <a:off x="7572375" y="2914648"/>
            <a:ext cx="153987" cy="647701"/>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1042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nodePh="1">
                                  <p:stCondLst>
                                    <p:cond delay="0"/>
                                  </p:stCondLst>
                                  <p:endCondLst>
                                    <p:cond evt="begin" delay="0">
                                      <p:tn val="5"/>
                                    </p:cond>
                                  </p:end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228600"/>
            <a:ext cx="7772400" cy="639305"/>
          </a:xfrm>
        </p:spPr>
        <p:txBody>
          <a:bodyPr/>
          <a:lstStyle/>
          <a:p>
            <a:r>
              <a:rPr lang="en-US" altLang="en-US" dirty="0">
                <a:ea typeface="ＭＳ Ｐゴシック" charset="-128"/>
              </a:rPr>
              <a:t>Advantages of Subnetting	</a:t>
            </a:r>
          </a:p>
        </p:txBody>
      </p:sp>
      <p:sp>
        <p:nvSpPr>
          <p:cNvPr id="36866" name="Rectangle 3"/>
          <p:cNvSpPr>
            <a:spLocks noGrp="1" noChangeArrowheads="1"/>
          </p:cNvSpPr>
          <p:nvPr>
            <p:ph type="body" idx="1"/>
          </p:nvPr>
        </p:nvSpPr>
        <p:spPr>
          <a:xfrm>
            <a:off x="486905" y="1383224"/>
            <a:ext cx="8362628" cy="5219054"/>
          </a:xfrm>
        </p:spPr>
        <p:txBody>
          <a:bodyPr/>
          <a:lstStyle/>
          <a:p>
            <a:r>
              <a:rPr lang="en-US" altLang="en-US" dirty="0">
                <a:ea typeface="ＭＳ Ｐゴシック" charset="-128"/>
              </a:rPr>
              <a:t>with subnetting, IP addresses use a 3-layer hierarchy:</a:t>
            </a:r>
          </a:p>
          <a:p>
            <a:pPr lvl="4"/>
            <a:r>
              <a:rPr lang="en-US" altLang="en-US" dirty="0"/>
              <a:t>network </a:t>
            </a:r>
          </a:p>
          <a:p>
            <a:pPr lvl="4"/>
            <a:r>
              <a:rPr lang="en-US" altLang="en-US" dirty="0"/>
              <a:t>subnet</a:t>
            </a:r>
          </a:p>
          <a:p>
            <a:pPr lvl="4"/>
            <a:r>
              <a:rPr lang="en-US" altLang="en-US" dirty="0"/>
              <a:t>host</a:t>
            </a:r>
          </a:p>
          <a:p>
            <a:r>
              <a:rPr lang="en-US" altLang="en-US" dirty="0">
                <a:ea typeface="ＭＳ Ｐゴシック" charset="-128"/>
              </a:rPr>
              <a:t>improves efficiency of IP addresses by not consuming an entire address space for each physical network</a:t>
            </a:r>
          </a:p>
          <a:p>
            <a:r>
              <a:rPr lang="en-US" altLang="en-US" dirty="0">
                <a:ea typeface="ＭＳ Ｐゴシック" charset="-128"/>
              </a:rPr>
              <a:t>reduces router complexity. </a:t>
            </a:r>
          </a:p>
          <a:p>
            <a:pPr lvl="1"/>
            <a:r>
              <a:rPr lang="en-US" altLang="en-US" dirty="0">
                <a:ea typeface="ＭＳ Ｐゴシック" charset="-128"/>
              </a:rPr>
              <a:t>since external routers do not know about subnetting, the complexity of routing tables at external routers is reduced</a:t>
            </a:r>
          </a:p>
          <a:p>
            <a:r>
              <a:rPr lang="en-US" altLang="en-US" dirty="0">
                <a:solidFill>
                  <a:srgbClr val="C00000"/>
                </a:solidFill>
                <a:ea typeface="ＭＳ Ｐゴシック" charset="-128"/>
              </a:rPr>
              <a:t>note</a:t>
            </a:r>
            <a:r>
              <a:rPr lang="en-US" altLang="en-US" dirty="0">
                <a:ea typeface="ＭＳ Ｐゴシック" charset="-128"/>
              </a:rPr>
              <a:t>: length of the subnet mask need not be identical for all subnetworks within a campus network</a:t>
            </a:r>
          </a:p>
        </p:txBody>
      </p:sp>
      <p:pic>
        <p:nvPicPr>
          <p:cNvPr id="4" name="Picture 99" descr="underline_base">
            <a:extLst>
              <a:ext uri="{FF2B5EF4-FFF2-40B4-BE49-F238E27FC236}">
                <a16:creationId xmlns:a16="http://schemas.microsoft.com/office/drawing/2014/main" id="{6147D666-3DD4-3E49-9E62-6C6A89185AD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1" y="887797"/>
            <a:ext cx="5815565" cy="23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323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519A-1FA0-8046-81BE-FF40CBF9C4B7}"/>
              </a:ext>
            </a:extLst>
          </p:cNvPr>
          <p:cNvSpPr>
            <a:spLocks noGrp="1"/>
          </p:cNvSpPr>
          <p:nvPr>
            <p:ph type="title"/>
          </p:nvPr>
        </p:nvSpPr>
        <p:spPr>
          <a:xfrm>
            <a:off x="533400" y="228600"/>
            <a:ext cx="7772400" cy="554929"/>
          </a:xfrm>
        </p:spPr>
        <p:txBody>
          <a:bodyPr/>
          <a:lstStyle/>
          <a:p>
            <a:r>
              <a:rPr lang="en-US" dirty="0"/>
              <a:t>Examples of Addressing</a:t>
            </a:r>
          </a:p>
        </p:txBody>
      </p:sp>
      <p:sp>
        <p:nvSpPr>
          <p:cNvPr id="3" name="Content Placeholder 2">
            <a:extLst>
              <a:ext uri="{FF2B5EF4-FFF2-40B4-BE49-F238E27FC236}">
                <a16:creationId xmlns:a16="http://schemas.microsoft.com/office/drawing/2014/main" id="{F8521245-1EDA-3D48-9396-391805A1009D}"/>
              </a:ext>
            </a:extLst>
          </p:cNvPr>
          <p:cNvSpPr>
            <a:spLocks noGrp="1"/>
          </p:cNvSpPr>
          <p:nvPr>
            <p:ph idx="1"/>
          </p:nvPr>
        </p:nvSpPr>
        <p:spPr>
          <a:xfrm>
            <a:off x="268014" y="860959"/>
            <a:ext cx="8607972" cy="459828"/>
          </a:xfrm>
        </p:spPr>
        <p:txBody>
          <a:bodyPr/>
          <a:lstStyle/>
          <a:p>
            <a:pPr marL="0" indent="0">
              <a:buNone/>
            </a:pPr>
            <a:r>
              <a:rPr lang="en-US" sz="2400" dirty="0">
                <a:solidFill>
                  <a:srgbClr val="C00000"/>
                </a:solidFill>
              </a:rPr>
              <a:t>148.187.97.156</a:t>
            </a:r>
            <a:r>
              <a:rPr lang="en-US" sz="2400" dirty="0"/>
              <a:t>/x = </a:t>
            </a:r>
            <a:r>
              <a:rPr lang="en-US" sz="2400" dirty="0">
                <a:solidFill>
                  <a:srgbClr val="C00000"/>
                </a:solidFill>
              </a:rPr>
              <a:t>10010100.10111011.01100001</a:t>
            </a:r>
            <a:r>
              <a:rPr lang="en-US" dirty="0">
                <a:solidFill>
                  <a:srgbClr val="C00000"/>
                </a:solidFill>
              </a:rPr>
              <a:t>.</a:t>
            </a:r>
            <a:r>
              <a:rPr lang="en-US" sz="2400" dirty="0">
                <a:solidFill>
                  <a:srgbClr val="C00000"/>
                </a:solidFill>
              </a:rPr>
              <a:t>10011100</a:t>
            </a:r>
            <a:r>
              <a:rPr lang="en-US" sz="2400" dirty="0"/>
              <a:t>/x</a:t>
            </a:r>
            <a:endParaRPr lang="en-US" dirty="0"/>
          </a:p>
        </p:txBody>
      </p:sp>
      <p:sp>
        <p:nvSpPr>
          <p:cNvPr id="4" name="Footer Placeholder 3">
            <a:extLst>
              <a:ext uri="{FF2B5EF4-FFF2-40B4-BE49-F238E27FC236}">
                <a16:creationId xmlns:a16="http://schemas.microsoft.com/office/drawing/2014/main" id="{49C42F43-9283-9945-A3AC-F9821999AD42}"/>
              </a:ext>
            </a:extLst>
          </p:cNvPr>
          <p:cNvSpPr>
            <a:spLocks noGrp="1"/>
          </p:cNvSpPr>
          <p:nvPr>
            <p:ph type="ftr" sz="quarter" idx="11"/>
          </p:nvPr>
        </p:nvSpPr>
        <p:spPr/>
        <p:txBody>
          <a:bodyPr/>
          <a:lstStyle/>
          <a:p>
            <a:pPr>
              <a:defRPr/>
            </a:pPr>
            <a:r>
              <a:rPr lang="en-US"/>
              <a:t>Network Layer</a:t>
            </a:r>
            <a:endParaRPr lang="en-US" dirty="0"/>
          </a:p>
        </p:txBody>
      </p:sp>
      <p:sp>
        <p:nvSpPr>
          <p:cNvPr id="5" name="Slide Number Placeholder 4">
            <a:extLst>
              <a:ext uri="{FF2B5EF4-FFF2-40B4-BE49-F238E27FC236}">
                <a16:creationId xmlns:a16="http://schemas.microsoft.com/office/drawing/2014/main" id="{CBF25935-B13A-204B-A28A-CD77DE96CF86}"/>
              </a:ext>
            </a:extLst>
          </p:cNvPr>
          <p:cNvSpPr>
            <a:spLocks noGrp="1"/>
          </p:cNvSpPr>
          <p:nvPr>
            <p:ph type="sldNum" sz="quarter" idx="12"/>
          </p:nvPr>
        </p:nvSpPr>
        <p:spPr/>
        <p:txBody>
          <a:bodyPr/>
          <a:lstStyle/>
          <a:p>
            <a:r>
              <a:rPr lang="en-US" altLang="en-US"/>
              <a:t>4-</a:t>
            </a:r>
            <a:fld id="{2B9D4F64-E798-BB46-88F4-3B00D3152AC0}" type="slidenum">
              <a:rPr lang="en-US" altLang="en-US" smtClean="0"/>
              <a:pPr/>
              <a:t>44</a:t>
            </a:fld>
            <a:endParaRPr lang="en-US" altLang="en-US"/>
          </a:p>
        </p:txBody>
      </p:sp>
      <p:sp>
        <p:nvSpPr>
          <p:cNvPr id="6" name="TextBox 5">
            <a:extLst>
              <a:ext uri="{FF2B5EF4-FFF2-40B4-BE49-F238E27FC236}">
                <a16:creationId xmlns:a16="http://schemas.microsoft.com/office/drawing/2014/main" id="{0734C01D-E19E-874A-8B96-2784EADB55FD}"/>
              </a:ext>
            </a:extLst>
          </p:cNvPr>
          <p:cNvSpPr txBox="1"/>
          <p:nvPr/>
        </p:nvSpPr>
        <p:spPr>
          <a:xfrm>
            <a:off x="319251" y="1241237"/>
            <a:ext cx="8200697" cy="1754326"/>
          </a:xfrm>
          <a:prstGeom prst="rect">
            <a:avLst/>
          </a:prstGeom>
          <a:noFill/>
        </p:spPr>
        <p:txBody>
          <a:bodyPr wrap="square" rtlCol="0">
            <a:spAutoFit/>
          </a:bodyPr>
          <a:lstStyle/>
          <a:p>
            <a:pPr marL="0" indent="0">
              <a:buNone/>
            </a:pPr>
            <a:r>
              <a:rPr lang="en-US" dirty="0"/>
              <a:t>X = </a:t>
            </a:r>
            <a:r>
              <a:rPr lang="en-US" b="1" dirty="0">
                <a:solidFill>
                  <a:schemeClr val="accent6">
                    <a:lumMod val="60000"/>
                    <a:lumOff val="40000"/>
                  </a:schemeClr>
                </a:solidFill>
              </a:rPr>
              <a:t>8</a:t>
            </a:r>
            <a:r>
              <a:rPr lang="en-US" dirty="0"/>
              <a:t> -&gt; subnet mask? 11111111.0.0.0 -&gt; 255.0.0.0</a:t>
            </a:r>
          </a:p>
          <a:p>
            <a:pPr marL="285750" indent="-285750">
              <a:buFont typeface="Arial" panose="020B0604020202020204" pitchFamily="34" charset="0"/>
              <a:buChar char="•"/>
            </a:pPr>
            <a:r>
              <a:rPr lang="en-US" dirty="0" err="1"/>
              <a:t>Netword</a:t>
            </a:r>
            <a:r>
              <a:rPr lang="en-US" dirty="0"/>
              <a:t> ID? Subnet mask </a:t>
            </a:r>
            <a:r>
              <a:rPr lang="en-US" dirty="0">
                <a:solidFill>
                  <a:schemeClr val="accent6">
                    <a:lumMod val="60000"/>
                    <a:lumOff val="40000"/>
                  </a:schemeClr>
                </a:solidFill>
              </a:rPr>
              <a:t>AND</a:t>
            </a:r>
            <a:r>
              <a:rPr lang="en-US" dirty="0"/>
              <a:t> IP Address</a:t>
            </a:r>
          </a:p>
          <a:p>
            <a:pPr marL="742950" lvl="1" indent="-285750">
              <a:buFont typeface="Arial" panose="020B0604020202020204" pitchFamily="34" charset="0"/>
              <a:buChar char="•"/>
            </a:pPr>
            <a:r>
              <a:rPr lang="en-US" u="sng" dirty="0"/>
              <a:t>11111111</a:t>
            </a:r>
            <a:r>
              <a:rPr lang="en-US" dirty="0"/>
              <a:t>.00000000.00000000.00000000 </a:t>
            </a:r>
          </a:p>
          <a:p>
            <a:pPr lvl="1"/>
            <a:r>
              <a:rPr lang="en-US" dirty="0"/>
              <a:t>AND </a:t>
            </a:r>
          </a:p>
          <a:p>
            <a:pPr marL="742950" lvl="1" indent="-285750">
              <a:buFont typeface="Arial" panose="020B0604020202020204" pitchFamily="34" charset="0"/>
              <a:buChar char="•"/>
            </a:pPr>
            <a:r>
              <a:rPr lang="en-US" u="sng" dirty="0"/>
              <a:t>10010100</a:t>
            </a:r>
            <a:r>
              <a:rPr lang="en-US" dirty="0"/>
              <a:t>.10111011.01100001.10011100</a:t>
            </a:r>
          </a:p>
          <a:p>
            <a:pPr marL="742950" lvl="1" indent="-285750">
              <a:buFont typeface="Arial" panose="020B0604020202020204" pitchFamily="34" charset="0"/>
              <a:buChar char="•"/>
            </a:pPr>
            <a:r>
              <a:rPr lang="en-US" dirty="0"/>
              <a:t>Network ID: 148.0.0.0</a:t>
            </a:r>
          </a:p>
        </p:txBody>
      </p:sp>
      <p:sp>
        <p:nvSpPr>
          <p:cNvPr id="7" name="TextBox 6">
            <a:extLst>
              <a:ext uri="{FF2B5EF4-FFF2-40B4-BE49-F238E27FC236}">
                <a16:creationId xmlns:a16="http://schemas.microsoft.com/office/drawing/2014/main" id="{174FD1DE-23D6-E04E-953F-364ADA13D9DF}"/>
              </a:ext>
            </a:extLst>
          </p:cNvPr>
          <p:cNvSpPr txBox="1"/>
          <p:nvPr/>
        </p:nvSpPr>
        <p:spPr>
          <a:xfrm>
            <a:off x="319251" y="2995563"/>
            <a:ext cx="6585777" cy="1754326"/>
          </a:xfrm>
          <a:prstGeom prst="rect">
            <a:avLst/>
          </a:prstGeom>
          <a:noFill/>
        </p:spPr>
        <p:txBody>
          <a:bodyPr wrap="none" rtlCol="0">
            <a:spAutoFit/>
          </a:bodyPr>
          <a:lstStyle/>
          <a:p>
            <a:pPr marL="0" indent="0">
              <a:buNone/>
            </a:pPr>
            <a:r>
              <a:rPr lang="en-US" dirty="0"/>
              <a:t>X = </a:t>
            </a:r>
            <a:r>
              <a:rPr lang="en-US" dirty="0">
                <a:solidFill>
                  <a:schemeClr val="accent6">
                    <a:lumMod val="60000"/>
                    <a:lumOff val="40000"/>
                  </a:schemeClr>
                </a:solidFill>
              </a:rPr>
              <a:t>12</a:t>
            </a:r>
            <a:r>
              <a:rPr lang="en-US" dirty="0"/>
              <a:t> -&gt; subnet mask? 11111111.11110000.0.0 -&gt; 255.192.0.0</a:t>
            </a:r>
          </a:p>
          <a:p>
            <a:pPr marL="285750" indent="-285750">
              <a:buFont typeface="Arial" panose="020B0604020202020204" pitchFamily="34" charset="0"/>
              <a:buChar char="•"/>
            </a:pPr>
            <a:r>
              <a:rPr lang="en-US" dirty="0" err="1"/>
              <a:t>Netword</a:t>
            </a:r>
            <a:r>
              <a:rPr lang="en-US" dirty="0"/>
              <a:t> ID? Subnet mask </a:t>
            </a:r>
            <a:r>
              <a:rPr lang="en-US" dirty="0">
                <a:solidFill>
                  <a:schemeClr val="accent6">
                    <a:lumMod val="60000"/>
                    <a:lumOff val="40000"/>
                  </a:schemeClr>
                </a:solidFill>
              </a:rPr>
              <a:t>AND</a:t>
            </a:r>
            <a:r>
              <a:rPr lang="en-US" dirty="0"/>
              <a:t> IP Address</a:t>
            </a:r>
          </a:p>
          <a:p>
            <a:pPr marL="742950" lvl="1" indent="-285750">
              <a:buFont typeface="Arial" panose="020B0604020202020204" pitchFamily="34" charset="0"/>
              <a:buChar char="•"/>
            </a:pPr>
            <a:r>
              <a:rPr lang="en-US" u="sng" dirty="0"/>
              <a:t>11111111.1111</a:t>
            </a:r>
            <a:r>
              <a:rPr lang="en-US" dirty="0"/>
              <a:t>0000.00000000.00000000 </a:t>
            </a:r>
          </a:p>
          <a:p>
            <a:pPr lvl="1"/>
            <a:r>
              <a:rPr lang="en-US" dirty="0"/>
              <a:t>AND </a:t>
            </a:r>
          </a:p>
          <a:p>
            <a:pPr marL="742950" lvl="1" indent="-285750">
              <a:buFont typeface="Arial" panose="020B0604020202020204" pitchFamily="34" charset="0"/>
              <a:buChar char="•"/>
            </a:pPr>
            <a:r>
              <a:rPr lang="en-US" u="sng" dirty="0"/>
              <a:t>10010100</a:t>
            </a:r>
            <a:r>
              <a:rPr lang="en-US" dirty="0"/>
              <a:t>.</a:t>
            </a:r>
            <a:r>
              <a:rPr lang="en-US" u="sng" dirty="0"/>
              <a:t>1011</a:t>
            </a:r>
            <a:r>
              <a:rPr lang="en-US" dirty="0"/>
              <a:t>1011.01100001.10011100</a:t>
            </a:r>
          </a:p>
          <a:p>
            <a:pPr marL="742950" lvl="1" indent="-285750">
              <a:buFont typeface="Arial" panose="020B0604020202020204" pitchFamily="34" charset="0"/>
              <a:buChar char="•"/>
            </a:pPr>
            <a:r>
              <a:rPr lang="en-US" dirty="0"/>
              <a:t>Network ID: 148.176.0.0</a:t>
            </a:r>
          </a:p>
        </p:txBody>
      </p:sp>
      <p:sp>
        <p:nvSpPr>
          <p:cNvPr id="8" name="TextBox 7">
            <a:extLst>
              <a:ext uri="{FF2B5EF4-FFF2-40B4-BE49-F238E27FC236}">
                <a16:creationId xmlns:a16="http://schemas.microsoft.com/office/drawing/2014/main" id="{83441CDE-CB7A-0940-8481-A6B5ED848FAB}"/>
              </a:ext>
            </a:extLst>
          </p:cNvPr>
          <p:cNvSpPr txBox="1"/>
          <p:nvPr/>
        </p:nvSpPr>
        <p:spPr>
          <a:xfrm>
            <a:off x="268014" y="4749889"/>
            <a:ext cx="7585859" cy="1754326"/>
          </a:xfrm>
          <a:prstGeom prst="rect">
            <a:avLst/>
          </a:prstGeom>
          <a:noFill/>
        </p:spPr>
        <p:txBody>
          <a:bodyPr wrap="none" rtlCol="0">
            <a:spAutoFit/>
          </a:bodyPr>
          <a:lstStyle/>
          <a:p>
            <a:pPr marL="0" indent="0">
              <a:buNone/>
            </a:pPr>
            <a:r>
              <a:rPr lang="en-US" dirty="0"/>
              <a:t>X = </a:t>
            </a:r>
            <a:r>
              <a:rPr lang="en-US" dirty="0">
                <a:solidFill>
                  <a:schemeClr val="accent6">
                    <a:lumMod val="60000"/>
                    <a:lumOff val="40000"/>
                  </a:schemeClr>
                </a:solidFill>
              </a:rPr>
              <a:t>22</a:t>
            </a:r>
            <a:r>
              <a:rPr lang="en-US" dirty="0"/>
              <a:t> -&gt; subnet mask? 11111111.11111111.11111100.0 -&gt; 255.255.252.0</a:t>
            </a:r>
          </a:p>
          <a:p>
            <a:pPr marL="285750" indent="-285750">
              <a:buFont typeface="Arial" panose="020B0604020202020204" pitchFamily="34" charset="0"/>
              <a:buChar char="•"/>
            </a:pPr>
            <a:r>
              <a:rPr lang="en-US" dirty="0" err="1"/>
              <a:t>Netword</a:t>
            </a:r>
            <a:r>
              <a:rPr lang="en-US" dirty="0"/>
              <a:t> ID? Subnet mask </a:t>
            </a:r>
            <a:r>
              <a:rPr lang="en-US" dirty="0">
                <a:solidFill>
                  <a:schemeClr val="accent6">
                    <a:lumMod val="60000"/>
                    <a:lumOff val="40000"/>
                  </a:schemeClr>
                </a:solidFill>
              </a:rPr>
              <a:t>AND</a:t>
            </a:r>
            <a:r>
              <a:rPr lang="en-US" dirty="0"/>
              <a:t> IP Address</a:t>
            </a:r>
          </a:p>
          <a:p>
            <a:pPr marL="742950" lvl="1" indent="-285750">
              <a:buFont typeface="Arial" panose="020B0604020202020204" pitchFamily="34" charset="0"/>
              <a:buChar char="•"/>
            </a:pPr>
            <a:r>
              <a:rPr lang="en-US" u="sng" dirty="0"/>
              <a:t>11111111.11111111.111111</a:t>
            </a:r>
            <a:r>
              <a:rPr lang="en-US" dirty="0"/>
              <a:t>00.00000000 </a:t>
            </a:r>
          </a:p>
          <a:p>
            <a:pPr lvl="1"/>
            <a:r>
              <a:rPr lang="en-US" dirty="0"/>
              <a:t>AND </a:t>
            </a:r>
          </a:p>
          <a:p>
            <a:pPr marL="742950" lvl="1" indent="-285750">
              <a:buFont typeface="Arial" panose="020B0604020202020204" pitchFamily="34" charset="0"/>
              <a:buChar char="•"/>
            </a:pPr>
            <a:r>
              <a:rPr lang="en-US" u="sng" dirty="0"/>
              <a:t>10010100</a:t>
            </a:r>
            <a:r>
              <a:rPr lang="en-US" dirty="0"/>
              <a:t>.</a:t>
            </a:r>
            <a:r>
              <a:rPr lang="en-US" u="sng" dirty="0"/>
              <a:t>10111011.011000</a:t>
            </a:r>
            <a:r>
              <a:rPr lang="en-US" dirty="0"/>
              <a:t>01.10011100</a:t>
            </a:r>
          </a:p>
          <a:p>
            <a:pPr marL="742950" lvl="1" indent="-285750">
              <a:buFont typeface="Arial" panose="020B0604020202020204" pitchFamily="34" charset="0"/>
              <a:buChar char="•"/>
            </a:pPr>
            <a:r>
              <a:rPr lang="en-US" dirty="0"/>
              <a:t>Network ID: 148.187.96.0</a:t>
            </a:r>
          </a:p>
        </p:txBody>
      </p:sp>
    </p:spTree>
    <p:extLst>
      <p:ext uri="{BB962C8B-B14F-4D97-AF65-F5344CB8AC3E}">
        <p14:creationId xmlns:p14="http://schemas.microsoft.com/office/powerpoint/2010/main" val="40307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F8EE-289F-1542-955C-2D774A3558F0}"/>
              </a:ext>
            </a:extLst>
          </p:cNvPr>
          <p:cNvSpPr>
            <a:spLocks noGrp="1"/>
          </p:cNvSpPr>
          <p:nvPr>
            <p:ph type="title"/>
          </p:nvPr>
        </p:nvSpPr>
        <p:spPr>
          <a:xfrm>
            <a:off x="533400" y="228600"/>
            <a:ext cx="7772400" cy="499820"/>
          </a:xfrm>
        </p:spPr>
        <p:txBody>
          <a:bodyPr/>
          <a:lstStyle/>
          <a:p>
            <a:r>
              <a:rPr lang="en-US" dirty="0"/>
              <a:t>An example of subnetting</a:t>
            </a:r>
          </a:p>
        </p:txBody>
      </p:sp>
      <p:sp>
        <p:nvSpPr>
          <p:cNvPr id="3" name="Content Placeholder 2">
            <a:extLst>
              <a:ext uri="{FF2B5EF4-FFF2-40B4-BE49-F238E27FC236}">
                <a16:creationId xmlns:a16="http://schemas.microsoft.com/office/drawing/2014/main" id="{40BCB06B-A547-B647-887E-C4937B612E05}"/>
              </a:ext>
            </a:extLst>
          </p:cNvPr>
          <p:cNvSpPr>
            <a:spLocks noGrp="1"/>
          </p:cNvSpPr>
          <p:nvPr>
            <p:ph idx="1"/>
          </p:nvPr>
        </p:nvSpPr>
        <p:spPr>
          <a:xfrm>
            <a:off x="152400" y="1201712"/>
            <a:ext cx="8915400" cy="5323074"/>
          </a:xfrm>
        </p:spPr>
        <p:txBody>
          <a:bodyPr/>
          <a:lstStyle/>
          <a:p>
            <a:pPr marL="0" indent="0">
              <a:buNone/>
            </a:pPr>
            <a:r>
              <a:rPr lang="en-US" sz="2400" dirty="0"/>
              <a:t>Given: a campus network prefix of 125.36.0.0/16</a:t>
            </a:r>
          </a:p>
          <a:p>
            <a:r>
              <a:rPr lang="en-US" sz="2400" dirty="0"/>
              <a:t>create subnets that can accommodate </a:t>
            </a:r>
            <a:r>
              <a:rPr lang="en-US" sz="2400" dirty="0">
                <a:solidFill>
                  <a:srgbClr val="C00000"/>
                </a:solidFill>
              </a:rPr>
              <a:t>maximum </a:t>
            </a:r>
            <a:r>
              <a:rPr lang="en-US" sz="2400" dirty="0"/>
              <a:t>of 500 hosts each</a:t>
            </a:r>
          </a:p>
          <a:p>
            <a:r>
              <a:rPr lang="en-US" sz="2400" dirty="0"/>
              <a:t>Network ID: 125.36 </a:t>
            </a:r>
            <a:r>
              <a:rPr lang="en-US" sz="2400" dirty="0">
                <a:sym typeface="Wingdings" pitchFamily="2" charset="2"/>
              </a:rPr>
              <a:t> cannot be touched - assigned</a:t>
            </a:r>
          </a:p>
          <a:p>
            <a:r>
              <a:rPr lang="en-US" sz="2400" dirty="0">
                <a:sym typeface="Wingdings" pitchFamily="2" charset="2"/>
              </a:rPr>
              <a:t>0.0  (subnet + host  bits) –&gt; 8 + 8 = 16 bits</a:t>
            </a:r>
          </a:p>
          <a:p>
            <a:r>
              <a:rPr lang="en-US" sz="2400" dirty="0">
                <a:sym typeface="Wingdings" pitchFamily="2" charset="2"/>
              </a:rPr>
              <a:t>500 hosts require “x” bits for host addressing</a:t>
            </a:r>
          </a:p>
          <a:p>
            <a:pPr lvl="1"/>
            <a:r>
              <a:rPr lang="en-US" sz="1800" dirty="0">
                <a:latin typeface="+mn-lt"/>
                <a:sym typeface="Wingdings" pitchFamily="2" charset="2"/>
              </a:rPr>
              <a:t>2</a:t>
            </a:r>
            <a:r>
              <a:rPr lang="en-US" sz="1800" baseline="30000" dirty="0">
                <a:latin typeface="+mn-lt"/>
                <a:sym typeface="Wingdings" pitchFamily="2" charset="2"/>
              </a:rPr>
              <a:t>x</a:t>
            </a:r>
            <a:r>
              <a:rPr lang="en-US" sz="1800" dirty="0">
                <a:latin typeface="+mn-lt"/>
                <a:sym typeface="Wingdings" pitchFamily="2" charset="2"/>
              </a:rPr>
              <a:t> &gt; 500, what is x? 2</a:t>
            </a:r>
            <a:r>
              <a:rPr lang="en-US" sz="1800" baseline="30000" dirty="0">
                <a:latin typeface="+mn-lt"/>
                <a:sym typeface="Wingdings" pitchFamily="2" charset="2"/>
              </a:rPr>
              <a:t>8</a:t>
            </a:r>
            <a:r>
              <a:rPr lang="en-US" sz="1800" dirty="0">
                <a:latin typeface="+mn-lt"/>
                <a:sym typeface="Wingdings" pitchFamily="2" charset="2"/>
              </a:rPr>
              <a:t> = 255, 2</a:t>
            </a:r>
            <a:r>
              <a:rPr lang="en-US" sz="1800" baseline="30000" dirty="0">
                <a:latin typeface="+mn-lt"/>
                <a:sym typeface="Wingdings" pitchFamily="2" charset="2"/>
              </a:rPr>
              <a:t>9</a:t>
            </a:r>
            <a:r>
              <a:rPr lang="en-US" sz="1800" dirty="0">
                <a:latin typeface="+mn-lt"/>
                <a:sym typeface="Wingdings" pitchFamily="2" charset="2"/>
              </a:rPr>
              <a:t> = 512  x=9</a:t>
            </a:r>
          </a:p>
          <a:p>
            <a:r>
              <a:rPr lang="en-US" sz="2400" dirty="0">
                <a:sym typeface="Wingdings" pitchFamily="2" charset="2"/>
              </a:rPr>
              <a:t>rightmost </a:t>
            </a:r>
            <a:r>
              <a:rPr lang="en-US" sz="2400" dirty="0">
                <a:solidFill>
                  <a:srgbClr val="C00000"/>
                </a:solidFill>
                <a:sym typeface="Wingdings" pitchFamily="2" charset="2"/>
              </a:rPr>
              <a:t>16</a:t>
            </a:r>
            <a:r>
              <a:rPr lang="en-US" sz="2400" dirty="0">
                <a:sym typeface="Wingdings" pitchFamily="2" charset="2"/>
              </a:rPr>
              <a:t> bits for this campus IP address are ‘</a:t>
            </a:r>
            <a:r>
              <a:rPr lang="en-US" sz="2400" dirty="0">
                <a:solidFill>
                  <a:srgbClr val="C00000"/>
                </a:solidFill>
                <a:sym typeface="Wingdings" pitchFamily="2" charset="2"/>
              </a:rPr>
              <a:t>subnet + host</a:t>
            </a:r>
            <a:r>
              <a:rPr lang="en-US" sz="2400" dirty="0">
                <a:sym typeface="Wingdings" pitchFamily="2" charset="2"/>
              </a:rPr>
              <a:t>’ bits</a:t>
            </a:r>
          </a:p>
          <a:p>
            <a:pPr lvl="1"/>
            <a:r>
              <a:rPr lang="en-US" sz="1800" dirty="0">
                <a:sym typeface="Wingdings" pitchFamily="2" charset="2"/>
              </a:rPr>
              <a:t>subnet address space = 16 – bits required for hosts = </a:t>
            </a:r>
            <a:r>
              <a:rPr lang="en-US" sz="1800" dirty="0">
                <a:solidFill>
                  <a:srgbClr val="C00000"/>
                </a:solidFill>
                <a:sym typeface="Wingdings" pitchFamily="2" charset="2"/>
              </a:rPr>
              <a:t>16 - x</a:t>
            </a:r>
            <a:endParaRPr lang="en-US" sz="1800" dirty="0">
              <a:solidFill>
                <a:srgbClr val="C00000"/>
              </a:solidFill>
              <a:latin typeface="+mn-lt"/>
            </a:endParaRPr>
          </a:p>
          <a:p>
            <a:pPr lvl="1"/>
            <a:r>
              <a:rPr lang="en-US" sz="1800" dirty="0">
                <a:latin typeface="+mn-lt"/>
              </a:rPr>
              <a:t>x = 9, therefore no. of bits available for subnets = 16 – 9 = 7</a:t>
            </a:r>
          </a:p>
          <a:p>
            <a:r>
              <a:rPr lang="en-US" sz="2400" dirty="0"/>
              <a:t>7 bits left for subnetting --&gt; 2</a:t>
            </a:r>
            <a:r>
              <a:rPr lang="en-US" sz="2400" baseline="30000" dirty="0"/>
              <a:t>7</a:t>
            </a:r>
            <a:r>
              <a:rPr lang="en-US" sz="2400" dirty="0"/>
              <a:t>=128 subnets</a:t>
            </a:r>
          </a:p>
          <a:p>
            <a:pPr lvl="1"/>
            <a:r>
              <a:rPr lang="en-US" sz="1800" dirty="0">
                <a:latin typeface="+mn-lt"/>
              </a:rPr>
              <a:t>subnet addresses: {0,1, 2, 3, 4….127}</a:t>
            </a:r>
          </a:p>
        </p:txBody>
      </p:sp>
      <p:pic>
        <p:nvPicPr>
          <p:cNvPr id="4" name="Picture 99" descr="underline_base">
            <a:extLst>
              <a:ext uri="{FF2B5EF4-FFF2-40B4-BE49-F238E27FC236}">
                <a16:creationId xmlns:a16="http://schemas.microsoft.com/office/drawing/2014/main" id="{1E20CD64-2A13-F744-91E2-FFAA8585746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43" y="728418"/>
            <a:ext cx="5799430" cy="19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818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F8EE-289F-1542-955C-2D774A3558F0}"/>
              </a:ext>
            </a:extLst>
          </p:cNvPr>
          <p:cNvSpPr>
            <a:spLocks noGrp="1"/>
          </p:cNvSpPr>
          <p:nvPr>
            <p:ph type="title"/>
          </p:nvPr>
        </p:nvSpPr>
        <p:spPr>
          <a:xfrm>
            <a:off x="373912" y="111212"/>
            <a:ext cx="7772400" cy="499820"/>
          </a:xfrm>
        </p:spPr>
        <p:txBody>
          <a:bodyPr/>
          <a:lstStyle/>
          <a:p>
            <a:r>
              <a:rPr lang="en-US" dirty="0"/>
              <a:t>An example of subnetting</a:t>
            </a:r>
          </a:p>
        </p:txBody>
      </p:sp>
      <p:sp>
        <p:nvSpPr>
          <p:cNvPr id="3" name="Content Placeholder 2">
            <a:extLst>
              <a:ext uri="{FF2B5EF4-FFF2-40B4-BE49-F238E27FC236}">
                <a16:creationId xmlns:a16="http://schemas.microsoft.com/office/drawing/2014/main" id="{40BCB06B-A547-B647-887E-C4937B612E05}"/>
              </a:ext>
            </a:extLst>
          </p:cNvPr>
          <p:cNvSpPr>
            <a:spLocks noGrp="1"/>
          </p:cNvSpPr>
          <p:nvPr>
            <p:ph idx="1"/>
          </p:nvPr>
        </p:nvSpPr>
        <p:spPr>
          <a:xfrm>
            <a:off x="114300" y="829341"/>
            <a:ext cx="8915400" cy="5826640"/>
          </a:xfrm>
        </p:spPr>
        <p:txBody>
          <a:bodyPr/>
          <a:lstStyle/>
          <a:p>
            <a:pPr marL="0" indent="0">
              <a:buNone/>
            </a:pPr>
            <a:r>
              <a:rPr lang="en-US" sz="2400" dirty="0"/>
              <a:t>Given: a campus network prefix of 125.36.0.0/16</a:t>
            </a:r>
          </a:p>
          <a:p>
            <a:r>
              <a:rPr lang="en-US" sz="2400" dirty="0"/>
              <a:t>create </a:t>
            </a:r>
            <a:r>
              <a:rPr lang="en-US" sz="2400" dirty="0">
                <a:solidFill>
                  <a:srgbClr val="C00000"/>
                </a:solidFill>
              </a:rPr>
              <a:t>5</a:t>
            </a:r>
            <a:r>
              <a:rPr lang="en-US" sz="2400" dirty="0"/>
              <a:t> subnets to accommodate a </a:t>
            </a:r>
            <a:r>
              <a:rPr lang="en-US" sz="2400" dirty="0">
                <a:solidFill>
                  <a:srgbClr val="C00000"/>
                </a:solidFill>
              </a:rPr>
              <a:t>minimum</a:t>
            </a:r>
            <a:r>
              <a:rPr lang="en-US" sz="2400" dirty="0"/>
              <a:t> of 250 hosts each</a:t>
            </a:r>
          </a:p>
          <a:p>
            <a:r>
              <a:rPr lang="en-US" sz="2400" dirty="0"/>
              <a:t>Network ID:125.36 </a:t>
            </a:r>
            <a:r>
              <a:rPr lang="en-US" sz="2400" dirty="0">
                <a:sym typeface="Wingdings" pitchFamily="2" charset="2"/>
              </a:rPr>
              <a:t> cannot be touched - assigned</a:t>
            </a:r>
          </a:p>
          <a:p>
            <a:r>
              <a:rPr lang="en-US" sz="2400" dirty="0">
                <a:sym typeface="Wingdings" pitchFamily="2" charset="2"/>
              </a:rPr>
              <a:t>0.0  (subnet + host  bits) –&gt; 8 + 8 = 16 bits</a:t>
            </a:r>
          </a:p>
          <a:p>
            <a:r>
              <a:rPr lang="en-US" sz="2400" dirty="0"/>
              <a:t>need only </a:t>
            </a:r>
            <a:r>
              <a:rPr lang="en-US" sz="2400" dirty="0">
                <a:solidFill>
                  <a:srgbClr val="C00000"/>
                </a:solidFill>
              </a:rPr>
              <a:t>5</a:t>
            </a:r>
            <a:r>
              <a:rPr lang="en-US" sz="2400" dirty="0"/>
              <a:t> subnets: 2</a:t>
            </a:r>
            <a:r>
              <a:rPr lang="en-US" sz="2400" baseline="30000" dirty="0"/>
              <a:t>2</a:t>
            </a:r>
            <a:r>
              <a:rPr lang="en-US" sz="2400" dirty="0"/>
              <a:t>=4 &lt; </a:t>
            </a:r>
            <a:r>
              <a:rPr lang="en-US" sz="2400" dirty="0">
                <a:solidFill>
                  <a:srgbClr val="C00000"/>
                </a:solidFill>
              </a:rPr>
              <a:t>5</a:t>
            </a:r>
            <a:r>
              <a:rPr lang="en-US" sz="2400" dirty="0"/>
              <a:t> –&gt; not enough, 2</a:t>
            </a:r>
            <a:r>
              <a:rPr lang="en-US" sz="2400" baseline="30000" dirty="0"/>
              <a:t>3</a:t>
            </a:r>
            <a:r>
              <a:rPr lang="en-US" sz="2400" dirty="0"/>
              <a:t>=8 &gt; </a:t>
            </a:r>
            <a:r>
              <a:rPr lang="en-US" sz="2400" dirty="0">
                <a:solidFill>
                  <a:srgbClr val="C00000"/>
                </a:solidFill>
              </a:rPr>
              <a:t>5</a:t>
            </a:r>
            <a:r>
              <a:rPr lang="en-US" sz="2400" dirty="0"/>
              <a:t> </a:t>
            </a:r>
            <a:r>
              <a:rPr lang="en-US" sz="2400" dirty="0">
                <a:sym typeface="Wingdings" pitchFamily="2" charset="2"/>
              </a:rPr>
              <a:t> 3</a:t>
            </a:r>
            <a:r>
              <a:rPr lang="en-US" sz="2400" dirty="0"/>
              <a:t> bits</a:t>
            </a:r>
          </a:p>
          <a:p>
            <a:pPr lvl="1"/>
            <a:r>
              <a:rPr lang="en-US" sz="2000" dirty="0">
                <a:latin typeface="+mn-lt"/>
              </a:rPr>
              <a:t>subnet addresses: {0,1, 2, 3, 4, 5, 6, 7} </a:t>
            </a:r>
          </a:p>
          <a:p>
            <a:r>
              <a:rPr lang="en-US" sz="2400" dirty="0">
                <a:latin typeface="+mn-lt"/>
              </a:rPr>
              <a:t>host address space = </a:t>
            </a:r>
            <a:r>
              <a:rPr lang="en-US" sz="2400" dirty="0">
                <a:solidFill>
                  <a:srgbClr val="C00000"/>
                </a:solidFill>
              </a:rPr>
              <a:t>16 – 3 subnet bits </a:t>
            </a:r>
            <a:r>
              <a:rPr lang="en-US" sz="2400" dirty="0">
                <a:solidFill>
                  <a:srgbClr val="C00000"/>
                </a:solidFill>
                <a:latin typeface="+mn-lt"/>
              </a:rPr>
              <a:t>=13bits</a:t>
            </a:r>
          </a:p>
          <a:p>
            <a:pPr lvl="1"/>
            <a:r>
              <a:rPr lang="en-US" sz="2000" dirty="0">
                <a:solidFill>
                  <a:srgbClr val="C00000"/>
                </a:solidFill>
              </a:rPr>
              <a:t>2</a:t>
            </a:r>
            <a:r>
              <a:rPr lang="en-US" sz="2000" baseline="30000" dirty="0">
                <a:solidFill>
                  <a:srgbClr val="C00000"/>
                </a:solidFill>
              </a:rPr>
              <a:t>13</a:t>
            </a:r>
            <a:r>
              <a:rPr lang="en-US" sz="2000" dirty="0">
                <a:solidFill>
                  <a:srgbClr val="C00000"/>
                </a:solidFill>
              </a:rPr>
              <a:t> &gt;250</a:t>
            </a:r>
            <a:r>
              <a:rPr lang="en-US" sz="2000" dirty="0">
                <a:solidFill>
                  <a:srgbClr val="C00000"/>
                </a:solidFill>
                <a:latin typeface="+mn-lt"/>
              </a:rPr>
              <a:t> </a:t>
            </a:r>
          </a:p>
          <a:p>
            <a:r>
              <a:rPr lang="en-US" sz="2400" dirty="0"/>
              <a:t>125.36.0.0 campus network, possible subnets</a:t>
            </a:r>
          </a:p>
          <a:p>
            <a:pPr lvl="1"/>
            <a:r>
              <a:rPr lang="en-US" sz="2000" dirty="0">
                <a:sym typeface="Wingdings" pitchFamily="2" charset="2"/>
              </a:rPr>
              <a:t>125.36</a:t>
            </a:r>
            <a:r>
              <a:rPr lang="en-US" sz="2000" dirty="0">
                <a:solidFill>
                  <a:srgbClr val="C00000"/>
                </a:solidFill>
                <a:sym typeface="Wingdings" pitchFamily="2" charset="2"/>
              </a:rPr>
              <a:t>.xxx</a:t>
            </a:r>
            <a:r>
              <a:rPr lang="en-US" sz="2000" dirty="0">
                <a:sym typeface="Wingdings" pitchFamily="2" charset="2"/>
              </a:rPr>
              <a:t>xxxxx.xxxxxxxx  </a:t>
            </a:r>
            <a:r>
              <a:rPr lang="en-US" sz="2000" dirty="0">
                <a:solidFill>
                  <a:srgbClr val="C00000"/>
                </a:solidFill>
                <a:sym typeface="Wingdings" pitchFamily="2" charset="2"/>
              </a:rPr>
              <a:t>xxx</a:t>
            </a:r>
            <a:r>
              <a:rPr lang="en-US" sz="2000" dirty="0">
                <a:sym typeface="Wingdings" pitchFamily="2" charset="2"/>
              </a:rPr>
              <a:t> – {0,1,2,3,4,5,6,7}</a:t>
            </a:r>
          </a:p>
          <a:p>
            <a:r>
              <a:rPr lang="en-US" sz="2400" dirty="0">
                <a:solidFill>
                  <a:srgbClr val="C00000"/>
                </a:solidFill>
              </a:rPr>
              <a:t>5</a:t>
            </a:r>
            <a:r>
              <a:rPr lang="en-US" sz="2400" dirty="0"/>
              <a:t> possible subnet prefixes:</a:t>
            </a:r>
          </a:p>
          <a:p>
            <a:pPr lvl="2"/>
            <a:r>
              <a:rPr lang="en-US" sz="1800" dirty="0"/>
              <a:t>125.36.</a:t>
            </a:r>
            <a:r>
              <a:rPr lang="en-US" sz="1800" dirty="0">
                <a:solidFill>
                  <a:srgbClr val="C00000"/>
                </a:solidFill>
              </a:rPr>
              <a:t>001</a:t>
            </a:r>
            <a:r>
              <a:rPr lang="en-US" sz="1800" dirty="0"/>
              <a:t>00000.00000000 </a:t>
            </a:r>
            <a:r>
              <a:rPr lang="en-US" sz="1800" dirty="0">
                <a:sym typeface="Wingdings" pitchFamily="2" charset="2"/>
              </a:rPr>
              <a:t> 125.36.32.0/19</a:t>
            </a:r>
          </a:p>
          <a:p>
            <a:pPr lvl="2"/>
            <a:r>
              <a:rPr lang="en-US" sz="1800" dirty="0">
                <a:sym typeface="Wingdings" pitchFamily="2" charset="2"/>
              </a:rPr>
              <a:t>125.36.</a:t>
            </a:r>
            <a:r>
              <a:rPr lang="en-US" sz="1800" dirty="0">
                <a:solidFill>
                  <a:srgbClr val="C00000"/>
                </a:solidFill>
                <a:sym typeface="Wingdings" pitchFamily="2" charset="2"/>
              </a:rPr>
              <a:t>010</a:t>
            </a:r>
            <a:r>
              <a:rPr lang="en-US" sz="1800" dirty="0">
                <a:sym typeface="Wingdings" pitchFamily="2" charset="2"/>
              </a:rPr>
              <a:t>00000.00000000  125.36.64.0/19</a:t>
            </a:r>
          </a:p>
          <a:p>
            <a:pPr lvl="2"/>
            <a:r>
              <a:rPr lang="en-US" sz="1800" dirty="0">
                <a:sym typeface="Wingdings" pitchFamily="2" charset="2"/>
              </a:rPr>
              <a:t>125.36.</a:t>
            </a:r>
            <a:r>
              <a:rPr lang="en-US" sz="1800" dirty="0">
                <a:solidFill>
                  <a:srgbClr val="C00000"/>
                </a:solidFill>
                <a:sym typeface="Wingdings" pitchFamily="2" charset="2"/>
              </a:rPr>
              <a:t>011</a:t>
            </a:r>
            <a:r>
              <a:rPr lang="en-US" sz="1800" dirty="0">
                <a:sym typeface="Wingdings" pitchFamily="2" charset="2"/>
              </a:rPr>
              <a:t>00000.00000000  125.36.96.0/19</a:t>
            </a:r>
          </a:p>
          <a:p>
            <a:pPr lvl="2"/>
            <a:r>
              <a:rPr lang="en-US" sz="1800" dirty="0">
                <a:sym typeface="Wingdings" pitchFamily="2" charset="2"/>
              </a:rPr>
              <a:t>125.36.</a:t>
            </a:r>
            <a:r>
              <a:rPr lang="en-US" sz="1800" dirty="0">
                <a:solidFill>
                  <a:srgbClr val="C00000"/>
                </a:solidFill>
                <a:sym typeface="Wingdings" pitchFamily="2" charset="2"/>
              </a:rPr>
              <a:t>100</a:t>
            </a:r>
            <a:r>
              <a:rPr lang="en-US" sz="1800" dirty="0">
                <a:sym typeface="Wingdings" pitchFamily="2" charset="2"/>
              </a:rPr>
              <a:t>00000.00000000  125.36.128.0/19</a:t>
            </a:r>
          </a:p>
          <a:p>
            <a:pPr lvl="2"/>
            <a:r>
              <a:rPr lang="en-US" sz="1800" dirty="0">
                <a:sym typeface="Wingdings" pitchFamily="2" charset="2"/>
              </a:rPr>
              <a:t>125.36.</a:t>
            </a:r>
            <a:r>
              <a:rPr lang="en-US" sz="1800" dirty="0">
                <a:solidFill>
                  <a:srgbClr val="C00000"/>
                </a:solidFill>
                <a:sym typeface="Wingdings" pitchFamily="2" charset="2"/>
              </a:rPr>
              <a:t>101</a:t>
            </a:r>
            <a:r>
              <a:rPr lang="en-US" sz="1800" dirty="0">
                <a:sym typeface="Wingdings" pitchFamily="2" charset="2"/>
              </a:rPr>
              <a:t>00000.00000000  125.36.160.0/19</a:t>
            </a:r>
          </a:p>
          <a:p>
            <a:endParaRPr lang="en-US" sz="2400" dirty="0">
              <a:solidFill>
                <a:srgbClr val="C00000"/>
              </a:solidFill>
              <a:latin typeface="+mn-lt"/>
            </a:endParaRPr>
          </a:p>
        </p:txBody>
      </p:sp>
      <p:pic>
        <p:nvPicPr>
          <p:cNvPr id="4" name="Picture 99" descr="underline_base">
            <a:extLst>
              <a:ext uri="{FF2B5EF4-FFF2-40B4-BE49-F238E27FC236}">
                <a16:creationId xmlns:a16="http://schemas.microsoft.com/office/drawing/2014/main" id="{1E20CD64-2A13-F744-91E2-FFAA8585746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12" y="611033"/>
            <a:ext cx="5814237" cy="21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17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A342-63B1-AA48-B643-AF415A3B1BE4}"/>
              </a:ext>
            </a:extLst>
          </p:cNvPr>
          <p:cNvSpPr>
            <a:spLocks noGrp="1"/>
          </p:cNvSpPr>
          <p:nvPr>
            <p:ph type="title"/>
          </p:nvPr>
        </p:nvSpPr>
        <p:spPr>
          <a:xfrm>
            <a:off x="320749" y="15949"/>
            <a:ext cx="7772400" cy="592810"/>
          </a:xfrm>
        </p:spPr>
        <p:txBody>
          <a:bodyPr/>
          <a:lstStyle/>
          <a:p>
            <a:r>
              <a:rPr lang="en-US" dirty="0"/>
              <a:t>Another example</a:t>
            </a:r>
          </a:p>
        </p:txBody>
      </p:sp>
      <p:sp>
        <p:nvSpPr>
          <p:cNvPr id="3" name="Content Placeholder 2">
            <a:extLst>
              <a:ext uri="{FF2B5EF4-FFF2-40B4-BE49-F238E27FC236}">
                <a16:creationId xmlns:a16="http://schemas.microsoft.com/office/drawing/2014/main" id="{8D83CCBC-DB62-EE49-BD81-8FC707869E52}"/>
              </a:ext>
            </a:extLst>
          </p:cNvPr>
          <p:cNvSpPr>
            <a:spLocks noGrp="1"/>
          </p:cNvSpPr>
          <p:nvPr>
            <p:ph idx="1"/>
          </p:nvPr>
        </p:nvSpPr>
        <p:spPr>
          <a:xfrm>
            <a:off x="14433" y="782395"/>
            <a:ext cx="8915400" cy="5979911"/>
          </a:xfrm>
        </p:spPr>
        <p:txBody>
          <a:bodyPr/>
          <a:lstStyle/>
          <a:p>
            <a:pPr marL="0" indent="0">
              <a:buNone/>
            </a:pPr>
            <a:r>
              <a:rPr lang="en-US" sz="2400" dirty="0"/>
              <a:t>Given: a campus network ID of 125.36.0.0/18</a:t>
            </a:r>
          </a:p>
          <a:p>
            <a:r>
              <a:rPr lang="en-US" sz="2400" dirty="0"/>
              <a:t>create </a:t>
            </a:r>
            <a:r>
              <a:rPr lang="en-US" sz="2400" dirty="0">
                <a:solidFill>
                  <a:srgbClr val="C00000"/>
                </a:solidFill>
              </a:rPr>
              <a:t>10</a:t>
            </a:r>
            <a:r>
              <a:rPr lang="en-US" sz="2400" dirty="0"/>
              <a:t> subnets for this campus network</a:t>
            </a:r>
          </a:p>
          <a:p>
            <a:r>
              <a:rPr lang="en-US" sz="2400" dirty="0"/>
              <a:t>125.36.00 (=18) </a:t>
            </a:r>
            <a:r>
              <a:rPr lang="en-US" sz="2400" dirty="0">
                <a:sym typeface="Wingdings" pitchFamily="2" charset="2"/>
              </a:rPr>
              <a:t> cannot be touched - assigned</a:t>
            </a:r>
          </a:p>
          <a:p>
            <a:r>
              <a:rPr lang="en-US" sz="2400" dirty="0">
                <a:sym typeface="Wingdings" pitchFamily="2" charset="2"/>
              </a:rPr>
              <a:t>000000.0  (subnet + host  bits) –&gt; 6 + 8 = 14 bits</a:t>
            </a:r>
          </a:p>
          <a:p>
            <a:r>
              <a:rPr lang="en-US" sz="2400" dirty="0">
                <a:sym typeface="Wingdings" pitchFamily="2" charset="2"/>
              </a:rPr>
              <a:t>rightmost </a:t>
            </a:r>
            <a:r>
              <a:rPr lang="en-US" sz="2400" dirty="0">
                <a:solidFill>
                  <a:srgbClr val="C00000"/>
                </a:solidFill>
                <a:sym typeface="Wingdings" pitchFamily="2" charset="2"/>
              </a:rPr>
              <a:t>14</a:t>
            </a:r>
            <a:r>
              <a:rPr lang="en-US" sz="2400" dirty="0">
                <a:sym typeface="Wingdings" pitchFamily="2" charset="2"/>
              </a:rPr>
              <a:t> bits of this campus IP address are “</a:t>
            </a:r>
            <a:r>
              <a:rPr lang="en-US" sz="2400" dirty="0">
                <a:solidFill>
                  <a:srgbClr val="C00000"/>
                </a:solidFill>
                <a:sym typeface="Wingdings" pitchFamily="2" charset="2"/>
              </a:rPr>
              <a:t>subnet + host</a:t>
            </a:r>
            <a:r>
              <a:rPr lang="en-US" sz="2400" dirty="0">
                <a:sym typeface="Wingdings" pitchFamily="2" charset="2"/>
              </a:rPr>
              <a:t>” bits</a:t>
            </a:r>
          </a:p>
          <a:p>
            <a:r>
              <a:rPr lang="en-US" sz="2400" dirty="0"/>
              <a:t>need 10 subnets </a:t>
            </a:r>
            <a:r>
              <a:rPr lang="en-US" sz="2400" dirty="0">
                <a:sym typeface="Wingdings" pitchFamily="2" charset="2"/>
              </a:rPr>
              <a:t> 2</a:t>
            </a:r>
            <a:r>
              <a:rPr lang="en-US" sz="2400" baseline="30000" dirty="0">
                <a:sym typeface="Wingdings" pitchFamily="2" charset="2"/>
              </a:rPr>
              <a:t>3</a:t>
            </a:r>
            <a:r>
              <a:rPr lang="en-US" sz="2400" dirty="0">
                <a:sym typeface="Wingdings" pitchFamily="2" charset="2"/>
              </a:rPr>
              <a:t> = 8 &lt; </a:t>
            </a:r>
            <a:r>
              <a:rPr lang="en-US" sz="2400" dirty="0">
                <a:solidFill>
                  <a:srgbClr val="C00000"/>
                </a:solidFill>
                <a:sym typeface="Wingdings" pitchFamily="2" charset="2"/>
              </a:rPr>
              <a:t>10</a:t>
            </a:r>
            <a:r>
              <a:rPr lang="en-US" sz="2400" dirty="0">
                <a:sym typeface="Wingdings" pitchFamily="2" charset="2"/>
              </a:rPr>
              <a:t>, 2</a:t>
            </a:r>
            <a:r>
              <a:rPr lang="en-US" sz="2400" baseline="30000" dirty="0">
                <a:sym typeface="Wingdings" pitchFamily="2" charset="2"/>
              </a:rPr>
              <a:t>4</a:t>
            </a:r>
            <a:r>
              <a:rPr lang="en-US" sz="2400" dirty="0">
                <a:sym typeface="Wingdings" pitchFamily="2" charset="2"/>
              </a:rPr>
              <a:t> = 16  4</a:t>
            </a:r>
            <a:r>
              <a:rPr lang="en-US" sz="2400" dirty="0"/>
              <a:t> bits</a:t>
            </a:r>
          </a:p>
          <a:p>
            <a:pPr lvl="1"/>
            <a:r>
              <a:rPr lang="en-US" sz="2000" dirty="0"/>
              <a:t>subnet addresses: {0,1, 2, ……, 15} </a:t>
            </a:r>
          </a:p>
          <a:p>
            <a:r>
              <a:rPr lang="en-US" sz="2400" dirty="0"/>
              <a:t>leaves 14 - 4 = 10bits for host addresses -&gt; </a:t>
            </a:r>
            <a:r>
              <a:rPr lang="en-US" sz="2000" dirty="0"/>
              <a:t>2</a:t>
            </a:r>
            <a:r>
              <a:rPr lang="en-US" sz="2000" baseline="30000" dirty="0"/>
              <a:t>10</a:t>
            </a:r>
            <a:r>
              <a:rPr lang="en-US" sz="2000" dirty="0"/>
              <a:t> = 1024 addresses</a:t>
            </a:r>
          </a:p>
          <a:p>
            <a:r>
              <a:rPr lang="en-US" sz="2400" dirty="0"/>
              <a:t>125.36.0.0/</a:t>
            </a:r>
            <a:r>
              <a:rPr lang="en-US" sz="2400" dirty="0">
                <a:solidFill>
                  <a:srgbClr val="FFC000"/>
                </a:solidFill>
              </a:rPr>
              <a:t>18</a:t>
            </a:r>
            <a:r>
              <a:rPr lang="en-US" sz="2400" dirty="0"/>
              <a:t> campus network, possible subnets:</a:t>
            </a:r>
          </a:p>
          <a:p>
            <a:pPr lvl="1"/>
            <a:r>
              <a:rPr lang="en-US" sz="2000" dirty="0" err="1">
                <a:sym typeface="Wingdings" pitchFamily="2" charset="2"/>
              </a:rPr>
              <a:t>xx</a:t>
            </a:r>
            <a:r>
              <a:rPr lang="en-US" sz="2000" dirty="0" err="1">
                <a:solidFill>
                  <a:srgbClr val="C00000"/>
                </a:solidFill>
                <a:sym typeface="Wingdings" pitchFamily="2" charset="2"/>
              </a:rPr>
              <a:t>xxxx</a:t>
            </a:r>
            <a:r>
              <a:rPr lang="en-US" sz="2000" dirty="0" err="1">
                <a:sym typeface="Wingdings" pitchFamily="2" charset="2"/>
              </a:rPr>
              <a:t>xx.xxxxxxxx</a:t>
            </a:r>
            <a:r>
              <a:rPr lang="en-US" sz="2000" dirty="0">
                <a:sym typeface="Wingdings" pitchFamily="2" charset="2"/>
              </a:rPr>
              <a:t>  </a:t>
            </a:r>
            <a:r>
              <a:rPr lang="en-US" sz="2000" dirty="0" err="1">
                <a:solidFill>
                  <a:srgbClr val="C00000"/>
                </a:solidFill>
                <a:sym typeface="Wingdings" pitchFamily="2" charset="2"/>
              </a:rPr>
              <a:t>xxxx</a:t>
            </a:r>
            <a:r>
              <a:rPr lang="en-US" sz="2000" dirty="0">
                <a:sym typeface="Wingdings" pitchFamily="2" charset="2"/>
              </a:rPr>
              <a:t> – {0,1,2,3,...15}</a:t>
            </a:r>
          </a:p>
          <a:p>
            <a:r>
              <a:rPr lang="en-US" sz="2400" dirty="0"/>
              <a:t>example subnet IDs with prefix </a:t>
            </a:r>
            <a:r>
              <a:rPr lang="en-US" sz="2400" dirty="0">
                <a:solidFill>
                  <a:srgbClr val="FFC000"/>
                </a:solidFill>
              </a:rPr>
              <a:t>18</a:t>
            </a:r>
            <a:r>
              <a:rPr lang="en-US" sz="2400" dirty="0"/>
              <a:t> + </a:t>
            </a:r>
            <a:r>
              <a:rPr lang="en-US" sz="2400" dirty="0">
                <a:solidFill>
                  <a:srgbClr val="C00000"/>
                </a:solidFill>
              </a:rPr>
              <a:t>4</a:t>
            </a:r>
            <a:r>
              <a:rPr lang="en-US" sz="2400" dirty="0"/>
              <a:t> = </a:t>
            </a:r>
            <a:r>
              <a:rPr lang="en-US" sz="2400" dirty="0">
                <a:solidFill>
                  <a:srgbClr val="00B0F0"/>
                </a:solidFill>
              </a:rPr>
              <a:t>22</a:t>
            </a:r>
            <a:r>
              <a:rPr lang="en-US" sz="2400" dirty="0"/>
              <a:t>:</a:t>
            </a:r>
          </a:p>
          <a:p>
            <a:pPr lvl="1"/>
            <a:r>
              <a:rPr lang="en-US" sz="1600" u="sng" dirty="0">
                <a:solidFill>
                  <a:srgbClr val="FFC000"/>
                </a:solidFill>
              </a:rPr>
              <a:t>125.36.00</a:t>
            </a:r>
            <a:r>
              <a:rPr lang="en-US" sz="1600" u="sng" dirty="0">
                <a:solidFill>
                  <a:srgbClr val="C00000"/>
                </a:solidFill>
              </a:rPr>
              <a:t>0000</a:t>
            </a:r>
            <a:r>
              <a:rPr lang="en-US" sz="1600" dirty="0"/>
              <a:t>00.00000000 </a:t>
            </a:r>
            <a:r>
              <a:rPr lang="en-US" sz="1600" dirty="0">
                <a:sym typeface="Wingdings" pitchFamily="2" charset="2"/>
              </a:rPr>
              <a:t> 125.36.0.0/</a:t>
            </a:r>
            <a:r>
              <a:rPr lang="en-US" sz="1600" u="sng" dirty="0">
                <a:solidFill>
                  <a:srgbClr val="00B0F0"/>
                </a:solidFill>
                <a:sym typeface="Wingdings" pitchFamily="2" charset="2"/>
              </a:rPr>
              <a:t>22</a:t>
            </a:r>
          </a:p>
          <a:p>
            <a:pPr lvl="1"/>
            <a:r>
              <a:rPr lang="en-US" sz="1600" u="sng" dirty="0">
                <a:solidFill>
                  <a:srgbClr val="FFC000"/>
                </a:solidFill>
                <a:sym typeface="Wingdings" pitchFamily="2" charset="2"/>
              </a:rPr>
              <a:t>125.36.00</a:t>
            </a:r>
            <a:r>
              <a:rPr lang="en-US" sz="1600" u="sng" dirty="0">
                <a:solidFill>
                  <a:srgbClr val="C00000"/>
                </a:solidFill>
                <a:sym typeface="Wingdings" pitchFamily="2" charset="2"/>
              </a:rPr>
              <a:t>0001</a:t>
            </a:r>
            <a:r>
              <a:rPr lang="en-US" sz="1600" dirty="0">
                <a:sym typeface="Wingdings" pitchFamily="2" charset="2"/>
              </a:rPr>
              <a:t>00.00000000  125.36.4.0/</a:t>
            </a:r>
            <a:r>
              <a:rPr lang="en-US" sz="1600" u="sng" dirty="0">
                <a:solidFill>
                  <a:srgbClr val="00B0F0"/>
                </a:solidFill>
                <a:sym typeface="Wingdings" pitchFamily="2" charset="2"/>
              </a:rPr>
              <a:t>22</a:t>
            </a:r>
          </a:p>
          <a:p>
            <a:pPr lvl="1"/>
            <a:r>
              <a:rPr lang="en-US" sz="1600" dirty="0">
                <a:solidFill>
                  <a:srgbClr val="FFC000"/>
                </a:solidFill>
                <a:sym typeface="Wingdings" pitchFamily="2" charset="2"/>
              </a:rPr>
              <a:t>125.36.00</a:t>
            </a:r>
            <a:r>
              <a:rPr lang="en-US" sz="1600" dirty="0">
                <a:solidFill>
                  <a:srgbClr val="C00000"/>
                </a:solidFill>
                <a:sym typeface="Wingdings" pitchFamily="2" charset="2"/>
              </a:rPr>
              <a:t>0010</a:t>
            </a:r>
            <a:r>
              <a:rPr lang="en-US" sz="1600" dirty="0">
                <a:sym typeface="Wingdings" pitchFamily="2" charset="2"/>
              </a:rPr>
              <a:t>00.00000000  125.36.8.0/</a:t>
            </a:r>
            <a:r>
              <a:rPr lang="en-US" sz="1600" dirty="0">
                <a:solidFill>
                  <a:srgbClr val="00B0F0"/>
                </a:solidFill>
                <a:sym typeface="Wingdings" pitchFamily="2" charset="2"/>
              </a:rPr>
              <a:t>22</a:t>
            </a:r>
          </a:p>
          <a:p>
            <a:pPr lvl="1"/>
            <a:r>
              <a:rPr lang="en-US" sz="1600" dirty="0">
                <a:solidFill>
                  <a:srgbClr val="FFC000"/>
                </a:solidFill>
                <a:sym typeface="Wingdings" pitchFamily="2" charset="2"/>
              </a:rPr>
              <a:t>125.36.00</a:t>
            </a:r>
            <a:r>
              <a:rPr lang="en-US" sz="1600" dirty="0">
                <a:solidFill>
                  <a:srgbClr val="C00000"/>
                </a:solidFill>
                <a:sym typeface="Wingdings" pitchFamily="2" charset="2"/>
              </a:rPr>
              <a:t>0011</a:t>
            </a:r>
            <a:r>
              <a:rPr lang="en-US" sz="1600" dirty="0">
                <a:sym typeface="Wingdings" pitchFamily="2" charset="2"/>
              </a:rPr>
              <a:t>00.00000000  125.36.12.0/</a:t>
            </a:r>
            <a:r>
              <a:rPr lang="en-US" sz="1600" dirty="0">
                <a:solidFill>
                  <a:srgbClr val="00B0F0"/>
                </a:solidFill>
                <a:sym typeface="Wingdings" pitchFamily="2" charset="2"/>
              </a:rPr>
              <a:t>22</a:t>
            </a:r>
          </a:p>
          <a:p>
            <a:pPr lvl="1"/>
            <a:r>
              <a:rPr lang="en-US" sz="1600" dirty="0">
                <a:solidFill>
                  <a:srgbClr val="FFC000"/>
                </a:solidFill>
                <a:sym typeface="Wingdings" pitchFamily="2" charset="2"/>
              </a:rPr>
              <a:t>125.36.00</a:t>
            </a:r>
            <a:r>
              <a:rPr lang="en-US" sz="1600" dirty="0">
                <a:solidFill>
                  <a:srgbClr val="C00000"/>
                </a:solidFill>
                <a:sym typeface="Wingdings" pitchFamily="2" charset="2"/>
              </a:rPr>
              <a:t>1001</a:t>
            </a:r>
            <a:r>
              <a:rPr lang="en-US" sz="1600" dirty="0">
                <a:sym typeface="Wingdings" pitchFamily="2" charset="2"/>
              </a:rPr>
              <a:t>00.00000000  125.36.36.0/</a:t>
            </a:r>
            <a:r>
              <a:rPr lang="en-US" sz="1600" dirty="0">
                <a:solidFill>
                  <a:srgbClr val="00B0F0"/>
                </a:solidFill>
                <a:sym typeface="Wingdings" pitchFamily="2" charset="2"/>
              </a:rPr>
              <a:t>22</a:t>
            </a:r>
          </a:p>
          <a:p>
            <a:pPr lvl="1"/>
            <a:r>
              <a:rPr lang="en-US" sz="1600" dirty="0">
                <a:solidFill>
                  <a:srgbClr val="FFC000"/>
                </a:solidFill>
                <a:sym typeface="Wingdings" pitchFamily="2" charset="2"/>
              </a:rPr>
              <a:t>125.36.00</a:t>
            </a:r>
            <a:r>
              <a:rPr lang="en-US" sz="1600" dirty="0">
                <a:solidFill>
                  <a:srgbClr val="C00000"/>
                </a:solidFill>
                <a:sym typeface="Wingdings" pitchFamily="2" charset="2"/>
              </a:rPr>
              <a:t>1010</a:t>
            </a:r>
            <a:r>
              <a:rPr lang="en-US" sz="1600" dirty="0">
                <a:sym typeface="Wingdings" pitchFamily="2" charset="2"/>
              </a:rPr>
              <a:t>00.00000000 -&gt; 125.36.40.0/</a:t>
            </a:r>
            <a:r>
              <a:rPr lang="en-US" sz="1600" dirty="0">
                <a:solidFill>
                  <a:srgbClr val="00B0F0"/>
                </a:solidFill>
                <a:sym typeface="Wingdings" pitchFamily="2" charset="2"/>
              </a:rPr>
              <a:t>22</a:t>
            </a:r>
          </a:p>
          <a:p>
            <a:endParaRPr lang="en-US" sz="2400" dirty="0"/>
          </a:p>
        </p:txBody>
      </p:sp>
      <p:pic>
        <p:nvPicPr>
          <p:cNvPr id="4" name="Picture 99" descr="underline_base">
            <a:extLst>
              <a:ext uri="{FF2B5EF4-FFF2-40B4-BE49-F238E27FC236}">
                <a16:creationId xmlns:a16="http://schemas.microsoft.com/office/drawing/2014/main" id="{896D541F-3909-CA4F-BCDB-D9CAD815245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49" y="626510"/>
            <a:ext cx="4151384" cy="15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67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8EAA-3C6D-B943-B8CC-6BA03E1DE405}"/>
              </a:ext>
            </a:extLst>
          </p:cNvPr>
          <p:cNvSpPr>
            <a:spLocks noGrp="1"/>
          </p:cNvSpPr>
          <p:nvPr>
            <p:ph type="title"/>
          </p:nvPr>
        </p:nvSpPr>
        <p:spPr>
          <a:xfrm>
            <a:off x="533400" y="0"/>
            <a:ext cx="7772400" cy="650929"/>
          </a:xfrm>
        </p:spPr>
        <p:txBody>
          <a:bodyPr/>
          <a:lstStyle/>
          <a:p>
            <a:r>
              <a:rPr lang="en-US" dirty="0"/>
              <a:t>Another example</a:t>
            </a:r>
          </a:p>
        </p:txBody>
      </p:sp>
      <p:sp>
        <p:nvSpPr>
          <p:cNvPr id="3" name="Content Placeholder 2">
            <a:extLst>
              <a:ext uri="{FF2B5EF4-FFF2-40B4-BE49-F238E27FC236}">
                <a16:creationId xmlns:a16="http://schemas.microsoft.com/office/drawing/2014/main" id="{9136E5C0-FB8D-EE46-BD82-D238535091AA}"/>
              </a:ext>
            </a:extLst>
          </p:cNvPr>
          <p:cNvSpPr>
            <a:spLocks noGrp="1"/>
          </p:cNvSpPr>
          <p:nvPr>
            <p:ph idx="1"/>
          </p:nvPr>
        </p:nvSpPr>
        <p:spPr>
          <a:xfrm>
            <a:off x="228600" y="808074"/>
            <a:ext cx="8915400" cy="5935852"/>
          </a:xfrm>
        </p:spPr>
        <p:txBody>
          <a:bodyPr/>
          <a:lstStyle/>
          <a:p>
            <a:pPr marL="0" indent="0">
              <a:buNone/>
            </a:pPr>
            <a:r>
              <a:rPr lang="en-US" sz="2400" dirty="0"/>
              <a:t>Given previous example, 2 subnets are </a:t>
            </a:r>
            <a:r>
              <a:rPr lang="en-US" sz="2400" dirty="0" err="1"/>
              <a:t>subnetted</a:t>
            </a:r>
            <a:r>
              <a:rPr lang="en-US" sz="2400" dirty="0"/>
              <a:t> further into 2 subnets, each to accommodate max. of 500 hosts each.</a:t>
            </a:r>
          </a:p>
          <a:p>
            <a:r>
              <a:rPr lang="en-US" sz="2400" dirty="0"/>
              <a:t>assume we used subnet IDs {0,1,…9} </a:t>
            </a:r>
            <a:r>
              <a:rPr lang="en-US" sz="2400" dirty="0">
                <a:sym typeface="Wingdings" pitchFamily="2" charset="2"/>
              </a:rPr>
              <a:t> {0000, 0001, 0010,…. 1001}</a:t>
            </a:r>
          </a:p>
          <a:p>
            <a:r>
              <a:rPr lang="en-US" sz="2400" dirty="0">
                <a:sym typeface="Wingdings" pitchFamily="2" charset="2"/>
              </a:rPr>
              <a:t>use subnets  </a:t>
            </a:r>
            <a:r>
              <a:rPr lang="en-US" sz="2400" b="1" dirty="0">
                <a:sym typeface="Wingdings" pitchFamily="2" charset="2"/>
              </a:rPr>
              <a:t>0000</a:t>
            </a:r>
            <a:r>
              <a:rPr lang="en-US" sz="2400" dirty="0">
                <a:sym typeface="Wingdings" pitchFamily="2" charset="2"/>
              </a:rPr>
              <a:t> and </a:t>
            </a:r>
            <a:r>
              <a:rPr lang="en-US" sz="2400" b="1" dirty="0">
                <a:sym typeface="Wingdings" pitchFamily="2" charset="2"/>
              </a:rPr>
              <a:t>0001 </a:t>
            </a:r>
            <a:r>
              <a:rPr lang="en-US" sz="2400" dirty="0">
                <a:sym typeface="Wingdings" pitchFamily="2" charset="2"/>
              </a:rPr>
              <a:t>to further subnet in two subnets</a:t>
            </a:r>
          </a:p>
          <a:p>
            <a:pPr lvl="1"/>
            <a:r>
              <a:rPr lang="en-US" sz="2000" u="sng" dirty="0">
                <a:solidFill>
                  <a:srgbClr val="FFC000"/>
                </a:solidFill>
              </a:rPr>
              <a:t>125.36.00</a:t>
            </a:r>
            <a:r>
              <a:rPr lang="en-US" sz="2000" u="sng" dirty="0">
                <a:solidFill>
                  <a:srgbClr val="C00000"/>
                </a:solidFill>
              </a:rPr>
              <a:t>0000</a:t>
            </a:r>
            <a:r>
              <a:rPr lang="en-US" sz="2000" dirty="0"/>
              <a:t>00.00000000 </a:t>
            </a:r>
            <a:r>
              <a:rPr lang="en-US" sz="2000" dirty="0">
                <a:sym typeface="Wingdings" pitchFamily="2" charset="2"/>
              </a:rPr>
              <a:t> 125.36.0.0/</a:t>
            </a:r>
            <a:r>
              <a:rPr lang="en-US" sz="2000" u="sng" dirty="0">
                <a:solidFill>
                  <a:srgbClr val="00B0F0"/>
                </a:solidFill>
                <a:sym typeface="Wingdings" pitchFamily="2" charset="2"/>
              </a:rPr>
              <a:t>22</a:t>
            </a:r>
          </a:p>
          <a:p>
            <a:pPr lvl="1"/>
            <a:r>
              <a:rPr lang="en-US" sz="2000" u="sng" dirty="0">
                <a:solidFill>
                  <a:srgbClr val="FFC000"/>
                </a:solidFill>
                <a:sym typeface="Wingdings" pitchFamily="2" charset="2"/>
              </a:rPr>
              <a:t>125.36.00</a:t>
            </a:r>
            <a:r>
              <a:rPr lang="en-US" sz="2000" u="sng" dirty="0">
                <a:solidFill>
                  <a:srgbClr val="C00000"/>
                </a:solidFill>
                <a:sym typeface="Wingdings" pitchFamily="2" charset="2"/>
              </a:rPr>
              <a:t>0001</a:t>
            </a:r>
            <a:r>
              <a:rPr lang="en-US" sz="2000" dirty="0">
                <a:sym typeface="Wingdings" pitchFamily="2" charset="2"/>
              </a:rPr>
              <a:t>00.00000000  125.36.4.0/</a:t>
            </a:r>
            <a:r>
              <a:rPr lang="en-US" sz="2000" u="sng" dirty="0">
                <a:solidFill>
                  <a:srgbClr val="00B0F0"/>
                </a:solidFill>
                <a:sym typeface="Wingdings" pitchFamily="2" charset="2"/>
              </a:rPr>
              <a:t>22</a:t>
            </a:r>
            <a:endParaRPr lang="en-US" sz="2000" dirty="0">
              <a:sym typeface="Wingdings" pitchFamily="2" charset="2"/>
            </a:endParaRPr>
          </a:p>
          <a:p>
            <a:r>
              <a:rPr lang="en-US" sz="2400" dirty="0">
                <a:sym typeface="Wingdings" pitchFamily="2" charset="2"/>
              </a:rPr>
              <a:t>500 hosts --&gt; 2</a:t>
            </a:r>
            <a:r>
              <a:rPr lang="en-US" sz="2400" baseline="30000" dirty="0">
                <a:sym typeface="Wingdings" pitchFamily="2" charset="2"/>
              </a:rPr>
              <a:t>9</a:t>
            </a:r>
            <a:r>
              <a:rPr lang="en-US" sz="2400" dirty="0">
                <a:sym typeface="Wingdings" pitchFamily="2" charset="2"/>
              </a:rPr>
              <a:t> = 512, we need to allocate </a:t>
            </a:r>
            <a:r>
              <a:rPr lang="en-US" sz="2400" dirty="0">
                <a:solidFill>
                  <a:schemeClr val="accent1"/>
                </a:solidFill>
                <a:sym typeface="Wingdings" pitchFamily="2" charset="2"/>
              </a:rPr>
              <a:t>9</a:t>
            </a:r>
            <a:r>
              <a:rPr lang="en-US" sz="2400" dirty="0">
                <a:sym typeface="Wingdings" pitchFamily="2" charset="2"/>
              </a:rPr>
              <a:t> bits for host address</a:t>
            </a:r>
          </a:p>
          <a:p>
            <a:pPr lvl="1"/>
            <a:r>
              <a:rPr lang="en-US" sz="2000" dirty="0">
                <a:solidFill>
                  <a:srgbClr val="FFC000"/>
                </a:solidFill>
              </a:rPr>
              <a:t>125.36.00</a:t>
            </a:r>
            <a:r>
              <a:rPr lang="en-US" sz="2000" dirty="0">
                <a:solidFill>
                  <a:srgbClr val="C00000"/>
                </a:solidFill>
              </a:rPr>
              <a:t>0000</a:t>
            </a:r>
            <a:r>
              <a:rPr lang="en-US" sz="2000" dirty="0"/>
              <a:t>0</a:t>
            </a:r>
            <a:r>
              <a:rPr lang="en-US" sz="2000" u="sng" dirty="0">
                <a:solidFill>
                  <a:schemeClr val="accent1"/>
                </a:solidFill>
              </a:rPr>
              <a:t>x.xxxxxxxx</a:t>
            </a:r>
            <a:endParaRPr lang="en-US" sz="2000" u="sng" dirty="0">
              <a:solidFill>
                <a:srgbClr val="00B0F0"/>
              </a:solidFill>
              <a:sym typeface="Wingdings" pitchFamily="2" charset="2"/>
            </a:endParaRPr>
          </a:p>
          <a:p>
            <a:pPr lvl="1"/>
            <a:r>
              <a:rPr lang="en-US" sz="2000" dirty="0">
                <a:solidFill>
                  <a:srgbClr val="FFC000"/>
                </a:solidFill>
                <a:sym typeface="Wingdings" pitchFamily="2" charset="2"/>
              </a:rPr>
              <a:t>125.36.00</a:t>
            </a:r>
            <a:r>
              <a:rPr lang="en-US" sz="2000" dirty="0">
                <a:solidFill>
                  <a:srgbClr val="C00000"/>
                </a:solidFill>
                <a:sym typeface="Wingdings" pitchFamily="2" charset="2"/>
              </a:rPr>
              <a:t>0001</a:t>
            </a:r>
            <a:r>
              <a:rPr lang="en-US" sz="2000" dirty="0">
                <a:sym typeface="Wingdings" pitchFamily="2" charset="2"/>
              </a:rPr>
              <a:t>0</a:t>
            </a:r>
            <a:r>
              <a:rPr lang="en-US" sz="2000" u="sng" dirty="0">
                <a:solidFill>
                  <a:schemeClr val="accent1"/>
                </a:solidFill>
                <a:sym typeface="Wingdings" pitchFamily="2" charset="2"/>
              </a:rPr>
              <a:t>x.xxxxxxxx</a:t>
            </a:r>
            <a:endParaRPr lang="en-US" sz="2400" u="sng" dirty="0">
              <a:sym typeface="Wingdings" pitchFamily="2" charset="2"/>
            </a:endParaRPr>
          </a:p>
          <a:p>
            <a:pPr marL="454025"/>
            <a:r>
              <a:rPr lang="en-US" sz="2400" dirty="0">
                <a:sym typeface="Wingdings" pitchFamily="2" charset="2"/>
              </a:rPr>
              <a:t>two subnets need: 2</a:t>
            </a:r>
            <a:r>
              <a:rPr lang="en-US" sz="2400" baseline="30000" dirty="0">
                <a:sym typeface="Wingdings" pitchFamily="2" charset="2"/>
              </a:rPr>
              <a:t>0</a:t>
            </a:r>
            <a:r>
              <a:rPr lang="en-US" sz="2400" dirty="0">
                <a:sym typeface="Wingdings" pitchFamily="2" charset="2"/>
              </a:rPr>
              <a:t> = 1 &lt; 2, 2</a:t>
            </a:r>
            <a:r>
              <a:rPr lang="en-US" sz="2400" baseline="30000" dirty="0">
                <a:sym typeface="Wingdings" pitchFamily="2" charset="2"/>
              </a:rPr>
              <a:t>1</a:t>
            </a:r>
            <a:r>
              <a:rPr lang="en-US" sz="2400" dirty="0">
                <a:sym typeface="Wingdings" pitchFamily="2" charset="2"/>
              </a:rPr>
              <a:t> = 2 -&gt; need 1 bit</a:t>
            </a:r>
          </a:p>
          <a:p>
            <a:pPr lvl="1"/>
            <a:r>
              <a:rPr lang="en-US" sz="2000" dirty="0">
                <a:solidFill>
                  <a:srgbClr val="FFC000"/>
                </a:solidFill>
              </a:rPr>
              <a:t>125.36.00</a:t>
            </a:r>
            <a:r>
              <a:rPr lang="en-US" sz="2000" dirty="0">
                <a:solidFill>
                  <a:srgbClr val="C00000"/>
                </a:solidFill>
              </a:rPr>
              <a:t>0000</a:t>
            </a:r>
            <a:r>
              <a:rPr lang="en-US" sz="2000" dirty="0"/>
              <a:t>X</a:t>
            </a:r>
            <a:r>
              <a:rPr lang="en-US" sz="2000" u="sng" dirty="0">
                <a:solidFill>
                  <a:schemeClr val="accent1"/>
                </a:solidFill>
              </a:rPr>
              <a:t>x.xxxxxxxx</a:t>
            </a:r>
            <a:endParaRPr lang="en-US" sz="2000" u="sng" dirty="0">
              <a:solidFill>
                <a:srgbClr val="00B0F0"/>
              </a:solidFill>
              <a:sym typeface="Wingdings" pitchFamily="2" charset="2"/>
            </a:endParaRPr>
          </a:p>
          <a:p>
            <a:pPr lvl="1"/>
            <a:r>
              <a:rPr lang="en-US" sz="2000" dirty="0">
                <a:solidFill>
                  <a:srgbClr val="FFC000"/>
                </a:solidFill>
                <a:sym typeface="Wingdings" pitchFamily="2" charset="2"/>
              </a:rPr>
              <a:t>125.36.00</a:t>
            </a:r>
            <a:r>
              <a:rPr lang="en-US" sz="2000" dirty="0">
                <a:solidFill>
                  <a:srgbClr val="C00000"/>
                </a:solidFill>
                <a:sym typeface="Wingdings" pitchFamily="2" charset="2"/>
              </a:rPr>
              <a:t>0001</a:t>
            </a:r>
            <a:r>
              <a:rPr lang="en-US" sz="2000" dirty="0">
                <a:sym typeface="Wingdings" pitchFamily="2" charset="2"/>
              </a:rPr>
              <a:t>X</a:t>
            </a:r>
            <a:r>
              <a:rPr lang="en-US" sz="2000" u="sng" dirty="0">
                <a:solidFill>
                  <a:schemeClr val="accent1"/>
                </a:solidFill>
                <a:sym typeface="Wingdings" pitchFamily="2" charset="2"/>
              </a:rPr>
              <a:t>x.xxxxxxxx</a:t>
            </a:r>
            <a:endParaRPr lang="en-US" sz="2000" dirty="0">
              <a:sym typeface="Wingdings" pitchFamily="2" charset="2"/>
            </a:endParaRPr>
          </a:p>
          <a:p>
            <a:pPr marL="454025"/>
            <a:r>
              <a:rPr lang="en-US" sz="2000" dirty="0">
                <a:sym typeface="Wingdings" pitchFamily="2" charset="2"/>
              </a:rPr>
              <a:t>subnet ID prefixes for these new subnets will be: 22 + 1 = 23</a:t>
            </a:r>
          </a:p>
          <a:p>
            <a:pPr marL="454025"/>
            <a:r>
              <a:rPr lang="en-US" sz="2000" dirty="0">
                <a:sym typeface="Wingdings" pitchFamily="2" charset="2"/>
              </a:rPr>
              <a:t>Subnet IDs will be: </a:t>
            </a:r>
            <a:r>
              <a:rPr lang="en-US" sz="2400" dirty="0">
                <a:sym typeface="Wingdings" pitchFamily="2" charset="2"/>
              </a:rPr>
              <a:t>subnet numbers now are: 0000xx, 0001xx</a:t>
            </a:r>
          </a:p>
          <a:p>
            <a:pPr marL="514350" lvl="1" indent="0">
              <a:buNone/>
            </a:pPr>
            <a:r>
              <a:rPr lang="en-US" sz="1800" b="1" dirty="0">
                <a:sym typeface="Wingdings" pitchFamily="2" charset="2"/>
              </a:rPr>
              <a:t>0000</a:t>
            </a:r>
            <a:r>
              <a:rPr lang="en-US" sz="1800" dirty="0">
                <a:solidFill>
                  <a:srgbClr val="C00000"/>
                </a:solidFill>
                <a:sym typeface="Wingdings" pitchFamily="2" charset="2"/>
              </a:rPr>
              <a:t>0</a:t>
            </a:r>
            <a:r>
              <a:rPr lang="en-US" sz="1800" dirty="0">
                <a:sym typeface="Wingdings" pitchFamily="2" charset="2"/>
              </a:rPr>
              <a:t>, </a:t>
            </a:r>
            <a:r>
              <a:rPr lang="en-US" sz="1800" b="1" dirty="0">
                <a:sym typeface="Wingdings" pitchFamily="2" charset="2"/>
              </a:rPr>
              <a:t>0000</a:t>
            </a:r>
            <a:r>
              <a:rPr lang="en-US" sz="1800" dirty="0">
                <a:solidFill>
                  <a:srgbClr val="C00000"/>
                </a:solidFill>
                <a:sym typeface="Wingdings" pitchFamily="2" charset="2"/>
              </a:rPr>
              <a:t>1</a:t>
            </a:r>
            <a:r>
              <a:rPr lang="en-US" sz="1800" dirty="0">
                <a:sym typeface="Wingdings" pitchFamily="2" charset="2"/>
              </a:rPr>
              <a:t> </a:t>
            </a:r>
            <a:r>
              <a:rPr lang="en-US" sz="1800" dirty="0">
                <a:solidFill>
                  <a:srgbClr val="C00000"/>
                </a:solidFill>
                <a:sym typeface="Wingdings" pitchFamily="2" charset="2"/>
              </a:rPr>
              <a:t> 0, 2 -&gt; </a:t>
            </a:r>
            <a:r>
              <a:rPr lang="en-US" sz="1800" u="sng" dirty="0">
                <a:solidFill>
                  <a:srgbClr val="FFC000"/>
                </a:solidFill>
              </a:rPr>
              <a:t>125.36.00</a:t>
            </a:r>
            <a:r>
              <a:rPr lang="en-US" sz="1800" u="sng" dirty="0">
                <a:solidFill>
                  <a:srgbClr val="C00000"/>
                </a:solidFill>
              </a:rPr>
              <a:t>0000</a:t>
            </a:r>
            <a:r>
              <a:rPr lang="en-US" sz="1800" u="sng" dirty="0"/>
              <a:t>0</a:t>
            </a:r>
            <a:r>
              <a:rPr lang="en-US" sz="1800" u="sng" dirty="0">
                <a:solidFill>
                  <a:schemeClr val="accent1"/>
                </a:solidFill>
              </a:rPr>
              <a:t>0</a:t>
            </a:r>
            <a:r>
              <a:rPr lang="en-US" sz="1800" dirty="0">
                <a:solidFill>
                  <a:schemeClr val="accent1"/>
                </a:solidFill>
              </a:rPr>
              <a:t>.00000000/23, </a:t>
            </a:r>
            <a:r>
              <a:rPr lang="en-US" sz="1800" u="sng" dirty="0">
                <a:solidFill>
                  <a:srgbClr val="FFC000"/>
                </a:solidFill>
              </a:rPr>
              <a:t>125.36.00</a:t>
            </a:r>
            <a:r>
              <a:rPr lang="en-US" sz="1800" u="sng" dirty="0">
                <a:solidFill>
                  <a:srgbClr val="C00000"/>
                </a:solidFill>
              </a:rPr>
              <a:t>00001</a:t>
            </a:r>
            <a:r>
              <a:rPr lang="en-US" sz="1800" u="sng" dirty="0">
                <a:solidFill>
                  <a:schemeClr val="accent1"/>
                </a:solidFill>
              </a:rPr>
              <a:t>0</a:t>
            </a:r>
            <a:r>
              <a:rPr lang="en-US" sz="1800" dirty="0">
                <a:solidFill>
                  <a:schemeClr val="accent1"/>
                </a:solidFill>
              </a:rPr>
              <a:t>.00000000/23</a:t>
            </a:r>
            <a:endParaRPr lang="en-US" sz="1800" dirty="0">
              <a:solidFill>
                <a:srgbClr val="C00000"/>
              </a:solidFill>
              <a:sym typeface="Wingdings" pitchFamily="2" charset="2"/>
            </a:endParaRPr>
          </a:p>
          <a:p>
            <a:pPr marL="514350" lvl="1" indent="0">
              <a:buNone/>
            </a:pPr>
            <a:r>
              <a:rPr lang="en-US" sz="1800" b="1" dirty="0">
                <a:sym typeface="Wingdings" pitchFamily="2" charset="2"/>
              </a:rPr>
              <a:t>0001</a:t>
            </a:r>
            <a:r>
              <a:rPr lang="en-US" sz="1800" dirty="0">
                <a:solidFill>
                  <a:srgbClr val="C00000"/>
                </a:solidFill>
                <a:sym typeface="Wingdings" pitchFamily="2" charset="2"/>
              </a:rPr>
              <a:t>0</a:t>
            </a:r>
            <a:r>
              <a:rPr lang="en-US" sz="1800" dirty="0">
                <a:sym typeface="Wingdings" pitchFamily="2" charset="2"/>
              </a:rPr>
              <a:t>, </a:t>
            </a:r>
            <a:r>
              <a:rPr lang="en-US" sz="1800" b="1" dirty="0">
                <a:sym typeface="Wingdings" pitchFamily="2" charset="2"/>
              </a:rPr>
              <a:t>0001</a:t>
            </a:r>
            <a:r>
              <a:rPr lang="en-US" sz="1800" dirty="0">
                <a:solidFill>
                  <a:srgbClr val="C00000"/>
                </a:solidFill>
                <a:sym typeface="Wingdings" pitchFamily="2" charset="2"/>
              </a:rPr>
              <a:t>1</a:t>
            </a:r>
            <a:r>
              <a:rPr lang="en-US" sz="1800" dirty="0">
                <a:sym typeface="Wingdings" pitchFamily="2" charset="2"/>
              </a:rPr>
              <a:t> </a:t>
            </a:r>
            <a:r>
              <a:rPr lang="en-US" sz="1800" dirty="0">
                <a:solidFill>
                  <a:srgbClr val="C00000"/>
                </a:solidFill>
                <a:sym typeface="Wingdings" pitchFamily="2" charset="2"/>
              </a:rPr>
              <a:t> 4, 6 -&gt; </a:t>
            </a:r>
            <a:r>
              <a:rPr lang="en-US" sz="1800" u="sng" dirty="0">
                <a:solidFill>
                  <a:srgbClr val="FFC000"/>
                </a:solidFill>
              </a:rPr>
              <a:t>125.36.00</a:t>
            </a:r>
            <a:r>
              <a:rPr lang="en-US" sz="1800" u="sng" dirty="0">
                <a:solidFill>
                  <a:srgbClr val="C00000"/>
                </a:solidFill>
              </a:rPr>
              <a:t>0001</a:t>
            </a:r>
            <a:r>
              <a:rPr lang="en-US" sz="1800" u="sng" dirty="0"/>
              <a:t>0</a:t>
            </a:r>
            <a:r>
              <a:rPr lang="en-US" sz="1800" u="sng" dirty="0">
                <a:solidFill>
                  <a:schemeClr val="accent1"/>
                </a:solidFill>
              </a:rPr>
              <a:t>0</a:t>
            </a:r>
            <a:r>
              <a:rPr lang="en-US" sz="1800" dirty="0">
                <a:solidFill>
                  <a:schemeClr val="accent1"/>
                </a:solidFill>
              </a:rPr>
              <a:t>.00000000/23, </a:t>
            </a:r>
            <a:r>
              <a:rPr lang="en-US" sz="1800" u="sng" dirty="0">
                <a:solidFill>
                  <a:srgbClr val="FFC000"/>
                </a:solidFill>
              </a:rPr>
              <a:t>125.36.00</a:t>
            </a:r>
            <a:r>
              <a:rPr lang="en-US" sz="1800" u="sng" dirty="0">
                <a:solidFill>
                  <a:srgbClr val="C00000"/>
                </a:solidFill>
              </a:rPr>
              <a:t>00011</a:t>
            </a:r>
            <a:r>
              <a:rPr lang="en-US" sz="1800" u="sng" dirty="0">
                <a:solidFill>
                  <a:schemeClr val="accent1"/>
                </a:solidFill>
              </a:rPr>
              <a:t>0</a:t>
            </a:r>
            <a:r>
              <a:rPr lang="en-US" sz="1800" dirty="0">
                <a:solidFill>
                  <a:schemeClr val="accent1"/>
                </a:solidFill>
              </a:rPr>
              <a:t>.00000000/23</a:t>
            </a:r>
            <a:endParaRPr lang="en-US" sz="1800" dirty="0">
              <a:solidFill>
                <a:srgbClr val="C00000"/>
              </a:solidFill>
              <a:sym typeface="Wingdings" pitchFamily="2" charset="2"/>
            </a:endParaRPr>
          </a:p>
          <a:p>
            <a:pPr lvl="1"/>
            <a:endParaRPr lang="en-US" dirty="0"/>
          </a:p>
        </p:txBody>
      </p:sp>
      <p:pic>
        <p:nvPicPr>
          <p:cNvPr id="4" name="Picture 99" descr="underline_base">
            <a:extLst>
              <a:ext uri="{FF2B5EF4-FFF2-40B4-BE49-F238E27FC236}">
                <a16:creationId xmlns:a16="http://schemas.microsoft.com/office/drawing/2014/main" id="{AFE90D0A-9CA5-8147-BF55-73E5CE4E32F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7680"/>
            <a:ext cx="4187456" cy="18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23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45942" y="-220851"/>
            <a:ext cx="7772400" cy="1104254"/>
          </a:xfrm>
        </p:spPr>
        <p:txBody>
          <a:bodyPr/>
          <a:lstStyle/>
          <a:p>
            <a:pPr eaLnBrk="1" hangingPunct="1"/>
            <a:r>
              <a:rPr lang="en-US" altLang="en-US" dirty="0">
                <a:latin typeface="Trebuchet MS" charset="0"/>
                <a:ea typeface="ＭＳ Ｐゴシック" charset="-128"/>
              </a:rPr>
              <a:t>Network without subnets</a:t>
            </a:r>
          </a:p>
        </p:txBody>
      </p:sp>
      <p:pic>
        <p:nvPicPr>
          <p:cNvPr id="399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2"/>
          <a:stretch>
            <a:fillRect/>
          </a:stretch>
        </p:blipFill>
        <p:spPr>
          <a:xfrm>
            <a:off x="262467" y="1464734"/>
            <a:ext cx="7772400" cy="4648200"/>
          </a:xfrm>
        </p:spPr>
      </p:pic>
      <p:sp>
        <p:nvSpPr>
          <p:cNvPr id="39939" name="TextBox 1"/>
          <p:cNvSpPr txBox="1">
            <a:spLocks noChangeArrowheads="1"/>
          </p:cNvSpPr>
          <p:nvPr/>
        </p:nvSpPr>
        <p:spPr bwMode="auto">
          <a:xfrm>
            <a:off x="3552825" y="4572000"/>
            <a:ext cx="20383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a:latin typeface="Times New Roman" charset="0"/>
              </a:rPr>
              <a:t>128.143.0.0/16</a:t>
            </a:r>
          </a:p>
        </p:txBody>
      </p:sp>
      <p:cxnSp>
        <p:nvCxnSpPr>
          <p:cNvPr id="3" name="Straight Connector 2"/>
          <p:cNvCxnSpPr/>
          <p:nvPr/>
        </p:nvCxnSpPr>
        <p:spPr bwMode="auto">
          <a:xfrm>
            <a:off x="533400" y="2895600"/>
            <a:ext cx="6858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6256867" y="2946400"/>
            <a:ext cx="6858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4360334" y="2912534"/>
            <a:ext cx="6858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2345266" y="2912533"/>
            <a:ext cx="6858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Straight Connector 9"/>
          <p:cNvCxnSpPr>
            <a:endCxn id="39939" idx="2"/>
          </p:cNvCxnSpPr>
          <p:nvPr/>
        </p:nvCxnSpPr>
        <p:spPr bwMode="auto">
          <a:xfrm>
            <a:off x="3657600" y="5029200"/>
            <a:ext cx="914400" cy="4763"/>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 name="Straight Connector 5"/>
          <p:cNvCxnSpPr>
            <a:cxnSpLocks/>
          </p:cNvCxnSpPr>
          <p:nvPr/>
        </p:nvCxnSpPr>
        <p:spPr bwMode="auto">
          <a:xfrm>
            <a:off x="1244600" y="3200400"/>
            <a:ext cx="516467"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cxnSpLocks/>
          </p:cNvCxnSpPr>
          <p:nvPr/>
        </p:nvCxnSpPr>
        <p:spPr bwMode="auto">
          <a:xfrm>
            <a:off x="6959600" y="3200400"/>
            <a:ext cx="592667"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5" name="Straight Connector 14"/>
          <p:cNvCxnSpPr>
            <a:cxnSpLocks/>
          </p:cNvCxnSpPr>
          <p:nvPr/>
        </p:nvCxnSpPr>
        <p:spPr bwMode="auto">
          <a:xfrm>
            <a:off x="5139267" y="3217334"/>
            <a:ext cx="516466"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cxnSpLocks/>
          </p:cNvCxnSpPr>
          <p:nvPr/>
        </p:nvCxnSpPr>
        <p:spPr bwMode="auto">
          <a:xfrm>
            <a:off x="3166533" y="3234267"/>
            <a:ext cx="592667"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7" name="Straight Connector 16"/>
          <p:cNvCxnSpPr/>
          <p:nvPr/>
        </p:nvCxnSpPr>
        <p:spPr bwMode="auto">
          <a:xfrm>
            <a:off x="5181600" y="5029200"/>
            <a:ext cx="30480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0" name="Straight Connector 19"/>
          <p:cNvCxnSpPr>
            <a:cxnSpLocks/>
          </p:cNvCxnSpPr>
          <p:nvPr/>
        </p:nvCxnSpPr>
        <p:spPr bwMode="auto">
          <a:xfrm>
            <a:off x="1651000" y="2912533"/>
            <a:ext cx="211667"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1" name="Straight Connector 20"/>
          <p:cNvCxnSpPr>
            <a:cxnSpLocks/>
          </p:cNvCxnSpPr>
          <p:nvPr/>
        </p:nvCxnSpPr>
        <p:spPr bwMode="auto">
          <a:xfrm>
            <a:off x="3649133" y="2912534"/>
            <a:ext cx="194734"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a:cxnSpLocks/>
          </p:cNvCxnSpPr>
          <p:nvPr/>
        </p:nvCxnSpPr>
        <p:spPr bwMode="auto">
          <a:xfrm>
            <a:off x="5486400" y="2912534"/>
            <a:ext cx="20320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3" name="Straight Connector 22"/>
          <p:cNvCxnSpPr>
            <a:cxnSpLocks/>
          </p:cNvCxnSpPr>
          <p:nvPr/>
        </p:nvCxnSpPr>
        <p:spPr bwMode="auto">
          <a:xfrm>
            <a:off x="7433733" y="2929466"/>
            <a:ext cx="220134"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pic>
        <p:nvPicPr>
          <p:cNvPr id="25" name="Picture 99" descr="underline_base">
            <a:extLst>
              <a:ext uri="{FF2B5EF4-FFF2-40B4-BE49-F238E27FC236}">
                <a16:creationId xmlns:a16="http://schemas.microsoft.com/office/drawing/2014/main" id="{6963D83A-1077-DE4F-B2B0-3D0D658F320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72" y="650929"/>
            <a:ext cx="6230318" cy="2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4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descr="underline_base">
            <a:extLst>
              <a:ext uri="{FF2B5EF4-FFF2-40B4-BE49-F238E27FC236}">
                <a16:creationId xmlns:a16="http://schemas.microsoft.com/office/drawing/2014/main" id="{28078D61-3CA1-BD4B-B4DF-4864B69DD43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035050"/>
            <a:ext cx="77692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a:extLst>
              <a:ext uri="{FF2B5EF4-FFF2-40B4-BE49-F238E27FC236}">
                <a16:creationId xmlns:a16="http://schemas.microsoft.com/office/drawing/2014/main" id="{6CD0EF7C-B110-0547-B646-D303D9BEDD3B}"/>
              </a:ext>
            </a:extLst>
          </p:cNvPr>
          <p:cNvSpPr>
            <a:spLocks noGrp="1" noChangeArrowheads="1"/>
          </p:cNvSpPr>
          <p:nvPr>
            <p:ph type="title"/>
          </p:nvPr>
        </p:nvSpPr>
        <p:spPr/>
        <p:txBody>
          <a:bodyPr/>
          <a:lstStyle/>
          <a:p>
            <a:pPr>
              <a:defRPr/>
            </a:pPr>
            <a:r>
              <a:rPr lang="en-US">
                <a:cs typeface="+mj-cs"/>
              </a:rPr>
              <a:t>Two key network-layer functions</a:t>
            </a:r>
          </a:p>
        </p:txBody>
      </p:sp>
      <p:sp>
        <p:nvSpPr>
          <p:cNvPr id="45061" name="Rectangle 3">
            <a:extLst>
              <a:ext uri="{FF2B5EF4-FFF2-40B4-BE49-F238E27FC236}">
                <a16:creationId xmlns:a16="http://schemas.microsoft.com/office/drawing/2014/main" id="{8B6CE573-2F12-4B41-86C7-83087719A21F}"/>
              </a:ext>
            </a:extLst>
          </p:cNvPr>
          <p:cNvSpPr>
            <a:spLocks noGrp="1" noChangeArrowheads="1"/>
          </p:cNvSpPr>
          <p:nvPr>
            <p:ph type="body" idx="1"/>
          </p:nvPr>
        </p:nvSpPr>
        <p:spPr>
          <a:xfrm>
            <a:off x="631825" y="2014538"/>
            <a:ext cx="3556811" cy="4454527"/>
          </a:xfrm>
        </p:spPr>
        <p:txBody>
          <a:bodyPr/>
          <a:lstStyle/>
          <a:p>
            <a:pPr marL="0" indent="0">
              <a:spcBef>
                <a:spcPts val="600"/>
              </a:spcBef>
              <a:buFont typeface="Wingdings" pitchFamily="2" charset="2"/>
              <a:buNone/>
            </a:pPr>
            <a:r>
              <a:rPr lang="en-US" altLang="en-US" i="1" dirty="0">
                <a:solidFill>
                  <a:srgbClr val="CC0000"/>
                </a:solidFill>
                <a:ea typeface="ＭＳ Ｐゴシック" panose="020B0600070205080204" pitchFamily="34" charset="-128"/>
                <a:cs typeface="ＭＳ Ｐゴシック" panose="020B0600070205080204" pitchFamily="34" charset="-128"/>
              </a:rPr>
              <a:t>network-layer functions:</a:t>
            </a:r>
          </a:p>
          <a:p>
            <a:pPr marL="0" indent="0">
              <a:spcBef>
                <a:spcPts val="600"/>
              </a:spcBef>
            </a:pPr>
            <a:r>
              <a:rPr lang="en-US" altLang="en-US" i="1" dirty="0">
                <a:solidFill>
                  <a:srgbClr val="000099"/>
                </a:solidFill>
                <a:ea typeface="ＭＳ Ｐゴシック" panose="020B0600070205080204" pitchFamily="34" charset="-128"/>
                <a:cs typeface="ＭＳ Ｐゴシック" panose="020B0600070205080204" pitchFamily="34" charset="-128"/>
              </a:rPr>
              <a:t>forwarding:</a:t>
            </a:r>
            <a:r>
              <a:rPr lang="en-US" altLang="en-US" dirty="0">
                <a:ea typeface="ＭＳ Ｐゴシック" panose="020B0600070205080204" pitchFamily="34" charset="-128"/>
                <a:cs typeface="ＭＳ Ｐゴシック" panose="020B0600070205080204" pitchFamily="34" charset="-128"/>
              </a:rPr>
              <a:t> move packets from router’</a:t>
            </a:r>
            <a:r>
              <a:rPr lang="en-US" altLang="ja-JP" dirty="0">
                <a:ea typeface="ＭＳ Ｐゴシック" panose="020B0600070205080204" pitchFamily="34" charset="-128"/>
                <a:cs typeface="ＭＳ Ｐゴシック" panose="020B0600070205080204" pitchFamily="34" charset="-128"/>
              </a:rPr>
              <a:t>s input to appropriate router output</a:t>
            </a:r>
          </a:p>
          <a:p>
            <a:pPr marL="0" indent="0">
              <a:spcBef>
                <a:spcPts val="600"/>
              </a:spcBef>
            </a:pPr>
            <a:r>
              <a:rPr lang="en-US" altLang="en-US" i="1" dirty="0">
                <a:solidFill>
                  <a:srgbClr val="000099"/>
                </a:solidFill>
                <a:ea typeface="ＭＳ Ｐゴシック" panose="020B0600070205080204" pitchFamily="34" charset="-128"/>
                <a:cs typeface="ＭＳ Ｐゴシック" panose="020B0600070205080204" pitchFamily="34" charset="-128"/>
              </a:rPr>
              <a:t>routing:</a:t>
            </a:r>
            <a:r>
              <a:rPr lang="en-US" altLang="en-US" dirty="0">
                <a:ea typeface="ＭＳ Ｐゴシック" panose="020B0600070205080204" pitchFamily="34" charset="-128"/>
                <a:cs typeface="ＭＳ Ｐゴシック" panose="020B0600070205080204" pitchFamily="34" charset="-128"/>
              </a:rPr>
              <a:t> determine route (router by router) taken by packets from source to destination</a:t>
            </a:r>
          </a:p>
          <a:p>
            <a:pPr lvl="1">
              <a:spcBef>
                <a:spcPts val="600"/>
              </a:spcBef>
            </a:pPr>
            <a:r>
              <a:rPr lang="en-US" altLang="en-US" i="1" dirty="0">
                <a:latin typeface="Gill Sans MT" panose="020B0502020104020203" pitchFamily="34" charset="77"/>
                <a:ea typeface="ＭＳ Ｐゴシック" panose="020B0600070205080204" pitchFamily="34" charset="-128"/>
              </a:rPr>
              <a:t>routing algorithms</a:t>
            </a:r>
            <a:endParaRPr lang="en-US" altLang="en-US" dirty="0">
              <a:latin typeface="Gill Sans MT" panose="020B0502020104020203" pitchFamily="34" charset="77"/>
              <a:ea typeface="ＭＳ Ｐゴシック" panose="020B0600070205080204" pitchFamily="34" charset="-128"/>
            </a:endParaRPr>
          </a:p>
          <a:p>
            <a:pPr marL="0" indent="0">
              <a:buFont typeface="Wingdings" pitchFamily="2" charset="2"/>
              <a:buNone/>
            </a:pPr>
            <a:endParaRPr lang="en-US" altLang="en-US" dirty="0">
              <a:ea typeface="ＭＳ Ｐゴシック" panose="020B0600070205080204" pitchFamily="34" charset="-128"/>
              <a:cs typeface="ＭＳ Ｐゴシック" panose="020B0600070205080204" pitchFamily="34" charset="-128"/>
            </a:endParaRPr>
          </a:p>
        </p:txBody>
      </p:sp>
      <p:sp>
        <p:nvSpPr>
          <p:cNvPr id="2" name="Slide Number Placeholder 5">
            <a:extLst>
              <a:ext uri="{FF2B5EF4-FFF2-40B4-BE49-F238E27FC236}">
                <a16:creationId xmlns:a16="http://schemas.microsoft.com/office/drawing/2014/main" id="{D57854F7-F583-FE42-A054-6D1C3654A88B}"/>
              </a:ext>
            </a:extLst>
          </p:cNvPr>
          <p:cNvSpPr>
            <a:spLocks noGrp="1"/>
          </p:cNvSpPr>
          <p:nvPr>
            <p:ph type="sldNum" sz="quarter" idx="12"/>
          </p:nvPr>
        </p:nvSpPr>
        <p:spPr>
          <a:xfrm>
            <a:off x="8456613" y="6475413"/>
            <a:ext cx="4587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795EDC7A-CC42-B443-9ADD-F7B6FB5B394C}" type="slidenum">
              <a:rPr lang="en-US" altLang="en-US" sz="1200">
                <a:latin typeface="Tahoma" panose="020B0604030504040204" pitchFamily="34" charset="0"/>
              </a:rPr>
              <a:pPr/>
              <a:t>5</a:t>
            </a:fld>
            <a:endParaRPr lang="en-US" altLang="en-US" sz="1200">
              <a:latin typeface="Tahoma" panose="020B0604030504040204" pitchFamily="34" charset="0"/>
            </a:endParaRPr>
          </a:p>
        </p:txBody>
      </p:sp>
      <p:sp>
        <p:nvSpPr>
          <p:cNvPr id="45063" name="Footer Placeholder 2">
            <a:extLst>
              <a:ext uri="{FF2B5EF4-FFF2-40B4-BE49-F238E27FC236}">
                <a16:creationId xmlns:a16="http://schemas.microsoft.com/office/drawing/2014/main" id="{E3BC0759-3D16-6349-A90D-F219B760E08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grpSp>
        <p:nvGrpSpPr>
          <p:cNvPr id="9" name="Group 8">
            <a:extLst>
              <a:ext uri="{FF2B5EF4-FFF2-40B4-BE49-F238E27FC236}">
                <a16:creationId xmlns:a16="http://schemas.microsoft.com/office/drawing/2014/main" id="{9EC63397-FBED-9348-8B70-E1347389CE82}"/>
              </a:ext>
            </a:extLst>
          </p:cNvPr>
          <p:cNvGrpSpPr>
            <a:grpSpLocks/>
          </p:cNvGrpSpPr>
          <p:nvPr/>
        </p:nvGrpSpPr>
        <p:grpSpPr bwMode="auto">
          <a:xfrm>
            <a:off x="4915650" y="2643220"/>
            <a:ext cx="3547173" cy="914400"/>
            <a:chOff x="938213" y="5436399"/>
            <a:chExt cx="3548006" cy="914549"/>
          </a:xfrm>
        </p:grpSpPr>
        <p:sp>
          <p:nvSpPr>
            <p:cNvPr id="10" name="Freeform 2">
              <a:extLst>
                <a:ext uri="{FF2B5EF4-FFF2-40B4-BE49-F238E27FC236}">
                  <a16:creationId xmlns:a16="http://schemas.microsoft.com/office/drawing/2014/main" id="{3D4AF0DD-C8BA-8948-BAF0-50D848AF8372}"/>
                </a:ext>
              </a:extLst>
            </p:cNvPr>
            <p:cNvSpPr>
              <a:spLocks/>
            </p:cNvSpPr>
            <p:nvPr/>
          </p:nvSpPr>
          <p:spPr bwMode="auto">
            <a:xfrm>
              <a:off x="2591886" y="5436399"/>
              <a:ext cx="1894333" cy="914549"/>
            </a:xfrm>
            <a:custGeom>
              <a:avLst/>
              <a:gdLst>
                <a:gd name="T0" fmla="*/ 1611 w 10001"/>
                <a:gd name="T1" fmla="*/ 374679 h 10125"/>
                <a:gd name="T2" fmla="*/ 287991 w 10001"/>
                <a:gd name="T3" fmla="*/ 147961 h 10125"/>
                <a:gd name="T4" fmla="*/ 1260716 w 10001"/>
                <a:gd name="T5" fmla="*/ 93322 h 10125"/>
                <a:gd name="T6" fmla="*/ 2011909 w 10001"/>
                <a:gd name="T7" fmla="*/ 0 h 10125"/>
                <a:gd name="T8" fmla="*/ 2706712 w 10001"/>
                <a:gd name="T9" fmla="*/ 93600 h 10125"/>
                <a:gd name="T10" fmla="*/ 3255305 w 10001"/>
                <a:gd name="T11" fmla="*/ 46104 h 10125"/>
                <a:gd name="T12" fmla="*/ 4023415 w 10001"/>
                <a:gd name="T13" fmla="*/ 277276 h 10125"/>
                <a:gd name="T14" fmla="*/ 3463544 w 10001"/>
                <a:gd name="T15" fmla="*/ 630526 h 10125"/>
                <a:gd name="T16" fmla="*/ 2817478 w 10001"/>
                <a:gd name="T17" fmla="*/ 864758 h 10125"/>
                <a:gd name="T18" fmla="*/ 2137577 w 10001"/>
                <a:gd name="T19" fmla="*/ 820324 h 10125"/>
                <a:gd name="T20" fmla="*/ 1760571 w 10001"/>
                <a:gd name="T21" fmla="*/ 919490 h 10125"/>
                <a:gd name="T22" fmla="*/ 1264743 w 10001"/>
                <a:gd name="T23" fmla="*/ 929416 h 10125"/>
                <a:gd name="T24" fmla="*/ 877667 w 10001"/>
                <a:gd name="T25" fmla="*/ 732382 h 10125"/>
                <a:gd name="T26" fmla="*/ 478105 w 10001"/>
                <a:gd name="T27" fmla="*/ 695276 h 10125"/>
                <a:gd name="T28" fmla="*/ 1611 w 10001"/>
                <a:gd name="T29" fmla="*/ 374679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gradFill flip="none" rotWithShape="1">
              <a:gsLst>
                <a:gs pos="0">
                  <a:srgbClr val="66CCFF"/>
                </a:gs>
                <a:gs pos="100000">
                  <a:srgbClr val="FFFFFF"/>
                </a:gs>
                <a:gs pos="50000">
                  <a:schemeClr val="bg1"/>
                </a:gs>
              </a:gsLst>
              <a:lin ang="0" scaled="1"/>
              <a:tileRect/>
            </a:gradFill>
            <a:ln>
              <a:noFill/>
            </a:ln>
          </p:spPr>
          <p:txBody>
            <a:bodyPr wrap="none" anchor="ctr"/>
            <a:lstStyle/>
            <a:p>
              <a:pPr>
                <a:defRPr/>
              </a:pPr>
              <a:endParaRPr lang="en-US">
                <a:latin typeface="Arial" charset="0"/>
                <a:ea typeface="ＭＳ Ｐゴシック" charset="0"/>
                <a:cs typeface="ＭＳ Ｐゴシック" charset="0"/>
              </a:endParaRPr>
            </a:p>
          </p:txBody>
        </p:sp>
        <p:cxnSp>
          <p:nvCxnSpPr>
            <p:cNvPr id="11" name="Straight Connector 10">
              <a:extLst>
                <a:ext uri="{FF2B5EF4-FFF2-40B4-BE49-F238E27FC236}">
                  <a16:creationId xmlns:a16="http://schemas.microsoft.com/office/drawing/2014/main" id="{1D7A91D9-BF6B-E84E-AE3C-405561BAFB9A}"/>
                </a:ext>
              </a:extLst>
            </p:cNvPr>
            <p:cNvCxnSpPr/>
            <p:nvPr/>
          </p:nvCxnSpPr>
          <p:spPr>
            <a:xfrm flipV="1">
              <a:off x="3261968" y="5558656"/>
              <a:ext cx="500180" cy="15718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0E7853-5F96-EB49-B0E7-040F82A85389}"/>
                </a:ext>
              </a:extLst>
            </p:cNvPr>
            <p:cNvCxnSpPr/>
            <p:nvPr/>
          </p:nvCxnSpPr>
          <p:spPr>
            <a:xfrm>
              <a:off x="3111121" y="5774591"/>
              <a:ext cx="862215" cy="1047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A512320-69A9-4140-A44D-9B1D0336AF43}"/>
                </a:ext>
              </a:extLst>
            </p:cNvPr>
            <p:cNvCxnSpPr/>
            <p:nvPr/>
          </p:nvCxnSpPr>
          <p:spPr>
            <a:xfrm>
              <a:off x="3123824" y="5880971"/>
              <a:ext cx="714543" cy="2746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2C4F11-6AB8-FC48-81AE-748BAB81B121}"/>
                </a:ext>
              </a:extLst>
            </p:cNvPr>
            <p:cNvCxnSpPr/>
            <p:nvPr/>
          </p:nvCxnSpPr>
          <p:spPr>
            <a:xfrm flipH="1">
              <a:off x="1283479" y="5801583"/>
              <a:ext cx="1506892" cy="15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265">
              <a:extLst>
                <a:ext uri="{FF2B5EF4-FFF2-40B4-BE49-F238E27FC236}">
                  <a16:creationId xmlns:a16="http://schemas.microsoft.com/office/drawing/2014/main" id="{EF6359F9-6411-194D-8C9C-EFA13E68DD36}"/>
                </a:ext>
              </a:extLst>
            </p:cNvPr>
            <p:cNvSpPr txBox="1">
              <a:spLocks noChangeArrowheads="1"/>
            </p:cNvSpPr>
            <p:nvPr/>
          </p:nvSpPr>
          <p:spPr bwMode="auto">
            <a:xfrm>
              <a:off x="3198813" y="54737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1</a:t>
              </a:r>
            </a:p>
          </p:txBody>
        </p:sp>
        <p:sp>
          <p:nvSpPr>
            <p:cNvPr id="16" name="TextBox 281">
              <a:extLst>
                <a:ext uri="{FF2B5EF4-FFF2-40B4-BE49-F238E27FC236}">
                  <a16:creationId xmlns:a16="http://schemas.microsoft.com/office/drawing/2014/main" id="{6A013538-8AD7-934B-92A5-7E5BF6943A4D}"/>
                </a:ext>
              </a:extLst>
            </p:cNvPr>
            <p:cNvSpPr txBox="1">
              <a:spLocks noChangeArrowheads="1"/>
            </p:cNvSpPr>
            <p:nvPr/>
          </p:nvSpPr>
          <p:spPr bwMode="auto">
            <a:xfrm>
              <a:off x="3373438" y="5761038"/>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a:t>
              </a:r>
            </a:p>
          </p:txBody>
        </p:sp>
        <p:sp>
          <p:nvSpPr>
            <p:cNvPr id="17" name="TextBox 282">
              <a:extLst>
                <a:ext uri="{FF2B5EF4-FFF2-40B4-BE49-F238E27FC236}">
                  <a16:creationId xmlns:a16="http://schemas.microsoft.com/office/drawing/2014/main" id="{F4B88861-8033-8A4E-B782-D7F8924485C1}"/>
                </a:ext>
              </a:extLst>
            </p:cNvPr>
            <p:cNvSpPr txBox="1">
              <a:spLocks noChangeArrowheads="1"/>
            </p:cNvSpPr>
            <p:nvPr/>
          </p:nvSpPr>
          <p:spPr bwMode="auto">
            <a:xfrm>
              <a:off x="3068638" y="5862638"/>
              <a:ext cx="261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3</a:t>
              </a:r>
            </a:p>
          </p:txBody>
        </p:sp>
        <p:grpSp>
          <p:nvGrpSpPr>
            <p:cNvPr id="18" name="Group 5">
              <a:extLst>
                <a:ext uri="{FF2B5EF4-FFF2-40B4-BE49-F238E27FC236}">
                  <a16:creationId xmlns:a16="http://schemas.microsoft.com/office/drawing/2014/main" id="{40FE761A-2F80-8A4E-856B-822BE3519A7C}"/>
                </a:ext>
              </a:extLst>
            </p:cNvPr>
            <p:cNvGrpSpPr>
              <a:grpSpLocks/>
            </p:cNvGrpSpPr>
            <p:nvPr/>
          </p:nvGrpSpPr>
          <p:grpSpPr bwMode="auto">
            <a:xfrm>
              <a:off x="938213" y="5484312"/>
              <a:ext cx="1616075" cy="277044"/>
              <a:chOff x="-4079003" y="2965119"/>
              <a:chExt cx="1616718" cy="277677"/>
            </a:xfrm>
          </p:grpSpPr>
          <p:sp>
            <p:nvSpPr>
              <p:cNvPr id="31" name="Rectangle 97">
                <a:extLst>
                  <a:ext uri="{FF2B5EF4-FFF2-40B4-BE49-F238E27FC236}">
                    <a16:creationId xmlns:a16="http://schemas.microsoft.com/office/drawing/2014/main" id="{13C8FE39-5BAB-B749-AA29-BB1AB6CC044D}"/>
                  </a:ext>
                </a:extLst>
              </p:cNvPr>
              <p:cNvSpPr>
                <a:spLocks noChangeArrowheads="1"/>
              </p:cNvSpPr>
              <p:nvPr/>
            </p:nvSpPr>
            <p:spPr bwMode="auto">
              <a:xfrm>
                <a:off x="-4052413" y="2965119"/>
                <a:ext cx="1290538" cy="208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2" name="Rectangle 98">
                <a:extLst>
                  <a:ext uri="{FF2B5EF4-FFF2-40B4-BE49-F238E27FC236}">
                    <a16:creationId xmlns:a16="http://schemas.microsoft.com/office/drawing/2014/main" id="{4C797694-BA65-D44F-A336-A7258C4CCA62}"/>
                  </a:ext>
                </a:extLst>
              </p:cNvPr>
              <p:cNvSpPr>
                <a:spLocks noChangeArrowheads="1"/>
              </p:cNvSpPr>
              <p:nvPr/>
            </p:nvSpPr>
            <p:spPr bwMode="auto">
              <a:xfrm>
                <a:off x="-4079003" y="2985994"/>
                <a:ext cx="1281675" cy="20875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3" name="Line 99">
                <a:extLst>
                  <a:ext uri="{FF2B5EF4-FFF2-40B4-BE49-F238E27FC236}">
                    <a16:creationId xmlns:a16="http://schemas.microsoft.com/office/drawing/2014/main" id="{0F75C1C4-4436-A047-950B-333135F2B92D}"/>
                  </a:ext>
                </a:extLst>
              </p:cNvPr>
              <p:cNvSpPr>
                <a:spLocks noChangeShapeType="1"/>
              </p:cNvSpPr>
              <p:nvPr/>
            </p:nvSpPr>
            <p:spPr bwMode="auto">
              <a:xfrm>
                <a:off x="-2933828" y="3101502"/>
                <a:ext cx="471543"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Rectangle 104">
                <a:extLst>
                  <a:ext uri="{FF2B5EF4-FFF2-40B4-BE49-F238E27FC236}">
                    <a16:creationId xmlns:a16="http://schemas.microsoft.com/office/drawing/2014/main" id="{54C6D55D-A356-6A41-A4EE-ECDA3279D364}"/>
                  </a:ext>
                </a:extLst>
              </p:cNvPr>
              <p:cNvSpPr>
                <a:spLocks noChangeArrowheads="1"/>
              </p:cNvSpPr>
              <p:nvPr/>
            </p:nvSpPr>
            <p:spPr bwMode="auto">
              <a:xfrm>
                <a:off x="-3377007" y="2988777"/>
                <a:ext cx="476861" cy="21014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5" name="Text Box 105">
                <a:extLst>
                  <a:ext uri="{FF2B5EF4-FFF2-40B4-BE49-F238E27FC236}">
                    <a16:creationId xmlns:a16="http://schemas.microsoft.com/office/drawing/2014/main" id="{9BC0F550-8D1E-1449-9A13-BAB4B4B3E339}"/>
                  </a:ext>
                </a:extLst>
              </p:cNvPr>
              <p:cNvSpPr txBox="1">
                <a:spLocks noChangeArrowheads="1"/>
              </p:cNvSpPr>
              <p:nvPr/>
            </p:nvSpPr>
            <p:spPr bwMode="auto">
              <a:xfrm>
                <a:off x="-3430189" y="2965119"/>
                <a:ext cx="184848" cy="27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dirty="0"/>
              </a:p>
            </p:txBody>
          </p:sp>
        </p:grpSp>
        <p:grpSp>
          <p:nvGrpSpPr>
            <p:cNvPr id="20" name="Group 357">
              <a:extLst>
                <a:ext uri="{FF2B5EF4-FFF2-40B4-BE49-F238E27FC236}">
                  <a16:creationId xmlns:a16="http://schemas.microsoft.com/office/drawing/2014/main" id="{E8C92F25-C4E0-1D4C-9867-8A3886F4F411}"/>
                </a:ext>
              </a:extLst>
            </p:cNvPr>
            <p:cNvGrpSpPr>
              <a:grpSpLocks/>
            </p:cNvGrpSpPr>
            <p:nvPr/>
          </p:nvGrpSpPr>
          <p:grpSpPr bwMode="auto">
            <a:xfrm>
              <a:off x="2714625" y="5659438"/>
              <a:ext cx="565150" cy="293687"/>
              <a:chOff x="1871277" y="1576300"/>
              <a:chExt cx="1128371" cy="437861"/>
            </a:xfrm>
          </p:grpSpPr>
          <p:sp>
            <p:nvSpPr>
              <p:cNvPr id="22" name="Oval 21">
                <a:extLst>
                  <a:ext uri="{FF2B5EF4-FFF2-40B4-BE49-F238E27FC236}">
                    <a16:creationId xmlns:a16="http://schemas.microsoft.com/office/drawing/2014/main" id="{1253A381-B6EC-3B43-AC2B-BF0A60088025}"/>
                  </a:ext>
                </a:extLst>
              </p:cNvPr>
              <p:cNvSpPr>
                <a:spLocks noChangeArrowheads="1"/>
              </p:cNvSpPr>
              <p:nvPr/>
            </p:nvSpPr>
            <p:spPr bwMode="auto">
              <a:xfrm flipV="1">
                <a:off x="1873504" y="1693538"/>
                <a:ext cx="1125467" cy="319572"/>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3" name="Rectangle 22">
                <a:extLst>
                  <a:ext uri="{FF2B5EF4-FFF2-40B4-BE49-F238E27FC236}">
                    <a16:creationId xmlns:a16="http://schemas.microsoft.com/office/drawing/2014/main" id="{64797C7D-E17F-4942-9F0D-2980B7D7058A}"/>
                  </a:ext>
                </a:extLst>
              </p:cNvPr>
              <p:cNvSpPr/>
              <p:nvPr/>
            </p:nvSpPr>
            <p:spPr bwMode="auto">
              <a:xfrm>
                <a:off x="1870334" y="1738514"/>
                <a:ext cx="1128637" cy="11599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4F83FD53-3730-D140-8301-5BD8FFBE362A}"/>
                  </a:ext>
                </a:extLst>
              </p:cNvPr>
              <p:cNvSpPr>
                <a:spLocks noChangeArrowheads="1"/>
              </p:cNvSpPr>
              <p:nvPr/>
            </p:nvSpPr>
            <p:spPr bwMode="auto">
              <a:xfrm flipV="1">
                <a:off x="1870334" y="1575177"/>
                <a:ext cx="1125465" cy="319572"/>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5" name="Freeform 24">
                <a:extLst>
                  <a:ext uri="{FF2B5EF4-FFF2-40B4-BE49-F238E27FC236}">
                    <a16:creationId xmlns:a16="http://schemas.microsoft.com/office/drawing/2014/main" id="{191DEE17-906C-004E-9D95-A264E1EA4ECA}"/>
                  </a:ext>
                </a:extLst>
              </p:cNvPr>
              <p:cNvSpPr/>
              <p:nvPr/>
            </p:nvSpPr>
            <p:spPr bwMode="auto">
              <a:xfrm>
                <a:off x="2158833" y="1672232"/>
                <a:ext cx="548468" cy="1609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Freeform 25">
                <a:extLst>
                  <a:ext uri="{FF2B5EF4-FFF2-40B4-BE49-F238E27FC236}">
                    <a16:creationId xmlns:a16="http://schemas.microsoft.com/office/drawing/2014/main" id="{4D4E7930-D9FB-1448-8FF5-A06CFB42AC48}"/>
                  </a:ext>
                </a:extLst>
              </p:cNvPr>
              <p:cNvSpPr>
                <a:spLocks/>
              </p:cNvSpPr>
              <p:nvPr/>
            </p:nvSpPr>
            <p:spPr bwMode="auto">
              <a:xfrm>
                <a:off x="2101767" y="1631990"/>
                <a:ext cx="662599" cy="111258"/>
              </a:xfrm>
              <a:custGeom>
                <a:avLst/>
                <a:gdLst>
                  <a:gd name="T0" fmla="*/ 0 w 3723451"/>
                  <a:gd name="T1" fmla="*/ 27219 h 932950"/>
                  <a:gd name="T2" fmla="*/ 116589 w 3723451"/>
                  <a:gd name="T3" fmla="*/ 321 h 932950"/>
                  <a:gd name="T4" fmla="*/ 330241 w 3723451"/>
                  <a:gd name="T5" fmla="*/ 62079 h 932950"/>
                  <a:gd name="T6" fmla="*/ 534068 w 3723451"/>
                  <a:gd name="T7" fmla="*/ 0 h 932950"/>
                  <a:gd name="T8" fmla="*/ 662599 w 3723451"/>
                  <a:gd name="T9" fmla="*/ 24703 h 932950"/>
                  <a:gd name="T10" fmla="*/ 566972 w 3723451"/>
                  <a:gd name="T11" fmla="*/ 55080 h 932950"/>
                  <a:gd name="T12" fmla="*/ 536184 w 3723451"/>
                  <a:gd name="T13" fmla="*/ 46891 h 932950"/>
                  <a:gd name="T14" fmla="*/ 333995 w 3723451"/>
                  <a:gd name="T15" fmla="*/ 111258 h 932950"/>
                  <a:gd name="T16" fmla="*/ 126634 w 3723451"/>
                  <a:gd name="T17" fmla="*/ 49258 h 932950"/>
                  <a:gd name="T18" fmla="*/ 93107 w 3723451"/>
                  <a:gd name="T19" fmla="*/ 55950 h 932950"/>
                  <a:gd name="T20" fmla="*/ 0 w 3723451"/>
                  <a:gd name="T21" fmla="*/ 27219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27" name="Freeform 26">
                <a:extLst>
                  <a:ext uri="{FF2B5EF4-FFF2-40B4-BE49-F238E27FC236}">
                    <a16:creationId xmlns:a16="http://schemas.microsoft.com/office/drawing/2014/main" id="{EB42E278-98D3-6A40-8FBF-EF93F6BCDD99}"/>
                  </a:ext>
                </a:extLst>
              </p:cNvPr>
              <p:cNvSpPr>
                <a:spLocks/>
              </p:cNvSpPr>
              <p:nvPr/>
            </p:nvSpPr>
            <p:spPr bwMode="auto">
              <a:xfrm>
                <a:off x="2536103" y="1726678"/>
                <a:ext cx="244114" cy="97055"/>
              </a:xfrm>
              <a:custGeom>
                <a:avLst/>
                <a:gdLst>
                  <a:gd name="T0" fmla="*/ 0 w 1366596"/>
                  <a:gd name="T1" fmla="*/ 0 h 809868"/>
                  <a:gd name="T2" fmla="*/ 244114 w 1366596"/>
                  <a:gd name="T3" fmla="*/ 74997 h 809868"/>
                  <a:gd name="T4" fmla="*/ 154523 w 1366596"/>
                  <a:gd name="T5" fmla="*/ 97055 h 809868"/>
                  <a:gd name="T6" fmla="*/ 822 w 1366596"/>
                  <a:gd name="T7" fmla="*/ 5128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28" name="Freeform 27">
                <a:extLst>
                  <a:ext uri="{FF2B5EF4-FFF2-40B4-BE49-F238E27FC236}">
                    <a16:creationId xmlns:a16="http://schemas.microsoft.com/office/drawing/2014/main" id="{E65E1D44-CE50-DA4D-80B0-EF6178CB361D}"/>
                  </a:ext>
                </a:extLst>
              </p:cNvPr>
              <p:cNvSpPr>
                <a:spLocks/>
              </p:cNvSpPr>
              <p:nvPr/>
            </p:nvSpPr>
            <p:spPr bwMode="auto">
              <a:xfrm>
                <a:off x="2089086" y="1729045"/>
                <a:ext cx="240945" cy="97056"/>
              </a:xfrm>
              <a:custGeom>
                <a:avLst/>
                <a:gdLst>
                  <a:gd name="T0" fmla="*/ 237656 w 1348191"/>
                  <a:gd name="T1" fmla="*/ 0 h 791462"/>
                  <a:gd name="T2" fmla="*/ 240945 w 1348191"/>
                  <a:gd name="T3" fmla="*/ 46835 h 791462"/>
                  <a:gd name="T4" fmla="*/ 87168 w 1348191"/>
                  <a:gd name="T5" fmla="*/ 97056 h 791462"/>
                  <a:gd name="T6" fmla="*/ 0 w 1348191"/>
                  <a:gd name="T7" fmla="*/ 75049 h 791462"/>
                  <a:gd name="T8" fmla="*/ 237656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29" name="Straight Connector 28">
                <a:extLst>
                  <a:ext uri="{FF2B5EF4-FFF2-40B4-BE49-F238E27FC236}">
                    <a16:creationId xmlns:a16="http://schemas.microsoft.com/office/drawing/2014/main" id="{F5CEF25D-A3ED-6B4B-87F6-A989D977900D}"/>
                  </a:ext>
                </a:extLst>
              </p:cNvPr>
              <p:cNvCxnSpPr>
                <a:cxnSpLocks noChangeShapeType="1"/>
                <a:endCxn id="24" idx="2"/>
              </p:cNvCxnSpPr>
              <p:nvPr/>
            </p:nvCxnSpPr>
            <p:spPr bwMode="auto">
              <a:xfrm flipH="1" flipV="1">
                <a:off x="1870334" y="1736147"/>
                <a:ext cx="3169" cy="12309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93DF35C4-8BE9-9D40-ADFD-82EB2330EB83}"/>
                  </a:ext>
                </a:extLst>
              </p:cNvPr>
              <p:cNvCxnSpPr>
                <a:cxnSpLocks noChangeShapeType="1"/>
              </p:cNvCxnSpPr>
              <p:nvPr/>
            </p:nvCxnSpPr>
            <p:spPr bwMode="auto">
              <a:xfrm flipH="1" flipV="1">
                <a:off x="2995800" y="1733779"/>
                <a:ext cx="3171" cy="12309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21" name="Freeform 120">
              <a:extLst>
                <a:ext uri="{FF2B5EF4-FFF2-40B4-BE49-F238E27FC236}">
                  <a16:creationId xmlns:a16="http://schemas.microsoft.com/office/drawing/2014/main" id="{C124E4F1-2587-3946-ACF1-388B59A27FB5}"/>
                </a:ext>
              </a:extLst>
            </p:cNvPr>
            <p:cNvSpPr>
              <a:spLocks/>
            </p:cNvSpPr>
            <p:nvPr/>
          </p:nvSpPr>
          <p:spPr bwMode="auto">
            <a:xfrm>
              <a:off x="2493963" y="5668963"/>
              <a:ext cx="982662" cy="233362"/>
            </a:xfrm>
            <a:custGeom>
              <a:avLst/>
              <a:gdLst>
                <a:gd name="T0" fmla="*/ 0 w 554"/>
                <a:gd name="T1" fmla="*/ 2147483647 h 167"/>
                <a:gd name="T2" fmla="*/ 2147483647 w 554"/>
                <a:gd name="T3" fmla="*/ 2147483647 h 167"/>
                <a:gd name="T4" fmla="*/ 2147483647 w 554"/>
                <a:gd name="T5" fmla="*/ 2147483647 h 167"/>
                <a:gd name="T6" fmla="*/ 0 60000 65536"/>
                <a:gd name="T7" fmla="*/ 0 60000 65536"/>
                <a:gd name="T8" fmla="*/ 0 60000 65536"/>
                <a:gd name="T9" fmla="*/ 0 w 554"/>
                <a:gd name="T10" fmla="*/ 0 h 167"/>
                <a:gd name="T11" fmla="*/ 554 w 554"/>
                <a:gd name="T12" fmla="*/ 167 h 167"/>
              </a:gdLst>
              <a:ahLst/>
              <a:cxnLst>
                <a:cxn ang="T6">
                  <a:pos x="T0" y="T1"/>
                </a:cxn>
                <a:cxn ang="T7">
                  <a:pos x="T2" y="T3"/>
                </a:cxn>
                <a:cxn ang="T8">
                  <a:pos x="T4" y="T5"/>
                </a:cxn>
              </a:cxnLst>
              <a:rect l="T9" t="T10" r="T11" b="T12"/>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2" name="Group 111">
            <a:extLst>
              <a:ext uri="{FF2B5EF4-FFF2-40B4-BE49-F238E27FC236}">
                <a16:creationId xmlns:a16="http://schemas.microsoft.com/office/drawing/2014/main" id="{6546C39D-ECBC-5845-9E99-4672EB5CCF93}"/>
              </a:ext>
            </a:extLst>
          </p:cNvPr>
          <p:cNvGrpSpPr/>
          <p:nvPr/>
        </p:nvGrpSpPr>
        <p:grpSpPr>
          <a:xfrm>
            <a:off x="4256705" y="4477273"/>
            <a:ext cx="4274380" cy="939800"/>
            <a:chOff x="4146698" y="3990941"/>
            <a:chExt cx="4274380" cy="939800"/>
          </a:xfrm>
        </p:grpSpPr>
        <p:grpSp>
          <p:nvGrpSpPr>
            <p:cNvPr id="3" name="Group 2">
              <a:extLst>
                <a:ext uri="{FF2B5EF4-FFF2-40B4-BE49-F238E27FC236}">
                  <a16:creationId xmlns:a16="http://schemas.microsoft.com/office/drawing/2014/main" id="{941E8FE6-BFC0-384A-B951-06FA3FC50B08}"/>
                </a:ext>
              </a:extLst>
            </p:cNvPr>
            <p:cNvGrpSpPr/>
            <p:nvPr/>
          </p:nvGrpSpPr>
          <p:grpSpPr>
            <a:xfrm>
              <a:off x="4361656" y="3990941"/>
              <a:ext cx="4027487" cy="939800"/>
              <a:chOff x="2592388" y="5437188"/>
              <a:chExt cx="4027487" cy="939800"/>
            </a:xfrm>
          </p:grpSpPr>
          <p:sp>
            <p:nvSpPr>
              <p:cNvPr id="37" name="Freeform 2">
                <a:extLst>
                  <a:ext uri="{FF2B5EF4-FFF2-40B4-BE49-F238E27FC236}">
                    <a16:creationId xmlns:a16="http://schemas.microsoft.com/office/drawing/2014/main" id="{A08210E2-A311-6342-99C5-721A6A4266BA}"/>
                  </a:ext>
                </a:extLst>
              </p:cNvPr>
              <p:cNvSpPr>
                <a:spLocks/>
              </p:cNvSpPr>
              <p:nvPr/>
            </p:nvSpPr>
            <p:spPr bwMode="auto">
              <a:xfrm>
                <a:off x="2592388" y="5437188"/>
                <a:ext cx="4027487" cy="939800"/>
              </a:xfrm>
              <a:custGeom>
                <a:avLst/>
                <a:gdLst>
                  <a:gd name="T0" fmla="*/ 2147483647 w 10001"/>
                  <a:gd name="T1" fmla="*/ 2147483647 h 10125"/>
                  <a:gd name="T2" fmla="*/ 2147483647 w 10001"/>
                  <a:gd name="T3" fmla="*/ 2147483647 h 10125"/>
                  <a:gd name="T4" fmla="*/ 2147483647 w 10001"/>
                  <a:gd name="T5" fmla="*/ 2147483647 h 10125"/>
                  <a:gd name="T6" fmla="*/ 2147483647 w 10001"/>
                  <a:gd name="T7" fmla="*/ 0 h 10125"/>
                  <a:gd name="T8" fmla="*/ 2147483647 w 10001"/>
                  <a:gd name="T9" fmla="*/ 2147483647 h 10125"/>
                  <a:gd name="T10" fmla="*/ 2147483647 w 10001"/>
                  <a:gd name="T11" fmla="*/ 2147483647 h 10125"/>
                  <a:gd name="T12" fmla="*/ 2147483647 w 10001"/>
                  <a:gd name="T13" fmla="*/ 2147483647 h 10125"/>
                  <a:gd name="T14" fmla="*/ 2147483647 w 10001"/>
                  <a:gd name="T15" fmla="*/ 2147483647 h 10125"/>
                  <a:gd name="T16" fmla="*/ 2147483647 w 10001"/>
                  <a:gd name="T17" fmla="*/ 2147483647 h 10125"/>
                  <a:gd name="T18" fmla="*/ 2147483647 w 10001"/>
                  <a:gd name="T19" fmla="*/ 2147483647 h 10125"/>
                  <a:gd name="T20" fmla="*/ 2147483647 w 10001"/>
                  <a:gd name="T21" fmla="*/ 2147483647 h 10125"/>
                  <a:gd name="T22" fmla="*/ 2147483647 w 10001"/>
                  <a:gd name="T23" fmla="*/ 2147483647 h 10125"/>
                  <a:gd name="T24" fmla="*/ 2147483647 w 10001"/>
                  <a:gd name="T25" fmla="*/ 2147483647 h 10125"/>
                  <a:gd name="T26" fmla="*/ 2147483647 w 10001"/>
                  <a:gd name="T27" fmla="*/ 2147483647 h 10125"/>
                  <a:gd name="T28" fmla="*/ 2147483647 w 10001"/>
                  <a:gd name="T29" fmla="*/ 2147483647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38" name="Group 7">
                <a:extLst>
                  <a:ext uri="{FF2B5EF4-FFF2-40B4-BE49-F238E27FC236}">
                    <a16:creationId xmlns:a16="http://schemas.microsoft.com/office/drawing/2014/main" id="{D6095625-F0FE-C14A-A74F-0A9EBD28FADD}"/>
                  </a:ext>
                </a:extLst>
              </p:cNvPr>
              <p:cNvGrpSpPr>
                <a:grpSpLocks/>
              </p:cNvGrpSpPr>
              <p:nvPr/>
            </p:nvGrpSpPr>
            <p:grpSpPr bwMode="auto">
              <a:xfrm>
                <a:off x="3681413" y="6015038"/>
                <a:ext cx="563562" cy="293687"/>
                <a:chOff x="1871277" y="1576300"/>
                <a:chExt cx="1128371" cy="437861"/>
              </a:xfrm>
            </p:grpSpPr>
            <p:sp>
              <p:nvSpPr>
                <p:cNvPr id="39" name="Oval 38">
                  <a:extLst>
                    <a:ext uri="{FF2B5EF4-FFF2-40B4-BE49-F238E27FC236}">
                      <a16:creationId xmlns:a16="http://schemas.microsoft.com/office/drawing/2014/main" id="{CC89C397-E84C-F947-9023-A9C2BC12E058}"/>
                    </a:ext>
                  </a:extLst>
                </p:cNvPr>
                <p:cNvSpPr>
                  <a:spLocks noChangeArrowheads="1"/>
                </p:cNvSpPr>
                <p:nvPr/>
              </p:nvSpPr>
              <p:spPr bwMode="auto">
                <a:xfrm flipV="1">
                  <a:off x="1874455" y="1694641"/>
                  <a:ext cx="1125193"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40" name="Rectangle 39">
                  <a:extLst>
                    <a:ext uri="{FF2B5EF4-FFF2-40B4-BE49-F238E27FC236}">
                      <a16:creationId xmlns:a16="http://schemas.microsoft.com/office/drawing/2014/main" id="{0D1B767E-63BF-C144-BF96-CA2F7E92CD14}"/>
                    </a:ext>
                  </a:extLst>
                </p:cNvPr>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a:extLst>
                    <a:ext uri="{FF2B5EF4-FFF2-40B4-BE49-F238E27FC236}">
                      <a16:creationId xmlns:a16="http://schemas.microsoft.com/office/drawing/2014/main" id="{F91144CE-1AE6-9B4E-BFCA-0BA519DEB142}"/>
                    </a:ext>
                  </a:extLst>
                </p:cNvPr>
                <p:cNvSpPr>
                  <a:spLocks noChangeArrowheads="1"/>
                </p:cNvSpPr>
                <p:nvPr/>
              </p:nvSpPr>
              <p:spPr bwMode="auto">
                <a:xfrm flipV="1">
                  <a:off x="1871277" y="1576300"/>
                  <a:ext cx="1125193"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42" name="Freeform 41">
                  <a:extLst>
                    <a:ext uri="{FF2B5EF4-FFF2-40B4-BE49-F238E27FC236}">
                      <a16:creationId xmlns:a16="http://schemas.microsoft.com/office/drawing/2014/main" id="{90D5A00A-F95C-334B-A611-FC25EEF3193D}"/>
                    </a:ext>
                  </a:extLst>
                </p:cNvPr>
                <p:cNvSpPr/>
                <p:nvPr/>
              </p:nvSpPr>
              <p:spPr bwMode="auto">
                <a:xfrm>
                  <a:off x="2160521" y="1673339"/>
                  <a:ext cx="546704"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Freeform 42">
                  <a:extLst>
                    <a:ext uri="{FF2B5EF4-FFF2-40B4-BE49-F238E27FC236}">
                      <a16:creationId xmlns:a16="http://schemas.microsoft.com/office/drawing/2014/main" id="{47A47BD2-C664-C842-BBA1-F6311B0A0F28}"/>
                    </a:ext>
                  </a:extLst>
                </p:cNvPr>
                <p:cNvSpPr>
                  <a:spLocks/>
                </p:cNvSpPr>
                <p:nvPr/>
              </p:nvSpPr>
              <p:spPr bwMode="auto">
                <a:xfrm>
                  <a:off x="2103307" y="1633104"/>
                  <a:ext cx="661131" cy="111240"/>
                </a:xfrm>
                <a:custGeom>
                  <a:avLst/>
                  <a:gdLst>
                    <a:gd name="T0" fmla="*/ 0 w 3723451"/>
                    <a:gd name="T1" fmla="*/ 27215 h 932950"/>
                    <a:gd name="T2" fmla="*/ 116331 w 3723451"/>
                    <a:gd name="T3" fmla="*/ 321 h 932950"/>
                    <a:gd name="T4" fmla="*/ 329509 w 3723451"/>
                    <a:gd name="T5" fmla="*/ 62069 h 932950"/>
                    <a:gd name="T6" fmla="*/ 532884 w 3723451"/>
                    <a:gd name="T7" fmla="*/ 0 h 932950"/>
                    <a:gd name="T8" fmla="*/ 661131 w 3723451"/>
                    <a:gd name="T9" fmla="*/ 24699 h 932950"/>
                    <a:gd name="T10" fmla="*/ 565716 w 3723451"/>
                    <a:gd name="T11" fmla="*/ 55071 h 932950"/>
                    <a:gd name="T12" fmla="*/ 534996 w 3723451"/>
                    <a:gd name="T13" fmla="*/ 46883 h 932950"/>
                    <a:gd name="T14" fmla="*/ 333255 w 3723451"/>
                    <a:gd name="T15" fmla="*/ 111240 h 932950"/>
                    <a:gd name="T16" fmla="*/ 126353 w 3723451"/>
                    <a:gd name="T17" fmla="*/ 49250 h 932950"/>
                    <a:gd name="T18" fmla="*/ 92901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4" name="Freeform 43">
                  <a:extLst>
                    <a:ext uri="{FF2B5EF4-FFF2-40B4-BE49-F238E27FC236}">
                      <a16:creationId xmlns:a16="http://schemas.microsoft.com/office/drawing/2014/main" id="{6BED544B-3B53-6E48-94AF-916E3B41A8A0}"/>
                    </a:ext>
                  </a:extLst>
                </p:cNvPr>
                <p:cNvSpPr>
                  <a:spLocks/>
                </p:cNvSpPr>
                <p:nvPr/>
              </p:nvSpPr>
              <p:spPr bwMode="auto">
                <a:xfrm>
                  <a:off x="2538765" y="1727776"/>
                  <a:ext cx="241567" cy="97039"/>
                </a:xfrm>
                <a:custGeom>
                  <a:avLst/>
                  <a:gdLst>
                    <a:gd name="T0" fmla="*/ 0 w 1366596"/>
                    <a:gd name="T1" fmla="*/ 0 h 809868"/>
                    <a:gd name="T2" fmla="*/ 241567 w 1366596"/>
                    <a:gd name="T3" fmla="*/ 74985 h 809868"/>
                    <a:gd name="T4" fmla="*/ 152911 w 1366596"/>
                    <a:gd name="T5" fmla="*/ 97039 h 809868"/>
                    <a:gd name="T6" fmla="*/ 813 w 1366596"/>
                    <a:gd name="T7" fmla="*/ 5127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5" name="Freeform 44">
                  <a:extLst>
                    <a:ext uri="{FF2B5EF4-FFF2-40B4-BE49-F238E27FC236}">
                      <a16:creationId xmlns:a16="http://schemas.microsoft.com/office/drawing/2014/main" id="{F67F6722-0610-EF4C-BA88-7E649B4834B3}"/>
                    </a:ext>
                  </a:extLst>
                </p:cNvPr>
                <p:cNvSpPr>
                  <a:spLocks/>
                </p:cNvSpPr>
                <p:nvPr/>
              </p:nvSpPr>
              <p:spPr bwMode="auto">
                <a:xfrm>
                  <a:off x="2090593" y="1730143"/>
                  <a:ext cx="238389" cy="97040"/>
                </a:xfrm>
                <a:custGeom>
                  <a:avLst/>
                  <a:gdLst>
                    <a:gd name="T0" fmla="*/ 235135 w 1348191"/>
                    <a:gd name="T1" fmla="*/ 0 h 791462"/>
                    <a:gd name="T2" fmla="*/ 238389 w 1348191"/>
                    <a:gd name="T3" fmla="*/ 46827 h 791462"/>
                    <a:gd name="T4" fmla="*/ 86243 w 1348191"/>
                    <a:gd name="T5" fmla="*/ 97040 h 791462"/>
                    <a:gd name="T6" fmla="*/ 0 w 1348191"/>
                    <a:gd name="T7" fmla="*/ 75037 h 791462"/>
                    <a:gd name="T8" fmla="*/ 235135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46" name="Straight Connector 45">
                  <a:extLst>
                    <a:ext uri="{FF2B5EF4-FFF2-40B4-BE49-F238E27FC236}">
                      <a16:creationId xmlns:a16="http://schemas.microsoft.com/office/drawing/2014/main" id="{E2A7AC2E-43D9-434B-B685-E1B5E8C6ADFB}"/>
                    </a:ext>
                  </a:extLst>
                </p:cNvPr>
                <p:cNvCxnSpPr>
                  <a:cxnSpLocks noChangeShapeType="1"/>
                  <a:endCxn id="41" idx="2"/>
                </p:cNvCxnSpPr>
                <p:nvPr/>
              </p:nvCxnSpPr>
              <p:spPr bwMode="auto">
                <a:xfrm flipH="1" flipV="1">
                  <a:off x="1871277" y="1737244"/>
                  <a:ext cx="3178"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717CD617-E535-8848-9553-88D3009A85FF}"/>
                    </a:ext>
                  </a:extLst>
                </p:cNvPr>
                <p:cNvCxnSpPr>
                  <a:cxnSpLocks noChangeShapeType="1"/>
                </p:cNvCxnSpPr>
                <p:nvPr/>
              </p:nvCxnSpPr>
              <p:spPr bwMode="auto">
                <a:xfrm flipH="1" flipV="1">
                  <a:off x="2996470" y="1734876"/>
                  <a:ext cx="3178"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8" name="Group 327">
                <a:extLst>
                  <a:ext uri="{FF2B5EF4-FFF2-40B4-BE49-F238E27FC236}">
                    <a16:creationId xmlns:a16="http://schemas.microsoft.com/office/drawing/2014/main" id="{474D1FCA-DB10-054C-B7EF-D210388431C9}"/>
                  </a:ext>
                </a:extLst>
              </p:cNvPr>
              <p:cNvGrpSpPr>
                <a:grpSpLocks/>
              </p:cNvGrpSpPr>
              <p:nvPr/>
            </p:nvGrpSpPr>
            <p:grpSpPr bwMode="auto">
              <a:xfrm>
                <a:off x="4376738" y="5473700"/>
                <a:ext cx="565150" cy="292100"/>
                <a:chOff x="1871277" y="1576300"/>
                <a:chExt cx="1128371" cy="437861"/>
              </a:xfrm>
            </p:grpSpPr>
            <p:sp>
              <p:nvSpPr>
                <p:cNvPr id="49" name="Oval 48">
                  <a:extLst>
                    <a:ext uri="{FF2B5EF4-FFF2-40B4-BE49-F238E27FC236}">
                      <a16:creationId xmlns:a16="http://schemas.microsoft.com/office/drawing/2014/main" id="{40870736-1532-F647-96A2-9996F16F6B73}"/>
                    </a:ext>
                  </a:extLst>
                </p:cNvPr>
                <p:cNvSpPr>
                  <a:spLocks noChangeArrowheads="1"/>
                </p:cNvSpPr>
                <p:nvPr/>
              </p:nvSpPr>
              <p:spPr bwMode="auto">
                <a:xfrm flipV="1">
                  <a:off x="1874446" y="1692905"/>
                  <a:ext cx="1125202" cy="321256"/>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50" name="Rectangle 49">
                  <a:extLst>
                    <a:ext uri="{FF2B5EF4-FFF2-40B4-BE49-F238E27FC236}">
                      <a16:creationId xmlns:a16="http://schemas.microsoft.com/office/drawing/2014/main" id="{EC54234D-FF25-5241-A720-2D6E31E3C2F2}"/>
                    </a:ext>
                  </a:extLst>
                </p:cNvPr>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Oval 50">
                  <a:extLst>
                    <a:ext uri="{FF2B5EF4-FFF2-40B4-BE49-F238E27FC236}">
                      <a16:creationId xmlns:a16="http://schemas.microsoft.com/office/drawing/2014/main" id="{1DFD715C-1D8E-8E4A-B6CD-5829D18F6443}"/>
                    </a:ext>
                  </a:extLst>
                </p:cNvPr>
                <p:cNvSpPr>
                  <a:spLocks noChangeArrowheads="1"/>
                </p:cNvSpPr>
                <p:nvPr/>
              </p:nvSpPr>
              <p:spPr bwMode="auto">
                <a:xfrm flipV="1">
                  <a:off x="1871277" y="1576300"/>
                  <a:ext cx="1125200" cy="32125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52" name="Freeform 51">
                  <a:extLst>
                    <a:ext uri="{FF2B5EF4-FFF2-40B4-BE49-F238E27FC236}">
                      <a16:creationId xmlns:a16="http://schemas.microsoft.com/office/drawing/2014/main" id="{F8697B23-B465-6341-9A9E-695A191768D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Freeform 52">
                  <a:extLst>
                    <a:ext uri="{FF2B5EF4-FFF2-40B4-BE49-F238E27FC236}">
                      <a16:creationId xmlns:a16="http://schemas.microsoft.com/office/drawing/2014/main" id="{A43CC408-E0C0-FD4D-B2A8-956D7F0E881F}"/>
                    </a:ext>
                  </a:extLst>
                </p:cNvPr>
                <p:cNvSpPr>
                  <a:spLocks/>
                </p:cNvSpPr>
                <p:nvPr/>
              </p:nvSpPr>
              <p:spPr bwMode="auto">
                <a:xfrm>
                  <a:off x="2102655" y="1633412"/>
                  <a:ext cx="662444" cy="111846"/>
                </a:xfrm>
                <a:custGeom>
                  <a:avLst/>
                  <a:gdLst>
                    <a:gd name="T0" fmla="*/ 0 w 3723451"/>
                    <a:gd name="T1" fmla="*/ 27363 h 932950"/>
                    <a:gd name="T2" fmla="*/ 116562 w 3723451"/>
                    <a:gd name="T3" fmla="*/ 322 h 932950"/>
                    <a:gd name="T4" fmla="*/ 330164 w 3723451"/>
                    <a:gd name="T5" fmla="*/ 62407 h 932950"/>
                    <a:gd name="T6" fmla="*/ 533943 w 3723451"/>
                    <a:gd name="T7" fmla="*/ 0 h 932950"/>
                    <a:gd name="T8" fmla="*/ 662444 w 3723451"/>
                    <a:gd name="T9" fmla="*/ 24834 h 932950"/>
                    <a:gd name="T10" fmla="*/ 566839 w 3723451"/>
                    <a:gd name="T11" fmla="*/ 55371 h 932950"/>
                    <a:gd name="T12" fmla="*/ 536059 w 3723451"/>
                    <a:gd name="T13" fmla="*/ 47138 h 932950"/>
                    <a:gd name="T14" fmla="*/ 333917 w 3723451"/>
                    <a:gd name="T15" fmla="*/ 111846 h 932950"/>
                    <a:gd name="T16" fmla="*/ 126604 w 3723451"/>
                    <a:gd name="T17" fmla="*/ 49519 h 932950"/>
                    <a:gd name="T18" fmla="*/ 93086 w 3723451"/>
                    <a:gd name="T19" fmla="*/ 56246 h 932950"/>
                    <a:gd name="T20" fmla="*/ 0 w 3723451"/>
                    <a:gd name="T21" fmla="*/ 27363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54" name="Freeform 53">
                  <a:extLst>
                    <a:ext uri="{FF2B5EF4-FFF2-40B4-BE49-F238E27FC236}">
                      <a16:creationId xmlns:a16="http://schemas.microsoft.com/office/drawing/2014/main" id="{39A38D66-4CF9-3744-8F39-D854F93582FC}"/>
                    </a:ext>
                  </a:extLst>
                </p:cNvPr>
                <p:cNvSpPr>
                  <a:spLocks/>
                </p:cNvSpPr>
                <p:nvPr/>
              </p:nvSpPr>
              <p:spPr bwMode="auto">
                <a:xfrm>
                  <a:off x="2536889" y="1728599"/>
                  <a:ext cx="244057" cy="97568"/>
                </a:xfrm>
                <a:custGeom>
                  <a:avLst/>
                  <a:gdLst>
                    <a:gd name="T0" fmla="*/ 0 w 1366596"/>
                    <a:gd name="T1" fmla="*/ 0 h 809868"/>
                    <a:gd name="T2" fmla="*/ 244057 w 1366596"/>
                    <a:gd name="T3" fmla="*/ 75393 h 809868"/>
                    <a:gd name="T4" fmla="*/ 154487 w 1366596"/>
                    <a:gd name="T5" fmla="*/ 97568 h 809868"/>
                    <a:gd name="T6" fmla="*/ 822 w 1366596"/>
                    <a:gd name="T7" fmla="*/ 5155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55" name="Freeform 54">
                  <a:extLst>
                    <a:ext uri="{FF2B5EF4-FFF2-40B4-BE49-F238E27FC236}">
                      <a16:creationId xmlns:a16="http://schemas.microsoft.com/office/drawing/2014/main" id="{E30DF1A2-1B2F-C24A-9FE0-E6D21A9C4175}"/>
                    </a:ext>
                  </a:extLst>
                </p:cNvPr>
                <p:cNvSpPr>
                  <a:spLocks/>
                </p:cNvSpPr>
                <p:nvPr/>
              </p:nvSpPr>
              <p:spPr bwMode="auto">
                <a:xfrm>
                  <a:off x="2089977" y="1730980"/>
                  <a:ext cx="240888" cy="95187"/>
                </a:xfrm>
                <a:custGeom>
                  <a:avLst/>
                  <a:gdLst>
                    <a:gd name="T0" fmla="*/ 237599 w 1348191"/>
                    <a:gd name="T1" fmla="*/ 0 h 791462"/>
                    <a:gd name="T2" fmla="*/ 240888 w 1348191"/>
                    <a:gd name="T3" fmla="*/ 45933 h 791462"/>
                    <a:gd name="T4" fmla="*/ 87147 w 1348191"/>
                    <a:gd name="T5" fmla="*/ 95187 h 791462"/>
                    <a:gd name="T6" fmla="*/ 0 w 1348191"/>
                    <a:gd name="T7" fmla="*/ 73604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56" name="Straight Connector 55">
                  <a:extLst>
                    <a:ext uri="{FF2B5EF4-FFF2-40B4-BE49-F238E27FC236}">
                      <a16:creationId xmlns:a16="http://schemas.microsoft.com/office/drawing/2014/main" id="{E061D3A1-EC81-124D-A5B4-98BE7EB3A0EE}"/>
                    </a:ext>
                  </a:extLst>
                </p:cNvPr>
                <p:cNvCxnSpPr>
                  <a:cxnSpLocks noChangeShapeType="1"/>
                  <a:endCxn id="51" idx="2"/>
                </p:cNvCxnSpPr>
                <p:nvPr/>
              </p:nvCxnSpPr>
              <p:spPr bwMode="auto">
                <a:xfrm flipH="1" flipV="1">
                  <a:off x="1871277" y="1735739"/>
                  <a:ext cx="3169" cy="12374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Connector 56">
                  <a:extLst>
                    <a:ext uri="{FF2B5EF4-FFF2-40B4-BE49-F238E27FC236}">
                      <a16:creationId xmlns:a16="http://schemas.microsoft.com/office/drawing/2014/main" id="{DD9C514E-CB95-B543-84F2-6ED3E5F29C8A}"/>
                    </a:ext>
                  </a:extLst>
                </p:cNvPr>
                <p:cNvCxnSpPr>
                  <a:cxnSpLocks noChangeShapeType="1"/>
                </p:cNvCxnSpPr>
                <p:nvPr/>
              </p:nvCxnSpPr>
              <p:spPr bwMode="auto">
                <a:xfrm flipH="1" flipV="1">
                  <a:off x="2996477" y="1733359"/>
                  <a:ext cx="3171" cy="12374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58" name="Group 337">
                <a:extLst>
                  <a:ext uri="{FF2B5EF4-FFF2-40B4-BE49-F238E27FC236}">
                    <a16:creationId xmlns:a16="http://schemas.microsoft.com/office/drawing/2014/main" id="{05A7DE4A-3F4E-FF4D-A614-D2C1E66BD706}"/>
                  </a:ext>
                </a:extLst>
              </p:cNvPr>
              <p:cNvGrpSpPr>
                <a:grpSpLocks/>
              </p:cNvGrpSpPr>
              <p:nvPr/>
            </p:nvGrpSpPr>
            <p:grpSpPr bwMode="auto">
              <a:xfrm>
                <a:off x="5019675" y="5927725"/>
                <a:ext cx="563563" cy="293688"/>
                <a:chOff x="1871277" y="1576300"/>
                <a:chExt cx="1128371" cy="437861"/>
              </a:xfrm>
            </p:grpSpPr>
            <p:sp>
              <p:nvSpPr>
                <p:cNvPr id="59" name="Oval 58">
                  <a:extLst>
                    <a:ext uri="{FF2B5EF4-FFF2-40B4-BE49-F238E27FC236}">
                      <a16:creationId xmlns:a16="http://schemas.microsoft.com/office/drawing/2014/main" id="{6E064F87-1FD5-9C43-8BAD-29420CE26338}"/>
                    </a:ext>
                  </a:extLst>
                </p:cNvPr>
                <p:cNvSpPr>
                  <a:spLocks noChangeArrowheads="1"/>
                </p:cNvSpPr>
                <p:nvPr/>
              </p:nvSpPr>
              <p:spPr bwMode="auto">
                <a:xfrm flipV="1">
                  <a:off x="1874457" y="1694641"/>
                  <a:ext cx="1125191"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60" name="Rectangle 59">
                  <a:extLst>
                    <a:ext uri="{FF2B5EF4-FFF2-40B4-BE49-F238E27FC236}">
                      <a16:creationId xmlns:a16="http://schemas.microsoft.com/office/drawing/2014/main" id="{00BC5EDB-6271-8140-84EA-A18EDE880975}"/>
                    </a:ext>
                  </a:extLst>
                </p:cNvPr>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EDEF460A-3823-1B4B-98C8-1A61308EFD82}"/>
                    </a:ext>
                  </a:extLst>
                </p:cNvPr>
                <p:cNvSpPr>
                  <a:spLocks noChangeArrowheads="1"/>
                </p:cNvSpPr>
                <p:nvPr/>
              </p:nvSpPr>
              <p:spPr bwMode="auto">
                <a:xfrm flipV="1">
                  <a:off x="1871277" y="1576300"/>
                  <a:ext cx="1125191"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62" name="Freeform 61">
                  <a:extLst>
                    <a:ext uri="{FF2B5EF4-FFF2-40B4-BE49-F238E27FC236}">
                      <a16:creationId xmlns:a16="http://schemas.microsoft.com/office/drawing/2014/main" id="{1B1D135C-1EBE-C745-A0B4-A3599D6C1BCA}"/>
                    </a:ext>
                  </a:extLst>
                </p:cNvPr>
                <p:cNvSpPr/>
                <p:nvPr/>
              </p:nvSpPr>
              <p:spPr bwMode="auto">
                <a:xfrm>
                  <a:off x="2160522" y="1673340"/>
                  <a:ext cx="546703"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 name="Freeform 62">
                  <a:extLst>
                    <a:ext uri="{FF2B5EF4-FFF2-40B4-BE49-F238E27FC236}">
                      <a16:creationId xmlns:a16="http://schemas.microsoft.com/office/drawing/2014/main" id="{185E7744-1C2A-7F43-A626-A12A47CD7414}"/>
                    </a:ext>
                  </a:extLst>
                </p:cNvPr>
                <p:cNvSpPr>
                  <a:spLocks/>
                </p:cNvSpPr>
                <p:nvPr/>
              </p:nvSpPr>
              <p:spPr bwMode="auto">
                <a:xfrm>
                  <a:off x="2103309" y="1633103"/>
                  <a:ext cx="661129" cy="111241"/>
                </a:xfrm>
                <a:custGeom>
                  <a:avLst/>
                  <a:gdLst>
                    <a:gd name="T0" fmla="*/ 0 w 3723451"/>
                    <a:gd name="T1" fmla="*/ 27215 h 932950"/>
                    <a:gd name="T2" fmla="*/ 116330 w 3723451"/>
                    <a:gd name="T3" fmla="*/ 321 h 932950"/>
                    <a:gd name="T4" fmla="*/ 329508 w 3723451"/>
                    <a:gd name="T5" fmla="*/ 62070 h 932950"/>
                    <a:gd name="T6" fmla="*/ 532883 w 3723451"/>
                    <a:gd name="T7" fmla="*/ 0 h 932950"/>
                    <a:gd name="T8" fmla="*/ 661129 w 3723451"/>
                    <a:gd name="T9" fmla="*/ 24700 h 932950"/>
                    <a:gd name="T10" fmla="*/ 565714 w 3723451"/>
                    <a:gd name="T11" fmla="*/ 55072 h 932950"/>
                    <a:gd name="T12" fmla="*/ 534995 w 3723451"/>
                    <a:gd name="T13" fmla="*/ 46883 h 932950"/>
                    <a:gd name="T14" fmla="*/ 333254 w 3723451"/>
                    <a:gd name="T15" fmla="*/ 111241 h 932950"/>
                    <a:gd name="T16" fmla="*/ 126353 w 3723451"/>
                    <a:gd name="T17" fmla="*/ 49251 h 932950"/>
                    <a:gd name="T18" fmla="*/ 92901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64" name="Freeform 63">
                  <a:extLst>
                    <a:ext uri="{FF2B5EF4-FFF2-40B4-BE49-F238E27FC236}">
                      <a16:creationId xmlns:a16="http://schemas.microsoft.com/office/drawing/2014/main" id="{2947A294-C44F-E041-93D7-DDC724D9725A}"/>
                    </a:ext>
                  </a:extLst>
                </p:cNvPr>
                <p:cNvSpPr>
                  <a:spLocks/>
                </p:cNvSpPr>
                <p:nvPr/>
              </p:nvSpPr>
              <p:spPr bwMode="auto">
                <a:xfrm>
                  <a:off x="2538763" y="1727776"/>
                  <a:ext cx="241567" cy="97040"/>
                </a:xfrm>
                <a:custGeom>
                  <a:avLst/>
                  <a:gdLst>
                    <a:gd name="T0" fmla="*/ 0 w 1366596"/>
                    <a:gd name="T1" fmla="*/ 0 h 809868"/>
                    <a:gd name="T2" fmla="*/ 241567 w 1366596"/>
                    <a:gd name="T3" fmla="*/ 74985 h 809868"/>
                    <a:gd name="T4" fmla="*/ 152911 w 1366596"/>
                    <a:gd name="T5" fmla="*/ 97040 h 809868"/>
                    <a:gd name="T6" fmla="*/ 813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65" name="Freeform 64">
                  <a:extLst>
                    <a:ext uri="{FF2B5EF4-FFF2-40B4-BE49-F238E27FC236}">
                      <a16:creationId xmlns:a16="http://schemas.microsoft.com/office/drawing/2014/main" id="{A3AE9421-B99C-614B-884E-1BF94237AEC5}"/>
                    </a:ext>
                  </a:extLst>
                </p:cNvPr>
                <p:cNvSpPr>
                  <a:spLocks/>
                </p:cNvSpPr>
                <p:nvPr/>
              </p:nvSpPr>
              <p:spPr bwMode="auto">
                <a:xfrm>
                  <a:off x="2090595" y="1730144"/>
                  <a:ext cx="238387" cy="97039"/>
                </a:xfrm>
                <a:custGeom>
                  <a:avLst/>
                  <a:gdLst>
                    <a:gd name="T0" fmla="*/ 235133 w 1348191"/>
                    <a:gd name="T1" fmla="*/ 0 h 791462"/>
                    <a:gd name="T2" fmla="*/ 238387 w 1348191"/>
                    <a:gd name="T3" fmla="*/ 46827 h 791462"/>
                    <a:gd name="T4" fmla="*/ 86242 w 1348191"/>
                    <a:gd name="T5" fmla="*/ 97039 h 791462"/>
                    <a:gd name="T6" fmla="*/ 0 w 1348191"/>
                    <a:gd name="T7" fmla="*/ 75036 h 791462"/>
                    <a:gd name="T8" fmla="*/ 23513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66" name="Straight Connector 65">
                  <a:extLst>
                    <a:ext uri="{FF2B5EF4-FFF2-40B4-BE49-F238E27FC236}">
                      <a16:creationId xmlns:a16="http://schemas.microsoft.com/office/drawing/2014/main" id="{8C17CE86-ABA4-D144-B460-1B4FCAE75680}"/>
                    </a:ext>
                  </a:extLst>
                </p:cNvPr>
                <p:cNvCxnSpPr>
                  <a:cxnSpLocks noChangeShapeType="1"/>
                  <a:endCxn id="61" idx="2"/>
                </p:cNvCxnSpPr>
                <p:nvPr/>
              </p:nvCxnSpPr>
              <p:spPr bwMode="auto">
                <a:xfrm flipH="1" flipV="1">
                  <a:off x="1871277" y="1737243"/>
                  <a:ext cx="3180"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67" name="Straight Connector 66">
                  <a:extLst>
                    <a:ext uri="{FF2B5EF4-FFF2-40B4-BE49-F238E27FC236}">
                      <a16:creationId xmlns:a16="http://schemas.microsoft.com/office/drawing/2014/main" id="{E09D533C-5C8B-234E-A886-C514A1916338}"/>
                    </a:ext>
                  </a:extLst>
                </p:cNvPr>
                <p:cNvCxnSpPr>
                  <a:cxnSpLocks noChangeShapeType="1"/>
                </p:cNvCxnSpPr>
                <p:nvPr/>
              </p:nvCxnSpPr>
              <p:spPr bwMode="auto">
                <a:xfrm flipH="1" flipV="1">
                  <a:off x="2996468" y="1734877"/>
                  <a:ext cx="3180"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68" name="Group 347">
                <a:extLst>
                  <a:ext uri="{FF2B5EF4-FFF2-40B4-BE49-F238E27FC236}">
                    <a16:creationId xmlns:a16="http://schemas.microsoft.com/office/drawing/2014/main" id="{90E835FF-E05C-8545-9033-15FB61F68B66}"/>
                  </a:ext>
                </a:extLst>
              </p:cNvPr>
              <p:cNvGrpSpPr>
                <a:grpSpLocks/>
              </p:cNvGrpSpPr>
              <p:nvPr/>
            </p:nvGrpSpPr>
            <p:grpSpPr bwMode="auto">
              <a:xfrm>
                <a:off x="5741988" y="5613400"/>
                <a:ext cx="565150" cy="293688"/>
                <a:chOff x="1871277" y="1576300"/>
                <a:chExt cx="1128371" cy="437861"/>
              </a:xfrm>
            </p:grpSpPr>
            <p:sp>
              <p:nvSpPr>
                <p:cNvPr id="69" name="Oval 68">
                  <a:extLst>
                    <a:ext uri="{FF2B5EF4-FFF2-40B4-BE49-F238E27FC236}">
                      <a16:creationId xmlns:a16="http://schemas.microsoft.com/office/drawing/2014/main" id="{18C1C428-ADC8-4D40-8319-9D5B549E4DE3}"/>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70" name="Rectangle 69">
                  <a:extLst>
                    <a:ext uri="{FF2B5EF4-FFF2-40B4-BE49-F238E27FC236}">
                      <a16:creationId xmlns:a16="http://schemas.microsoft.com/office/drawing/2014/main" id="{A9DAFC1B-A134-4A43-840C-CC58AF3AE03C}"/>
                    </a:ext>
                  </a:extLst>
                </p:cNvPr>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3BB7F5AF-1BE3-4D40-BB79-D3423D6F5087}"/>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72" name="Freeform 71">
                  <a:extLst>
                    <a:ext uri="{FF2B5EF4-FFF2-40B4-BE49-F238E27FC236}">
                      <a16:creationId xmlns:a16="http://schemas.microsoft.com/office/drawing/2014/main" id="{44F8539F-9856-0F4A-9493-358144670F7D}"/>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Freeform 72">
                  <a:extLst>
                    <a:ext uri="{FF2B5EF4-FFF2-40B4-BE49-F238E27FC236}">
                      <a16:creationId xmlns:a16="http://schemas.microsoft.com/office/drawing/2014/main" id="{46D98A65-5770-AB48-B875-EDE6A9FF4B0D}"/>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74" name="Freeform 73">
                  <a:extLst>
                    <a:ext uri="{FF2B5EF4-FFF2-40B4-BE49-F238E27FC236}">
                      <a16:creationId xmlns:a16="http://schemas.microsoft.com/office/drawing/2014/main" id="{94B39914-8300-0B45-9963-4E81C29C374D}"/>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75" name="Freeform 74">
                  <a:extLst>
                    <a:ext uri="{FF2B5EF4-FFF2-40B4-BE49-F238E27FC236}">
                      <a16:creationId xmlns:a16="http://schemas.microsoft.com/office/drawing/2014/main" id="{B98F8D92-2E71-894A-998C-4C8CF20999F5}"/>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76" name="Straight Connector 75">
                  <a:extLst>
                    <a:ext uri="{FF2B5EF4-FFF2-40B4-BE49-F238E27FC236}">
                      <a16:creationId xmlns:a16="http://schemas.microsoft.com/office/drawing/2014/main" id="{755E32EF-1728-F34B-96A0-3B727ACC65D9}"/>
                    </a:ext>
                  </a:extLst>
                </p:cNvPr>
                <p:cNvCxnSpPr>
                  <a:cxnSpLocks noChangeShapeType="1"/>
                  <a:endCxn id="71"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4817B9CC-A376-E44C-89F6-442303556E86}"/>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78" name="Group 357">
                <a:extLst>
                  <a:ext uri="{FF2B5EF4-FFF2-40B4-BE49-F238E27FC236}">
                    <a16:creationId xmlns:a16="http://schemas.microsoft.com/office/drawing/2014/main" id="{980F2F43-5867-CA46-8C3C-B0FAA5B5FB09}"/>
                  </a:ext>
                </a:extLst>
              </p:cNvPr>
              <p:cNvGrpSpPr>
                <a:grpSpLocks/>
              </p:cNvGrpSpPr>
              <p:nvPr/>
            </p:nvGrpSpPr>
            <p:grpSpPr bwMode="auto">
              <a:xfrm>
                <a:off x="2714625" y="5659438"/>
                <a:ext cx="565150" cy="293687"/>
                <a:chOff x="1871277" y="1576300"/>
                <a:chExt cx="1128371" cy="437861"/>
              </a:xfrm>
            </p:grpSpPr>
            <p:sp>
              <p:nvSpPr>
                <p:cNvPr id="79" name="Oval 78">
                  <a:extLst>
                    <a:ext uri="{FF2B5EF4-FFF2-40B4-BE49-F238E27FC236}">
                      <a16:creationId xmlns:a16="http://schemas.microsoft.com/office/drawing/2014/main" id="{A0EB9BC5-2422-B646-A9B3-1264896DEE8D}"/>
                    </a:ext>
                  </a:extLst>
                </p:cNvPr>
                <p:cNvSpPr>
                  <a:spLocks noChangeArrowheads="1"/>
                </p:cNvSpPr>
                <p:nvPr/>
              </p:nvSpPr>
              <p:spPr bwMode="auto">
                <a:xfrm flipV="1">
                  <a:off x="1874448" y="1694641"/>
                  <a:ext cx="1125200"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80" name="Rectangle 79">
                  <a:extLst>
                    <a:ext uri="{FF2B5EF4-FFF2-40B4-BE49-F238E27FC236}">
                      <a16:creationId xmlns:a16="http://schemas.microsoft.com/office/drawing/2014/main" id="{20D5D35D-AA9A-9143-9322-693461F39A62}"/>
                    </a:ext>
                  </a:extLst>
                </p:cNvPr>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Oval 80">
                  <a:extLst>
                    <a:ext uri="{FF2B5EF4-FFF2-40B4-BE49-F238E27FC236}">
                      <a16:creationId xmlns:a16="http://schemas.microsoft.com/office/drawing/2014/main" id="{0C312D6B-89BF-4347-986D-29514E446E6E}"/>
                    </a:ext>
                  </a:extLst>
                </p:cNvPr>
                <p:cNvSpPr>
                  <a:spLocks noChangeArrowheads="1"/>
                </p:cNvSpPr>
                <p:nvPr/>
              </p:nvSpPr>
              <p:spPr bwMode="auto">
                <a:xfrm flipV="1">
                  <a:off x="1871277" y="1576300"/>
                  <a:ext cx="1125202"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82" name="Freeform 81">
                  <a:extLst>
                    <a:ext uri="{FF2B5EF4-FFF2-40B4-BE49-F238E27FC236}">
                      <a16:creationId xmlns:a16="http://schemas.microsoft.com/office/drawing/2014/main" id="{2D63130E-537C-274C-9BFA-BDFCBF51C7CA}"/>
                    </a:ext>
                  </a:extLst>
                </p:cNvPr>
                <p:cNvSpPr/>
                <p:nvPr/>
              </p:nvSpPr>
              <p:spPr bwMode="auto">
                <a:xfrm>
                  <a:off x="2159710" y="1673339"/>
                  <a:ext cx="548337"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Freeform 82">
                  <a:extLst>
                    <a:ext uri="{FF2B5EF4-FFF2-40B4-BE49-F238E27FC236}">
                      <a16:creationId xmlns:a16="http://schemas.microsoft.com/office/drawing/2014/main" id="{82D7AE76-B153-5342-AE12-E99D6891F0D1}"/>
                    </a:ext>
                  </a:extLst>
                </p:cNvPr>
                <p:cNvSpPr>
                  <a:spLocks/>
                </p:cNvSpPr>
                <p:nvPr/>
              </p:nvSpPr>
              <p:spPr bwMode="auto">
                <a:xfrm>
                  <a:off x="2102657" y="1633104"/>
                  <a:ext cx="662442" cy="111240"/>
                </a:xfrm>
                <a:custGeom>
                  <a:avLst/>
                  <a:gdLst>
                    <a:gd name="T0" fmla="*/ 0 w 3723451"/>
                    <a:gd name="T1" fmla="*/ 27215 h 932950"/>
                    <a:gd name="T2" fmla="*/ 116561 w 3723451"/>
                    <a:gd name="T3" fmla="*/ 321 h 932950"/>
                    <a:gd name="T4" fmla="*/ 330163 w 3723451"/>
                    <a:gd name="T5" fmla="*/ 62069 h 932950"/>
                    <a:gd name="T6" fmla="*/ 533941 w 3723451"/>
                    <a:gd name="T7" fmla="*/ 0 h 932950"/>
                    <a:gd name="T8" fmla="*/ 662442 w 3723451"/>
                    <a:gd name="T9" fmla="*/ 24699 h 932950"/>
                    <a:gd name="T10" fmla="*/ 566838 w 3723451"/>
                    <a:gd name="T11" fmla="*/ 55071 h 932950"/>
                    <a:gd name="T12" fmla="*/ 536057 w 3723451"/>
                    <a:gd name="T13" fmla="*/ 46883 h 932950"/>
                    <a:gd name="T14" fmla="*/ 333916 w 3723451"/>
                    <a:gd name="T15" fmla="*/ 111240 h 932950"/>
                    <a:gd name="T16" fmla="*/ 126604 w 3723451"/>
                    <a:gd name="T17" fmla="*/ 49250 h 932950"/>
                    <a:gd name="T18" fmla="*/ 93085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84" name="Freeform 83">
                  <a:extLst>
                    <a:ext uri="{FF2B5EF4-FFF2-40B4-BE49-F238E27FC236}">
                      <a16:creationId xmlns:a16="http://schemas.microsoft.com/office/drawing/2014/main" id="{07D5D577-8CA6-F241-A0B8-907D5DB1A96F}"/>
                    </a:ext>
                  </a:extLst>
                </p:cNvPr>
                <p:cNvSpPr>
                  <a:spLocks/>
                </p:cNvSpPr>
                <p:nvPr/>
              </p:nvSpPr>
              <p:spPr bwMode="auto">
                <a:xfrm>
                  <a:off x="2536889" y="1727776"/>
                  <a:ext cx="244059" cy="97039"/>
                </a:xfrm>
                <a:custGeom>
                  <a:avLst/>
                  <a:gdLst>
                    <a:gd name="T0" fmla="*/ 0 w 1366596"/>
                    <a:gd name="T1" fmla="*/ 0 h 809868"/>
                    <a:gd name="T2" fmla="*/ 244059 w 1366596"/>
                    <a:gd name="T3" fmla="*/ 74985 h 809868"/>
                    <a:gd name="T4" fmla="*/ 154488 w 1366596"/>
                    <a:gd name="T5" fmla="*/ 97039 h 809868"/>
                    <a:gd name="T6" fmla="*/ 822 w 1366596"/>
                    <a:gd name="T7" fmla="*/ 5127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85" name="Freeform 84">
                  <a:extLst>
                    <a:ext uri="{FF2B5EF4-FFF2-40B4-BE49-F238E27FC236}">
                      <a16:creationId xmlns:a16="http://schemas.microsoft.com/office/drawing/2014/main" id="{23071EF7-1358-CA4C-80F4-9BCC7FC551B7}"/>
                    </a:ext>
                  </a:extLst>
                </p:cNvPr>
                <p:cNvSpPr>
                  <a:spLocks/>
                </p:cNvSpPr>
                <p:nvPr/>
              </p:nvSpPr>
              <p:spPr bwMode="auto">
                <a:xfrm>
                  <a:off x="2089979" y="1730143"/>
                  <a:ext cx="240888" cy="97040"/>
                </a:xfrm>
                <a:custGeom>
                  <a:avLst/>
                  <a:gdLst>
                    <a:gd name="T0" fmla="*/ 237599 w 1348191"/>
                    <a:gd name="T1" fmla="*/ 0 h 791462"/>
                    <a:gd name="T2" fmla="*/ 240888 w 1348191"/>
                    <a:gd name="T3" fmla="*/ 46827 h 791462"/>
                    <a:gd name="T4" fmla="*/ 87147 w 1348191"/>
                    <a:gd name="T5" fmla="*/ 97040 h 791462"/>
                    <a:gd name="T6" fmla="*/ 0 w 1348191"/>
                    <a:gd name="T7" fmla="*/ 75037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86" name="Straight Connector 85">
                  <a:extLst>
                    <a:ext uri="{FF2B5EF4-FFF2-40B4-BE49-F238E27FC236}">
                      <a16:creationId xmlns:a16="http://schemas.microsoft.com/office/drawing/2014/main" id="{1B8BB522-4D91-1049-B06A-56EA272A5105}"/>
                    </a:ext>
                  </a:extLst>
                </p:cNvPr>
                <p:cNvCxnSpPr>
                  <a:cxnSpLocks noChangeShapeType="1"/>
                  <a:endCxn id="81" idx="2"/>
                </p:cNvCxnSpPr>
                <p:nvPr/>
              </p:nvCxnSpPr>
              <p:spPr bwMode="auto">
                <a:xfrm flipH="1" flipV="1">
                  <a:off x="1871277" y="1737244"/>
                  <a:ext cx="3171"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87" name="Straight Connector 86">
                  <a:extLst>
                    <a:ext uri="{FF2B5EF4-FFF2-40B4-BE49-F238E27FC236}">
                      <a16:creationId xmlns:a16="http://schemas.microsoft.com/office/drawing/2014/main" id="{CC8E57BC-3C2B-FE47-9F40-37EA4E0F2ACE}"/>
                    </a:ext>
                  </a:extLst>
                </p:cNvPr>
                <p:cNvCxnSpPr>
                  <a:cxnSpLocks noChangeShapeType="1"/>
                </p:cNvCxnSpPr>
                <p:nvPr/>
              </p:nvCxnSpPr>
              <p:spPr bwMode="auto">
                <a:xfrm flipH="1" flipV="1">
                  <a:off x="2996479" y="1734876"/>
                  <a:ext cx="3169"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cxnSp>
          <p:nvCxnSpPr>
            <p:cNvPr id="89" name="Straight Connector 88">
              <a:extLst>
                <a:ext uri="{FF2B5EF4-FFF2-40B4-BE49-F238E27FC236}">
                  <a16:creationId xmlns:a16="http://schemas.microsoft.com/office/drawing/2014/main" id="{9A33E823-51AA-A249-82B1-1CBDE86B4D44}"/>
                </a:ext>
              </a:extLst>
            </p:cNvPr>
            <p:cNvCxnSpPr>
              <a:cxnSpLocks/>
              <a:stCxn id="81" idx="6"/>
            </p:cNvCxnSpPr>
            <p:nvPr/>
          </p:nvCxnSpPr>
          <p:spPr>
            <a:xfrm>
              <a:off x="5047456" y="4320347"/>
              <a:ext cx="1727199" cy="2628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94FD1BC7-D8D9-6545-9708-7CB8996C9271}"/>
                </a:ext>
              </a:extLst>
            </p:cNvPr>
            <p:cNvCxnSpPr>
              <a:cxnSpLocks/>
              <a:stCxn id="81" idx="7"/>
            </p:cNvCxnSpPr>
            <p:nvPr/>
          </p:nvCxnSpPr>
          <p:spPr>
            <a:xfrm>
              <a:off x="4964924" y="4396118"/>
              <a:ext cx="469883" cy="27268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AA0CD1A-D425-F745-BA0B-00131D677166}"/>
                </a:ext>
              </a:extLst>
            </p:cNvPr>
            <p:cNvCxnSpPr>
              <a:cxnSpLocks/>
              <a:stCxn id="41" idx="7"/>
              <a:endCxn id="59" idx="2"/>
            </p:cNvCxnSpPr>
            <p:nvPr/>
          </p:nvCxnSpPr>
          <p:spPr>
            <a:xfrm flipV="1">
              <a:off x="5930357" y="4668009"/>
              <a:ext cx="860174" cy="8370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9B56922-7443-7F49-9E6E-EC6BC8AF55D8}"/>
                </a:ext>
              </a:extLst>
            </p:cNvPr>
            <p:cNvCxnSpPr/>
            <p:nvPr/>
          </p:nvCxnSpPr>
          <p:spPr>
            <a:xfrm>
              <a:off x="6500019" y="4152883"/>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3B28577D-2754-B24B-B7A8-90644FDBF044}"/>
                </a:ext>
              </a:extLst>
            </p:cNvPr>
            <p:cNvCxnSpPr>
              <a:cxnSpLocks/>
              <a:stCxn id="41" idx="5"/>
              <a:endCxn id="69" idx="2"/>
            </p:cNvCxnSpPr>
            <p:nvPr/>
          </p:nvCxnSpPr>
          <p:spPr>
            <a:xfrm flipV="1">
              <a:off x="5930357" y="4353684"/>
              <a:ext cx="1582486" cy="2464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19F7A15E-407E-A94D-BD6E-C5A09B978D04}"/>
                </a:ext>
              </a:extLst>
            </p:cNvPr>
            <p:cNvCxnSpPr>
              <a:cxnSpLocks/>
              <a:stCxn id="61" idx="6"/>
              <a:endCxn id="71" idx="1"/>
            </p:cNvCxnSpPr>
            <p:nvPr/>
          </p:nvCxnSpPr>
          <p:spPr>
            <a:xfrm flipV="1">
              <a:off x="7350918" y="4350081"/>
              <a:ext cx="242870" cy="2385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277A225-43DC-F647-8366-319D78761792}"/>
                </a:ext>
              </a:extLst>
            </p:cNvPr>
            <p:cNvCxnSpPr>
              <a:cxnSpLocks/>
              <a:stCxn id="51" idx="0"/>
              <a:endCxn id="61" idx="3"/>
            </p:cNvCxnSpPr>
            <p:nvPr/>
          </p:nvCxnSpPr>
          <p:spPr>
            <a:xfrm>
              <a:off x="6427787" y="4241766"/>
              <a:ext cx="443455" cy="2710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7D1DEC83-DC61-1649-8F6F-68B5AFEB9855}"/>
                </a:ext>
              </a:extLst>
            </p:cNvPr>
            <p:cNvCxnSpPr>
              <a:endCxn id="51" idx="2"/>
            </p:cNvCxnSpPr>
            <p:nvPr/>
          </p:nvCxnSpPr>
          <p:spPr bwMode="auto">
            <a:xfrm flipV="1">
              <a:off x="4998243" y="4134609"/>
              <a:ext cx="1147763" cy="913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6" name="Straight Arrow Connector 105">
              <a:extLst>
                <a:ext uri="{FF2B5EF4-FFF2-40B4-BE49-F238E27FC236}">
                  <a16:creationId xmlns:a16="http://schemas.microsoft.com/office/drawing/2014/main" id="{2700D6BB-9E30-4F40-86D8-5738E2753E0D}"/>
                </a:ext>
              </a:extLst>
            </p:cNvPr>
            <p:cNvCxnSpPr>
              <a:cxnSpLocks/>
            </p:cNvCxnSpPr>
            <p:nvPr/>
          </p:nvCxnSpPr>
          <p:spPr bwMode="auto">
            <a:xfrm flipV="1">
              <a:off x="4998243" y="4031802"/>
              <a:ext cx="1061858" cy="11140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3" name="Straight Arrow Connector 112">
              <a:extLst>
                <a:ext uri="{FF2B5EF4-FFF2-40B4-BE49-F238E27FC236}">
                  <a16:creationId xmlns:a16="http://schemas.microsoft.com/office/drawing/2014/main" id="{68A096EF-BCFC-E147-8D4E-4D7D67198BE8}"/>
                </a:ext>
              </a:extLst>
            </p:cNvPr>
            <p:cNvCxnSpPr>
              <a:cxnSpLocks/>
            </p:cNvCxnSpPr>
            <p:nvPr/>
          </p:nvCxnSpPr>
          <p:spPr bwMode="auto">
            <a:xfrm>
              <a:off x="6712039" y="4041029"/>
              <a:ext cx="908754" cy="7460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5E74D1E7-EC8A-2040-8383-470C229984B4}"/>
                </a:ext>
              </a:extLst>
            </p:cNvPr>
            <p:cNvCxnSpPr>
              <a:cxnSpLocks/>
              <a:endCxn id="81" idx="2"/>
            </p:cNvCxnSpPr>
            <p:nvPr/>
          </p:nvCxnSpPr>
          <p:spPr bwMode="auto">
            <a:xfrm flipV="1">
              <a:off x="4146698" y="4320347"/>
              <a:ext cx="337195" cy="1190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406811BB-D0DF-4047-A88C-02C45DBC0728}"/>
                </a:ext>
              </a:extLst>
            </p:cNvPr>
            <p:cNvCxnSpPr>
              <a:cxnSpLocks/>
            </p:cNvCxnSpPr>
            <p:nvPr/>
          </p:nvCxnSpPr>
          <p:spPr bwMode="auto">
            <a:xfrm flipV="1">
              <a:off x="8083883" y="4314791"/>
              <a:ext cx="337195" cy="1190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533400" y="228600"/>
            <a:ext cx="7772400" cy="670302"/>
          </a:xfrm>
        </p:spPr>
        <p:txBody>
          <a:bodyPr/>
          <a:lstStyle/>
          <a:p>
            <a:pPr eaLnBrk="1" hangingPunct="1"/>
            <a:r>
              <a:rPr lang="en-US" altLang="en-US" dirty="0">
                <a:latin typeface="Trebuchet MS" charset="0"/>
                <a:ea typeface="ＭＳ Ｐゴシック" charset="-128"/>
              </a:rPr>
              <a:t>Same network with subnets</a:t>
            </a:r>
          </a:p>
        </p:txBody>
      </p:sp>
      <p:pic>
        <p:nvPicPr>
          <p:cNvPr id="409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 r="-227"/>
          <a:stretch>
            <a:fillRect/>
          </a:stretch>
        </p:blipFill>
        <p:spPr>
          <a:xfrm>
            <a:off x="570970" y="1845733"/>
            <a:ext cx="7485062" cy="4208463"/>
          </a:xfrm>
        </p:spPr>
      </p:pic>
      <p:cxnSp>
        <p:nvCxnSpPr>
          <p:cNvPr id="40963" name="Straight Connector 2"/>
          <p:cNvCxnSpPr>
            <a:cxnSpLocks noChangeShapeType="1"/>
          </p:cNvCxnSpPr>
          <p:nvPr/>
        </p:nvCxnSpPr>
        <p:spPr bwMode="auto">
          <a:xfrm>
            <a:off x="914400" y="312420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0964" name="Straight Connector 5"/>
          <p:cNvCxnSpPr>
            <a:cxnSpLocks noChangeShapeType="1"/>
          </p:cNvCxnSpPr>
          <p:nvPr/>
        </p:nvCxnSpPr>
        <p:spPr bwMode="auto">
          <a:xfrm>
            <a:off x="3886200" y="5486400"/>
            <a:ext cx="533400" cy="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cxnSp>
      <p:cxnSp>
        <p:nvCxnSpPr>
          <p:cNvPr id="40965" name="Straight Connector 6"/>
          <p:cNvCxnSpPr>
            <a:cxnSpLocks noChangeShapeType="1"/>
          </p:cNvCxnSpPr>
          <p:nvPr/>
        </p:nvCxnSpPr>
        <p:spPr bwMode="auto">
          <a:xfrm>
            <a:off x="2743200" y="312420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0966" name="Straight Connector 7"/>
          <p:cNvCxnSpPr>
            <a:cxnSpLocks noChangeShapeType="1"/>
          </p:cNvCxnSpPr>
          <p:nvPr/>
        </p:nvCxnSpPr>
        <p:spPr bwMode="auto">
          <a:xfrm>
            <a:off x="4673600" y="3166534"/>
            <a:ext cx="762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cxnSp>
      <p:cxnSp>
        <p:nvCxnSpPr>
          <p:cNvPr id="40967" name="Straight Connector 8"/>
          <p:cNvCxnSpPr>
            <a:cxnSpLocks noChangeShapeType="1"/>
          </p:cNvCxnSpPr>
          <p:nvPr/>
        </p:nvCxnSpPr>
        <p:spPr bwMode="auto">
          <a:xfrm>
            <a:off x="6400800" y="3158067"/>
            <a:ext cx="711200" cy="84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cxnSp>
      <p:cxnSp>
        <p:nvCxnSpPr>
          <p:cNvPr id="40968" name="Straight Connector 9"/>
          <p:cNvCxnSpPr>
            <a:cxnSpLocks noChangeShapeType="1"/>
          </p:cNvCxnSpPr>
          <p:nvPr/>
        </p:nvCxnSpPr>
        <p:spPr bwMode="auto">
          <a:xfrm>
            <a:off x="2362200" y="482600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0969" name="Straight Connector 10"/>
          <p:cNvCxnSpPr>
            <a:cxnSpLocks noChangeShapeType="1"/>
          </p:cNvCxnSpPr>
          <p:nvPr/>
        </p:nvCxnSpPr>
        <p:spPr bwMode="auto">
          <a:xfrm>
            <a:off x="5317066" y="4817533"/>
            <a:ext cx="762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cxnSp>
      <p:cxnSp>
        <p:nvCxnSpPr>
          <p:cNvPr id="12" name="Straight Connector 5"/>
          <p:cNvCxnSpPr>
            <a:cxnSpLocks noChangeShapeType="1"/>
          </p:cNvCxnSpPr>
          <p:nvPr/>
        </p:nvCxnSpPr>
        <p:spPr bwMode="auto">
          <a:xfrm>
            <a:off x="2362200" y="4893733"/>
            <a:ext cx="533400" cy="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cxnSp>
      <p:cxnSp>
        <p:nvCxnSpPr>
          <p:cNvPr id="13" name="Straight Connector 5"/>
          <p:cNvCxnSpPr>
            <a:cxnSpLocks noChangeShapeType="1"/>
          </p:cNvCxnSpPr>
          <p:nvPr/>
        </p:nvCxnSpPr>
        <p:spPr bwMode="auto">
          <a:xfrm>
            <a:off x="5325533" y="4876799"/>
            <a:ext cx="533400" cy="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cxnSp>
      <p:cxnSp>
        <p:nvCxnSpPr>
          <p:cNvPr id="4" name="Straight Connector 3"/>
          <p:cNvCxnSpPr/>
          <p:nvPr/>
        </p:nvCxnSpPr>
        <p:spPr bwMode="auto">
          <a:xfrm>
            <a:off x="1507067" y="3386667"/>
            <a:ext cx="71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959600" y="3454400"/>
            <a:ext cx="71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232401" y="3420534"/>
            <a:ext cx="71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302000" y="3437467"/>
            <a:ext cx="71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Picture 99" descr="underline_base">
            <a:extLst>
              <a:ext uri="{FF2B5EF4-FFF2-40B4-BE49-F238E27FC236}">
                <a16:creationId xmlns:a16="http://schemas.microsoft.com/office/drawing/2014/main" id="{BFBC1958-54A5-CC4F-9AD4-7BE61A213B8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36" y="867905"/>
            <a:ext cx="6865749" cy="2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174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96563" y="228600"/>
            <a:ext cx="8674442" cy="856281"/>
          </a:xfrm>
        </p:spPr>
        <p:txBody>
          <a:bodyPr/>
          <a:lstStyle/>
          <a:p>
            <a:pPr eaLnBrk="1" hangingPunct="1"/>
            <a:r>
              <a:rPr lang="en-US" altLang="en-US" sz="3600" dirty="0">
                <a:latin typeface="Trebuchet MS" charset="0"/>
                <a:ea typeface="ＭＳ Ｐゴシック" charset="-128"/>
              </a:rPr>
              <a:t>Same network with more </a:t>
            </a:r>
            <a:r>
              <a:rPr lang="en-US" altLang="en-US" sz="3600" dirty="0" err="1">
                <a:latin typeface="Trebuchet MS" charset="0"/>
                <a:ea typeface="ＭＳ Ｐゴシック" charset="-128"/>
              </a:rPr>
              <a:t>subnetmasks</a:t>
            </a:r>
            <a:endParaRPr lang="en-US" altLang="en-US" sz="3600" dirty="0">
              <a:latin typeface="Trebuchet MS" charset="0"/>
              <a:ea typeface="ＭＳ Ｐゴシック" charset="-128"/>
            </a:endParaRPr>
          </a:p>
        </p:txBody>
      </p:sp>
      <p:pic>
        <p:nvPicPr>
          <p:cNvPr id="419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p:pic>
      <p:cxnSp>
        <p:nvCxnSpPr>
          <p:cNvPr id="41987" name="Straight Connector 2"/>
          <p:cNvCxnSpPr>
            <a:cxnSpLocks noChangeShapeType="1"/>
          </p:cNvCxnSpPr>
          <p:nvPr/>
        </p:nvCxnSpPr>
        <p:spPr bwMode="auto">
          <a:xfrm>
            <a:off x="6571025" y="3061368"/>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988" name="Straight Connector 5"/>
          <p:cNvCxnSpPr>
            <a:cxnSpLocks noChangeShapeType="1"/>
          </p:cNvCxnSpPr>
          <p:nvPr/>
        </p:nvCxnSpPr>
        <p:spPr bwMode="auto">
          <a:xfrm>
            <a:off x="4764058" y="3071172"/>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989" name="Straight Connector 6"/>
          <p:cNvCxnSpPr>
            <a:cxnSpLocks noChangeShapeType="1"/>
          </p:cNvCxnSpPr>
          <p:nvPr/>
        </p:nvCxnSpPr>
        <p:spPr bwMode="auto">
          <a:xfrm>
            <a:off x="5382127" y="4896852"/>
            <a:ext cx="897467" cy="84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990" name="Straight Connector 7"/>
          <p:cNvCxnSpPr>
            <a:cxnSpLocks noChangeShapeType="1"/>
          </p:cNvCxnSpPr>
          <p:nvPr/>
        </p:nvCxnSpPr>
        <p:spPr bwMode="auto">
          <a:xfrm>
            <a:off x="1911238" y="3057804"/>
            <a:ext cx="205429" cy="0"/>
          </a:xfrm>
          <a:prstGeom prst="line">
            <a:avLst/>
          </a:prstGeom>
          <a:noFill/>
          <a:ln w="38100">
            <a:solidFill>
              <a:srgbClr val="FF0000"/>
            </a:solidFill>
            <a:prstDash val="solid"/>
            <a:round/>
            <a:headEnd/>
            <a:tailEnd/>
          </a:ln>
          <a:extLst>
            <a:ext uri="{909E8E84-426E-40DD-AFC4-6F175D3DCCD1}">
              <a14:hiddenFill xmlns:a14="http://schemas.microsoft.com/office/drawing/2010/main">
                <a:noFill/>
              </a14:hiddenFill>
            </a:ext>
          </a:extLst>
        </p:spPr>
      </p:cxnSp>
      <p:cxnSp>
        <p:nvCxnSpPr>
          <p:cNvPr id="41991" name="Straight Connector 4"/>
          <p:cNvCxnSpPr>
            <a:cxnSpLocks noChangeShapeType="1"/>
          </p:cNvCxnSpPr>
          <p:nvPr/>
        </p:nvCxnSpPr>
        <p:spPr bwMode="auto">
          <a:xfrm>
            <a:off x="880534" y="3064932"/>
            <a:ext cx="931333"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41992" name="Straight Connector 12"/>
          <p:cNvCxnSpPr>
            <a:cxnSpLocks noChangeShapeType="1"/>
          </p:cNvCxnSpPr>
          <p:nvPr/>
        </p:nvCxnSpPr>
        <p:spPr bwMode="auto">
          <a:xfrm>
            <a:off x="1917700" y="5038197"/>
            <a:ext cx="960967"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41993" name="Straight Connector 13"/>
          <p:cNvCxnSpPr>
            <a:cxnSpLocks noChangeShapeType="1"/>
          </p:cNvCxnSpPr>
          <p:nvPr/>
        </p:nvCxnSpPr>
        <p:spPr bwMode="auto">
          <a:xfrm>
            <a:off x="2769937" y="3080975"/>
            <a:ext cx="9906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41994" name="Straight Connector 14"/>
          <p:cNvCxnSpPr>
            <a:cxnSpLocks noChangeShapeType="1"/>
          </p:cNvCxnSpPr>
          <p:nvPr/>
        </p:nvCxnSpPr>
        <p:spPr bwMode="auto">
          <a:xfrm>
            <a:off x="3497848" y="5064321"/>
            <a:ext cx="990600" cy="9525"/>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cxnSp>
        <p:nvCxnSpPr>
          <p:cNvPr id="41995" name="Straight Connector 15"/>
          <p:cNvCxnSpPr>
            <a:cxnSpLocks noChangeShapeType="1"/>
          </p:cNvCxnSpPr>
          <p:nvPr/>
        </p:nvCxnSpPr>
        <p:spPr bwMode="auto">
          <a:xfrm>
            <a:off x="668866" y="2269066"/>
            <a:ext cx="29633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996" name="Straight Connector 16"/>
          <p:cNvCxnSpPr>
            <a:cxnSpLocks noChangeShapeType="1"/>
          </p:cNvCxnSpPr>
          <p:nvPr/>
        </p:nvCxnSpPr>
        <p:spPr bwMode="auto">
          <a:xfrm>
            <a:off x="3857681" y="3088106"/>
            <a:ext cx="274052" cy="0"/>
          </a:xfrm>
          <a:prstGeom prst="line">
            <a:avLst/>
          </a:prstGeom>
          <a:noFill/>
          <a:ln w="38100">
            <a:solidFill>
              <a:srgbClr val="00B0F0"/>
            </a:solidFill>
            <a:prstDash val="solid"/>
            <a:round/>
            <a:headEnd/>
            <a:tailEnd/>
          </a:ln>
          <a:extLst>
            <a:ext uri="{909E8E84-426E-40DD-AFC4-6F175D3DCCD1}">
              <a14:hiddenFill xmlns:a14="http://schemas.microsoft.com/office/drawing/2010/main">
                <a:noFill/>
              </a14:hiddenFill>
            </a:ext>
          </a:extLst>
        </p:spPr>
      </p:cxnSp>
      <p:cxnSp>
        <p:nvCxnSpPr>
          <p:cNvPr id="41997" name="Straight Connector 17"/>
          <p:cNvCxnSpPr>
            <a:cxnSpLocks noChangeShapeType="1"/>
          </p:cNvCxnSpPr>
          <p:nvPr/>
        </p:nvCxnSpPr>
        <p:spPr bwMode="auto">
          <a:xfrm>
            <a:off x="2929467" y="5055130"/>
            <a:ext cx="237066" cy="0"/>
          </a:xfrm>
          <a:prstGeom prst="line">
            <a:avLst/>
          </a:prstGeom>
          <a:noFill/>
          <a:ln w="38100">
            <a:solidFill>
              <a:srgbClr val="FF0000"/>
            </a:solidFill>
            <a:prstDash val="solid"/>
            <a:round/>
            <a:headEnd/>
            <a:tailEnd/>
          </a:ln>
          <a:extLst>
            <a:ext uri="{909E8E84-426E-40DD-AFC4-6F175D3DCCD1}">
              <a14:hiddenFill xmlns:a14="http://schemas.microsoft.com/office/drawing/2010/main">
                <a:noFill/>
              </a14:hiddenFill>
            </a:ext>
          </a:extLst>
        </p:spPr>
      </p:cxnSp>
      <p:cxnSp>
        <p:nvCxnSpPr>
          <p:cNvPr id="41998" name="Straight Connector 18"/>
          <p:cNvCxnSpPr>
            <a:cxnSpLocks noChangeShapeType="1"/>
          </p:cNvCxnSpPr>
          <p:nvPr/>
        </p:nvCxnSpPr>
        <p:spPr bwMode="auto">
          <a:xfrm>
            <a:off x="4724400" y="5066715"/>
            <a:ext cx="220133" cy="0"/>
          </a:xfrm>
          <a:prstGeom prst="line">
            <a:avLst/>
          </a:prstGeom>
          <a:noFill/>
          <a:ln w="38100">
            <a:solidFill>
              <a:srgbClr val="00B0F0"/>
            </a:solidFill>
            <a:prstDash val="solid"/>
            <a:round/>
            <a:headEnd/>
            <a:tailEnd/>
          </a:ln>
          <a:extLst>
            <a:ext uri="{909E8E84-426E-40DD-AFC4-6F175D3DCCD1}">
              <a14:hiddenFill xmlns:a14="http://schemas.microsoft.com/office/drawing/2010/main">
                <a:noFill/>
              </a14:hiddenFill>
            </a:ext>
          </a:extLst>
        </p:spPr>
      </p:cxnSp>
      <p:sp>
        <p:nvSpPr>
          <p:cNvPr id="41999" name="Rectangle 22"/>
          <p:cNvSpPr>
            <a:spLocks noChangeArrowheads="1"/>
          </p:cNvSpPr>
          <p:nvPr/>
        </p:nvSpPr>
        <p:spPr bwMode="auto">
          <a:xfrm>
            <a:off x="3009900" y="5562600"/>
            <a:ext cx="12573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x-none" altLang="x-none">
              <a:latin typeface="Times New Roman" charset="0"/>
            </a:endParaRPr>
          </a:p>
        </p:txBody>
      </p:sp>
      <p:sp>
        <p:nvSpPr>
          <p:cNvPr id="22" name="Cloud 21"/>
          <p:cNvSpPr/>
          <p:nvPr/>
        </p:nvSpPr>
        <p:spPr bwMode="auto">
          <a:xfrm>
            <a:off x="1295400" y="3776663"/>
            <a:ext cx="4076700" cy="2209800"/>
          </a:xfrm>
          <a:prstGeom prst="cloud">
            <a:avLst/>
          </a:prstGeom>
          <a:noFill/>
          <a:ln w="38100" cap="flat" cmpd="sng" algn="ctr">
            <a:solidFill>
              <a:schemeClr val="accent1">
                <a:lumMod val="75000"/>
              </a:schemeClr>
            </a:solidFill>
            <a:prstDash val="solid"/>
            <a:round/>
            <a:headEnd type="none" w="med" len="med"/>
            <a:tailEnd type="none" w="med" len="med"/>
          </a:ln>
          <a:effectLst/>
        </p:spPr>
        <p:txBody>
          <a:bodyPr/>
          <a:lstStyle/>
          <a:p>
            <a:pPr>
              <a:defRPr/>
            </a:pPr>
            <a:endParaRPr lang="en-US"/>
          </a:p>
        </p:txBody>
      </p:sp>
      <p:sp>
        <p:nvSpPr>
          <p:cNvPr id="42001" name="TextBox 23"/>
          <p:cNvSpPr txBox="1">
            <a:spLocks noChangeArrowheads="1"/>
          </p:cNvSpPr>
          <p:nvPr/>
        </p:nvSpPr>
        <p:spPr bwMode="auto">
          <a:xfrm>
            <a:off x="2619284" y="3954463"/>
            <a:ext cx="16273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600" dirty="0">
                <a:latin typeface="Times New Roman" charset="0"/>
              </a:rPr>
              <a:t>128.143.137.0/24</a:t>
            </a:r>
          </a:p>
          <a:p>
            <a:pPr algn="ctr">
              <a:spcBef>
                <a:spcPct val="0"/>
              </a:spcBef>
              <a:buFontTx/>
              <a:buNone/>
            </a:pPr>
            <a:r>
              <a:rPr lang="en-US" altLang="x-none" sz="1600" dirty="0">
                <a:latin typeface="Times New Roman" charset="0"/>
              </a:rPr>
              <a:t>Subnet</a:t>
            </a:r>
          </a:p>
        </p:txBody>
      </p:sp>
      <p:cxnSp>
        <p:nvCxnSpPr>
          <p:cNvPr id="42002" name="Straight Connector 26"/>
          <p:cNvCxnSpPr>
            <a:cxnSpLocks noChangeShapeType="1"/>
          </p:cNvCxnSpPr>
          <p:nvPr/>
        </p:nvCxnSpPr>
        <p:spPr bwMode="auto">
          <a:xfrm>
            <a:off x="2670705" y="4246563"/>
            <a:ext cx="10287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pic>
        <p:nvPicPr>
          <p:cNvPr id="20" name="Picture 99" descr="underline_base">
            <a:extLst>
              <a:ext uri="{FF2B5EF4-FFF2-40B4-BE49-F238E27FC236}">
                <a16:creationId xmlns:a16="http://schemas.microsoft.com/office/drawing/2014/main" id="{B0C05756-7A44-2840-9925-4A9975CC414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76" y="867904"/>
            <a:ext cx="8019535" cy="2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179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33400" y="228600"/>
            <a:ext cx="7772400" cy="437827"/>
          </a:xfrm>
        </p:spPr>
        <p:txBody>
          <a:bodyPr/>
          <a:lstStyle/>
          <a:p>
            <a:r>
              <a:rPr lang="en-US" altLang="en-US" dirty="0">
                <a:ea typeface="ＭＳ Ｐゴシック" charset="-128"/>
              </a:rPr>
              <a:t>Final subnetting example</a:t>
            </a:r>
          </a:p>
        </p:txBody>
      </p:sp>
      <p:sp>
        <p:nvSpPr>
          <p:cNvPr id="3" name="Content Placeholder 2"/>
          <p:cNvSpPr>
            <a:spLocks noGrp="1"/>
          </p:cNvSpPr>
          <p:nvPr>
            <p:ph idx="1"/>
          </p:nvPr>
        </p:nvSpPr>
        <p:spPr>
          <a:xfrm>
            <a:off x="152400" y="1371600"/>
            <a:ext cx="8915400" cy="5257800"/>
          </a:xfrm>
        </p:spPr>
        <p:txBody>
          <a:bodyPr/>
          <a:lstStyle/>
          <a:p>
            <a:pPr>
              <a:defRPr/>
            </a:pPr>
            <a:r>
              <a:rPr lang="en-US" altLang="en-US" dirty="0">
                <a:ea typeface="ＭＳ Ｐゴシック" charset="-128"/>
              </a:rPr>
              <a:t>an organization with 4 departments has the following IP address space: 10.2.22.0/23. As the systems manager, you are required to create subnets to accommodate the IT needs of 4 departments. The subnets have to support up to 200, 71, 55, and 41 hosts respectively. What are the 4 </a:t>
            </a:r>
            <a:r>
              <a:rPr lang="en-US" altLang="en-US" b="1" dirty="0">
                <a:solidFill>
                  <a:srgbClr val="C00000"/>
                </a:solidFill>
                <a:ea typeface="ＭＳ Ｐゴシック" charset="-128"/>
              </a:rPr>
              <a:t>subnet network </a:t>
            </a:r>
            <a:r>
              <a:rPr lang="en-US" altLang="en-US" dirty="0">
                <a:ea typeface="ＭＳ Ｐゴシック" charset="-128"/>
              </a:rPr>
              <a:t>numbers?</a:t>
            </a:r>
          </a:p>
          <a:p>
            <a:pPr>
              <a:defRPr/>
            </a:pPr>
            <a:endParaRPr lang="en-US" altLang="en-US" dirty="0">
              <a:ea typeface="ＭＳ Ｐゴシック" charset="-128"/>
            </a:endParaRPr>
          </a:p>
          <a:p>
            <a:pPr>
              <a:defRPr/>
            </a:pPr>
            <a:r>
              <a:rPr lang="en-US" altLang="en-US" dirty="0">
                <a:ea typeface="ＭＳ Ｐゴシック" charset="-128"/>
              </a:rPr>
              <a:t>solution:</a:t>
            </a:r>
          </a:p>
          <a:p>
            <a:pPr lvl="1">
              <a:defRPr/>
            </a:pPr>
            <a:r>
              <a:rPr lang="en-US" altLang="en-US" dirty="0">
                <a:solidFill>
                  <a:srgbClr val="FF0000"/>
                </a:solidFill>
              </a:rPr>
              <a:t>10.2.22</a:t>
            </a:r>
            <a:r>
              <a:rPr lang="en-US" altLang="en-US" dirty="0"/>
              <a:t>.0/24 (256 addresses &gt; 200)</a:t>
            </a:r>
          </a:p>
          <a:p>
            <a:pPr lvl="1">
              <a:defRPr/>
            </a:pPr>
            <a:r>
              <a:rPr lang="en-US" altLang="en-US" dirty="0">
                <a:solidFill>
                  <a:srgbClr val="00B0F0"/>
                </a:solidFill>
              </a:rPr>
              <a:t>10.2.23</a:t>
            </a:r>
            <a:r>
              <a:rPr lang="en-US" altLang="en-US" dirty="0"/>
              <a:t>.</a:t>
            </a:r>
            <a:r>
              <a:rPr lang="en-US" altLang="en-US" dirty="0">
                <a:solidFill>
                  <a:srgbClr val="FF9900"/>
                </a:solidFill>
              </a:rPr>
              <a:t>0</a:t>
            </a:r>
            <a:r>
              <a:rPr lang="en-US" altLang="en-US" dirty="0"/>
              <a:t>/25 (128 addresses &gt;71)</a:t>
            </a:r>
          </a:p>
          <a:p>
            <a:pPr lvl="1">
              <a:defRPr/>
            </a:pPr>
            <a:r>
              <a:rPr lang="en-US" altLang="en-US" dirty="0">
                <a:solidFill>
                  <a:srgbClr val="00B0F0"/>
                </a:solidFill>
              </a:rPr>
              <a:t>10.2.23</a:t>
            </a:r>
            <a:r>
              <a:rPr lang="en-US" altLang="en-US" dirty="0"/>
              <a:t>.</a:t>
            </a:r>
            <a:r>
              <a:rPr lang="en-US" altLang="en-US" dirty="0">
                <a:solidFill>
                  <a:schemeClr val="accent2">
                    <a:lumMod val="60000"/>
                    <a:lumOff val="40000"/>
                  </a:schemeClr>
                </a:solidFill>
              </a:rPr>
              <a:t>128</a:t>
            </a:r>
            <a:r>
              <a:rPr lang="en-US" altLang="en-US" dirty="0"/>
              <a:t>/26 (64 addresses &gt; 55)</a:t>
            </a:r>
          </a:p>
          <a:p>
            <a:pPr lvl="1">
              <a:defRPr/>
            </a:pPr>
            <a:r>
              <a:rPr lang="en-US" altLang="en-US" dirty="0">
                <a:solidFill>
                  <a:srgbClr val="00B0F0"/>
                </a:solidFill>
              </a:rPr>
              <a:t>10.2.23</a:t>
            </a:r>
            <a:r>
              <a:rPr lang="en-US" altLang="en-US" dirty="0"/>
              <a:t>.</a:t>
            </a:r>
            <a:r>
              <a:rPr lang="en-US" altLang="en-US" dirty="0">
                <a:solidFill>
                  <a:srgbClr val="92D050"/>
                </a:solidFill>
              </a:rPr>
              <a:t>192</a:t>
            </a:r>
            <a:r>
              <a:rPr lang="en-US" altLang="en-US" dirty="0"/>
              <a:t>/26 (64 addresses &gt; 41) </a:t>
            </a:r>
          </a:p>
          <a:p>
            <a:pPr>
              <a:buFontTx/>
              <a:buNone/>
              <a:defRPr/>
            </a:pPr>
            <a:endParaRPr lang="en-US" altLang="en-US" dirty="0">
              <a:ea typeface="ＭＳ Ｐゴシック" charset="-128"/>
            </a:endParaRPr>
          </a:p>
          <a:p>
            <a:pPr>
              <a:defRPr/>
            </a:pPr>
            <a:endParaRPr lang="en-US" altLang="en-US" dirty="0">
              <a:ea typeface="ＭＳ Ｐゴシック" charset="-128"/>
            </a:endParaRPr>
          </a:p>
        </p:txBody>
      </p:sp>
      <p:pic>
        <p:nvPicPr>
          <p:cNvPr id="4" name="Picture 99" descr="underline_base">
            <a:extLst>
              <a:ext uri="{FF2B5EF4-FFF2-40B4-BE49-F238E27FC236}">
                <a16:creationId xmlns:a16="http://schemas.microsoft.com/office/drawing/2014/main" id="{D13828A6-5CAD-934A-BF42-DBEDC711E55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43" y="774916"/>
            <a:ext cx="5594888" cy="1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85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6200" y="152400"/>
            <a:ext cx="8991600" cy="474663"/>
          </a:xfrm>
        </p:spPr>
        <p:txBody>
          <a:bodyPr/>
          <a:lstStyle/>
          <a:p>
            <a:r>
              <a:rPr lang="en-US" altLang="en-US" dirty="0">
                <a:ea typeface="ＭＳ Ｐゴシック" charset="-128"/>
              </a:rPr>
              <a:t>Example of a subnetting plan</a:t>
            </a:r>
          </a:p>
        </p:txBody>
      </p:sp>
      <p:sp>
        <p:nvSpPr>
          <p:cNvPr id="4" name="Cloud 3"/>
          <p:cNvSpPr/>
          <p:nvPr/>
        </p:nvSpPr>
        <p:spPr bwMode="auto">
          <a:xfrm>
            <a:off x="-1430338" y="1341438"/>
            <a:ext cx="4419601" cy="20574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r">
              <a:defRPr/>
            </a:pPr>
            <a:r>
              <a:rPr lang="en-US" dirty="0"/>
              <a:t>Internet</a:t>
            </a:r>
          </a:p>
        </p:txBody>
      </p:sp>
      <p:sp>
        <p:nvSpPr>
          <p:cNvPr id="35843" name="Oval 4"/>
          <p:cNvSpPr>
            <a:spLocks noChangeArrowheads="1"/>
          </p:cNvSpPr>
          <p:nvPr/>
        </p:nvSpPr>
        <p:spPr bwMode="auto">
          <a:xfrm>
            <a:off x="3081338" y="1311275"/>
            <a:ext cx="6035675" cy="4710113"/>
          </a:xfrm>
          <a:prstGeom prst="ellipse">
            <a:avLst/>
          </a:prstGeom>
          <a:solidFill>
            <a:srgbClr val="CCFDCB"/>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35844" name="Rectangle 5"/>
          <p:cNvSpPr>
            <a:spLocks noChangeArrowheads="1"/>
          </p:cNvSpPr>
          <p:nvPr/>
        </p:nvSpPr>
        <p:spPr bwMode="auto">
          <a:xfrm>
            <a:off x="2327275" y="3587750"/>
            <a:ext cx="914400" cy="381000"/>
          </a:xfrm>
          <a:prstGeom prst="rect">
            <a:avLst/>
          </a:prstGeom>
          <a:solidFill>
            <a:schemeClr val="bg1"/>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latin typeface="Times New Roman" charset="0"/>
              </a:rPr>
              <a:t>Router</a:t>
            </a:r>
          </a:p>
        </p:txBody>
      </p:sp>
      <p:cxnSp>
        <p:nvCxnSpPr>
          <p:cNvPr id="35845" name="Straight Arrow Connector 7"/>
          <p:cNvCxnSpPr>
            <a:cxnSpLocks noChangeShapeType="1"/>
            <a:endCxn id="35844" idx="1"/>
          </p:cNvCxnSpPr>
          <p:nvPr/>
        </p:nvCxnSpPr>
        <p:spPr bwMode="auto">
          <a:xfrm>
            <a:off x="2062163" y="3100388"/>
            <a:ext cx="265112" cy="67786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846" name="Oval 8"/>
          <p:cNvSpPr>
            <a:spLocks noChangeArrowheads="1"/>
          </p:cNvSpPr>
          <p:nvPr/>
        </p:nvSpPr>
        <p:spPr bwMode="auto">
          <a:xfrm>
            <a:off x="4676775" y="1835150"/>
            <a:ext cx="2247900" cy="674688"/>
          </a:xfrm>
          <a:prstGeom prst="ellipse">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dirty="0">
                <a:latin typeface="Times New Roman" charset="0"/>
              </a:rPr>
              <a:t>Subnet 2</a:t>
            </a:r>
          </a:p>
        </p:txBody>
      </p:sp>
      <p:sp>
        <p:nvSpPr>
          <p:cNvPr id="35847" name="Oval 9"/>
          <p:cNvSpPr>
            <a:spLocks noChangeArrowheads="1"/>
          </p:cNvSpPr>
          <p:nvPr/>
        </p:nvSpPr>
        <p:spPr bwMode="auto">
          <a:xfrm>
            <a:off x="4386263" y="2678113"/>
            <a:ext cx="4619625" cy="2139950"/>
          </a:xfrm>
          <a:prstGeom prst="ellipse">
            <a:avLst/>
          </a:prstGeom>
          <a:solidFill>
            <a:srgbClr val="FFC000"/>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35848" name="Oval 10"/>
          <p:cNvSpPr>
            <a:spLocks noChangeArrowheads="1"/>
          </p:cNvSpPr>
          <p:nvPr/>
        </p:nvSpPr>
        <p:spPr bwMode="auto">
          <a:xfrm>
            <a:off x="4772025" y="4897438"/>
            <a:ext cx="2400300" cy="593725"/>
          </a:xfrm>
          <a:prstGeom prst="ellipse">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dirty="0">
                <a:latin typeface="Times New Roman" charset="0"/>
              </a:rPr>
              <a:t>Subnet 3</a:t>
            </a:r>
          </a:p>
        </p:txBody>
      </p:sp>
      <p:sp>
        <p:nvSpPr>
          <p:cNvPr id="35849" name="Rectangle 11"/>
          <p:cNvSpPr>
            <a:spLocks noChangeArrowheads="1"/>
          </p:cNvSpPr>
          <p:nvPr/>
        </p:nvSpPr>
        <p:spPr bwMode="auto">
          <a:xfrm>
            <a:off x="4027488" y="3673475"/>
            <a:ext cx="558800" cy="423863"/>
          </a:xfrm>
          <a:prstGeom prst="rect">
            <a:avLst/>
          </a:prstGeom>
          <a:solidFill>
            <a:srgbClr val="CCECFF"/>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a:latin typeface="Times New Roman" charset="0"/>
              </a:rPr>
              <a:t>R</a:t>
            </a:r>
          </a:p>
        </p:txBody>
      </p:sp>
      <p:cxnSp>
        <p:nvCxnSpPr>
          <p:cNvPr id="35850" name="Straight Arrow Connector 13"/>
          <p:cNvCxnSpPr>
            <a:cxnSpLocks noChangeShapeType="1"/>
            <a:stCxn id="35844" idx="3"/>
          </p:cNvCxnSpPr>
          <p:nvPr/>
        </p:nvCxnSpPr>
        <p:spPr bwMode="auto">
          <a:xfrm flipV="1">
            <a:off x="3241675" y="2505075"/>
            <a:ext cx="2441575" cy="127317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51" name="Straight Arrow Connector 15"/>
          <p:cNvCxnSpPr>
            <a:cxnSpLocks noChangeShapeType="1"/>
          </p:cNvCxnSpPr>
          <p:nvPr/>
        </p:nvCxnSpPr>
        <p:spPr bwMode="auto">
          <a:xfrm>
            <a:off x="3257550" y="3811588"/>
            <a:ext cx="708025" cy="10636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52" name="Straight Arrow Connector 17"/>
          <p:cNvCxnSpPr>
            <a:cxnSpLocks noChangeShapeType="1"/>
          </p:cNvCxnSpPr>
          <p:nvPr/>
        </p:nvCxnSpPr>
        <p:spPr bwMode="auto">
          <a:xfrm>
            <a:off x="3249613" y="3860800"/>
            <a:ext cx="1514474" cy="12319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53" name="Straight Arrow Connector 22"/>
          <p:cNvCxnSpPr>
            <a:cxnSpLocks noChangeShapeType="1"/>
            <a:stCxn id="35849" idx="3"/>
            <a:endCxn id="35855" idx="2"/>
          </p:cNvCxnSpPr>
          <p:nvPr/>
        </p:nvCxnSpPr>
        <p:spPr bwMode="auto">
          <a:xfrm>
            <a:off x="4586288" y="3886200"/>
            <a:ext cx="1123950" cy="61753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854" name="Oval 23"/>
          <p:cNvSpPr>
            <a:spLocks noChangeArrowheads="1"/>
          </p:cNvSpPr>
          <p:nvPr/>
        </p:nvSpPr>
        <p:spPr bwMode="auto">
          <a:xfrm>
            <a:off x="5692775" y="3155950"/>
            <a:ext cx="1844675" cy="611188"/>
          </a:xfrm>
          <a:prstGeom prst="ellipse">
            <a:avLst/>
          </a:prstGeom>
          <a:solidFill>
            <a:srgbClr val="FFFF00"/>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dirty="0">
                <a:latin typeface="Times New Roman" charset="0"/>
              </a:rPr>
              <a:t>Subnet 4</a:t>
            </a:r>
          </a:p>
        </p:txBody>
      </p:sp>
      <p:sp>
        <p:nvSpPr>
          <p:cNvPr id="35855" name="Oval 25"/>
          <p:cNvSpPr>
            <a:spLocks noChangeArrowheads="1"/>
          </p:cNvSpPr>
          <p:nvPr/>
        </p:nvSpPr>
        <p:spPr bwMode="auto">
          <a:xfrm>
            <a:off x="5710238" y="4278313"/>
            <a:ext cx="1827212" cy="452437"/>
          </a:xfrm>
          <a:prstGeom prst="ellipse">
            <a:avLst/>
          </a:prstGeom>
          <a:solidFill>
            <a:srgbClr val="FFFF00"/>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dirty="0">
                <a:latin typeface="Times New Roman" charset="0"/>
              </a:rPr>
              <a:t>Subnet 5</a:t>
            </a:r>
          </a:p>
        </p:txBody>
      </p:sp>
      <p:sp>
        <p:nvSpPr>
          <p:cNvPr id="35856" name="TextBox 27"/>
          <p:cNvSpPr txBox="1">
            <a:spLocks noChangeArrowheads="1"/>
          </p:cNvSpPr>
          <p:nvPr/>
        </p:nvSpPr>
        <p:spPr bwMode="auto">
          <a:xfrm>
            <a:off x="4575175" y="6326188"/>
            <a:ext cx="3463925" cy="461962"/>
          </a:xfrm>
          <a:prstGeom prst="rect">
            <a:avLst/>
          </a:prstGeom>
          <a:solidFill>
            <a:srgbClr val="CCFD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dirty="0">
                <a:latin typeface="Times New Roman" charset="0"/>
              </a:rPr>
              <a:t>IP Network: </a:t>
            </a:r>
            <a:r>
              <a:rPr lang="en-US" altLang="en-US" u="sng" dirty="0">
                <a:latin typeface="Times New Roman" charset="0"/>
              </a:rPr>
              <a:t>128.49</a:t>
            </a:r>
            <a:r>
              <a:rPr lang="en-US" altLang="en-US" dirty="0">
                <a:latin typeface="Times New Roman" charset="0"/>
              </a:rPr>
              <a:t>.0.0/16</a:t>
            </a:r>
          </a:p>
        </p:txBody>
      </p:sp>
      <p:sp>
        <p:nvSpPr>
          <p:cNvPr id="35857" name="TextBox 28"/>
          <p:cNvSpPr txBox="1">
            <a:spLocks noChangeArrowheads="1"/>
          </p:cNvSpPr>
          <p:nvPr/>
        </p:nvSpPr>
        <p:spPr bwMode="auto">
          <a:xfrm>
            <a:off x="4598988" y="1462088"/>
            <a:ext cx="2403222"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dirty="0">
                <a:latin typeface="Times New Roman" charset="0"/>
              </a:rPr>
              <a:t>Subnet </a:t>
            </a:r>
            <a:r>
              <a:rPr lang="en-US" altLang="en-US" sz="2000" u="sng" dirty="0">
                <a:latin typeface="Times New Roman" charset="0"/>
              </a:rPr>
              <a:t>128.49</a:t>
            </a:r>
            <a:r>
              <a:rPr lang="en-US" altLang="en-US" sz="2000" dirty="0">
                <a:latin typeface="Times New Roman" charset="0"/>
              </a:rPr>
              <a:t>.</a:t>
            </a:r>
            <a:r>
              <a:rPr lang="en-US" altLang="en-US" b="1" dirty="0">
                <a:solidFill>
                  <a:srgbClr val="FF0000"/>
                </a:solidFill>
                <a:latin typeface="Times New Roman" charset="0"/>
              </a:rPr>
              <a:t>2</a:t>
            </a:r>
            <a:r>
              <a:rPr lang="en-US" altLang="en-US" sz="2000" dirty="0">
                <a:latin typeface="Times New Roman" charset="0"/>
              </a:rPr>
              <a:t>.0/24</a:t>
            </a:r>
          </a:p>
        </p:txBody>
      </p:sp>
      <p:sp>
        <p:nvSpPr>
          <p:cNvPr id="35858" name="TextBox 29"/>
          <p:cNvSpPr txBox="1">
            <a:spLocks noChangeArrowheads="1"/>
          </p:cNvSpPr>
          <p:nvPr/>
        </p:nvSpPr>
        <p:spPr bwMode="auto">
          <a:xfrm>
            <a:off x="5283200" y="2792413"/>
            <a:ext cx="2403475"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latin typeface="Times New Roman" charset="0"/>
              </a:rPr>
              <a:t>Subnet </a:t>
            </a:r>
            <a:r>
              <a:rPr lang="en-US" altLang="en-US" sz="2000" u="sng">
                <a:latin typeface="Times New Roman" charset="0"/>
              </a:rPr>
              <a:t>128.49</a:t>
            </a:r>
            <a:r>
              <a:rPr lang="en-US" altLang="en-US" sz="2000">
                <a:latin typeface="Times New Roman" charset="0"/>
              </a:rPr>
              <a:t>.</a:t>
            </a:r>
            <a:r>
              <a:rPr lang="en-US" altLang="en-US" b="1">
                <a:solidFill>
                  <a:srgbClr val="FF0000"/>
                </a:solidFill>
                <a:latin typeface="Times New Roman" charset="0"/>
              </a:rPr>
              <a:t>1</a:t>
            </a:r>
            <a:r>
              <a:rPr lang="en-US" altLang="en-US" sz="2000">
                <a:latin typeface="Times New Roman" charset="0"/>
              </a:rPr>
              <a:t>.</a:t>
            </a:r>
            <a:r>
              <a:rPr lang="en-US" altLang="en-US" sz="2000" b="1" i="1">
                <a:solidFill>
                  <a:srgbClr val="7030A0"/>
                </a:solidFill>
                <a:latin typeface="Times New Roman" charset="0"/>
              </a:rPr>
              <a:t>0</a:t>
            </a:r>
            <a:r>
              <a:rPr lang="en-US" altLang="en-US" sz="2000">
                <a:latin typeface="Times New Roman" charset="0"/>
              </a:rPr>
              <a:t>/25</a:t>
            </a:r>
          </a:p>
        </p:txBody>
      </p:sp>
      <p:sp>
        <p:nvSpPr>
          <p:cNvPr id="35859" name="TextBox 30"/>
          <p:cNvSpPr txBox="1">
            <a:spLocks noChangeArrowheads="1"/>
          </p:cNvSpPr>
          <p:nvPr/>
        </p:nvSpPr>
        <p:spPr bwMode="auto">
          <a:xfrm>
            <a:off x="5786438" y="3884613"/>
            <a:ext cx="2659062"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latin typeface="Times New Roman" charset="0"/>
              </a:rPr>
              <a:t>Subnet </a:t>
            </a:r>
            <a:r>
              <a:rPr lang="en-US" altLang="en-US" sz="2000" u="sng">
                <a:latin typeface="Times New Roman" charset="0"/>
              </a:rPr>
              <a:t>128.49</a:t>
            </a:r>
            <a:r>
              <a:rPr lang="en-US" altLang="en-US" sz="2000">
                <a:latin typeface="Times New Roman" charset="0"/>
              </a:rPr>
              <a:t>.</a:t>
            </a:r>
            <a:r>
              <a:rPr lang="en-US" altLang="en-US" b="1">
                <a:solidFill>
                  <a:srgbClr val="FF0000"/>
                </a:solidFill>
                <a:latin typeface="Times New Roman" charset="0"/>
              </a:rPr>
              <a:t>1</a:t>
            </a:r>
            <a:r>
              <a:rPr lang="en-US" altLang="en-US" sz="2000">
                <a:latin typeface="Times New Roman" charset="0"/>
              </a:rPr>
              <a:t>.</a:t>
            </a:r>
            <a:r>
              <a:rPr lang="en-US" altLang="en-US" sz="2000" b="1" i="1">
                <a:solidFill>
                  <a:srgbClr val="7030A0"/>
                </a:solidFill>
                <a:latin typeface="Times New Roman" charset="0"/>
              </a:rPr>
              <a:t>128</a:t>
            </a:r>
            <a:r>
              <a:rPr lang="en-US" altLang="en-US" sz="2000">
                <a:latin typeface="Times New Roman" charset="0"/>
              </a:rPr>
              <a:t>/25</a:t>
            </a:r>
          </a:p>
        </p:txBody>
      </p:sp>
      <p:sp>
        <p:nvSpPr>
          <p:cNvPr id="35860" name="TextBox 31"/>
          <p:cNvSpPr txBox="1">
            <a:spLocks noChangeArrowheads="1"/>
          </p:cNvSpPr>
          <p:nvPr/>
        </p:nvSpPr>
        <p:spPr bwMode="auto">
          <a:xfrm>
            <a:off x="4776788" y="5443538"/>
            <a:ext cx="2403475"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latin typeface="Times New Roman" charset="0"/>
              </a:rPr>
              <a:t>Subnet </a:t>
            </a:r>
            <a:r>
              <a:rPr lang="en-US" altLang="en-US" sz="2000" u="sng">
                <a:latin typeface="Times New Roman" charset="0"/>
              </a:rPr>
              <a:t>128.49</a:t>
            </a:r>
            <a:r>
              <a:rPr lang="en-US" altLang="en-US" sz="2000">
                <a:latin typeface="Times New Roman" charset="0"/>
              </a:rPr>
              <a:t>.</a:t>
            </a:r>
            <a:r>
              <a:rPr lang="en-US" altLang="en-US" b="1">
                <a:solidFill>
                  <a:srgbClr val="FF0000"/>
                </a:solidFill>
                <a:latin typeface="Times New Roman" charset="0"/>
              </a:rPr>
              <a:t>3</a:t>
            </a:r>
            <a:r>
              <a:rPr lang="en-US" altLang="en-US" sz="2000">
                <a:latin typeface="Times New Roman" charset="0"/>
              </a:rPr>
              <a:t>.0/24</a:t>
            </a:r>
          </a:p>
        </p:txBody>
      </p:sp>
      <p:sp>
        <p:nvSpPr>
          <p:cNvPr id="35861" name="TextBox 40"/>
          <p:cNvSpPr txBox="1">
            <a:spLocks noChangeArrowheads="1"/>
          </p:cNvSpPr>
          <p:nvPr/>
        </p:nvSpPr>
        <p:spPr bwMode="auto">
          <a:xfrm>
            <a:off x="623888" y="4667250"/>
            <a:ext cx="3132589"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dirty="0">
                <a:latin typeface="Times New Roman" charset="0"/>
              </a:rPr>
              <a:t>Subnet 1: </a:t>
            </a:r>
            <a:r>
              <a:rPr lang="en-US" altLang="en-US" u="sng" dirty="0">
                <a:latin typeface="Times New Roman" charset="0"/>
              </a:rPr>
              <a:t>128.49</a:t>
            </a:r>
            <a:r>
              <a:rPr lang="en-US" altLang="en-US" dirty="0">
                <a:latin typeface="Times New Roman" charset="0"/>
              </a:rPr>
              <a:t>.</a:t>
            </a:r>
            <a:r>
              <a:rPr lang="en-US" altLang="en-US" b="1" dirty="0">
                <a:solidFill>
                  <a:srgbClr val="FF0000"/>
                </a:solidFill>
                <a:latin typeface="Times New Roman" charset="0"/>
              </a:rPr>
              <a:t>1</a:t>
            </a:r>
            <a:r>
              <a:rPr lang="en-US" altLang="en-US" dirty="0">
                <a:latin typeface="Times New Roman" charset="0"/>
              </a:rPr>
              <a:t>.0/24</a:t>
            </a:r>
          </a:p>
        </p:txBody>
      </p:sp>
      <p:cxnSp>
        <p:nvCxnSpPr>
          <p:cNvPr id="35862" name="Straight Arrow Connector 42"/>
          <p:cNvCxnSpPr>
            <a:cxnSpLocks noChangeShapeType="1"/>
          </p:cNvCxnSpPr>
          <p:nvPr/>
        </p:nvCxnSpPr>
        <p:spPr bwMode="auto">
          <a:xfrm flipV="1">
            <a:off x="3750921" y="4430713"/>
            <a:ext cx="1040948" cy="555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863" name="Straight Arrow Connector 59"/>
          <p:cNvCxnSpPr>
            <a:cxnSpLocks noChangeShapeType="1"/>
            <a:stCxn id="35854" idx="2"/>
            <a:endCxn id="35849" idx="3"/>
          </p:cNvCxnSpPr>
          <p:nvPr/>
        </p:nvCxnSpPr>
        <p:spPr bwMode="auto">
          <a:xfrm flipH="1">
            <a:off x="4586288" y="3460750"/>
            <a:ext cx="1106487" cy="4254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864" name="TextBox 1"/>
          <p:cNvSpPr txBox="1">
            <a:spLocks noChangeArrowheads="1"/>
          </p:cNvSpPr>
          <p:nvPr/>
        </p:nvSpPr>
        <p:spPr bwMode="auto">
          <a:xfrm>
            <a:off x="173038" y="5640388"/>
            <a:ext cx="4043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a:latin typeface="Times New Roman" charset="0"/>
              </a:rPr>
              <a:t>2 bytes available for subnetting</a:t>
            </a:r>
          </a:p>
        </p:txBody>
      </p:sp>
      <p:cxnSp>
        <p:nvCxnSpPr>
          <p:cNvPr id="35865" name="Straight Arrow Connector 4"/>
          <p:cNvCxnSpPr>
            <a:cxnSpLocks noChangeShapeType="1"/>
          </p:cNvCxnSpPr>
          <p:nvPr/>
        </p:nvCxnSpPr>
        <p:spPr bwMode="auto">
          <a:xfrm>
            <a:off x="4216400" y="5927725"/>
            <a:ext cx="3051175" cy="3159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5866" name="TextBox 8"/>
          <p:cNvSpPr txBox="1">
            <a:spLocks noChangeArrowheads="1"/>
          </p:cNvSpPr>
          <p:nvPr/>
        </p:nvSpPr>
        <p:spPr bwMode="auto">
          <a:xfrm>
            <a:off x="7051675" y="2390775"/>
            <a:ext cx="151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i="1" dirty="0">
                <a:solidFill>
                  <a:srgbClr val="7030A0"/>
                </a:solidFill>
                <a:latin typeface="Times New Roman" charset="0"/>
              </a:rPr>
              <a:t>0</a:t>
            </a:r>
            <a:r>
              <a:rPr lang="en-US" altLang="x-none" sz="1800" dirty="0">
                <a:latin typeface="Times New Roman" charset="0"/>
              </a:rPr>
              <a:t>=</a:t>
            </a:r>
            <a:r>
              <a:rPr lang="en-US" altLang="x-none" sz="1800" b="1" i="1" dirty="0">
                <a:solidFill>
                  <a:srgbClr val="7030A0"/>
                </a:solidFill>
                <a:latin typeface="Times New Roman" charset="0"/>
              </a:rPr>
              <a:t>0</a:t>
            </a:r>
            <a:r>
              <a:rPr lang="en-US" altLang="x-none" sz="1800" dirty="0">
                <a:latin typeface="Times New Roman" charset="0"/>
              </a:rPr>
              <a:t>0000000</a:t>
            </a:r>
          </a:p>
        </p:txBody>
      </p:sp>
      <p:sp>
        <p:nvSpPr>
          <p:cNvPr id="35867" name="TextBox 31"/>
          <p:cNvSpPr txBox="1">
            <a:spLocks noChangeArrowheads="1"/>
          </p:cNvSpPr>
          <p:nvPr/>
        </p:nvSpPr>
        <p:spPr bwMode="auto">
          <a:xfrm>
            <a:off x="7488238" y="4314825"/>
            <a:ext cx="159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i="1" dirty="0">
                <a:solidFill>
                  <a:srgbClr val="7030A0"/>
                </a:solidFill>
                <a:latin typeface="Times New Roman" charset="0"/>
              </a:rPr>
              <a:t>128</a:t>
            </a:r>
            <a:r>
              <a:rPr lang="en-US" altLang="x-none" sz="1800" dirty="0">
                <a:latin typeface="Times New Roman" charset="0"/>
              </a:rPr>
              <a:t>=</a:t>
            </a:r>
            <a:r>
              <a:rPr lang="en-US" altLang="x-none" sz="1800" b="1" i="1" dirty="0">
                <a:solidFill>
                  <a:srgbClr val="7030A0"/>
                </a:solidFill>
                <a:latin typeface="Times New Roman" charset="0"/>
              </a:rPr>
              <a:t>1</a:t>
            </a:r>
            <a:r>
              <a:rPr lang="en-US" altLang="x-none" sz="1800" dirty="0">
                <a:latin typeface="Times New Roman" charset="0"/>
              </a:rPr>
              <a:t>0000000</a:t>
            </a:r>
          </a:p>
        </p:txBody>
      </p:sp>
      <p:cxnSp>
        <p:nvCxnSpPr>
          <p:cNvPr id="6" name="Straight Arrow Connector 5">
            <a:extLst>
              <a:ext uri="{FF2B5EF4-FFF2-40B4-BE49-F238E27FC236}">
                <a16:creationId xmlns:a16="http://schemas.microsoft.com/office/drawing/2014/main" id="{955972B1-2AA3-5B4F-AB41-D959A9F9EB35}"/>
              </a:ext>
            </a:extLst>
          </p:cNvPr>
          <p:cNvCxnSpPr/>
          <p:nvPr/>
        </p:nvCxnSpPr>
        <p:spPr bwMode="auto">
          <a:xfrm>
            <a:off x="7051675" y="6348413"/>
            <a:ext cx="485775" cy="0"/>
          </a:xfrm>
          <a:prstGeom prst="straightConnector1">
            <a:avLst/>
          </a:prstGeom>
          <a:solidFill>
            <a:schemeClr val="accent1"/>
          </a:solidFill>
          <a:ln w="9525" cap="flat" cmpd="sng" algn="ctr">
            <a:solidFill>
              <a:schemeClr val="tx1"/>
            </a:solidFill>
            <a:prstDash val="solid"/>
            <a:round/>
            <a:headEnd type="triangle"/>
            <a:tailEnd type="triangle"/>
          </a:ln>
          <a:effectLst/>
        </p:spPr>
      </p:cxnSp>
      <p:pic>
        <p:nvPicPr>
          <p:cNvPr id="30" name="Picture 99" descr="underline_base">
            <a:extLst>
              <a:ext uri="{FF2B5EF4-FFF2-40B4-BE49-F238E27FC236}">
                <a16:creationId xmlns:a16="http://schemas.microsoft.com/office/drawing/2014/main" id="{A4296F7C-7696-FF45-BE3F-9FA95D56CFA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71" y="650929"/>
            <a:ext cx="6400799" cy="21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693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135612"/>
            <a:ext cx="8989017" cy="747792"/>
          </a:xfrm>
        </p:spPr>
        <p:txBody>
          <a:bodyPr/>
          <a:lstStyle/>
          <a:p>
            <a:r>
              <a:rPr lang="en-US" altLang="en-US" dirty="0">
                <a:ea typeface="ＭＳ Ｐゴシック" charset="-128"/>
              </a:rPr>
              <a:t>CIDR - Classless </a:t>
            </a:r>
            <a:r>
              <a:rPr lang="en-US" altLang="en-US" dirty="0" err="1">
                <a:ea typeface="ＭＳ Ｐゴシック" charset="-128"/>
              </a:rPr>
              <a:t>InterDomain</a:t>
            </a:r>
            <a:r>
              <a:rPr lang="en-US" altLang="en-US" dirty="0">
                <a:ea typeface="ＭＳ Ｐゴシック" charset="-128"/>
              </a:rPr>
              <a:t> Routing</a:t>
            </a:r>
          </a:p>
        </p:txBody>
      </p:sp>
      <p:sp>
        <p:nvSpPr>
          <p:cNvPr id="45058" name="Rectangle 3"/>
          <p:cNvSpPr>
            <a:spLocks noGrp="1" noChangeArrowheads="1"/>
          </p:cNvSpPr>
          <p:nvPr>
            <p:ph type="body" idx="1"/>
          </p:nvPr>
        </p:nvSpPr>
        <p:spPr>
          <a:xfrm>
            <a:off x="228600" y="1202267"/>
            <a:ext cx="8915400" cy="5740400"/>
          </a:xfrm>
        </p:spPr>
        <p:txBody>
          <a:bodyPr/>
          <a:lstStyle/>
          <a:p>
            <a:r>
              <a:rPr lang="en-US" altLang="en-US" dirty="0"/>
              <a:t>builds on the flexible netmask concept</a:t>
            </a:r>
          </a:p>
          <a:p>
            <a:r>
              <a:rPr lang="en-US" altLang="en-US" dirty="0"/>
              <a:t>restructure IP address assignments to increase efficiency</a:t>
            </a:r>
          </a:p>
          <a:p>
            <a:r>
              <a:rPr lang="en-US" altLang="en-US" dirty="0"/>
              <a:t>hierarchical routing aggregation to minimize route table entries </a:t>
            </a:r>
          </a:p>
          <a:p>
            <a:pPr>
              <a:buFontTx/>
              <a:buNone/>
            </a:pPr>
            <a:r>
              <a:rPr lang="en-US" altLang="en-US" b="1" dirty="0">
                <a:ea typeface="ＭＳ Ｐゴシック" charset="-128"/>
              </a:rPr>
              <a:t>	</a:t>
            </a:r>
          </a:p>
          <a:p>
            <a:pPr>
              <a:buFontTx/>
              <a:buNone/>
            </a:pPr>
            <a:r>
              <a:rPr lang="en-US" altLang="en-US" b="1" dirty="0">
                <a:ea typeface="ＭＳ Ｐゴシック" charset="-128"/>
              </a:rPr>
              <a:t>Key Concept:</a:t>
            </a:r>
            <a:r>
              <a:rPr lang="en-US" altLang="en-US" dirty="0">
                <a:ea typeface="ＭＳ Ｐゴシック" charset="-128"/>
              </a:rPr>
              <a:t> the length of the network id (prefix) in IP addresses is </a:t>
            </a:r>
            <a:r>
              <a:rPr lang="en-US" altLang="en-US" dirty="0">
                <a:solidFill>
                  <a:srgbClr val="C00000"/>
                </a:solidFill>
                <a:ea typeface="ＭＳ Ｐゴシック" charset="-128"/>
              </a:rPr>
              <a:t>arbitrary/flexible</a:t>
            </a:r>
            <a:r>
              <a:rPr lang="en-US" altLang="en-US" dirty="0">
                <a:ea typeface="ＭＳ Ｐゴシック" charset="-128"/>
              </a:rPr>
              <a:t> and is defined by the network hierarchy.</a:t>
            </a:r>
            <a:endParaRPr lang="en-US" altLang="en-US" dirty="0"/>
          </a:p>
          <a:p>
            <a:pPr lvl="1"/>
            <a:r>
              <a:rPr lang="en-US" altLang="en-US" dirty="0">
                <a:ea typeface="ＭＳ Ｐゴシック" charset="-128"/>
              </a:rPr>
              <a:t>consequence: </a:t>
            </a:r>
          </a:p>
          <a:p>
            <a:pPr lvl="2"/>
            <a:r>
              <a:rPr lang="en-US" altLang="en-US" sz="2400" dirty="0">
                <a:latin typeface="+mn-lt"/>
              </a:rPr>
              <a:t>routers use the IP address </a:t>
            </a:r>
            <a:r>
              <a:rPr lang="en-US" altLang="en-US" sz="2400" b="1" dirty="0">
                <a:solidFill>
                  <a:srgbClr val="C00000"/>
                </a:solidFill>
                <a:latin typeface="+mn-lt"/>
              </a:rPr>
              <a:t>and</a:t>
            </a:r>
            <a:r>
              <a:rPr lang="en-US" altLang="en-US" sz="2400" dirty="0">
                <a:latin typeface="+mn-lt"/>
              </a:rPr>
              <a:t> the length of the prefix for </a:t>
            </a:r>
            <a:r>
              <a:rPr lang="en-US" altLang="en-US" sz="2400" dirty="0">
                <a:solidFill>
                  <a:srgbClr val="C00000"/>
                </a:solidFill>
                <a:latin typeface="+mn-lt"/>
              </a:rPr>
              <a:t>forwarding</a:t>
            </a:r>
            <a:r>
              <a:rPr lang="en-US" altLang="en-US" sz="2400" dirty="0">
                <a:latin typeface="+mn-lt"/>
              </a:rPr>
              <a:t>. </a:t>
            </a:r>
          </a:p>
          <a:p>
            <a:pPr lvl="2"/>
            <a:r>
              <a:rPr lang="en-US" altLang="en-US" sz="2400" dirty="0">
                <a:latin typeface="+mn-lt"/>
              </a:rPr>
              <a:t>all advertised IP addresses must include a prefix</a:t>
            </a:r>
          </a:p>
        </p:txBody>
      </p:sp>
      <p:pic>
        <p:nvPicPr>
          <p:cNvPr id="4" name="Picture 99" descr="underline_base">
            <a:extLst>
              <a:ext uri="{FF2B5EF4-FFF2-40B4-BE49-F238E27FC236}">
                <a16:creationId xmlns:a16="http://schemas.microsoft.com/office/drawing/2014/main" id="{77206E9C-2847-E04B-BBB9-A77C2461A47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5912"/>
            <a:ext cx="8973518" cy="1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471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3" descr="underline_base">
            <a:extLst>
              <a:ext uri="{FF2B5EF4-FFF2-40B4-BE49-F238E27FC236}">
                <a16:creationId xmlns:a16="http://schemas.microsoft.com/office/drawing/2014/main" id="{5DDAD3D3-AE3F-7041-A847-7C2976A9C7C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873125"/>
            <a:ext cx="5472004" cy="1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
            <a:extLst>
              <a:ext uri="{FF2B5EF4-FFF2-40B4-BE49-F238E27FC236}">
                <a16:creationId xmlns:a16="http://schemas.microsoft.com/office/drawing/2014/main" id="{F704BA90-051D-C54D-BDE7-36CB60823832}"/>
              </a:ext>
            </a:extLst>
          </p:cNvPr>
          <p:cNvSpPr>
            <a:spLocks noGrp="1" noChangeArrowheads="1"/>
          </p:cNvSpPr>
          <p:nvPr>
            <p:ph type="title"/>
          </p:nvPr>
        </p:nvSpPr>
        <p:spPr>
          <a:xfrm>
            <a:off x="500063" y="241758"/>
            <a:ext cx="7772400" cy="533157"/>
          </a:xfrm>
        </p:spPr>
        <p:txBody>
          <a:bodyPr/>
          <a:lstStyle/>
          <a:p>
            <a:pPr>
              <a:defRPr/>
            </a:pPr>
            <a:r>
              <a:rPr lang="en-US" dirty="0">
                <a:cs typeface="+mj-cs"/>
              </a:rPr>
              <a:t>IP addressing and CIDR</a:t>
            </a:r>
          </a:p>
        </p:txBody>
      </p:sp>
      <p:sp>
        <p:nvSpPr>
          <p:cNvPr id="43014" name="Rectangle 3">
            <a:extLst>
              <a:ext uri="{FF2B5EF4-FFF2-40B4-BE49-F238E27FC236}">
                <a16:creationId xmlns:a16="http://schemas.microsoft.com/office/drawing/2014/main" id="{83CE5999-4582-964F-8940-15D107BDE894}"/>
              </a:ext>
            </a:extLst>
          </p:cNvPr>
          <p:cNvSpPr>
            <a:spLocks noGrp="1" noChangeArrowheads="1"/>
          </p:cNvSpPr>
          <p:nvPr>
            <p:ph type="body" idx="1"/>
          </p:nvPr>
        </p:nvSpPr>
        <p:spPr>
          <a:xfrm>
            <a:off x="446087" y="1194959"/>
            <a:ext cx="8107363" cy="1942857"/>
          </a:xfrm>
        </p:spPr>
        <p:txBody>
          <a:bodyPr/>
          <a:lstStyle/>
          <a:p>
            <a:pPr>
              <a:buFont typeface="Arial"/>
              <a:buChar char="•"/>
              <a:defRPr/>
            </a:pPr>
            <a:r>
              <a:rPr lang="en-US" sz="3200" dirty="0"/>
              <a:t>subnet portion of address of arbitrary length</a:t>
            </a:r>
          </a:p>
          <a:p>
            <a:pPr>
              <a:buFont typeface="Arial"/>
              <a:buChar char="•"/>
              <a:defRPr/>
            </a:pPr>
            <a:r>
              <a:rPr lang="en-US" sz="3200" dirty="0"/>
              <a:t>address format: </a:t>
            </a:r>
            <a:r>
              <a:rPr lang="en-US" sz="3200" dirty="0" err="1">
                <a:solidFill>
                  <a:srgbClr val="CC0000"/>
                </a:solidFill>
              </a:rPr>
              <a:t>a.b.c.d</a:t>
            </a:r>
            <a:r>
              <a:rPr lang="en-US" sz="3200" dirty="0">
                <a:solidFill>
                  <a:srgbClr val="CC0000"/>
                </a:solidFill>
              </a:rPr>
              <a:t>/x</a:t>
            </a:r>
            <a:r>
              <a:rPr lang="en-US" sz="3200" dirty="0"/>
              <a:t>, where x is # bits in subnet portion of address</a:t>
            </a:r>
          </a:p>
        </p:txBody>
      </p:sp>
      <p:sp>
        <p:nvSpPr>
          <p:cNvPr id="86020" name="Text Box 5">
            <a:extLst>
              <a:ext uri="{FF2B5EF4-FFF2-40B4-BE49-F238E27FC236}">
                <a16:creationId xmlns:a16="http://schemas.microsoft.com/office/drawing/2014/main" id="{B0F1866D-359F-734D-8C9E-323CE61AEC41}"/>
              </a:ext>
            </a:extLst>
          </p:cNvPr>
          <p:cNvSpPr txBox="1">
            <a:spLocks noChangeArrowheads="1"/>
          </p:cNvSpPr>
          <p:nvPr/>
        </p:nvSpPr>
        <p:spPr bwMode="auto">
          <a:xfrm>
            <a:off x="1323975" y="4459288"/>
            <a:ext cx="612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99"/>
                </a:solidFill>
              </a:rPr>
              <a:t>11001000  00010111  0001000</a:t>
            </a:r>
            <a:r>
              <a:rPr lang="en-US" altLang="en-US"/>
              <a:t>0  00000000</a:t>
            </a:r>
            <a:endParaRPr lang="en-US" altLang="en-US">
              <a:latin typeface="Times New Roman" panose="02020603050405020304" pitchFamily="18" charset="0"/>
            </a:endParaRPr>
          </a:p>
        </p:txBody>
      </p:sp>
      <p:sp>
        <p:nvSpPr>
          <p:cNvPr id="86021" name="Text Box 6">
            <a:extLst>
              <a:ext uri="{FF2B5EF4-FFF2-40B4-BE49-F238E27FC236}">
                <a16:creationId xmlns:a16="http://schemas.microsoft.com/office/drawing/2014/main" id="{EAE27E0D-217D-2440-A7BD-3B52D60A31CE}"/>
              </a:ext>
            </a:extLst>
          </p:cNvPr>
          <p:cNvSpPr txBox="1">
            <a:spLocks noChangeArrowheads="1"/>
          </p:cNvSpPr>
          <p:nvPr/>
        </p:nvSpPr>
        <p:spPr bwMode="auto">
          <a:xfrm>
            <a:off x="2986088" y="3914775"/>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000099"/>
                </a:solidFill>
              </a:rPr>
              <a:t>subnet</a:t>
            </a:r>
          </a:p>
          <a:p>
            <a:pPr algn="ctr"/>
            <a:r>
              <a:rPr lang="en-US" altLang="en-US" sz="1800">
                <a:solidFill>
                  <a:srgbClr val="000099"/>
                </a:solidFill>
              </a:rPr>
              <a:t>part</a:t>
            </a:r>
          </a:p>
        </p:txBody>
      </p:sp>
      <p:sp>
        <p:nvSpPr>
          <p:cNvPr id="86022" name="Text Box 7">
            <a:extLst>
              <a:ext uri="{FF2B5EF4-FFF2-40B4-BE49-F238E27FC236}">
                <a16:creationId xmlns:a16="http://schemas.microsoft.com/office/drawing/2014/main" id="{5F0B1607-3003-4247-8A0E-4F718451262F}"/>
              </a:ext>
            </a:extLst>
          </p:cNvPr>
          <p:cNvSpPr txBox="1">
            <a:spLocks noChangeArrowheads="1"/>
          </p:cNvSpPr>
          <p:nvPr/>
        </p:nvSpPr>
        <p:spPr bwMode="auto">
          <a:xfrm>
            <a:off x="6265863" y="3878263"/>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host</a:t>
            </a:r>
          </a:p>
          <a:p>
            <a:pPr algn="ctr"/>
            <a:r>
              <a:rPr lang="en-US" altLang="en-US" sz="1800"/>
              <a:t>part</a:t>
            </a:r>
          </a:p>
        </p:txBody>
      </p:sp>
      <p:sp>
        <p:nvSpPr>
          <p:cNvPr id="86023" name="Line 8">
            <a:extLst>
              <a:ext uri="{FF2B5EF4-FFF2-40B4-BE49-F238E27FC236}">
                <a16:creationId xmlns:a16="http://schemas.microsoft.com/office/drawing/2014/main" id="{35A48E80-4B75-894B-9895-44E17868C7AF}"/>
              </a:ext>
            </a:extLst>
          </p:cNvPr>
          <p:cNvSpPr>
            <a:spLocks noChangeShapeType="1"/>
          </p:cNvSpPr>
          <p:nvPr/>
        </p:nvSpPr>
        <p:spPr bwMode="auto">
          <a:xfrm>
            <a:off x="3992563" y="4224338"/>
            <a:ext cx="162083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4" name="Line 11">
            <a:extLst>
              <a:ext uri="{FF2B5EF4-FFF2-40B4-BE49-F238E27FC236}">
                <a16:creationId xmlns:a16="http://schemas.microsoft.com/office/drawing/2014/main" id="{EE0B70B5-A1DC-5948-B201-C623F6B3F7CC}"/>
              </a:ext>
            </a:extLst>
          </p:cNvPr>
          <p:cNvSpPr>
            <a:spLocks noChangeShapeType="1"/>
          </p:cNvSpPr>
          <p:nvPr/>
        </p:nvSpPr>
        <p:spPr bwMode="auto">
          <a:xfrm flipV="1">
            <a:off x="6783388" y="4213225"/>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5" name="Text Box 12">
            <a:extLst>
              <a:ext uri="{FF2B5EF4-FFF2-40B4-BE49-F238E27FC236}">
                <a16:creationId xmlns:a16="http://schemas.microsoft.com/office/drawing/2014/main" id="{8E043C62-7820-6C42-B66B-AF8AAD0ACFC4}"/>
              </a:ext>
            </a:extLst>
          </p:cNvPr>
          <p:cNvSpPr txBox="1">
            <a:spLocks noChangeArrowheads="1"/>
          </p:cNvSpPr>
          <p:nvPr/>
        </p:nvSpPr>
        <p:spPr bwMode="auto">
          <a:xfrm>
            <a:off x="3260725" y="5045075"/>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200.23.16.0/23</a:t>
            </a:r>
            <a:endParaRPr lang="en-US" altLang="en-US" sz="1800"/>
          </a:p>
        </p:txBody>
      </p:sp>
      <p:sp>
        <p:nvSpPr>
          <p:cNvPr id="86026" name="Line 14">
            <a:extLst>
              <a:ext uri="{FF2B5EF4-FFF2-40B4-BE49-F238E27FC236}">
                <a16:creationId xmlns:a16="http://schemas.microsoft.com/office/drawing/2014/main" id="{C8B155E3-84DD-1340-A3DC-8D8D42066137}"/>
              </a:ext>
            </a:extLst>
          </p:cNvPr>
          <p:cNvSpPr>
            <a:spLocks noChangeShapeType="1"/>
          </p:cNvSpPr>
          <p:nvPr/>
        </p:nvSpPr>
        <p:spPr bwMode="auto">
          <a:xfrm flipH="1">
            <a:off x="1393825" y="4214813"/>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6027" name="Line 15">
            <a:extLst>
              <a:ext uri="{FF2B5EF4-FFF2-40B4-BE49-F238E27FC236}">
                <a16:creationId xmlns:a16="http://schemas.microsoft.com/office/drawing/2014/main" id="{7CAB2A4F-6293-4244-97B3-E81B18F71D06}"/>
              </a:ext>
            </a:extLst>
          </p:cNvPr>
          <p:cNvSpPr>
            <a:spLocks noChangeShapeType="1"/>
          </p:cNvSpPr>
          <p:nvPr/>
        </p:nvSpPr>
        <p:spPr bwMode="auto">
          <a:xfrm flipH="1">
            <a:off x="5653088" y="4225925"/>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6028" name="Slide Number Placeholder 5">
            <a:extLst>
              <a:ext uri="{FF2B5EF4-FFF2-40B4-BE49-F238E27FC236}">
                <a16:creationId xmlns:a16="http://schemas.microsoft.com/office/drawing/2014/main" id="{2C77F10B-FBAB-3A44-A547-4B80C32D8A0B}"/>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C09C7D9E-3754-7F42-A7AB-DD91B7A1E09C}" type="slidenum">
              <a:rPr lang="en-US" altLang="en-US" sz="1200">
                <a:latin typeface="Tahoma" panose="020B0604030504040204" pitchFamily="34" charset="0"/>
              </a:rPr>
              <a:pPr/>
              <a:t>55</a:t>
            </a:fld>
            <a:endParaRPr lang="en-US" altLang="en-US" sz="1200">
              <a:latin typeface="Tahoma" panose="020B0604030504040204" pitchFamily="34" charset="0"/>
            </a:endParaRPr>
          </a:p>
        </p:txBody>
      </p:sp>
      <p:sp>
        <p:nvSpPr>
          <p:cNvPr id="86029" name="Footer Placeholder 2">
            <a:extLst>
              <a:ext uri="{FF2B5EF4-FFF2-40B4-BE49-F238E27FC236}">
                <a16:creationId xmlns:a16="http://schemas.microsoft.com/office/drawing/2014/main" id="{D41F3402-B2D8-6244-80FB-216E7A2630EA}"/>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33400" y="228600"/>
            <a:ext cx="7772400" cy="546315"/>
          </a:xfrm>
        </p:spPr>
        <p:txBody>
          <a:bodyPr/>
          <a:lstStyle/>
          <a:p>
            <a:r>
              <a:rPr lang="en-US" altLang="en-US" dirty="0">
                <a:ea typeface="ＭＳ Ｐゴシック" charset="-128"/>
              </a:rPr>
              <a:t>CIDR Example</a:t>
            </a:r>
          </a:p>
        </p:txBody>
      </p:sp>
      <p:sp>
        <p:nvSpPr>
          <p:cNvPr id="46082" name="Rectangle 3"/>
          <p:cNvSpPr>
            <a:spLocks noGrp="1" noChangeArrowheads="1"/>
          </p:cNvSpPr>
          <p:nvPr>
            <p:ph type="body" idx="1"/>
          </p:nvPr>
        </p:nvSpPr>
        <p:spPr>
          <a:xfrm>
            <a:off x="152400" y="1371600"/>
            <a:ext cx="8915400" cy="4267200"/>
          </a:xfrm>
        </p:spPr>
        <p:txBody>
          <a:bodyPr/>
          <a:lstStyle/>
          <a:p>
            <a:pPr marL="0" indent="0">
              <a:buNone/>
              <a:tabLst>
                <a:tab pos="1828800" algn="l"/>
                <a:tab pos="5661025" algn="l"/>
              </a:tabLst>
            </a:pPr>
            <a:endParaRPr lang="en-US" altLang="en-US" dirty="0">
              <a:ea typeface="ＭＳ Ｐゴシック" charset="-128"/>
            </a:endParaRPr>
          </a:p>
          <a:p>
            <a:pPr>
              <a:tabLst>
                <a:tab pos="1828800" algn="l"/>
                <a:tab pos="5661025" algn="l"/>
              </a:tabLst>
            </a:pPr>
            <a:r>
              <a:rPr lang="en-US" altLang="en-US" sz="3600" dirty="0"/>
              <a:t>assume that a site requires an IP network domain that can support 1000 IP host addresses</a:t>
            </a:r>
          </a:p>
          <a:p>
            <a:pPr>
              <a:tabLst>
                <a:tab pos="1828800" algn="l"/>
                <a:tab pos="5661025" algn="l"/>
              </a:tabLst>
            </a:pPr>
            <a:r>
              <a:rPr lang="en-US" altLang="en-US" sz="3600" dirty="0"/>
              <a:t>with CIDR, the network is assigned a continuous block of:</a:t>
            </a:r>
          </a:p>
          <a:p>
            <a:pPr lvl="1">
              <a:tabLst>
                <a:tab pos="1828800" algn="l"/>
                <a:tab pos="5661025" algn="l"/>
              </a:tabLst>
            </a:pPr>
            <a:r>
              <a:rPr lang="en-US" altLang="en-US" sz="3200" dirty="0"/>
              <a:t> 1024 = 2</a:t>
            </a:r>
            <a:r>
              <a:rPr lang="en-US" altLang="en-US" sz="3200" baseline="30000" dirty="0"/>
              <a:t>10</a:t>
            </a:r>
            <a:r>
              <a:rPr lang="en-US" altLang="en-US" sz="3200" dirty="0"/>
              <a:t> (&gt;1000) addresses </a:t>
            </a:r>
          </a:p>
          <a:p>
            <a:pPr lvl="1">
              <a:tabLst>
                <a:tab pos="1828800" algn="l"/>
                <a:tab pos="5661025" algn="l"/>
              </a:tabLst>
            </a:pPr>
            <a:r>
              <a:rPr lang="en-US" altLang="en-US" sz="3200" dirty="0"/>
              <a:t>with a 32-10 = 22-bit long prefix</a:t>
            </a:r>
            <a:r>
              <a:rPr lang="en-US" altLang="en-US" sz="2000" dirty="0"/>
              <a:t>	</a:t>
            </a:r>
            <a:endParaRPr lang="en-US" altLang="en-US" sz="1200" dirty="0"/>
          </a:p>
        </p:txBody>
      </p:sp>
      <p:pic>
        <p:nvPicPr>
          <p:cNvPr id="4" name="Picture 99" descr="underline_base">
            <a:extLst>
              <a:ext uri="{FF2B5EF4-FFF2-40B4-BE49-F238E27FC236}">
                <a16:creationId xmlns:a16="http://schemas.microsoft.com/office/drawing/2014/main" id="{8ACEB2CF-0124-824D-91A5-18B3D6E63FD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45" y="867906"/>
            <a:ext cx="3611104" cy="1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465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228600"/>
            <a:ext cx="8192146" cy="670302"/>
          </a:xfrm>
        </p:spPr>
        <p:txBody>
          <a:bodyPr/>
          <a:lstStyle/>
          <a:p>
            <a:r>
              <a:rPr lang="en-US" altLang="en-US" dirty="0">
                <a:ea typeface="ＭＳ Ｐゴシック" charset="-128"/>
              </a:rPr>
              <a:t>CIDR:  prefix value vs. host space</a:t>
            </a:r>
          </a:p>
        </p:txBody>
      </p:sp>
      <p:sp>
        <p:nvSpPr>
          <p:cNvPr id="47106" name="Rectangle 3"/>
          <p:cNvSpPr>
            <a:spLocks noGrp="1" noChangeArrowheads="1"/>
          </p:cNvSpPr>
          <p:nvPr>
            <p:ph type="body" idx="1"/>
          </p:nvPr>
        </p:nvSpPr>
        <p:spPr/>
        <p:txBody>
          <a:bodyPr/>
          <a:lstStyle/>
          <a:p>
            <a:pPr>
              <a:buFontTx/>
              <a:buNone/>
              <a:tabLst>
                <a:tab pos="4800600" algn="r"/>
                <a:tab pos="5661025" algn="l"/>
              </a:tabLst>
            </a:pPr>
            <a:r>
              <a:rPr lang="en-US" altLang="en-US" sz="1600">
                <a:ea typeface="ＭＳ Ｐゴシック" charset="-128"/>
              </a:rPr>
              <a:t>	</a:t>
            </a:r>
            <a:r>
              <a:rPr lang="en-US" altLang="en-US" sz="1800" b="1">
                <a:solidFill>
                  <a:schemeClr val="accent2"/>
                </a:solidFill>
                <a:ea typeface="ＭＳ Ｐゴシック" charset="-128"/>
              </a:rPr>
              <a:t>CIDR Block Prefix                # of Host Addresses</a:t>
            </a:r>
            <a:endParaRPr lang="en-US" altLang="en-US" sz="1600" b="1">
              <a:ea typeface="ＭＳ Ｐゴシック" charset="-128"/>
            </a:endParaRPr>
          </a:p>
          <a:p>
            <a:pPr>
              <a:buFontTx/>
              <a:buNone/>
              <a:tabLst>
                <a:tab pos="4800600" algn="r"/>
                <a:tab pos="5661025" algn="l"/>
              </a:tabLst>
            </a:pPr>
            <a:r>
              <a:rPr lang="en-US" altLang="en-US" sz="1600" b="1">
                <a:ea typeface="ＭＳ Ｐゴシック" charset="-128"/>
              </a:rPr>
              <a:t>                  /27	32 hosts</a:t>
            </a:r>
          </a:p>
          <a:p>
            <a:pPr>
              <a:buFontTx/>
              <a:buNone/>
              <a:tabLst>
                <a:tab pos="4800600" algn="r"/>
                <a:tab pos="5661025" algn="l"/>
              </a:tabLst>
            </a:pPr>
            <a:r>
              <a:rPr lang="en-US" altLang="en-US" sz="1600" b="1">
                <a:ea typeface="ＭＳ Ｐゴシック" charset="-128"/>
              </a:rPr>
              <a:t>                  /26	64 hosts</a:t>
            </a:r>
          </a:p>
          <a:p>
            <a:pPr>
              <a:buFontTx/>
              <a:buNone/>
              <a:tabLst>
                <a:tab pos="4800600" algn="r"/>
                <a:tab pos="5661025" algn="l"/>
              </a:tabLst>
            </a:pPr>
            <a:r>
              <a:rPr lang="en-US" altLang="en-US" sz="1600" b="1">
                <a:ea typeface="ＭＳ Ｐゴシック" charset="-128"/>
              </a:rPr>
              <a:t>                  /25	128 hosts</a:t>
            </a:r>
          </a:p>
          <a:p>
            <a:pPr>
              <a:buFontTx/>
              <a:buNone/>
              <a:tabLst>
                <a:tab pos="4800600" algn="r"/>
                <a:tab pos="5661025" algn="l"/>
              </a:tabLst>
            </a:pPr>
            <a:r>
              <a:rPr lang="en-US" altLang="en-US" sz="1600" b="1">
                <a:ea typeface="ＭＳ Ｐゴシック" charset="-128"/>
              </a:rPr>
              <a:t>                  /24	256 hosts</a:t>
            </a:r>
          </a:p>
          <a:p>
            <a:pPr>
              <a:buFontTx/>
              <a:buNone/>
              <a:tabLst>
                <a:tab pos="4800600" algn="r"/>
                <a:tab pos="5661025" algn="l"/>
              </a:tabLst>
            </a:pPr>
            <a:r>
              <a:rPr lang="en-US" altLang="en-US" sz="1600" b="1">
                <a:ea typeface="ＭＳ Ｐゴシック" charset="-128"/>
              </a:rPr>
              <a:t>                  /23	512 hosts</a:t>
            </a:r>
          </a:p>
          <a:p>
            <a:pPr>
              <a:buFontTx/>
              <a:buNone/>
              <a:tabLst>
                <a:tab pos="4800600" algn="r"/>
                <a:tab pos="5661025" algn="l"/>
              </a:tabLst>
            </a:pPr>
            <a:r>
              <a:rPr lang="en-US" altLang="en-US" sz="1600" b="1">
                <a:ea typeface="ＭＳ Ｐゴシック" charset="-128"/>
              </a:rPr>
              <a:t>                  /22	1,024 hosts</a:t>
            </a:r>
          </a:p>
          <a:p>
            <a:pPr>
              <a:buFontTx/>
              <a:buNone/>
              <a:tabLst>
                <a:tab pos="4800600" algn="r"/>
                <a:tab pos="5661025" algn="l"/>
              </a:tabLst>
            </a:pPr>
            <a:r>
              <a:rPr lang="en-US" altLang="en-US" sz="1600" b="1">
                <a:ea typeface="ＭＳ Ｐゴシック" charset="-128"/>
              </a:rPr>
              <a:t>                  /21	2,048 hosts</a:t>
            </a:r>
          </a:p>
          <a:p>
            <a:pPr>
              <a:buFontTx/>
              <a:buNone/>
              <a:tabLst>
                <a:tab pos="4800600" algn="r"/>
                <a:tab pos="5661025" algn="l"/>
              </a:tabLst>
            </a:pPr>
            <a:r>
              <a:rPr lang="en-US" altLang="en-US" sz="1600" b="1">
                <a:ea typeface="ＭＳ Ｐゴシック" charset="-128"/>
              </a:rPr>
              <a:t>                  /20	4,096 hosts</a:t>
            </a:r>
          </a:p>
          <a:p>
            <a:pPr>
              <a:buFontTx/>
              <a:buNone/>
              <a:tabLst>
                <a:tab pos="4800600" algn="r"/>
                <a:tab pos="5661025" algn="l"/>
              </a:tabLst>
            </a:pPr>
            <a:r>
              <a:rPr lang="en-US" altLang="en-US" sz="1600" b="1">
                <a:ea typeface="ＭＳ Ｐゴシック" charset="-128"/>
              </a:rPr>
              <a:t>                  /19	8,192 hosts</a:t>
            </a:r>
          </a:p>
          <a:p>
            <a:pPr>
              <a:buFontTx/>
              <a:buNone/>
              <a:tabLst>
                <a:tab pos="4800600" algn="r"/>
                <a:tab pos="5661025" algn="l"/>
              </a:tabLst>
            </a:pPr>
            <a:r>
              <a:rPr lang="en-US" altLang="en-US" sz="1600" b="1">
                <a:ea typeface="ＭＳ Ｐゴシック" charset="-128"/>
              </a:rPr>
              <a:t>                  /18	16,384 hosts</a:t>
            </a:r>
          </a:p>
          <a:p>
            <a:pPr>
              <a:buFontTx/>
              <a:buNone/>
              <a:tabLst>
                <a:tab pos="4800600" algn="r"/>
                <a:tab pos="5661025" algn="l"/>
              </a:tabLst>
            </a:pPr>
            <a:r>
              <a:rPr lang="en-US" altLang="en-US" sz="1600" b="1">
                <a:ea typeface="ＭＳ Ｐゴシック" charset="-128"/>
              </a:rPr>
              <a:t>                  /17	32,768 hosts</a:t>
            </a:r>
          </a:p>
          <a:p>
            <a:pPr>
              <a:buFontTx/>
              <a:buNone/>
              <a:tabLst>
                <a:tab pos="4800600" algn="r"/>
                <a:tab pos="5661025" algn="l"/>
              </a:tabLst>
            </a:pPr>
            <a:r>
              <a:rPr lang="en-US" altLang="en-US" sz="1600" b="1">
                <a:ea typeface="ＭＳ Ｐゴシック" charset="-128"/>
              </a:rPr>
              <a:t>                  /16	65,536 hosts</a:t>
            </a:r>
          </a:p>
          <a:p>
            <a:pPr>
              <a:buFontTx/>
              <a:buNone/>
              <a:tabLst>
                <a:tab pos="4800600" algn="r"/>
                <a:tab pos="5661025" algn="l"/>
              </a:tabLst>
            </a:pPr>
            <a:r>
              <a:rPr lang="en-US" altLang="en-US" sz="1600" b="1">
                <a:ea typeface="ＭＳ Ｐゴシック" charset="-128"/>
              </a:rPr>
              <a:t>                  /15	131,072 hosts</a:t>
            </a:r>
          </a:p>
          <a:p>
            <a:pPr>
              <a:buFontTx/>
              <a:buNone/>
              <a:tabLst>
                <a:tab pos="4800600" algn="r"/>
                <a:tab pos="5661025" algn="l"/>
              </a:tabLst>
            </a:pPr>
            <a:r>
              <a:rPr lang="en-US" altLang="en-US" sz="1600" b="1">
                <a:ea typeface="ＭＳ Ｐゴシック" charset="-128"/>
              </a:rPr>
              <a:t>                  /14	262,144 hosts</a:t>
            </a:r>
          </a:p>
          <a:p>
            <a:pPr>
              <a:buFontTx/>
              <a:buNone/>
              <a:tabLst>
                <a:tab pos="4800600" algn="r"/>
                <a:tab pos="5661025" algn="l"/>
              </a:tabLst>
            </a:pPr>
            <a:r>
              <a:rPr lang="en-US" altLang="en-US" sz="1600" b="1">
                <a:ea typeface="ＭＳ Ｐゴシック" charset="-128"/>
              </a:rPr>
              <a:t>                  /13	524,288 hosts</a:t>
            </a:r>
          </a:p>
        </p:txBody>
      </p:sp>
      <p:pic>
        <p:nvPicPr>
          <p:cNvPr id="4" name="Picture 99" descr="underline_base">
            <a:extLst>
              <a:ext uri="{FF2B5EF4-FFF2-40B4-BE49-F238E27FC236}">
                <a16:creationId xmlns:a16="http://schemas.microsoft.com/office/drawing/2014/main" id="{0F91E6B6-5FF7-1141-B048-1AC9110376D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39" y="836908"/>
            <a:ext cx="7640664" cy="2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326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33400" y="228600"/>
            <a:ext cx="7772400" cy="409353"/>
          </a:xfrm>
        </p:spPr>
        <p:txBody>
          <a:bodyPr/>
          <a:lstStyle/>
          <a:p>
            <a:r>
              <a:rPr lang="en-US" altLang="en-US" dirty="0">
                <a:ea typeface="ＭＳ Ｐゴシック" charset="-128"/>
              </a:rPr>
              <a:t>CIDR and Address assignments</a:t>
            </a:r>
          </a:p>
        </p:txBody>
      </p:sp>
      <p:sp>
        <p:nvSpPr>
          <p:cNvPr id="48130" name="Rectangle 3"/>
          <p:cNvSpPr>
            <a:spLocks noGrp="1" noChangeArrowheads="1"/>
          </p:cNvSpPr>
          <p:nvPr>
            <p:ph type="body" idx="1"/>
          </p:nvPr>
        </p:nvSpPr>
        <p:spPr>
          <a:xfrm>
            <a:off x="548899" y="1028339"/>
            <a:ext cx="8265492" cy="5447655"/>
          </a:xfrm>
        </p:spPr>
        <p:txBody>
          <a:bodyPr/>
          <a:lstStyle/>
          <a:p>
            <a:pPr marL="0" indent="0">
              <a:lnSpc>
                <a:spcPct val="90000"/>
              </a:lnSpc>
              <a:buNone/>
            </a:pPr>
            <a:r>
              <a:rPr lang="en-US" altLang="en-US" dirty="0">
                <a:ea typeface="ＭＳ Ｐゴシック" charset="-128"/>
              </a:rPr>
              <a:t>Backbone ISPs obtain large blocks of IP address space and then reallocate portions of their address blocks to their customers. </a:t>
            </a:r>
          </a:p>
          <a:p>
            <a:pPr>
              <a:lnSpc>
                <a:spcPct val="90000"/>
              </a:lnSpc>
              <a:buFontTx/>
              <a:buNone/>
            </a:pPr>
            <a:r>
              <a:rPr lang="en-US" altLang="en-US" b="1" dirty="0">
                <a:solidFill>
                  <a:schemeClr val="accent2"/>
                </a:solidFill>
                <a:ea typeface="ＭＳ Ｐゴシック" charset="-128"/>
              </a:rPr>
              <a:t>example:</a:t>
            </a:r>
            <a:r>
              <a:rPr lang="en-US" altLang="en-US" dirty="0">
                <a:ea typeface="ＭＳ Ｐゴシック" charset="-128"/>
              </a:rPr>
              <a:t>  </a:t>
            </a:r>
          </a:p>
          <a:p>
            <a:pPr>
              <a:lnSpc>
                <a:spcPct val="90000"/>
              </a:lnSpc>
            </a:pPr>
            <a:r>
              <a:rPr lang="en-US" altLang="en-US" dirty="0">
                <a:ea typeface="ＭＳ Ｐゴシック" charset="-128"/>
              </a:rPr>
              <a:t>assume that an ISP owns the address block </a:t>
            </a:r>
            <a:r>
              <a:rPr lang="en-US" altLang="en-US" dirty="0">
                <a:solidFill>
                  <a:schemeClr val="accent2"/>
                </a:solidFill>
                <a:ea typeface="ＭＳ Ｐゴシック" charset="-128"/>
              </a:rPr>
              <a:t>206.0.64.0/18</a:t>
            </a:r>
          </a:p>
          <a:p>
            <a:pPr lvl="1">
              <a:lnSpc>
                <a:spcPct val="90000"/>
              </a:lnSpc>
            </a:pPr>
            <a:r>
              <a:rPr lang="en-US" altLang="en-US" u="sng" dirty="0">
                <a:solidFill>
                  <a:srgbClr val="C00000"/>
                </a:solidFill>
                <a:ea typeface="ＭＳ Ｐゴシック" charset="-128"/>
              </a:rPr>
              <a:t>206.0.01</a:t>
            </a:r>
            <a:r>
              <a:rPr lang="en-US" altLang="en-US" dirty="0">
                <a:ea typeface="ＭＳ Ｐゴシック" charset="-128"/>
              </a:rPr>
              <a:t>000000.0/</a:t>
            </a:r>
            <a:r>
              <a:rPr lang="en-US" altLang="en-US" dirty="0">
                <a:solidFill>
                  <a:srgbClr val="C00000"/>
                </a:solidFill>
                <a:ea typeface="ＭＳ Ｐゴシック" charset="-128"/>
              </a:rPr>
              <a:t>18</a:t>
            </a:r>
          </a:p>
          <a:p>
            <a:pPr lvl="1">
              <a:lnSpc>
                <a:spcPct val="90000"/>
              </a:lnSpc>
            </a:pPr>
            <a:r>
              <a:rPr lang="en-US" altLang="en-US" dirty="0">
                <a:ea typeface="ＭＳ Ｐゴシック" charset="-128"/>
              </a:rPr>
              <a:t>32-18 = 14 represents 2</a:t>
            </a:r>
            <a:r>
              <a:rPr lang="en-US" altLang="en-US" baseline="30000" dirty="0">
                <a:ea typeface="ＭＳ Ｐゴシック" charset="-128"/>
              </a:rPr>
              <a:t>32-18</a:t>
            </a:r>
            <a:r>
              <a:rPr lang="en-US" altLang="en-US" dirty="0">
                <a:ea typeface="ＭＳ Ｐゴシック" charset="-128"/>
              </a:rPr>
              <a:t>=2</a:t>
            </a:r>
            <a:r>
              <a:rPr lang="en-US" altLang="en-US" baseline="30000" dirty="0">
                <a:ea typeface="ＭＳ Ｐゴシック" charset="-128"/>
              </a:rPr>
              <a:t>14</a:t>
            </a:r>
            <a:r>
              <a:rPr lang="en-US" altLang="en-US" dirty="0">
                <a:ea typeface="ＭＳ Ｐゴシック" charset="-128"/>
              </a:rPr>
              <a:t> IP host addresses</a:t>
            </a:r>
          </a:p>
          <a:p>
            <a:pPr>
              <a:lnSpc>
                <a:spcPct val="90000"/>
              </a:lnSpc>
            </a:pPr>
            <a:r>
              <a:rPr lang="en-US" altLang="en-US" dirty="0">
                <a:ea typeface="ＭＳ Ｐゴシック" charset="-128"/>
              </a:rPr>
              <a:t>suppose a client requires 800 host addresses</a:t>
            </a:r>
          </a:p>
          <a:p>
            <a:pPr lvl="1">
              <a:lnSpc>
                <a:spcPct val="90000"/>
              </a:lnSpc>
            </a:pPr>
            <a:r>
              <a:rPr lang="en-US" altLang="en-US" dirty="0"/>
              <a:t>512=2</a:t>
            </a:r>
            <a:r>
              <a:rPr lang="en-US" altLang="en-US" baseline="30000" dirty="0"/>
              <a:t>9</a:t>
            </a:r>
            <a:r>
              <a:rPr lang="en-US" altLang="en-US" dirty="0"/>
              <a:t>&lt;</a:t>
            </a:r>
            <a:r>
              <a:rPr lang="en-US" altLang="en-US" dirty="0">
                <a:solidFill>
                  <a:srgbClr val="C00000"/>
                </a:solidFill>
              </a:rPr>
              <a:t>800</a:t>
            </a:r>
            <a:r>
              <a:rPr lang="en-US" altLang="en-US" dirty="0"/>
              <a:t>&lt;1024=</a:t>
            </a:r>
            <a:r>
              <a:rPr lang="en-US" altLang="en-US" dirty="0">
                <a:solidFill>
                  <a:srgbClr val="C00000"/>
                </a:solidFill>
              </a:rPr>
              <a:t>2</a:t>
            </a:r>
            <a:r>
              <a:rPr lang="en-US" altLang="en-US" baseline="30000" dirty="0">
                <a:solidFill>
                  <a:srgbClr val="C00000"/>
                </a:solidFill>
              </a:rPr>
              <a:t>10</a:t>
            </a:r>
            <a:r>
              <a:rPr lang="en-US" altLang="en-US" dirty="0"/>
              <a:t> -&gt; 32-</a:t>
            </a:r>
            <a:r>
              <a:rPr lang="en-US" altLang="en-US" dirty="0">
                <a:solidFill>
                  <a:srgbClr val="C00000"/>
                </a:solidFill>
              </a:rPr>
              <a:t>10</a:t>
            </a:r>
            <a:r>
              <a:rPr lang="en-US" altLang="en-US" dirty="0">
                <a:solidFill>
                  <a:srgbClr val="FF0000"/>
                </a:solidFill>
              </a:rPr>
              <a:t> </a:t>
            </a:r>
            <a:r>
              <a:rPr lang="en-US" altLang="en-US" dirty="0"/>
              <a:t>= 22</a:t>
            </a:r>
          </a:p>
          <a:p>
            <a:pPr lvl="1">
              <a:lnSpc>
                <a:spcPct val="90000"/>
              </a:lnSpc>
            </a:pPr>
            <a:r>
              <a:rPr lang="en-US" altLang="en-US" dirty="0"/>
              <a:t>assign a /22 block – </a:t>
            </a:r>
            <a:r>
              <a:rPr lang="en-US" altLang="en-US" u="sng" dirty="0"/>
              <a:t>206.0.01</a:t>
            </a:r>
            <a:r>
              <a:rPr lang="en-US" altLang="en-US" u="sng" dirty="0">
                <a:solidFill>
                  <a:srgbClr val="C00000"/>
                </a:solidFill>
              </a:rPr>
              <a:t>????</a:t>
            </a:r>
            <a:r>
              <a:rPr lang="en-US" altLang="en-US" dirty="0" err="1"/>
              <a:t>xx.xxxxxxxx</a:t>
            </a:r>
            <a:r>
              <a:rPr lang="en-US" altLang="en-US" dirty="0"/>
              <a:t>/22</a:t>
            </a:r>
          </a:p>
          <a:p>
            <a:pPr lvl="1">
              <a:lnSpc>
                <a:spcPct val="90000"/>
              </a:lnSpc>
            </a:pPr>
            <a:r>
              <a:rPr lang="en-US" altLang="en-US" dirty="0"/>
              <a:t>e.g., </a:t>
            </a:r>
            <a:r>
              <a:rPr lang="en-US" altLang="en-US" u="sng" dirty="0"/>
              <a:t>206.0.01</a:t>
            </a:r>
            <a:r>
              <a:rPr lang="en-US" altLang="en-US" u="sng" dirty="0">
                <a:solidFill>
                  <a:srgbClr val="C00000"/>
                </a:solidFill>
              </a:rPr>
              <a:t>0001</a:t>
            </a:r>
            <a:r>
              <a:rPr lang="en-US" altLang="en-US" dirty="0"/>
              <a:t>xx.xxxxxxxx -&gt; 206.0.68.0/</a:t>
            </a:r>
            <a:r>
              <a:rPr lang="en-US" altLang="en-US" dirty="0">
                <a:solidFill>
                  <a:srgbClr val="C00000"/>
                </a:solidFill>
              </a:rPr>
              <a:t>22</a:t>
            </a:r>
            <a:r>
              <a:rPr lang="en-US" altLang="en-US" dirty="0"/>
              <a:t> allocates a block of 1,024 (2</a:t>
            </a:r>
            <a:r>
              <a:rPr lang="en-US" altLang="en-US" baseline="30000" dirty="0"/>
              <a:t>10</a:t>
            </a:r>
            <a:r>
              <a:rPr lang="en-US" altLang="en-US" dirty="0"/>
              <a:t>) IP addresses to client</a:t>
            </a:r>
            <a:endParaRPr lang="en-US" altLang="en-US" sz="2800" dirty="0"/>
          </a:p>
        </p:txBody>
      </p:sp>
      <p:pic>
        <p:nvPicPr>
          <p:cNvPr id="4" name="Picture 99" descr="underline_base">
            <a:extLst>
              <a:ext uri="{FF2B5EF4-FFF2-40B4-BE49-F238E27FC236}">
                <a16:creationId xmlns:a16="http://schemas.microsoft.com/office/drawing/2014/main" id="{D9BAC37C-ACEC-C34C-AC06-14A4B337398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99" y="775432"/>
            <a:ext cx="7446785" cy="21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204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2"/>
          <p:cNvSpPr>
            <a:spLocks noChangeShapeType="1"/>
          </p:cNvSpPr>
          <p:nvPr/>
        </p:nvSpPr>
        <p:spPr bwMode="auto">
          <a:xfrm flipV="1">
            <a:off x="1981200" y="29718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8" name="Line 3"/>
          <p:cNvSpPr>
            <a:spLocks noChangeShapeType="1"/>
          </p:cNvSpPr>
          <p:nvPr/>
        </p:nvSpPr>
        <p:spPr bwMode="auto">
          <a:xfrm flipV="1">
            <a:off x="5562600" y="20574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9" name="Line 4"/>
          <p:cNvSpPr>
            <a:spLocks noChangeShapeType="1"/>
          </p:cNvSpPr>
          <p:nvPr/>
        </p:nvSpPr>
        <p:spPr bwMode="auto">
          <a:xfrm>
            <a:off x="5715000" y="3505200"/>
            <a:ext cx="152400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0" name="Line 5"/>
          <p:cNvSpPr>
            <a:spLocks noChangeShapeType="1"/>
          </p:cNvSpPr>
          <p:nvPr/>
        </p:nvSpPr>
        <p:spPr bwMode="auto">
          <a:xfrm>
            <a:off x="7086600" y="4343400"/>
            <a:ext cx="381000" cy="1295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1" name="Line 6"/>
          <p:cNvSpPr>
            <a:spLocks noChangeShapeType="1"/>
          </p:cNvSpPr>
          <p:nvPr/>
        </p:nvSpPr>
        <p:spPr bwMode="auto">
          <a:xfrm flipH="1">
            <a:off x="5181600" y="4343400"/>
            <a:ext cx="1828800" cy="1371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2" name="Rectangle 7"/>
          <p:cNvSpPr>
            <a:spLocks noGrp="1" noChangeArrowheads="1"/>
          </p:cNvSpPr>
          <p:nvPr>
            <p:ph type="title"/>
          </p:nvPr>
        </p:nvSpPr>
        <p:spPr>
          <a:xfrm>
            <a:off x="300925" y="120112"/>
            <a:ext cx="8672594" cy="670302"/>
          </a:xfrm>
        </p:spPr>
        <p:txBody>
          <a:bodyPr/>
          <a:lstStyle/>
          <a:p>
            <a:r>
              <a:rPr lang="en-US" altLang="en-US" dirty="0">
                <a:ea typeface="ＭＳ Ｐゴシック" charset="-128"/>
              </a:rPr>
              <a:t>Example CIDR Address Assignment</a:t>
            </a:r>
          </a:p>
        </p:txBody>
      </p:sp>
      <p:grpSp>
        <p:nvGrpSpPr>
          <p:cNvPr id="50183" name="Group 8"/>
          <p:cNvGrpSpPr>
            <a:grpSpLocks/>
          </p:cNvGrpSpPr>
          <p:nvPr/>
        </p:nvGrpSpPr>
        <p:grpSpPr bwMode="auto">
          <a:xfrm flipV="1">
            <a:off x="-1066800" y="1676400"/>
            <a:ext cx="3657600" cy="4724400"/>
            <a:chOff x="1344" y="1441"/>
            <a:chExt cx="2691" cy="1439"/>
          </a:xfrm>
        </p:grpSpPr>
        <p:sp>
          <p:nvSpPr>
            <p:cNvPr id="50238" name="Rectangle 9"/>
            <p:cNvSpPr>
              <a:spLocks noChangeArrowheads="1"/>
            </p:cNvSpPr>
            <p:nvPr/>
          </p:nvSpPr>
          <p:spPr bwMode="auto">
            <a:xfrm>
              <a:off x="1680" y="1680"/>
              <a:ext cx="2112"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0239" name="Arc 10"/>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0240" name="Arc 11"/>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0241" name="Arc 12"/>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0242" name="Arc 13"/>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0243" name="Arc 14"/>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0244" name="Arc 15"/>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0245" name="Rectangle 16"/>
            <p:cNvSpPr>
              <a:spLocks noChangeArrowheads="1"/>
            </p:cNvSpPr>
            <p:nvPr/>
          </p:nvSpPr>
          <p:spPr bwMode="auto">
            <a:xfrm>
              <a:off x="1776" y="1968"/>
              <a:ext cx="1728"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grpSp>
        <p:nvGrpSpPr>
          <p:cNvPr id="50184" name="Group 17"/>
          <p:cNvGrpSpPr>
            <a:grpSpLocks/>
          </p:cNvGrpSpPr>
          <p:nvPr/>
        </p:nvGrpSpPr>
        <p:grpSpPr bwMode="auto">
          <a:xfrm flipV="1">
            <a:off x="3352800" y="1600200"/>
            <a:ext cx="3200400" cy="2362200"/>
            <a:chOff x="1344" y="1441"/>
            <a:chExt cx="2691" cy="1439"/>
          </a:xfrm>
        </p:grpSpPr>
        <p:sp>
          <p:nvSpPr>
            <p:cNvPr id="50230" name="Rectangle 18"/>
            <p:cNvSpPr>
              <a:spLocks noChangeArrowheads="1"/>
            </p:cNvSpPr>
            <p:nvPr/>
          </p:nvSpPr>
          <p:spPr bwMode="auto">
            <a:xfrm>
              <a:off x="1680" y="1680"/>
              <a:ext cx="2112"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0231" name="Arc 19"/>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0232" name="Arc 20"/>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0233" name="Arc 21"/>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0234" name="Arc 22"/>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0235" name="Arc 23"/>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0236" name="Arc 24"/>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0237" name="Rectangle 25"/>
            <p:cNvSpPr>
              <a:spLocks noChangeArrowheads="1"/>
            </p:cNvSpPr>
            <p:nvPr/>
          </p:nvSpPr>
          <p:spPr bwMode="auto">
            <a:xfrm>
              <a:off x="1776" y="1968"/>
              <a:ext cx="1728"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0185" name="Rectangle 26"/>
          <p:cNvSpPr>
            <a:spLocks noChangeArrowheads="1"/>
          </p:cNvSpPr>
          <p:nvPr/>
        </p:nvSpPr>
        <p:spPr bwMode="auto">
          <a:xfrm>
            <a:off x="3810000" y="2667000"/>
            <a:ext cx="1752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solidFill>
                  <a:schemeClr val="accent2"/>
                </a:solidFill>
              </a:rPr>
              <a:t>206.0.64.0/18</a:t>
            </a:r>
          </a:p>
          <a:p>
            <a:pPr>
              <a:spcBef>
                <a:spcPct val="0"/>
              </a:spcBef>
              <a:buFontTx/>
              <a:buNone/>
            </a:pPr>
            <a:r>
              <a:rPr lang="en-US" altLang="en-US" sz="1600" dirty="0">
                <a:solidFill>
                  <a:schemeClr val="accent2"/>
                </a:solidFill>
              </a:rPr>
              <a:t>204.188.0.0/15</a:t>
            </a:r>
          </a:p>
          <a:p>
            <a:pPr>
              <a:spcBef>
                <a:spcPct val="0"/>
              </a:spcBef>
              <a:buFontTx/>
              <a:buNone/>
            </a:pPr>
            <a:r>
              <a:rPr lang="en-US" altLang="en-US" sz="1600" dirty="0">
                <a:solidFill>
                  <a:schemeClr val="accent2"/>
                </a:solidFill>
              </a:rPr>
              <a:t>209.88.232.0/21</a:t>
            </a:r>
            <a:endParaRPr lang="en-US" altLang="en-US" sz="2000" dirty="0">
              <a:solidFill>
                <a:schemeClr val="accent2"/>
              </a:solidFill>
              <a:latin typeface="Times New Roman" charset="0"/>
            </a:endParaRPr>
          </a:p>
          <a:p>
            <a:pPr>
              <a:spcBef>
                <a:spcPct val="0"/>
              </a:spcBef>
              <a:buFontTx/>
              <a:buNone/>
            </a:pPr>
            <a:endParaRPr lang="en-US" altLang="en-US" sz="2000" dirty="0">
              <a:solidFill>
                <a:schemeClr val="accent2"/>
              </a:solidFill>
              <a:latin typeface="Times New Roman" charset="0"/>
            </a:endParaRPr>
          </a:p>
        </p:txBody>
      </p:sp>
      <p:sp>
        <p:nvSpPr>
          <p:cNvPr id="50186" name="Text Box 27"/>
          <p:cNvSpPr txBox="1">
            <a:spLocks noChangeArrowheads="1"/>
          </p:cNvSpPr>
          <p:nvPr/>
        </p:nvSpPr>
        <p:spPr bwMode="auto">
          <a:xfrm>
            <a:off x="228600" y="32766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a:t>Internet Backbone</a:t>
            </a:r>
          </a:p>
        </p:txBody>
      </p:sp>
      <p:sp>
        <p:nvSpPr>
          <p:cNvPr id="50187" name="Text Box 28"/>
          <p:cNvSpPr txBox="1">
            <a:spLocks noChangeArrowheads="1"/>
          </p:cNvSpPr>
          <p:nvPr/>
        </p:nvSpPr>
        <p:spPr bwMode="auto">
          <a:xfrm>
            <a:off x="3810000" y="2209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a:t>ISP X </a:t>
            </a:r>
            <a:r>
              <a:rPr lang="en-US" altLang="en-US" sz="2000"/>
              <a:t>owns:</a:t>
            </a:r>
            <a:endParaRPr lang="en-US" altLang="en-US"/>
          </a:p>
        </p:txBody>
      </p:sp>
      <p:grpSp>
        <p:nvGrpSpPr>
          <p:cNvPr id="50188" name="Group 29"/>
          <p:cNvGrpSpPr>
            <a:grpSpLocks/>
          </p:cNvGrpSpPr>
          <p:nvPr/>
        </p:nvGrpSpPr>
        <p:grpSpPr bwMode="auto">
          <a:xfrm rot="16200000" flipV="1">
            <a:off x="7048500" y="952500"/>
            <a:ext cx="1257300" cy="2400300"/>
            <a:chOff x="1344" y="1441"/>
            <a:chExt cx="2691" cy="1439"/>
          </a:xfrm>
        </p:grpSpPr>
        <p:sp>
          <p:nvSpPr>
            <p:cNvPr id="50222" name="Rectangle 30"/>
            <p:cNvSpPr>
              <a:spLocks noChangeArrowheads="1"/>
            </p:cNvSpPr>
            <p:nvPr/>
          </p:nvSpPr>
          <p:spPr bwMode="auto">
            <a:xfrm>
              <a:off x="1680" y="1680"/>
              <a:ext cx="2112"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0223" name="Arc 3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4" name="Arc 3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5" name="Arc 3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6" name="Arc 3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7" name="Arc 3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8" name="Arc 3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9" name="Rectangle 37"/>
            <p:cNvSpPr>
              <a:spLocks noChangeArrowheads="1"/>
            </p:cNvSpPr>
            <p:nvPr/>
          </p:nvSpPr>
          <p:spPr bwMode="auto">
            <a:xfrm>
              <a:off x="1776" y="1968"/>
              <a:ext cx="1728"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0189" name="Text Box 38"/>
          <p:cNvSpPr txBox="1">
            <a:spLocks noChangeArrowheads="1"/>
          </p:cNvSpPr>
          <p:nvPr/>
        </p:nvSpPr>
        <p:spPr bwMode="auto">
          <a:xfrm>
            <a:off x="6781800" y="18288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1600" b="1" dirty="0"/>
              <a:t>Company X :</a:t>
            </a:r>
            <a:endParaRPr lang="en-US" altLang="en-US" sz="2000" b="1" dirty="0"/>
          </a:p>
          <a:p>
            <a:pPr>
              <a:spcBef>
                <a:spcPct val="50000"/>
              </a:spcBef>
              <a:buFontTx/>
              <a:buNone/>
            </a:pPr>
            <a:r>
              <a:rPr lang="en-US" altLang="en-US" sz="1600" dirty="0">
                <a:solidFill>
                  <a:schemeClr val="accent2"/>
                </a:solidFill>
              </a:rPr>
              <a:t>  206.0.68.0/22</a:t>
            </a:r>
            <a:endParaRPr lang="en-US" altLang="en-US" dirty="0"/>
          </a:p>
        </p:txBody>
      </p:sp>
      <p:grpSp>
        <p:nvGrpSpPr>
          <p:cNvPr id="50190" name="Group 39"/>
          <p:cNvGrpSpPr>
            <a:grpSpLocks/>
          </p:cNvGrpSpPr>
          <p:nvPr/>
        </p:nvGrpSpPr>
        <p:grpSpPr bwMode="auto">
          <a:xfrm rot="16200000" flipV="1">
            <a:off x="7124700" y="2781300"/>
            <a:ext cx="1257300" cy="2400300"/>
            <a:chOff x="1344" y="1441"/>
            <a:chExt cx="2691" cy="1439"/>
          </a:xfrm>
        </p:grpSpPr>
        <p:sp>
          <p:nvSpPr>
            <p:cNvPr id="50214" name="Rectangle 40"/>
            <p:cNvSpPr>
              <a:spLocks noChangeArrowheads="1"/>
            </p:cNvSpPr>
            <p:nvPr/>
          </p:nvSpPr>
          <p:spPr bwMode="auto">
            <a:xfrm>
              <a:off x="1680" y="1680"/>
              <a:ext cx="2112"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0215" name="Arc 4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16" name="Arc 4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17" name="Arc 4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18" name="Arc 4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19" name="Arc 4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0" name="Arc 4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0221" name="Rectangle 47"/>
            <p:cNvSpPr>
              <a:spLocks noChangeArrowheads="1"/>
            </p:cNvSpPr>
            <p:nvPr/>
          </p:nvSpPr>
          <p:spPr bwMode="auto">
            <a:xfrm>
              <a:off x="1776" y="1968"/>
              <a:ext cx="1728"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0191" name="Text Box 48"/>
          <p:cNvSpPr txBox="1">
            <a:spLocks noChangeArrowheads="1"/>
          </p:cNvSpPr>
          <p:nvPr/>
        </p:nvSpPr>
        <p:spPr bwMode="auto">
          <a:xfrm>
            <a:off x="6934200" y="3733800"/>
            <a:ext cx="18288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000" b="1" dirty="0"/>
              <a:t>ISP y :</a:t>
            </a:r>
          </a:p>
          <a:p>
            <a:pPr>
              <a:spcBef>
                <a:spcPct val="50000"/>
              </a:spcBef>
              <a:buFontTx/>
              <a:buNone/>
            </a:pPr>
            <a:r>
              <a:rPr lang="en-US" altLang="en-US" sz="1600" dirty="0">
                <a:solidFill>
                  <a:schemeClr val="accent2"/>
                </a:solidFill>
              </a:rPr>
              <a:t> 209.88.237.0/24</a:t>
            </a:r>
          </a:p>
        </p:txBody>
      </p:sp>
      <p:grpSp>
        <p:nvGrpSpPr>
          <p:cNvPr id="50192" name="Group 49"/>
          <p:cNvGrpSpPr>
            <a:grpSpLocks/>
          </p:cNvGrpSpPr>
          <p:nvPr/>
        </p:nvGrpSpPr>
        <p:grpSpPr bwMode="auto">
          <a:xfrm flipH="1" flipV="1">
            <a:off x="3657600" y="5257800"/>
            <a:ext cx="2286000" cy="1371600"/>
            <a:chOff x="1344" y="1441"/>
            <a:chExt cx="2691" cy="1439"/>
          </a:xfrm>
        </p:grpSpPr>
        <p:sp>
          <p:nvSpPr>
            <p:cNvPr id="50206" name="Rectangle 5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0207" name="Arc 5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8" name="Arc 5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9" name="Arc 5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10" name="Arc 5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11" name="Arc 5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12" name="Arc 5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13" name="Rectangle 5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0193" name="Text Box 58"/>
          <p:cNvSpPr txBox="1">
            <a:spLocks noChangeArrowheads="1"/>
          </p:cNvSpPr>
          <p:nvPr/>
        </p:nvSpPr>
        <p:spPr bwMode="auto">
          <a:xfrm>
            <a:off x="3810000" y="56388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1600" b="1" dirty="0"/>
              <a:t>Organization z1 :</a:t>
            </a:r>
            <a:endParaRPr lang="en-US" altLang="en-US" sz="2000" b="1" dirty="0"/>
          </a:p>
          <a:p>
            <a:pPr>
              <a:spcBef>
                <a:spcPct val="50000"/>
              </a:spcBef>
              <a:buFontTx/>
              <a:buNone/>
            </a:pPr>
            <a:r>
              <a:rPr lang="en-US" altLang="en-US" sz="1600" dirty="0">
                <a:solidFill>
                  <a:schemeClr val="accent2"/>
                </a:solidFill>
              </a:rPr>
              <a:t> 209.88.237.192/26</a:t>
            </a:r>
          </a:p>
        </p:txBody>
      </p:sp>
      <p:grpSp>
        <p:nvGrpSpPr>
          <p:cNvPr id="50194" name="Group 59"/>
          <p:cNvGrpSpPr>
            <a:grpSpLocks/>
          </p:cNvGrpSpPr>
          <p:nvPr/>
        </p:nvGrpSpPr>
        <p:grpSpPr bwMode="auto">
          <a:xfrm flipH="1" flipV="1">
            <a:off x="6248400" y="5334000"/>
            <a:ext cx="2286000" cy="1371600"/>
            <a:chOff x="1344" y="1441"/>
            <a:chExt cx="2691" cy="1439"/>
          </a:xfrm>
        </p:grpSpPr>
        <p:sp>
          <p:nvSpPr>
            <p:cNvPr id="50198" name="Rectangle 6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0199" name="Arc 6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0" name="Arc 6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1" name="Arc 6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2" name="Arc 6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3" name="Arc 6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4" name="Arc 6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0205" name="Rectangle 6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0195" name="Text Box 68"/>
          <p:cNvSpPr txBox="1">
            <a:spLocks noChangeArrowheads="1"/>
          </p:cNvSpPr>
          <p:nvPr/>
        </p:nvSpPr>
        <p:spPr bwMode="auto">
          <a:xfrm>
            <a:off x="6400800" y="57150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1600" b="1" dirty="0"/>
              <a:t>Organization z2 :</a:t>
            </a:r>
            <a:endParaRPr lang="en-US" altLang="en-US" sz="2000" b="1" dirty="0"/>
          </a:p>
          <a:p>
            <a:pPr>
              <a:spcBef>
                <a:spcPct val="50000"/>
              </a:spcBef>
              <a:buFontTx/>
              <a:buNone/>
            </a:pPr>
            <a:r>
              <a:rPr lang="en-US" altLang="en-US" sz="1600" dirty="0">
                <a:solidFill>
                  <a:schemeClr val="accent2"/>
                </a:solidFill>
              </a:rPr>
              <a:t> 209.88.237.0/26</a:t>
            </a:r>
          </a:p>
        </p:txBody>
      </p:sp>
      <p:cxnSp>
        <p:nvCxnSpPr>
          <p:cNvPr id="50196" name="Straight Arrow Connector 2"/>
          <p:cNvCxnSpPr>
            <a:cxnSpLocks noChangeShapeType="1"/>
          </p:cNvCxnSpPr>
          <p:nvPr/>
        </p:nvCxnSpPr>
        <p:spPr bwMode="auto">
          <a:xfrm flipV="1">
            <a:off x="5180013" y="2422291"/>
            <a:ext cx="1745108" cy="3590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197" name="Straight Arrow Connector 4"/>
          <p:cNvCxnSpPr>
            <a:cxnSpLocks noChangeShapeType="1"/>
          </p:cNvCxnSpPr>
          <p:nvPr/>
        </p:nvCxnSpPr>
        <p:spPr bwMode="auto">
          <a:xfrm>
            <a:off x="5399088" y="3276600"/>
            <a:ext cx="1554162"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71" name="Picture 99" descr="underline_base">
            <a:extLst>
              <a:ext uri="{FF2B5EF4-FFF2-40B4-BE49-F238E27FC236}">
                <a16:creationId xmlns:a16="http://schemas.microsoft.com/office/drawing/2014/main" id="{BCD3D78D-3957-8E4F-B1DA-77B2B1E22C3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69" y="836909"/>
            <a:ext cx="8400082" cy="2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extLst>
              <a:ext uri="{FF2B5EF4-FFF2-40B4-BE49-F238E27FC236}">
                <a16:creationId xmlns:a16="http://schemas.microsoft.com/office/drawing/2014/main" id="{D4C26C16-E538-2142-8129-608CAD9B6E0A}"/>
              </a:ext>
            </a:extLst>
          </p:cNvPr>
          <p:cNvSpPr/>
          <p:nvPr/>
        </p:nvSpPr>
        <p:spPr bwMode="auto">
          <a:xfrm rot="20755238">
            <a:off x="2573710" y="2903764"/>
            <a:ext cx="834648" cy="52757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Arrow Connector 5">
            <a:extLst>
              <a:ext uri="{FF2B5EF4-FFF2-40B4-BE49-F238E27FC236}">
                <a16:creationId xmlns:a16="http://schemas.microsoft.com/office/drawing/2014/main" id="{9B619EC1-513B-BA46-93BE-102EFFAB0641}"/>
              </a:ext>
            </a:extLst>
          </p:cNvPr>
          <p:cNvCxnSpPr/>
          <p:nvPr/>
        </p:nvCxnSpPr>
        <p:spPr bwMode="auto">
          <a:xfrm flipH="1">
            <a:off x="5517577" y="4453113"/>
            <a:ext cx="1022541" cy="6824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C85E5BD7-622D-2344-85DB-7FA9DF69655F}"/>
              </a:ext>
            </a:extLst>
          </p:cNvPr>
          <p:cNvCxnSpPr/>
          <p:nvPr/>
        </p:nvCxnSpPr>
        <p:spPr bwMode="auto">
          <a:xfrm>
            <a:off x="7341610" y="4649852"/>
            <a:ext cx="212409" cy="6460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15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9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9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9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underline_base">
            <a:extLst>
              <a:ext uri="{FF2B5EF4-FFF2-40B4-BE49-F238E27FC236}">
                <a16:creationId xmlns:a16="http://schemas.microsoft.com/office/drawing/2014/main" id="{F0BC46E7-DA39-9140-BE92-DE5ACBE2DAC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035050"/>
            <a:ext cx="77692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a:extLst>
              <a:ext uri="{FF2B5EF4-FFF2-40B4-BE49-F238E27FC236}">
                <a16:creationId xmlns:a16="http://schemas.microsoft.com/office/drawing/2014/main" id="{091533FD-DADB-F94B-935C-7DF5B52F69FA}"/>
              </a:ext>
            </a:extLst>
          </p:cNvPr>
          <p:cNvSpPr>
            <a:spLocks noGrp="1" noChangeArrowheads="1"/>
          </p:cNvSpPr>
          <p:nvPr>
            <p:ph type="title"/>
          </p:nvPr>
        </p:nvSpPr>
        <p:spPr>
          <a:xfrm>
            <a:off x="533400" y="228600"/>
            <a:ext cx="8023225" cy="1143000"/>
          </a:xfrm>
        </p:spPr>
        <p:txBody>
          <a:bodyPr/>
          <a:lstStyle/>
          <a:p>
            <a:pPr>
              <a:defRPr/>
            </a:pPr>
            <a:r>
              <a:rPr lang="en-US" sz="3600" dirty="0">
                <a:cs typeface="+mj-cs"/>
              </a:rPr>
              <a:t>Network layer: data plane, control plane</a:t>
            </a:r>
          </a:p>
        </p:txBody>
      </p:sp>
      <p:sp>
        <p:nvSpPr>
          <p:cNvPr id="45061" name="Rectangle 3">
            <a:extLst>
              <a:ext uri="{FF2B5EF4-FFF2-40B4-BE49-F238E27FC236}">
                <a16:creationId xmlns:a16="http://schemas.microsoft.com/office/drawing/2014/main" id="{958D95E6-BD32-A54E-A104-D6749A59F85E}"/>
              </a:ext>
            </a:extLst>
          </p:cNvPr>
          <p:cNvSpPr>
            <a:spLocks noGrp="1" noChangeArrowheads="1"/>
          </p:cNvSpPr>
          <p:nvPr>
            <p:ph type="body" idx="1"/>
          </p:nvPr>
        </p:nvSpPr>
        <p:spPr>
          <a:xfrm>
            <a:off x="379413" y="1625600"/>
            <a:ext cx="3825875" cy="4648200"/>
          </a:xfrm>
        </p:spPr>
        <p:txBody>
          <a:bodyPr/>
          <a:lstStyle/>
          <a:p>
            <a:pPr marL="0" indent="0">
              <a:buFont typeface="Wingdings" charset="2"/>
              <a:buNone/>
              <a:defRPr/>
            </a:pPr>
            <a:r>
              <a:rPr lang="en-US" i="1" dirty="0">
                <a:solidFill>
                  <a:srgbClr val="CC0000"/>
                </a:solidFill>
              </a:rPr>
              <a:t>Data plane</a:t>
            </a:r>
          </a:p>
          <a:p>
            <a:pPr marL="292100" indent="-292100">
              <a:buFont typeface="Wingdings" charset="2"/>
              <a:buChar char="§"/>
              <a:defRPr/>
            </a:pPr>
            <a:r>
              <a:rPr lang="en-US" sz="2400" dirty="0"/>
              <a:t>local, per-router function</a:t>
            </a:r>
          </a:p>
          <a:p>
            <a:pPr marL="292100" indent="-292100">
              <a:buFont typeface="Wingdings" charset="2"/>
              <a:buChar char="§"/>
              <a:defRPr/>
            </a:pPr>
            <a:r>
              <a:rPr lang="en-US" sz="2400" dirty="0"/>
              <a:t>determines how datagram arriving on router </a:t>
            </a:r>
            <a:r>
              <a:rPr lang="en-US" sz="2400" dirty="0">
                <a:solidFill>
                  <a:srgbClr val="C00000"/>
                </a:solidFill>
              </a:rPr>
              <a:t>input</a:t>
            </a:r>
            <a:r>
              <a:rPr lang="en-US" sz="2400" dirty="0"/>
              <a:t> port is </a:t>
            </a:r>
            <a:r>
              <a:rPr lang="en-US" sz="2400" dirty="0">
                <a:solidFill>
                  <a:srgbClr val="C00000"/>
                </a:solidFill>
              </a:rPr>
              <a:t>forwarded</a:t>
            </a:r>
            <a:r>
              <a:rPr lang="en-US" sz="2400" dirty="0"/>
              <a:t> to router </a:t>
            </a:r>
            <a:r>
              <a:rPr lang="en-US" sz="2400" dirty="0">
                <a:solidFill>
                  <a:srgbClr val="C00000"/>
                </a:solidFill>
              </a:rPr>
              <a:t>output</a:t>
            </a:r>
            <a:r>
              <a:rPr lang="en-US" sz="2400" dirty="0"/>
              <a:t> port</a:t>
            </a:r>
          </a:p>
          <a:p>
            <a:pPr marL="292100" indent="-292100">
              <a:buFont typeface="Wingdings" charset="2"/>
              <a:buChar char="§"/>
              <a:defRPr/>
            </a:pPr>
            <a:r>
              <a:rPr lang="en-US" sz="2400" dirty="0"/>
              <a:t>forwarding function</a:t>
            </a:r>
          </a:p>
          <a:p>
            <a:pPr>
              <a:buFont typeface="Wingdings" charset="0"/>
              <a:buNone/>
              <a:defRPr/>
            </a:pPr>
            <a:endParaRPr lang="en-US" dirty="0"/>
          </a:p>
        </p:txBody>
      </p:sp>
      <p:sp>
        <p:nvSpPr>
          <p:cNvPr id="8" name="Rectangle 3">
            <a:extLst>
              <a:ext uri="{FF2B5EF4-FFF2-40B4-BE49-F238E27FC236}">
                <a16:creationId xmlns:a16="http://schemas.microsoft.com/office/drawing/2014/main" id="{BDE481E1-3D66-CA45-9D95-BBDCF7A9E333}"/>
              </a:ext>
            </a:extLst>
          </p:cNvPr>
          <p:cNvSpPr txBox="1">
            <a:spLocks noChangeArrowheads="1"/>
          </p:cNvSpPr>
          <p:nvPr/>
        </p:nvSpPr>
        <p:spPr bwMode="auto">
          <a:xfrm>
            <a:off x="4278313" y="1611313"/>
            <a:ext cx="4491037"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ＭＳ Ｐゴシック"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indent="0">
              <a:buFont typeface="Wingdings" charset="2"/>
              <a:buNone/>
              <a:defRPr/>
            </a:pPr>
            <a:r>
              <a:rPr lang="en-US" i="1" dirty="0">
                <a:solidFill>
                  <a:srgbClr val="CC0000"/>
                </a:solidFill>
              </a:rPr>
              <a:t>Control plane</a:t>
            </a:r>
          </a:p>
          <a:p>
            <a:pPr marL="228600" indent="-228600">
              <a:defRPr/>
            </a:pPr>
            <a:r>
              <a:rPr lang="en-US" sz="2400" dirty="0"/>
              <a:t>network-wide logic</a:t>
            </a:r>
          </a:p>
          <a:p>
            <a:pPr marL="228600" indent="-228600">
              <a:defRPr/>
            </a:pPr>
            <a:r>
              <a:rPr lang="en-US" sz="2400" dirty="0"/>
              <a:t>determines how datagram is routed among routers along </a:t>
            </a:r>
            <a:r>
              <a:rPr lang="en-US" sz="2400" dirty="0">
                <a:solidFill>
                  <a:srgbClr val="C00000"/>
                </a:solidFill>
              </a:rPr>
              <a:t>end-end</a:t>
            </a:r>
            <a:r>
              <a:rPr lang="en-US" sz="2400" dirty="0"/>
              <a:t> </a:t>
            </a:r>
            <a:r>
              <a:rPr lang="en-US" sz="2400" dirty="0">
                <a:solidFill>
                  <a:srgbClr val="C00000"/>
                </a:solidFill>
              </a:rPr>
              <a:t>path</a:t>
            </a:r>
            <a:r>
              <a:rPr lang="en-US" sz="2400" dirty="0"/>
              <a:t> from source host to destination host</a:t>
            </a:r>
          </a:p>
          <a:p>
            <a:pPr marL="228600" indent="-228600">
              <a:defRPr/>
            </a:pPr>
            <a:r>
              <a:rPr lang="en-US" sz="2400" dirty="0"/>
              <a:t>two control-plane approaches:</a:t>
            </a:r>
          </a:p>
          <a:p>
            <a:pPr lvl="1">
              <a:defRPr/>
            </a:pPr>
            <a:r>
              <a:rPr lang="en-US" i="1" dirty="0">
                <a:solidFill>
                  <a:srgbClr val="000090"/>
                </a:solidFill>
                <a:latin typeface="Gill Sans MT" charset="0"/>
              </a:rPr>
              <a:t>traditional routing algorithms: </a:t>
            </a:r>
            <a:r>
              <a:rPr lang="en-US" dirty="0">
                <a:latin typeface="Gill Sans MT" charset="0"/>
              </a:rPr>
              <a:t>implemented in routers</a:t>
            </a:r>
          </a:p>
          <a:p>
            <a:pPr lvl="1">
              <a:defRPr/>
            </a:pPr>
            <a:r>
              <a:rPr lang="en-US" i="1" dirty="0">
                <a:solidFill>
                  <a:srgbClr val="000090"/>
                </a:solidFill>
                <a:latin typeface="Gill Sans MT" charset="0"/>
              </a:rPr>
              <a:t>software-defined networking (SDN)</a:t>
            </a:r>
            <a:r>
              <a:rPr lang="en-US" dirty="0">
                <a:latin typeface="Gill Sans MT" charset="0"/>
              </a:rPr>
              <a:t>: implemented in (remote) servers</a:t>
            </a:r>
          </a:p>
          <a:p>
            <a:pPr>
              <a:defRPr/>
            </a:pPr>
            <a:endParaRPr lang="en-US" dirty="0"/>
          </a:p>
          <a:p>
            <a:pPr>
              <a:buFont typeface="Wingdings" charset="0"/>
              <a:buNone/>
              <a:defRPr/>
            </a:pPr>
            <a:endParaRPr lang="en-US" dirty="0"/>
          </a:p>
        </p:txBody>
      </p:sp>
      <p:grpSp>
        <p:nvGrpSpPr>
          <p:cNvPr id="46085" name="Group 8">
            <a:extLst>
              <a:ext uri="{FF2B5EF4-FFF2-40B4-BE49-F238E27FC236}">
                <a16:creationId xmlns:a16="http://schemas.microsoft.com/office/drawing/2014/main" id="{5A1201F4-9C19-874E-9A6B-AF80E7267FED}"/>
              </a:ext>
            </a:extLst>
          </p:cNvPr>
          <p:cNvGrpSpPr>
            <a:grpSpLocks/>
          </p:cNvGrpSpPr>
          <p:nvPr/>
        </p:nvGrpSpPr>
        <p:grpSpPr bwMode="auto">
          <a:xfrm>
            <a:off x="596900" y="4378325"/>
            <a:ext cx="3643313" cy="1582738"/>
            <a:chOff x="842050" y="4767952"/>
            <a:chExt cx="3644169" cy="1582996"/>
          </a:xfrm>
        </p:grpSpPr>
        <p:sp>
          <p:nvSpPr>
            <p:cNvPr id="10" name="Freeform 2">
              <a:extLst>
                <a:ext uri="{FF2B5EF4-FFF2-40B4-BE49-F238E27FC236}">
                  <a16:creationId xmlns:a16="http://schemas.microsoft.com/office/drawing/2014/main" id="{A049A50C-D76B-5143-97F1-D144587F889E}"/>
                </a:ext>
              </a:extLst>
            </p:cNvPr>
            <p:cNvSpPr>
              <a:spLocks/>
            </p:cNvSpPr>
            <p:nvPr/>
          </p:nvSpPr>
          <p:spPr bwMode="auto">
            <a:xfrm>
              <a:off x="2591886" y="5436399"/>
              <a:ext cx="1894333" cy="914549"/>
            </a:xfrm>
            <a:custGeom>
              <a:avLst/>
              <a:gdLst>
                <a:gd name="T0" fmla="*/ 1611 w 10001"/>
                <a:gd name="T1" fmla="*/ 374679 h 10125"/>
                <a:gd name="T2" fmla="*/ 287991 w 10001"/>
                <a:gd name="T3" fmla="*/ 147961 h 10125"/>
                <a:gd name="T4" fmla="*/ 1260716 w 10001"/>
                <a:gd name="T5" fmla="*/ 93322 h 10125"/>
                <a:gd name="T6" fmla="*/ 2011909 w 10001"/>
                <a:gd name="T7" fmla="*/ 0 h 10125"/>
                <a:gd name="T8" fmla="*/ 2706712 w 10001"/>
                <a:gd name="T9" fmla="*/ 93600 h 10125"/>
                <a:gd name="T10" fmla="*/ 3255305 w 10001"/>
                <a:gd name="T11" fmla="*/ 46104 h 10125"/>
                <a:gd name="T12" fmla="*/ 4023415 w 10001"/>
                <a:gd name="T13" fmla="*/ 277276 h 10125"/>
                <a:gd name="T14" fmla="*/ 3463544 w 10001"/>
                <a:gd name="T15" fmla="*/ 630526 h 10125"/>
                <a:gd name="T16" fmla="*/ 2817478 w 10001"/>
                <a:gd name="T17" fmla="*/ 864758 h 10125"/>
                <a:gd name="T18" fmla="*/ 2137577 w 10001"/>
                <a:gd name="T19" fmla="*/ 820324 h 10125"/>
                <a:gd name="T20" fmla="*/ 1760571 w 10001"/>
                <a:gd name="T21" fmla="*/ 919490 h 10125"/>
                <a:gd name="T22" fmla="*/ 1264743 w 10001"/>
                <a:gd name="T23" fmla="*/ 929416 h 10125"/>
                <a:gd name="T24" fmla="*/ 877667 w 10001"/>
                <a:gd name="T25" fmla="*/ 732382 h 10125"/>
                <a:gd name="T26" fmla="*/ 478105 w 10001"/>
                <a:gd name="T27" fmla="*/ 695276 h 10125"/>
                <a:gd name="T28" fmla="*/ 1611 w 10001"/>
                <a:gd name="T29" fmla="*/ 374679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gradFill flip="none" rotWithShape="1">
              <a:gsLst>
                <a:gs pos="0">
                  <a:srgbClr val="66CCFF"/>
                </a:gs>
                <a:gs pos="100000">
                  <a:srgbClr val="FFFFFF"/>
                </a:gs>
                <a:gs pos="50000">
                  <a:schemeClr val="bg1"/>
                </a:gs>
              </a:gsLst>
              <a:lin ang="0" scaled="1"/>
              <a:tileRect/>
            </a:gradFill>
            <a:ln>
              <a:noFill/>
            </a:ln>
          </p:spPr>
          <p:txBody>
            <a:bodyPr wrap="none" anchor="ctr"/>
            <a:lstStyle/>
            <a:p>
              <a:pPr>
                <a:defRPr/>
              </a:pPr>
              <a:endParaRPr lang="en-US">
                <a:latin typeface="Arial" charset="0"/>
                <a:ea typeface="ＭＳ Ｐゴシック" charset="0"/>
                <a:cs typeface="ＭＳ Ｐゴシック" charset="0"/>
              </a:endParaRPr>
            </a:p>
          </p:txBody>
        </p:sp>
        <p:cxnSp>
          <p:nvCxnSpPr>
            <p:cNvPr id="11" name="Straight Connector 10">
              <a:extLst>
                <a:ext uri="{FF2B5EF4-FFF2-40B4-BE49-F238E27FC236}">
                  <a16:creationId xmlns:a16="http://schemas.microsoft.com/office/drawing/2014/main" id="{59F5DC20-5308-E248-87C3-CF164EC37CED}"/>
                </a:ext>
              </a:extLst>
            </p:cNvPr>
            <p:cNvCxnSpPr/>
            <p:nvPr/>
          </p:nvCxnSpPr>
          <p:spPr>
            <a:xfrm flipV="1">
              <a:off x="3261968" y="5558656"/>
              <a:ext cx="500180" cy="15718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963785-F3CF-0243-9D35-54AADA6579D5}"/>
                </a:ext>
              </a:extLst>
            </p:cNvPr>
            <p:cNvCxnSpPr/>
            <p:nvPr/>
          </p:nvCxnSpPr>
          <p:spPr>
            <a:xfrm>
              <a:off x="3111121" y="5774591"/>
              <a:ext cx="862215" cy="1047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2F8B323-0DFB-7641-AAE2-55BC27463F3C}"/>
                </a:ext>
              </a:extLst>
            </p:cNvPr>
            <p:cNvCxnSpPr/>
            <p:nvPr/>
          </p:nvCxnSpPr>
          <p:spPr>
            <a:xfrm>
              <a:off x="3123824" y="5880971"/>
              <a:ext cx="714543" cy="2746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FF6B0B2-6CAE-644E-B0CF-CF40203676B2}"/>
                </a:ext>
              </a:extLst>
            </p:cNvPr>
            <p:cNvCxnSpPr/>
            <p:nvPr/>
          </p:nvCxnSpPr>
          <p:spPr>
            <a:xfrm flipH="1">
              <a:off x="1283479" y="5801583"/>
              <a:ext cx="1506892" cy="15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093" name="TextBox 265">
              <a:extLst>
                <a:ext uri="{FF2B5EF4-FFF2-40B4-BE49-F238E27FC236}">
                  <a16:creationId xmlns:a16="http://schemas.microsoft.com/office/drawing/2014/main" id="{2FB183F0-209E-494F-B709-975029BB8097}"/>
                </a:ext>
              </a:extLst>
            </p:cNvPr>
            <p:cNvSpPr txBox="1">
              <a:spLocks noChangeArrowheads="1"/>
            </p:cNvSpPr>
            <p:nvPr/>
          </p:nvSpPr>
          <p:spPr bwMode="auto">
            <a:xfrm>
              <a:off x="3198813" y="54737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1</a:t>
              </a:r>
            </a:p>
          </p:txBody>
        </p:sp>
        <p:sp>
          <p:nvSpPr>
            <p:cNvPr id="46094" name="TextBox 281">
              <a:extLst>
                <a:ext uri="{FF2B5EF4-FFF2-40B4-BE49-F238E27FC236}">
                  <a16:creationId xmlns:a16="http://schemas.microsoft.com/office/drawing/2014/main" id="{625FF81C-7281-2F4B-8139-30F2DE8FD737}"/>
                </a:ext>
              </a:extLst>
            </p:cNvPr>
            <p:cNvSpPr txBox="1">
              <a:spLocks noChangeArrowheads="1"/>
            </p:cNvSpPr>
            <p:nvPr/>
          </p:nvSpPr>
          <p:spPr bwMode="auto">
            <a:xfrm>
              <a:off x="3373438" y="5761038"/>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a:t>
              </a:r>
            </a:p>
          </p:txBody>
        </p:sp>
        <p:sp>
          <p:nvSpPr>
            <p:cNvPr id="46095" name="TextBox 282">
              <a:extLst>
                <a:ext uri="{FF2B5EF4-FFF2-40B4-BE49-F238E27FC236}">
                  <a16:creationId xmlns:a16="http://schemas.microsoft.com/office/drawing/2014/main" id="{AD1024E4-24D4-AF4A-9B04-9F6753CE85C3}"/>
                </a:ext>
              </a:extLst>
            </p:cNvPr>
            <p:cNvSpPr txBox="1">
              <a:spLocks noChangeArrowheads="1"/>
            </p:cNvSpPr>
            <p:nvPr/>
          </p:nvSpPr>
          <p:spPr bwMode="auto">
            <a:xfrm>
              <a:off x="3068638" y="5862638"/>
              <a:ext cx="261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3</a:t>
              </a:r>
            </a:p>
          </p:txBody>
        </p:sp>
        <p:grpSp>
          <p:nvGrpSpPr>
            <p:cNvPr id="46096" name="Group 5">
              <a:extLst>
                <a:ext uri="{FF2B5EF4-FFF2-40B4-BE49-F238E27FC236}">
                  <a16:creationId xmlns:a16="http://schemas.microsoft.com/office/drawing/2014/main" id="{3EF4900D-04C7-7348-9DA0-6AD2FE51CCBD}"/>
                </a:ext>
              </a:extLst>
            </p:cNvPr>
            <p:cNvGrpSpPr>
              <a:grpSpLocks/>
            </p:cNvGrpSpPr>
            <p:nvPr/>
          </p:nvGrpSpPr>
          <p:grpSpPr bwMode="auto">
            <a:xfrm>
              <a:off x="938213" y="5237163"/>
              <a:ext cx="1616075" cy="487362"/>
              <a:chOff x="-4079003" y="2717403"/>
              <a:chExt cx="1616718" cy="488475"/>
            </a:xfrm>
          </p:grpSpPr>
          <p:sp>
            <p:nvSpPr>
              <p:cNvPr id="46109" name="Rectangle 97">
                <a:extLst>
                  <a:ext uri="{FF2B5EF4-FFF2-40B4-BE49-F238E27FC236}">
                    <a16:creationId xmlns:a16="http://schemas.microsoft.com/office/drawing/2014/main" id="{C9428962-9BCE-744C-8FF7-0A05081B16FB}"/>
                  </a:ext>
                </a:extLst>
              </p:cNvPr>
              <p:cNvSpPr>
                <a:spLocks noChangeArrowheads="1"/>
              </p:cNvSpPr>
              <p:nvPr/>
            </p:nvSpPr>
            <p:spPr bwMode="auto">
              <a:xfrm>
                <a:off x="-4052413" y="2965119"/>
                <a:ext cx="1290538" cy="208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6110" name="Rectangle 98">
                <a:extLst>
                  <a:ext uri="{FF2B5EF4-FFF2-40B4-BE49-F238E27FC236}">
                    <a16:creationId xmlns:a16="http://schemas.microsoft.com/office/drawing/2014/main" id="{C558D05E-E21C-2A4A-8471-BBAB6EDD1088}"/>
                  </a:ext>
                </a:extLst>
              </p:cNvPr>
              <p:cNvSpPr>
                <a:spLocks noChangeArrowheads="1"/>
              </p:cNvSpPr>
              <p:nvPr/>
            </p:nvSpPr>
            <p:spPr bwMode="auto">
              <a:xfrm>
                <a:off x="-4079003" y="2985994"/>
                <a:ext cx="1281675" cy="20875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6111" name="Line 99">
                <a:extLst>
                  <a:ext uri="{FF2B5EF4-FFF2-40B4-BE49-F238E27FC236}">
                    <a16:creationId xmlns:a16="http://schemas.microsoft.com/office/drawing/2014/main" id="{0C80D9E9-2067-B541-A026-90D560BB4341}"/>
                  </a:ext>
                </a:extLst>
              </p:cNvPr>
              <p:cNvSpPr>
                <a:spLocks noChangeShapeType="1"/>
              </p:cNvSpPr>
              <p:nvPr/>
            </p:nvSpPr>
            <p:spPr bwMode="auto">
              <a:xfrm>
                <a:off x="-2933828" y="3101502"/>
                <a:ext cx="471543"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2" name="Rectangle 104">
                <a:extLst>
                  <a:ext uri="{FF2B5EF4-FFF2-40B4-BE49-F238E27FC236}">
                    <a16:creationId xmlns:a16="http://schemas.microsoft.com/office/drawing/2014/main" id="{55EC4361-1367-4F48-B55D-7326A1A7FBEB}"/>
                  </a:ext>
                </a:extLst>
              </p:cNvPr>
              <p:cNvSpPr>
                <a:spLocks noChangeArrowheads="1"/>
              </p:cNvSpPr>
              <p:nvPr/>
            </p:nvSpPr>
            <p:spPr bwMode="auto">
              <a:xfrm>
                <a:off x="-3377007" y="2988777"/>
                <a:ext cx="476861" cy="21014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6113" name="Text Box 105">
                <a:extLst>
                  <a:ext uri="{FF2B5EF4-FFF2-40B4-BE49-F238E27FC236}">
                    <a16:creationId xmlns:a16="http://schemas.microsoft.com/office/drawing/2014/main" id="{E1F7EEF9-2700-2E49-BA04-DF130CF90D63}"/>
                  </a:ext>
                </a:extLst>
              </p:cNvPr>
              <p:cNvSpPr txBox="1">
                <a:spLocks noChangeArrowheads="1"/>
              </p:cNvSpPr>
              <p:nvPr/>
            </p:nvSpPr>
            <p:spPr bwMode="auto">
              <a:xfrm>
                <a:off x="-3430189" y="2965119"/>
                <a:ext cx="581451" cy="24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0111</a:t>
                </a:r>
              </a:p>
            </p:txBody>
          </p:sp>
          <p:sp>
            <p:nvSpPr>
              <p:cNvPr id="46114" name="Line 119">
                <a:extLst>
                  <a:ext uri="{FF2B5EF4-FFF2-40B4-BE49-F238E27FC236}">
                    <a16:creationId xmlns:a16="http://schemas.microsoft.com/office/drawing/2014/main" id="{8B590EBB-E244-0440-B022-990BD2175710}"/>
                  </a:ext>
                </a:extLst>
              </p:cNvPr>
              <p:cNvSpPr>
                <a:spLocks noChangeShapeType="1"/>
              </p:cNvSpPr>
              <p:nvPr/>
            </p:nvSpPr>
            <p:spPr bwMode="auto">
              <a:xfrm>
                <a:off x="-3621642" y="2717403"/>
                <a:ext cx="405953" cy="30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6097" name="TextBox 6">
              <a:extLst>
                <a:ext uri="{FF2B5EF4-FFF2-40B4-BE49-F238E27FC236}">
                  <a16:creationId xmlns:a16="http://schemas.microsoft.com/office/drawing/2014/main" id="{5E3088E9-C501-FE47-9813-E67A9093BA7F}"/>
                </a:ext>
              </a:extLst>
            </p:cNvPr>
            <p:cNvSpPr txBox="1">
              <a:spLocks noChangeArrowheads="1"/>
            </p:cNvSpPr>
            <p:nvPr/>
          </p:nvSpPr>
          <p:spPr bwMode="auto">
            <a:xfrm>
              <a:off x="842050" y="4767952"/>
              <a:ext cx="199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values in arriving </a:t>
              </a:r>
            </a:p>
            <a:p>
              <a:r>
                <a:rPr lang="en-US" altLang="en-US" sz="1400"/>
                <a:t>packet header</a:t>
              </a:r>
              <a:endParaRPr lang="en-US" altLang="en-US" sz="1800"/>
            </a:p>
          </p:txBody>
        </p:sp>
        <p:grpSp>
          <p:nvGrpSpPr>
            <p:cNvPr id="46098" name="Group 357">
              <a:extLst>
                <a:ext uri="{FF2B5EF4-FFF2-40B4-BE49-F238E27FC236}">
                  <a16:creationId xmlns:a16="http://schemas.microsoft.com/office/drawing/2014/main" id="{0CEDD4D5-0A42-C04A-983A-C6FFA98566D5}"/>
                </a:ext>
              </a:extLst>
            </p:cNvPr>
            <p:cNvGrpSpPr>
              <a:grpSpLocks/>
            </p:cNvGrpSpPr>
            <p:nvPr/>
          </p:nvGrpSpPr>
          <p:grpSpPr bwMode="auto">
            <a:xfrm>
              <a:off x="2714625" y="5659438"/>
              <a:ext cx="565150" cy="293687"/>
              <a:chOff x="1871277" y="1576300"/>
              <a:chExt cx="1128371" cy="437861"/>
            </a:xfrm>
          </p:grpSpPr>
          <p:sp>
            <p:nvSpPr>
              <p:cNvPr id="22" name="Oval 21">
                <a:extLst>
                  <a:ext uri="{FF2B5EF4-FFF2-40B4-BE49-F238E27FC236}">
                    <a16:creationId xmlns:a16="http://schemas.microsoft.com/office/drawing/2014/main" id="{06A9EB40-40F3-8C4D-A785-1D717A5BA335}"/>
                  </a:ext>
                </a:extLst>
              </p:cNvPr>
              <p:cNvSpPr>
                <a:spLocks noChangeArrowheads="1"/>
              </p:cNvSpPr>
              <p:nvPr/>
            </p:nvSpPr>
            <p:spPr bwMode="auto">
              <a:xfrm flipV="1">
                <a:off x="1873504" y="1693538"/>
                <a:ext cx="1125467" cy="319572"/>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3" name="Rectangle 22">
                <a:extLst>
                  <a:ext uri="{FF2B5EF4-FFF2-40B4-BE49-F238E27FC236}">
                    <a16:creationId xmlns:a16="http://schemas.microsoft.com/office/drawing/2014/main" id="{E53678C8-39AC-5B4E-B8D2-718579AF8B3B}"/>
                  </a:ext>
                </a:extLst>
              </p:cNvPr>
              <p:cNvSpPr/>
              <p:nvPr/>
            </p:nvSpPr>
            <p:spPr bwMode="auto">
              <a:xfrm>
                <a:off x="1870334" y="1738514"/>
                <a:ext cx="1128637" cy="11599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8082B3EE-FF29-BD4F-9F9D-FE79899B867D}"/>
                  </a:ext>
                </a:extLst>
              </p:cNvPr>
              <p:cNvSpPr>
                <a:spLocks noChangeArrowheads="1"/>
              </p:cNvSpPr>
              <p:nvPr/>
            </p:nvSpPr>
            <p:spPr bwMode="auto">
              <a:xfrm flipV="1">
                <a:off x="1870334" y="1575177"/>
                <a:ext cx="1125465" cy="319572"/>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5" name="Freeform 24">
                <a:extLst>
                  <a:ext uri="{FF2B5EF4-FFF2-40B4-BE49-F238E27FC236}">
                    <a16:creationId xmlns:a16="http://schemas.microsoft.com/office/drawing/2014/main" id="{8A5E22B1-9126-914A-8079-64821C8BD3FD}"/>
                  </a:ext>
                </a:extLst>
              </p:cNvPr>
              <p:cNvSpPr/>
              <p:nvPr/>
            </p:nvSpPr>
            <p:spPr bwMode="auto">
              <a:xfrm>
                <a:off x="2158833" y="1672232"/>
                <a:ext cx="548468" cy="1609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Freeform 25">
                <a:extLst>
                  <a:ext uri="{FF2B5EF4-FFF2-40B4-BE49-F238E27FC236}">
                    <a16:creationId xmlns:a16="http://schemas.microsoft.com/office/drawing/2014/main" id="{0948ED17-BA4A-7545-A0A3-C7EA5D5C0D64}"/>
                  </a:ext>
                </a:extLst>
              </p:cNvPr>
              <p:cNvSpPr>
                <a:spLocks/>
              </p:cNvSpPr>
              <p:nvPr/>
            </p:nvSpPr>
            <p:spPr bwMode="auto">
              <a:xfrm>
                <a:off x="2101767" y="1631990"/>
                <a:ext cx="662599" cy="111258"/>
              </a:xfrm>
              <a:custGeom>
                <a:avLst/>
                <a:gdLst>
                  <a:gd name="T0" fmla="*/ 0 w 3723451"/>
                  <a:gd name="T1" fmla="*/ 27219 h 932950"/>
                  <a:gd name="T2" fmla="*/ 116589 w 3723451"/>
                  <a:gd name="T3" fmla="*/ 321 h 932950"/>
                  <a:gd name="T4" fmla="*/ 330241 w 3723451"/>
                  <a:gd name="T5" fmla="*/ 62079 h 932950"/>
                  <a:gd name="T6" fmla="*/ 534068 w 3723451"/>
                  <a:gd name="T7" fmla="*/ 0 h 932950"/>
                  <a:gd name="T8" fmla="*/ 662599 w 3723451"/>
                  <a:gd name="T9" fmla="*/ 24703 h 932950"/>
                  <a:gd name="T10" fmla="*/ 566972 w 3723451"/>
                  <a:gd name="T11" fmla="*/ 55080 h 932950"/>
                  <a:gd name="T12" fmla="*/ 536184 w 3723451"/>
                  <a:gd name="T13" fmla="*/ 46891 h 932950"/>
                  <a:gd name="T14" fmla="*/ 333995 w 3723451"/>
                  <a:gd name="T15" fmla="*/ 111258 h 932950"/>
                  <a:gd name="T16" fmla="*/ 126634 w 3723451"/>
                  <a:gd name="T17" fmla="*/ 49258 h 932950"/>
                  <a:gd name="T18" fmla="*/ 93107 w 3723451"/>
                  <a:gd name="T19" fmla="*/ 55950 h 932950"/>
                  <a:gd name="T20" fmla="*/ 0 w 3723451"/>
                  <a:gd name="T21" fmla="*/ 27219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27" name="Freeform 26">
                <a:extLst>
                  <a:ext uri="{FF2B5EF4-FFF2-40B4-BE49-F238E27FC236}">
                    <a16:creationId xmlns:a16="http://schemas.microsoft.com/office/drawing/2014/main" id="{EB90E9A4-9574-2041-A99C-0ED0B2172143}"/>
                  </a:ext>
                </a:extLst>
              </p:cNvPr>
              <p:cNvSpPr>
                <a:spLocks/>
              </p:cNvSpPr>
              <p:nvPr/>
            </p:nvSpPr>
            <p:spPr bwMode="auto">
              <a:xfrm>
                <a:off x="2536103" y="1726678"/>
                <a:ext cx="244114" cy="97055"/>
              </a:xfrm>
              <a:custGeom>
                <a:avLst/>
                <a:gdLst>
                  <a:gd name="T0" fmla="*/ 0 w 1366596"/>
                  <a:gd name="T1" fmla="*/ 0 h 809868"/>
                  <a:gd name="T2" fmla="*/ 244114 w 1366596"/>
                  <a:gd name="T3" fmla="*/ 74997 h 809868"/>
                  <a:gd name="T4" fmla="*/ 154523 w 1366596"/>
                  <a:gd name="T5" fmla="*/ 97055 h 809868"/>
                  <a:gd name="T6" fmla="*/ 822 w 1366596"/>
                  <a:gd name="T7" fmla="*/ 5128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28" name="Freeform 27">
                <a:extLst>
                  <a:ext uri="{FF2B5EF4-FFF2-40B4-BE49-F238E27FC236}">
                    <a16:creationId xmlns:a16="http://schemas.microsoft.com/office/drawing/2014/main" id="{8EB06843-59D4-054C-B376-97E0C22220C9}"/>
                  </a:ext>
                </a:extLst>
              </p:cNvPr>
              <p:cNvSpPr>
                <a:spLocks/>
              </p:cNvSpPr>
              <p:nvPr/>
            </p:nvSpPr>
            <p:spPr bwMode="auto">
              <a:xfrm>
                <a:off x="2089086" y="1729045"/>
                <a:ext cx="240945" cy="97056"/>
              </a:xfrm>
              <a:custGeom>
                <a:avLst/>
                <a:gdLst>
                  <a:gd name="T0" fmla="*/ 237656 w 1348191"/>
                  <a:gd name="T1" fmla="*/ 0 h 791462"/>
                  <a:gd name="T2" fmla="*/ 240945 w 1348191"/>
                  <a:gd name="T3" fmla="*/ 46835 h 791462"/>
                  <a:gd name="T4" fmla="*/ 87168 w 1348191"/>
                  <a:gd name="T5" fmla="*/ 97056 h 791462"/>
                  <a:gd name="T6" fmla="*/ 0 w 1348191"/>
                  <a:gd name="T7" fmla="*/ 75049 h 791462"/>
                  <a:gd name="T8" fmla="*/ 237656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29" name="Straight Connector 28">
                <a:extLst>
                  <a:ext uri="{FF2B5EF4-FFF2-40B4-BE49-F238E27FC236}">
                    <a16:creationId xmlns:a16="http://schemas.microsoft.com/office/drawing/2014/main" id="{344861B5-6866-1B4C-B434-DC30B70FC632}"/>
                  </a:ext>
                </a:extLst>
              </p:cNvPr>
              <p:cNvCxnSpPr>
                <a:cxnSpLocks noChangeShapeType="1"/>
                <a:endCxn id="24" idx="2"/>
              </p:cNvCxnSpPr>
              <p:nvPr/>
            </p:nvCxnSpPr>
            <p:spPr bwMode="auto">
              <a:xfrm flipH="1" flipV="1">
                <a:off x="1870334" y="1736147"/>
                <a:ext cx="3169" cy="12309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6A60EE11-A528-F144-96D6-3818DF69FB18}"/>
                  </a:ext>
                </a:extLst>
              </p:cNvPr>
              <p:cNvCxnSpPr>
                <a:cxnSpLocks noChangeShapeType="1"/>
              </p:cNvCxnSpPr>
              <p:nvPr/>
            </p:nvCxnSpPr>
            <p:spPr bwMode="auto">
              <a:xfrm flipH="1" flipV="1">
                <a:off x="2995800" y="1733779"/>
                <a:ext cx="3171" cy="12309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46099" name="Freeform 120">
              <a:extLst>
                <a:ext uri="{FF2B5EF4-FFF2-40B4-BE49-F238E27FC236}">
                  <a16:creationId xmlns:a16="http://schemas.microsoft.com/office/drawing/2014/main" id="{7F8184D6-EB8B-C34D-99BE-37251639FC61}"/>
                </a:ext>
              </a:extLst>
            </p:cNvPr>
            <p:cNvSpPr>
              <a:spLocks/>
            </p:cNvSpPr>
            <p:nvPr/>
          </p:nvSpPr>
          <p:spPr bwMode="auto">
            <a:xfrm>
              <a:off x="2493963" y="5668963"/>
              <a:ext cx="982662" cy="233362"/>
            </a:xfrm>
            <a:custGeom>
              <a:avLst/>
              <a:gdLst>
                <a:gd name="T0" fmla="*/ 0 w 554"/>
                <a:gd name="T1" fmla="*/ 2147483647 h 167"/>
                <a:gd name="T2" fmla="*/ 2147483647 w 554"/>
                <a:gd name="T3" fmla="*/ 2147483647 h 167"/>
                <a:gd name="T4" fmla="*/ 2147483647 w 554"/>
                <a:gd name="T5" fmla="*/ 2147483647 h 167"/>
                <a:gd name="T6" fmla="*/ 0 60000 65536"/>
                <a:gd name="T7" fmla="*/ 0 60000 65536"/>
                <a:gd name="T8" fmla="*/ 0 60000 65536"/>
                <a:gd name="T9" fmla="*/ 0 w 554"/>
                <a:gd name="T10" fmla="*/ 0 h 167"/>
                <a:gd name="T11" fmla="*/ 554 w 554"/>
                <a:gd name="T12" fmla="*/ 167 h 167"/>
              </a:gdLst>
              <a:ahLst/>
              <a:cxnLst>
                <a:cxn ang="T6">
                  <a:pos x="T0" y="T1"/>
                </a:cxn>
                <a:cxn ang="T7">
                  <a:pos x="T2" y="T3"/>
                </a:cxn>
                <a:cxn ang="T8">
                  <a:pos x="T4" y="T5"/>
                </a:cxn>
              </a:cxnLst>
              <a:rect l="T9" t="T10" r="T11" b="T12"/>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086" name="Slide Number Placeholder 5">
            <a:extLst>
              <a:ext uri="{FF2B5EF4-FFF2-40B4-BE49-F238E27FC236}">
                <a16:creationId xmlns:a16="http://schemas.microsoft.com/office/drawing/2014/main" id="{2F509E7B-E53C-A248-8711-609B89F73B34}"/>
              </a:ext>
            </a:extLst>
          </p:cNvPr>
          <p:cNvSpPr>
            <a:spLocks noGrp="1"/>
          </p:cNvSpPr>
          <p:nvPr>
            <p:ph type="sldNum" sz="quarter" idx="12"/>
          </p:nvPr>
        </p:nvSpPr>
        <p:spPr>
          <a:xfrm>
            <a:off x="8456613" y="6475413"/>
            <a:ext cx="4587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4C8A2C32-4FB9-EE48-8D0A-477494C42325}" type="slidenum">
              <a:rPr lang="en-US" altLang="en-US" sz="1200">
                <a:latin typeface="Tahoma" panose="020B0604030504040204" pitchFamily="34" charset="0"/>
              </a:rPr>
              <a:pPr/>
              <a:t>6</a:t>
            </a:fld>
            <a:endParaRPr lang="en-US" altLang="en-US" sz="1200">
              <a:latin typeface="Tahoma" panose="020B0604030504040204" pitchFamily="34" charset="0"/>
            </a:endParaRPr>
          </a:p>
        </p:txBody>
      </p:sp>
      <p:sp>
        <p:nvSpPr>
          <p:cNvPr id="46087" name="Footer Placeholder 2">
            <a:extLst>
              <a:ext uri="{FF2B5EF4-FFF2-40B4-BE49-F238E27FC236}">
                <a16:creationId xmlns:a16="http://schemas.microsoft.com/office/drawing/2014/main" id="{6FF82202-4166-FB47-9678-DB4DA146DE33}"/>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2"/>
          <p:cNvSpPr>
            <a:spLocks noChangeShapeType="1"/>
          </p:cNvSpPr>
          <p:nvPr/>
        </p:nvSpPr>
        <p:spPr bwMode="auto">
          <a:xfrm flipV="1">
            <a:off x="1981200" y="29718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2" name="Line 3"/>
          <p:cNvSpPr>
            <a:spLocks noChangeShapeType="1"/>
          </p:cNvSpPr>
          <p:nvPr/>
        </p:nvSpPr>
        <p:spPr bwMode="auto">
          <a:xfrm flipV="1">
            <a:off x="5562600" y="20574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3" name="Line 4"/>
          <p:cNvSpPr>
            <a:spLocks noChangeShapeType="1"/>
          </p:cNvSpPr>
          <p:nvPr/>
        </p:nvSpPr>
        <p:spPr bwMode="auto">
          <a:xfrm>
            <a:off x="5715000" y="3505200"/>
            <a:ext cx="152400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4" name="Line 5"/>
          <p:cNvSpPr>
            <a:spLocks noChangeShapeType="1"/>
          </p:cNvSpPr>
          <p:nvPr/>
        </p:nvSpPr>
        <p:spPr bwMode="auto">
          <a:xfrm>
            <a:off x="7086600" y="4343400"/>
            <a:ext cx="381000" cy="1295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5" name="Line 6"/>
          <p:cNvSpPr>
            <a:spLocks noChangeShapeType="1"/>
          </p:cNvSpPr>
          <p:nvPr/>
        </p:nvSpPr>
        <p:spPr bwMode="auto">
          <a:xfrm flipH="1">
            <a:off x="5181600" y="4343400"/>
            <a:ext cx="1828800" cy="1371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1207" name="Group 8"/>
          <p:cNvGrpSpPr>
            <a:grpSpLocks/>
          </p:cNvGrpSpPr>
          <p:nvPr/>
        </p:nvGrpSpPr>
        <p:grpSpPr bwMode="auto">
          <a:xfrm flipV="1">
            <a:off x="152400" y="2362200"/>
            <a:ext cx="2590800" cy="4038600"/>
            <a:chOff x="1344" y="1441"/>
            <a:chExt cx="2691" cy="1439"/>
          </a:xfrm>
        </p:grpSpPr>
        <p:sp>
          <p:nvSpPr>
            <p:cNvPr id="51265" name="Rectangle 9"/>
            <p:cNvSpPr>
              <a:spLocks noChangeArrowheads="1"/>
            </p:cNvSpPr>
            <p:nvPr/>
          </p:nvSpPr>
          <p:spPr bwMode="auto">
            <a:xfrm>
              <a:off x="1680" y="1680"/>
              <a:ext cx="2112"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1266" name="Arc 10"/>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1267" name="Arc 11"/>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1268" name="Arc 12"/>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1269" name="Arc 13"/>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1270" name="Arc 14"/>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1271" name="Arc 15"/>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51272" name="Rectangle 16"/>
            <p:cNvSpPr>
              <a:spLocks noChangeArrowheads="1"/>
            </p:cNvSpPr>
            <p:nvPr/>
          </p:nvSpPr>
          <p:spPr bwMode="auto">
            <a:xfrm>
              <a:off x="1776" y="1968"/>
              <a:ext cx="1728"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grpSp>
        <p:nvGrpSpPr>
          <p:cNvPr id="51208" name="Group 17"/>
          <p:cNvGrpSpPr>
            <a:grpSpLocks/>
          </p:cNvGrpSpPr>
          <p:nvPr/>
        </p:nvGrpSpPr>
        <p:grpSpPr bwMode="auto">
          <a:xfrm flipV="1">
            <a:off x="3324224" y="1600202"/>
            <a:ext cx="3200399" cy="2362199"/>
            <a:chOff x="1344" y="1441"/>
            <a:chExt cx="2691" cy="1439"/>
          </a:xfrm>
        </p:grpSpPr>
        <p:sp>
          <p:nvSpPr>
            <p:cNvPr id="51257" name="Rectangle 18"/>
            <p:cNvSpPr>
              <a:spLocks noChangeArrowheads="1"/>
            </p:cNvSpPr>
            <p:nvPr/>
          </p:nvSpPr>
          <p:spPr bwMode="auto">
            <a:xfrm>
              <a:off x="1680" y="1680"/>
              <a:ext cx="2112"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1258" name="Arc 19"/>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1259" name="Arc 20"/>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1260" name="Arc 21"/>
            <p:cNvSpPr>
              <a:spLocks/>
            </p:cNvSpPr>
            <p:nvPr/>
          </p:nvSpPr>
          <p:spPr bwMode="auto">
            <a:xfrm rot="162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1261" name="Arc 22"/>
            <p:cNvSpPr>
              <a:spLocks/>
            </p:cNvSpPr>
            <p:nvPr/>
          </p:nvSpPr>
          <p:spPr bwMode="auto">
            <a:xfrm rot="12611021">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1262" name="Arc 23"/>
            <p:cNvSpPr>
              <a:spLocks/>
            </p:cNvSpPr>
            <p:nvPr/>
          </p:nvSpPr>
          <p:spPr bwMode="auto">
            <a:xfrm rot="11016758">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1263" name="Arc 24"/>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51264" name="Rectangle 25"/>
            <p:cNvSpPr>
              <a:spLocks noChangeArrowheads="1"/>
            </p:cNvSpPr>
            <p:nvPr/>
          </p:nvSpPr>
          <p:spPr bwMode="auto">
            <a:xfrm>
              <a:off x="1776" y="1968"/>
              <a:ext cx="1728"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1209" name="Rectangle 26"/>
          <p:cNvSpPr>
            <a:spLocks noChangeArrowheads="1"/>
          </p:cNvSpPr>
          <p:nvPr/>
        </p:nvSpPr>
        <p:spPr bwMode="auto">
          <a:xfrm>
            <a:off x="3810000" y="2667000"/>
            <a:ext cx="1752600" cy="1138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0000"/>
                </a:solidFill>
              </a:rPr>
              <a:t>206.0.64.0/18</a:t>
            </a:r>
          </a:p>
          <a:p>
            <a:pPr>
              <a:spcBef>
                <a:spcPct val="0"/>
              </a:spcBef>
              <a:buFontTx/>
              <a:buNone/>
            </a:pPr>
            <a:r>
              <a:rPr lang="en-US" altLang="en-US" sz="1600">
                <a:solidFill>
                  <a:srgbClr val="FF0000"/>
                </a:solidFill>
              </a:rPr>
              <a:t>204.188.0.0/15</a:t>
            </a:r>
          </a:p>
          <a:p>
            <a:pPr>
              <a:spcBef>
                <a:spcPct val="0"/>
              </a:spcBef>
              <a:buFontTx/>
              <a:buNone/>
            </a:pPr>
            <a:r>
              <a:rPr lang="en-US" altLang="en-US" sz="1600">
                <a:solidFill>
                  <a:srgbClr val="FF0000"/>
                </a:solidFill>
              </a:rPr>
              <a:t>209.88.232.0/21</a:t>
            </a:r>
            <a:endParaRPr lang="en-US" altLang="en-US" sz="2000">
              <a:solidFill>
                <a:srgbClr val="FF0000"/>
              </a:solidFill>
              <a:latin typeface="Times New Roman" charset="0"/>
            </a:endParaRPr>
          </a:p>
          <a:p>
            <a:pPr>
              <a:spcBef>
                <a:spcPct val="0"/>
              </a:spcBef>
              <a:buFontTx/>
              <a:buNone/>
            </a:pPr>
            <a:endParaRPr lang="en-US" altLang="en-US" sz="2000">
              <a:solidFill>
                <a:schemeClr val="accent2"/>
              </a:solidFill>
              <a:latin typeface="Times New Roman" charset="0"/>
            </a:endParaRPr>
          </a:p>
        </p:txBody>
      </p:sp>
      <p:sp>
        <p:nvSpPr>
          <p:cNvPr id="51210" name="Text Box 27"/>
          <p:cNvSpPr txBox="1">
            <a:spLocks noChangeArrowheads="1"/>
          </p:cNvSpPr>
          <p:nvPr/>
        </p:nvSpPr>
        <p:spPr bwMode="auto">
          <a:xfrm>
            <a:off x="228600" y="32766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a:t>Internet Backbone</a:t>
            </a:r>
          </a:p>
        </p:txBody>
      </p:sp>
      <p:sp>
        <p:nvSpPr>
          <p:cNvPr id="51211" name="Text Box 28"/>
          <p:cNvSpPr txBox="1">
            <a:spLocks noChangeArrowheads="1"/>
          </p:cNvSpPr>
          <p:nvPr/>
        </p:nvSpPr>
        <p:spPr bwMode="auto">
          <a:xfrm>
            <a:off x="3810000" y="2209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a:t>ISP K </a:t>
            </a:r>
            <a:r>
              <a:rPr lang="en-US" altLang="en-US" sz="2000"/>
              <a:t>owns:</a:t>
            </a:r>
            <a:endParaRPr lang="en-US" altLang="en-US"/>
          </a:p>
        </p:txBody>
      </p:sp>
      <p:grpSp>
        <p:nvGrpSpPr>
          <p:cNvPr id="51212" name="Group 29"/>
          <p:cNvGrpSpPr>
            <a:grpSpLocks/>
          </p:cNvGrpSpPr>
          <p:nvPr/>
        </p:nvGrpSpPr>
        <p:grpSpPr bwMode="auto">
          <a:xfrm rot="16200000" flipV="1">
            <a:off x="7048500" y="952500"/>
            <a:ext cx="1257300" cy="2400300"/>
            <a:chOff x="1344" y="1441"/>
            <a:chExt cx="2691" cy="1439"/>
          </a:xfrm>
        </p:grpSpPr>
        <p:sp>
          <p:nvSpPr>
            <p:cNvPr id="51249" name="Rectangle 30"/>
            <p:cNvSpPr>
              <a:spLocks noChangeArrowheads="1"/>
            </p:cNvSpPr>
            <p:nvPr/>
          </p:nvSpPr>
          <p:spPr bwMode="auto">
            <a:xfrm>
              <a:off x="1680" y="1680"/>
              <a:ext cx="2112"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1250" name="Arc 3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51" name="Arc 3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52" name="Arc 3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53" name="Arc 3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54" name="Arc 3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55" name="Arc 3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56" name="Rectangle 37"/>
            <p:cNvSpPr>
              <a:spLocks noChangeArrowheads="1"/>
            </p:cNvSpPr>
            <p:nvPr/>
          </p:nvSpPr>
          <p:spPr bwMode="auto">
            <a:xfrm>
              <a:off x="1776" y="1968"/>
              <a:ext cx="1728"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1213" name="Text Box 38"/>
          <p:cNvSpPr txBox="1">
            <a:spLocks noChangeArrowheads="1"/>
          </p:cNvSpPr>
          <p:nvPr/>
        </p:nvSpPr>
        <p:spPr bwMode="auto">
          <a:xfrm>
            <a:off x="6781800" y="18288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1600" b="1"/>
              <a:t>Company X :</a:t>
            </a:r>
            <a:endParaRPr lang="en-US" altLang="en-US" sz="2000" b="1"/>
          </a:p>
          <a:p>
            <a:pPr eaLnBrk="1" hangingPunct="1">
              <a:spcBef>
                <a:spcPct val="50000"/>
              </a:spcBef>
              <a:buFontTx/>
              <a:buNone/>
            </a:pPr>
            <a:r>
              <a:rPr lang="en-US" altLang="en-US" sz="1600">
                <a:solidFill>
                  <a:srgbClr val="FF2B2C"/>
                </a:solidFill>
              </a:rPr>
              <a:t>  206.0.68.0/22</a:t>
            </a:r>
            <a:endParaRPr lang="en-US" altLang="en-US">
              <a:solidFill>
                <a:srgbClr val="FF2B2C"/>
              </a:solidFill>
            </a:endParaRPr>
          </a:p>
        </p:txBody>
      </p:sp>
      <p:grpSp>
        <p:nvGrpSpPr>
          <p:cNvPr id="51214" name="Group 39"/>
          <p:cNvGrpSpPr>
            <a:grpSpLocks/>
          </p:cNvGrpSpPr>
          <p:nvPr/>
        </p:nvGrpSpPr>
        <p:grpSpPr bwMode="auto">
          <a:xfrm rot="16200000" flipV="1">
            <a:off x="7124700" y="2781300"/>
            <a:ext cx="1257300" cy="2400300"/>
            <a:chOff x="1344" y="1441"/>
            <a:chExt cx="2691" cy="1439"/>
          </a:xfrm>
        </p:grpSpPr>
        <p:sp>
          <p:nvSpPr>
            <p:cNvPr id="51241" name="Rectangle 40"/>
            <p:cNvSpPr>
              <a:spLocks noChangeArrowheads="1"/>
            </p:cNvSpPr>
            <p:nvPr/>
          </p:nvSpPr>
          <p:spPr bwMode="auto">
            <a:xfrm>
              <a:off x="1680" y="1680"/>
              <a:ext cx="2112"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1242" name="Arc 4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43" name="Arc 4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44" name="Arc 4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45" name="Arc 4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46" name="Arc 4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47" name="Arc 4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51248" name="Rectangle 47"/>
            <p:cNvSpPr>
              <a:spLocks noChangeArrowheads="1"/>
            </p:cNvSpPr>
            <p:nvPr/>
          </p:nvSpPr>
          <p:spPr bwMode="auto">
            <a:xfrm>
              <a:off x="1776" y="1968"/>
              <a:ext cx="1728"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1215" name="Text Box 48"/>
          <p:cNvSpPr txBox="1">
            <a:spLocks noChangeArrowheads="1"/>
          </p:cNvSpPr>
          <p:nvPr/>
        </p:nvSpPr>
        <p:spPr bwMode="auto">
          <a:xfrm>
            <a:off x="6934200" y="3733800"/>
            <a:ext cx="18288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2000" b="1"/>
              <a:t>ISP Y :</a:t>
            </a:r>
          </a:p>
          <a:p>
            <a:pPr eaLnBrk="1" hangingPunct="1">
              <a:spcBef>
                <a:spcPct val="50000"/>
              </a:spcBef>
              <a:buFontTx/>
              <a:buNone/>
            </a:pPr>
            <a:r>
              <a:rPr lang="en-US" altLang="en-US" sz="1600">
                <a:solidFill>
                  <a:srgbClr val="FF2B2C"/>
                </a:solidFill>
              </a:rPr>
              <a:t> 209.88.237.0/24</a:t>
            </a:r>
          </a:p>
        </p:txBody>
      </p:sp>
      <p:grpSp>
        <p:nvGrpSpPr>
          <p:cNvPr id="51216" name="Group 49"/>
          <p:cNvGrpSpPr>
            <a:grpSpLocks/>
          </p:cNvGrpSpPr>
          <p:nvPr/>
        </p:nvGrpSpPr>
        <p:grpSpPr bwMode="auto">
          <a:xfrm flipH="1" flipV="1">
            <a:off x="3657600" y="5257800"/>
            <a:ext cx="2286000" cy="1371600"/>
            <a:chOff x="1344" y="1441"/>
            <a:chExt cx="2691" cy="1439"/>
          </a:xfrm>
        </p:grpSpPr>
        <p:sp>
          <p:nvSpPr>
            <p:cNvPr id="51233" name="Rectangle 5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1234" name="Arc 5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5" name="Arc 5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6" name="Arc 5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7" name="Arc 5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8" name="Arc 5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9" name="Arc 5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40" name="Rectangle 5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1217" name="Text Box 58"/>
          <p:cNvSpPr txBox="1">
            <a:spLocks noChangeArrowheads="1"/>
          </p:cNvSpPr>
          <p:nvPr/>
        </p:nvSpPr>
        <p:spPr bwMode="auto">
          <a:xfrm>
            <a:off x="3810000" y="56388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1600" b="1"/>
              <a:t>Organization Z1 :</a:t>
            </a:r>
            <a:endParaRPr lang="en-US" altLang="en-US" sz="2000" b="1"/>
          </a:p>
          <a:p>
            <a:pPr eaLnBrk="1" hangingPunct="1">
              <a:spcBef>
                <a:spcPct val="50000"/>
              </a:spcBef>
              <a:buFontTx/>
              <a:buNone/>
            </a:pPr>
            <a:r>
              <a:rPr lang="en-US" altLang="en-US" sz="1600">
                <a:solidFill>
                  <a:schemeClr val="accent2"/>
                </a:solidFill>
              </a:rPr>
              <a:t> </a:t>
            </a:r>
            <a:r>
              <a:rPr lang="en-US" altLang="en-US" sz="1600">
                <a:solidFill>
                  <a:srgbClr val="FF2B2C"/>
                </a:solidFill>
              </a:rPr>
              <a:t>209.88.237.192/26</a:t>
            </a:r>
          </a:p>
        </p:txBody>
      </p:sp>
      <p:grpSp>
        <p:nvGrpSpPr>
          <p:cNvPr id="51218" name="Group 59"/>
          <p:cNvGrpSpPr>
            <a:grpSpLocks/>
          </p:cNvGrpSpPr>
          <p:nvPr/>
        </p:nvGrpSpPr>
        <p:grpSpPr bwMode="auto">
          <a:xfrm flipH="1" flipV="1">
            <a:off x="6248400" y="5334000"/>
            <a:ext cx="2286000" cy="1371600"/>
            <a:chOff x="1344" y="1441"/>
            <a:chExt cx="2691" cy="1439"/>
          </a:xfrm>
        </p:grpSpPr>
        <p:sp>
          <p:nvSpPr>
            <p:cNvPr id="51225" name="Rectangle 6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1226" name="Arc 6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27" name="Arc 6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28" name="Arc 6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29" name="Arc 6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0" name="Arc 6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1" name="Arc 6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51232" name="Rectangle 6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sp>
        <p:nvSpPr>
          <p:cNvPr id="51219" name="Text Box 68"/>
          <p:cNvSpPr txBox="1">
            <a:spLocks noChangeArrowheads="1"/>
          </p:cNvSpPr>
          <p:nvPr/>
        </p:nvSpPr>
        <p:spPr bwMode="auto">
          <a:xfrm>
            <a:off x="6400800" y="57150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1600" b="1"/>
              <a:t>Organization Z2 :</a:t>
            </a:r>
            <a:endParaRPr lang="en-US" altLang="en-US" sz="2000" b="1"/>
          </a:p>
          <a:p>
            <a:pPr eaLnBrk="1" hangingPunct="1">
              <a:spcBef>
                <a:spcPct val="50000"/>
              </a:spcBef>
              <a:buFontTx/>
              <a:buNone/>
            </a:pPr>
            <a:r>
              <a:rPr lang="en-US" altLang="en-US" sz="1600">
                <a:solidFill>
                  <a:srgbClr val="FF2B2C"/>
                </a:solidFill>
              </a:rPr>
              <a:t> 209.88.237.0/26</a:t>
            </a:r>
          </a:p>
        </p:txBody>
      </p:sp>
      <p:sp>
        <p:nvSpPr>
          <p:cNvPr id="223301" name="AutoShape 69"/>
          <p:cNvSpPr>
            <a:spLocks/>
          </p:cNvSpPr>
          <p:nvPr/>
        </p:nvSpPr>
        <p:spPr bwMode="auto">
          <a:xfrm>
            <a:off x="2847793" y="3779213"/>
            <a:ext cx="3190875" cy="1108075"/>
          </a:xfrm>
          <a:prstGeom prst="borderCallout1">
            <a:avLst>
              <a:gd name="adj1" fmla="val 10315"/>
              <a:gd name="adj2" fmla="val -2389"/>
              <a:gd name="adj3" fmla="val -42264"/>
              <a:gd name="adj4" fmla="val -5375"/>
            </a:avLst>
          </a:prstGeom>
          <a:solidFill>
            <a:srgbClr val="FFFF00"/>
          </a:solidFill>
          <a:ln w="38100">
            <a:solidFill>
              <a:schemeClr val="tx1"/>
            </a:solidFill>
            <a:miter lim="800000"/>
            <a:headEnd/>
            <a:tailEnd type="triangle" w="med" len="med"/>
          </a:ln>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solidFill>
                  <a:schemeClr val="tx2"/>
                </a:solidFill>
              </a:rPr>
              <a:t>Backbone sends everything which matches the prefixes</a:t>
            </a:r>
            <a:r>
              <a:rPr lang="en-US" altLang="en-US" sz="1600" dirty="0">
                <a:solidFill>
                  <a:schemeClr val="accent2"/>
                </a:solidFill>
              </a:rPr>
              <a:t> </a:t>
            </a:r>
            <a:r>
              <a:rPr lang="en-US" altLang="en-US" sz="1600" dirty="0">
                <a:solidFill>
                  <a:srgbClr val="FF2B2C"/>
                </a:solidFill>
              </a:rPr>
              <a:t>206.0.64.0/18, 204.188.0.0/15, 209.88.232.0/21 </a:t>
            </a:r>
            <a:r>
              <a:rPr lang="en-US" altLang="en-US" sz="1600" dirty="0">
                <a:solidFill>
                  <a:schemeClr val="tx2"/>
                </a:solidFill>
              </a:rPr>
              <a:t>to ISP K.</a:t>
            </a:r>
          </a:p>
        </p:txBody>
      </p:sp>
      <p:sp>
        <p:nvSpPr>
          <p:cNvPr id="223302" name="AutoShape 70"/>
          <p:cNvSpPr>
            <a:spLocks/>
          </p:cNvSpPr>
          <p:nvPr/>
        </p:nvSpPr>
        <p:spPr bwMode="auto">
          <a:xfrm>
            <a:off x="733754" y="2570780"/>
            <a:ext cx="3190875" cy="1108075"/>
          </a:xfrm>
          <a:prstGeom prst="borderCallout1">
            <a:avLst>
              <a:gd name="adj1" fmla="val 10315"/>
              <a:gd name="adj2" fmla="val 102389"/>
              <a:gd name="adj3" fmla="val 2435"/>
              <a:gd name="adj4" fmla="val 116120"/>
            </a:avLst>
          </a:prstGeom>
          <a:solidFill>
            <a:srgbClr val="FFFF00"/>
          </a:solidFill>
          <a:ln w="38100">
            <a:solidFill>
              <a:schemeClr val="tx1"/>
            </a:solidFill>
            <a:miter lim="800000"/>
            <a:headEnd/>
            <a:tailEnd type="triangle" w="med" len="med"/>
          </a:ln>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solidFill>
                  <a:schemeClr val="tx2"/>
                </a:solidFill>
              </a:rPr>
              <a:t>ISP K sends everything which matches the prefix: </a:t>
            </a:r>
            <a:r>
              <a:rPr lang="en-US" altLang="en-US" sz="1600" dirty="0">
                <a:solidFill>
                  <a:srgbClr val="FF2B2C"/>
                </a:solidFill>
              </a:rPr>
              <a:t>206.0.68.0/22  </a:t>
            </a:r>
            <a:r>
              <a:rPr lang="en-US" altLang="en-US" sz="1600" dirty="0">
                <a:solidFill>
                  <a:schemeClr val="tx2"/>
                </a:solidFill>
              </a:rPr>
              <a:t>to Company X,</a:t>
            </a:r>
          </a:p>
          <a:p>
            <a:pPr>
              <a:spcBef>
                <a:spcPct val="0"/>
              </a:spcBef>
              <a:buFontTx/>
              <a:buNone/>
            </a:pPr>
            <a:r>
              <a:rPr lang="en-US" altLang="en-US" sz="1600" dirty="0">
                <a:solidFill>
                  <a:srgbClr val="FF2B2C"/>
                </a:solidFill>
              </a:rPr>
              <a:t>209.88.237.0/24 </a:t>
            </a:r>
            <a:r>
              <a:rPr lang="en-US" altLang="en-US" sz="1600" dirty="0">
                <a:solidFill>
                  <a:schemeClr val="tx2"/>
                </a:solidFill>
              </a:rPr>
              <a:t>to ISP Y</a:t>
            </a:r>
          </a:p>
        </p:txBody>
      </p:sp>
      <p:sp>
        <p:nvSpPr>
          <p:cNvPr id="223303" name="AutoShape 71"/>
          <p:cNvSpPr>
            <a:spLocks/>
          </p:cNvSpPr>
          <p:nvPr/>
        </p:nvSpPr>
        <p:spPr bwMode="auto">
          <a:xfrm>
            <a:off x="1285875" y="1016000"/>
            <a:ext cx="3190875" cy="863600"/>
          </a:xfrm>
          <a:prstGeom prst="borderCallout1">
            <a:avLst>
              <a:gd name="adj1" fmla="val 13236"/>
              <a:gd name="adj2" fmla="val -2389"/>
              <a:gd name="adj3" fmla="val 194852"/>
              <a:gd name="adj4" fmla="val -20894"/>
            </a:avLst>
          </a:prstGeom>
          <a:solidFill>
            <a:srgbClr val="FFFF00"/>
          </a:solidFill>
          <a:ln w="38100">
            <a:solidFill>
              <a:schemeClr val="tx1"/>
            </a:solidFill>
            <a:miter lim="800000"/>
            <a:headEnd/>
            <a:tailEnd type="triangle" w="med" len="med"/>
          </a:ln>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chemeClr val="tx2"/>
                </a:solidFill>
              </a:rPr>
              <a:t>Backbone routers do not know anything about Company X, ISP Y, or Organizations Z1, Z2.</a:t>
            </a:r>
            <a:endParaRPr lang="en-US" altLang="en-US">
              <a:latin typeface="Times New Roman" charset="0"/>
            </a:endParaRPr>
          </a:p>
        </p:txBody>
      </p:sp>
      <p:sp>
        <p:nvSpPr>
          <p:cNvPr id="223304" name="AutoShape 72"/>
          <p:cNvSpPr>
            <a:spLocks/>
          </p:cNvSpPr>
          <p:nvPr/>
        </p:nvSpPr>
        <p:spPr bwMode="auto">
          <a:xfrm>
            <a:off x="3074331" y="3143954"/>
            <a:ext cx="3190875" cy="584200"/>
          </a:xfrm>
          <a:prstGeom prst="borderCallout1">
            <a:avLst>
              <a:gd name="adj1" fmla="val 18463"/>
              <a:gd name="adj2" fmla="val 102389"/>
              <a:gd name="adj3" fmla="val 72051"/>
              <a:gd name="adj4" fmla="val 118806"/>
            </a:avLst>
          </a:prstGeom>
          <a:solidFill>
            <a:srgbClr val="FFFF00"/>
          </a:solidFill>
          <a:ln w="38100">
            <a:solidFill>
              <a:schemeClr val="tx1"/>
            </a:solidFill>
            <a:miter lim="800000"/>
            <a:headEnd/>
            <a:tailEnd type="triangle" w="med" len="med"/>
          </a:ln>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chemeClr val="tx2"/>
                </a:solidFill>
              </a:rPr>
              <a:t>ISP K does not know about Organizations Z1, Z2.</a:t>
            </a:r>
            <a:endParaRPr lang="en-US" altLang="en-US">
              <a:latin typeface="Times New Roman" charset="0"/>
            </a:endParaRPr>
          </a:p>
        </p:txBody>
      </p:sp>
      <p:sp>
        <p:nvSpPr>
          <p:cNvPr id="223305" name="AutoShape 73"/>
          <p:cNvSpPr>
            <a:spLocks/>
          </p:cNvSpPr>
          <p:nvPr/>
        </p:nvSpPr>
        <p:spPr bwMode="auto">
          <a:xfrm>
            <a:off x="2265918" y="2778867"/>
            <a:ext cx="3886200" cy="1108075"/>
          </a:xfrm>
          <a:prstGeom prst="borderCallout1">
            <a:avLst>
              <a:gd name="adj1" fmla="val 8449"/>
              <a:gd name="adj2" fmla="val 101963"/>
              <a:gd name="adj3" fmla="val 94838"/>
              <a:gd name="adj4" fmla="val 120097"/>
            </a:avLst>
          </a:prstGeom>
          <a:solidFill>
            <a:srgbClr val="FFFF00"/>
          </a:solidFill>
          <a:ln w="38100">
            <a:solidFill>
              <a:schemeClr val="tx1"/>
            </a:solidFill>
            <a:miter lim="800000"/>
            <a:headEnd/>
            <a:tailEnd type="triangle" w="med" len="med"/>
          </a:ln>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solidFill>
                  <a:schemeClr val="tx2"/>
                </a:solidFill>
              </a:rPr>
              <a:t>ISP Y sends everything which matches the prefix: </a:t>
            </a:r>
            <a:br>
              <a:rPr lang="en-US" altLang="en-US" sz="1600" dirty="0">
                <a:solidFill>
                  <a:schemeClr val="tx2"/>
                </a:solidFill>
              </a:rPr>
            </a:br>
            <a:r>
              <a:rPr lang="en-US" altLang="en-US" sz="1600" dirty="0">
                <a:solidFill>
                  <a:srgbClr val="FF2B2C"/>
                </a:solidFill>
              </a:rPr>
              <a:t>209.88.237.192/26 </a:t>
            </a:r>
            <a:r>
              <a:rPr lang="en-US" altLang="en-US" sz="1600" dirty="0">
                <a:solidFill>
                  <a:schemeClr val="tx2"/>
                </a:solidFill>
              </a:rPr>
              <a:t>to Organizations Z1</a:t>
            </a:r>
            <a:br>
              <a:rPr lang="en-US" altLang="en-US" sz="1600" dirty="0">
                <a:solidFill>
                  <a:schemeClr val="tx2"/>
                </a:solidFill>
              </a:rPr>
            </a:br>
            <a:r>
              <a:rPr lang="en-US" altLang="en-US" sz="1600" dirty="0">
                <a:solidFill>
                  <a:schemeClr val="tx2"/>
                </a:solidFill>
              </a:rPr>
              <a:t> </a:t>
            </a:r>
            <a:r>
              <a:rPr lang="en-US" altLang="en-US" sz="1600" dirty="0">
                <a:solidFill>
                  <a:srgbClr val="FF2B2C"/>
                </a:solidFill>
              </a:rPr>
              <a:t>209.88.237.0/26 </a:t>
            </a:r>
            <a:r>
              <a:rPr lang="en-US" altLang="en-US" sz="1600" dirty="0">
                <a:solidFill>
                  <a:schemeClr val="tx2"/>
                </a:solidFill>
              </a:rPr>
              <a:t>to Organizations Z2</a:t>
            </a:r>
          </a:p>
        </p:txBody>
      </p:sp>
      <p:pic>
        <p:nvPicPr>
          <p:cNvPr id="74" name="Picture 99" descr="underline_base">
            <a:extLst>
              <a:ext uri="{FF2B5EF4-FFF2-40B4-BE49-F238E27FC236}">
                <a16:creationId xmlns:a16="http://schemas.microsoft.com/office/drawing/2014/main" id="{74BCB512-5C02-1C49-BAB2-6924DFC2F80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56" y="728420"/>
            <a:ext cx="8307091" cy="24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
            <a:extLst>
              <a:ext uri="{FF2B5EF4-FFF2-40B4-BE49-F238E27FC236}">
                <a16:creationId xmlns:a16="http://schemas.microsoft.com/office/drawing/2014/main" id="{01756FE5-527C-8343-81AF-D874F7BA7BCC}"/>
              </a:ext>
            </a:extLst>
          </p:cNvPr>
          <p:cNvSpPr txBox="1">
            <a:spLocks noChangeArrowheads="1"/>
          </p:cNvSpPr>
          <p:nvPr/>
        </p:nvSpPr>
        <p:spPr bwMode="auto">
          <a:xfrm>
            <a:off x="300925" y="120112"/>
            <a:ext cx="8672594" cy="5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a:lstStyle>
          <a:p>
            <a:r>
              <a:rPr lang="en-US" altLang="en-US" kern="0" dirty="0">
                <a:ea typeface="ＭＳ Ｐゴシック" charset="-128"/>
              </a:rPr>
              <a:t>Example CIDR Address Assignment</a:t>
            </a:r>
          </a:p>
        </p:txBody>
      </p:sp>
    </p:spTree>
    <p:extLst>
      <p:ext uri="{BB962C8B-B14F-4D97-AF65-F5344CB8AC3E}">
        <p14:creationId xmlns:p14="http://schemas.microsoft.com/office/powerpoint/2010/main" val="276950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301"/>
                                        </p:tgtEl>
                                        <p:attrNameLst>
                                          <p:attrName>style.visibility</p:attrName>
                                        </p:attrNameLst>
                                      </p:cBhvr>
                                      <p:to>
                                        <p:strVal val="visible"/>
                                      </p:to>
                                    </p:set>
                                  </p:childTnLst>
                                  <p:subTnLst>
                                    <p:set>
                                      <p:cBhvr override="childStyle">
                                        <p:cTn dur="1" fill="hold" display="0" masterRel="nextClick" afterEffect="1"/>
                                        <p:tgtEl>
                                          <p:spTgt spid="22330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3303"/>
                                        </p:tgtEl>
                                        <p:attrNameLst>
                                          <p:attrName>style.visibility</p:attrName>
                                        </p:attrNameLst>
                                      </p:cBhvr>
                                      <p:to>
                                        <p:strVal val="visible"/>
                                      </p:to>
                                    </p:set>
                                  </p:childTnLst>
                                  <p:subTnLst>
                                    <p:set>
                                      <p:cBhvr override="childStyle">
                                        <p:cTn dur="1" fill="hold" display="0" masterRel="nextClick" afterEffect="1"/>
                                        <p:tgtEl>
                                          <p:spTgt spid="22330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3302"/>
                                        </p:tgtEl>
                                        <p:attrNameLst>
                                          <p:attrName>style.visibility</p:attrName>
                                        </p:attrNameLst>
                                      </p:cBhvr>
                                      <p:to>
                                        <p:strVal val="visible"/>
                                      </p:to>
                                    </p:set>
                                  </p:childTnLst>
                                  <p:subTnLst>
                                    <p:set>
                                      <p:cBhvr override="childStyle">
                                        <p:cTn dur="1" fill="hold" display="0" masterRel="nextClick" afterEffect="1"/>
                                        <p:tgtEl>
                                          <p:spTgt spid="22330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3304"/>
                                        </p:tgtEl>
                                        <p:attrNameLst>
                                          <p:attrName>style.visibility</p:attrName>
                                        </p:attrNameLst>
                                      </p:cBhvr>
                                      <p:to>
                                        <p:strVal val="visible"/>
                                      </p:to>
                                    </p:set>
                                  </p:childTnLst>
                                  <p:subTnLst>
                                    <p:set>
                                      <p:cBhvr override="childStyle">
                                        <p:cTn dur="1" fill="hold" display="0" masterRel="nextClick" afterEffect="1"/>
                                        <p:tgtEl>
                                          <p:spTgt spid="22330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3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01" grpId="0" animBg="1" autoUpdateAnimBg="0"/>
      <p:bldP spid="223302" grpId="0" animBg="1" autoUpdateAnimBg="0"/>
      <p:bldP spid="223303" grpId="0" animBg="1" autoUpdateAnimBg="0"/>
      <p:bldP spid="223304" grpId="0" animBg="1" autoUpdateAnimBg="0"/>
      <p:bldP spid="223305"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A32CFC35-9DCE-8747-AAF3-83894D84B3A1}"/>
              </a:ext>
            </a:extLst>
          </p:cNvPr>
          <p:cNvSpPr>
            <a:spLocks noGrp="1" noChangeArrowheads="1"/>
          </p:cNvSpPr>
          <p:nvPr>
            <p:ph type="body" idx="1"/>
          </p:nvPr>
        </p:nvSpPr>
        <p:spPr>
          <a:xfrm>
            <a:off x="191860" y="1239610"/>
            <a:ext cx="7573283" cy="5502276"/>
          </a:xfrm>
        </p:spPr>
        <p:txBody>
          <a:bodyPr/>
          <a:lstStyle/>
          <a:p>
            <a:pPr>
              <a:buNone/>
            </a:pPr>
            <a:r>
              <a:rPr lang="en-US" altLang="en-US" dirty="0">
                <a:solidFill>
                  <a:srgbClr val="CC0000"/>
                </a:solidFill>
                <a:ea typeface="ＭＳ Ｐゴシック" panose="020B0600070205080204" pitchFamily="34" charset="-128"/>
                <a:cs typeface="ＭＳ Ｐゴシック" panose="020B0600070205080204" pitchFamily="34" charset="-128"/>
              </a:rPr>
              <a:t>Q:</a:t>
            </a:r>
            <a:r>
              <a:rPr lang="en-US" altLang="en-US" dirty="0">
                <a:ea typeface="ＭＳ Ｐゴシック" panose="020B0600070205080204" pitchFamily="34" charset="-128"/>
                <a:cs typeface="ＭＳ Ｐゴシック" panose="020B0600070205080204" pitchFamily="34" charset="-128"/>
              </a:rPr>
              <a:t> How does a </a:t>
            </a:r>
            <a:r>
              <a:rPr lang="en-US" altLang="en-US" i="1" dirty="0">
                <a:solidFill>
                  <a:srgbClr val="C00000"/>
                </a:solidFill>
                <a:ea typeface="ＭＳ Ｐゴシック" panose="020B0600070205080204" pitchFamily="34" charset="-128"/>
                <a:cs typeface="ＭＳ Ｐゴシック" panose="020B0600070205080204" pitchFamily="34" charset="-128"/>
              </a:rPr>
              <a:t>router</a:t>
            </a:r>
            <a:r>
              <a:rPr lang="en-US" altLang="en-US" dirty="0">
                <a:ea typeface="ＭＳ Ｐゴシック" panose="020B0600070205080204" pitchFamily="34" charset="-128"/>
                <a:cs typeface="ＭＳ Ｐゴシック" panose="020B0600070205080204" pitchFamily="34" charset="-128"/>
              </a:rPr>
              <a:t> get IP address?</a:t>
            </a:r>
          </a:p>
          <a:p>
            <a:r>
              <a:rPr lang="en-US" altLang="en-US" dirty="0">
                <a:ea typeface="ＭＳ Ｐゴシック" panose="020B0600070205080204" pitchFamily="34" charset="-128"/>
                <a:cs typeface="ＭＳ Ｐゴシック" panose="020B0600070205080204" pitchFamily="34" charset="-128"/>
              </a:rPr>
              <a:t>hard coded by system admin</a:t>
            </a:r>
          </a:p>
          <a:p>
            <a:pPr lvl="1"/>
            <a:r>
              <a:rPr lang="en-US" altLang="en-US" dirty="0">
                <a:ea typeface="ＭＳ Ｐゴシック" panose="020B0600070205080204" pitchFamily="34" charset="-128"/>
                <a:cs typeface="ＭＳ Ｐゴシック" panose="020B0600070205080204" pitchFamily="34" charset="-128"/>
              </a:rPr>
              <a:t>every interface/port is assigned a unique IP address reflecting </a:t>
            </a:r>
            <a:r>
              <a:rPr lang="en-US" altLang="en-US" dirty="0">
                <a:solidFill>
                  <a:srgbClr val="C00000"/>
                </a:solidFill>
                <a:ea typeface="ＭＳ Ｐゴシック" panose="020B0600070205080204" pitchFamily="34" charset="-128"/>
                <a:cs typeface="ＭＳ Ｐゴシック" panose="020B0600070205080204" pitchFamily="34" charset="-128"/>
              </a:rPr>
              <a:t>network assignment</a:t>
            </a:r>
          </a:p>
          <a:p>
            <a:pPr>
              <a:buFont typeface="Wingdings" pitchFamily="2" charset="2"/>
              <a:buNone/>
            </a:pPr>
            <a:endParaRPr lang="en-US" altLang="en-US" dirty="0">
              <a:solidFill>
                <a:srgbClr val="CC0000"/>
              </a:solidFill>
              <a:ea typeface="ＭＳ Ｐゴシック" panose="020B0600070205080204" pitchFamily="34" charset="-128"/>
              <a:cs typeface="ＭＳ Ｐゴシック" panose="020B0600070205080204" pitchFamily="34" charset="-128"/>
            </a:endParaRPr>
          </a:p>
          <a:p>
            <a:pPr>
              <a:buFont typeface="Wingdings" pitchFamily="2" charset="2"/>
              <a:buNone/>
            </a:pPr>
            <a:r>
              <a:rPr lang="en-US" altLang="en-US" dirty="0">
                <a:solidFill>
                  <a:srgbClr val="CC0000"/>
                </a:solidFill>
                <a:ea typeface="ＭＳ Ｐゴシック" panose="020B0600070205080204" pitchFamily="34" charset="-128"/>
                <a:cs typeface="ＭＳ Ｐゴシック" panose="020B0600070205080204" pitchFamily="34" charset="-128"/>
              </a:rPr>
              <a:t>Q:</a:t>
            </a:r>
            <a:r>
              <a:rPr lang="en-US" altLang="en-US" dirty="0">
                <a:ea typeface="ＭＳ Ｐゴシック" panose="020B0600070205080204" pitchFamily="34" charset="-128"/>
                <a:cs typeface="ＭＳ Ｐゴシック" panose="020B0600070205080204" pitchFamily="34" charset="-128"/>
              </a:rPr>
              <a:t> How does a </a:t>
            </a:r>
            <a:r>
              <a:rPr lang="en-US" altLang="en-US" i="1" dirty="0">
                <a:solidFill>
                  <a:srgbClr val="C00000"/>
                </a:solidFill>
                <a:ea typeface="ＭＳ Ｐゴシック" panose="020B0600070205080204" pitchFamily="34" charset="-128"/>
                <a:cs typeface="ＭＳ Ｐゴシック" panose="020B0600070205080204" pitchFamily="34" charset="-128"/>
              </a:rPr>
              <a:t>host</a:t>
            </a:r>
            <a:r>
              <a:rPr lang="en-US" altLang="en-US" dirty="0">
                <a:ea typeface="ＭＳ Ｐゴシック" panose="020B0600070205080204" pitchFamily="34" charset="-128"/>
                <a:cs typeface="ＭＳ Ｐゴシック" panose="020B0600070205080204" pitchFamily="34" charset="-128"/>
              </a:rPr>
              <a:t> get IP address?</a:t>
            </a:r>
          </a:p>
          <a:p>
            <a:r>
              <a:rPr lang="en-US" altLang="en-US" dirty="0">
                <a:ea typeface="ＭＳ Ｐゴシック" panose="020B0600070205080204" pitchFamily="34" charset="-128"/>
                <a:cs typeface="ＭＳ Ｐゴシック" panose="020B0600070205080204" pitchFamily="34" charset="-128"/>
              </a:rPr>
              <a:t>hard-coded by system admin in a file</a:t>
            </a:r>
          </a:p>
          <a:p>
            <a:pPr lvl="1"/>
            <a:r>
              <a:rPr lang="en-US" altLang="en-US" dirty="0">
                <a:latin typeface="Gill Sans MT" panose="020B0502020104020203" pitchFamily="34" charset="77"/>
                <a:ea typeface="ＭＳ Ｐゴシック" panose="020B0600070205080204" pitchFamily="34" charset="-128"/>
              </a:rPr>
              <a:t>Windows: control-panel-&gt;network-&gt;configuration-&gt;</a:t>
            </a:r>
            <a:r>
              <a:rPr lang="en-US" altLang="en-US" dirty="0" err="1">
                <a:latin typeface="Gill Sans MT" panose="020B0502020104020203" pitchFamily="34" charset="77"/>
                <a:ea typeface="ＭＳ Ｐゴシック" panose="020B0600070205080204" pitchFamily="34" charset="-128"/>
              </a:rPr>
              <a:t>tcp</a:t>
            </a:r>
            <a:r>
              <a:rPr lang="en-US" altLang="en-US" dirty="0">
                <a:latin typeface="Gill Sans MT" panose="020B0502020104020203" pitchFamily="34" charset="77"/>
                <a:ea typeface="ＭＳ Ｐゴシック" panose="020B0600070205080204" pitchFamily="34" charset="-128"/>
              </a:rPr>
              <a:t>/</a:t>
            </a:r>
            <a:r>
              <a:rPr lang="en-US" altLang="en-US" dirty="0" err="1">
                <a:latin typeface="Gill Sans MT" panose="020B0502020104020203" pitchFamily="34" charset="77"/>
                <a:ea typeface="ＭＳ Ｐゴシック" panose="020B0600070205080204" pitchFamily="34" charset="-128"/>
              </a:rPr>
              <a:t>ip</a:t>
            </a:r>
            <a:r>
              <a:rPr lang="en-US" altLang="en-US" dirty="0">
                <a:latin typeface="Gill Sans MT" panose="020B0502020104020203" pitchFamily="34" charset="77"/>
                <a:ea typeface="ＭＳ Ｐゴシック" panose="020B0600070205080204" pitchFamily="34" charset="-128"/>
              </a:rPr>
              <a:t>-&gt;properties</a:t>
            </a:r>
          </a:p>
          <a:p>
            <a:pPr lvl="1"/>
            <a:r>
              <a:rPr lang="en-US" altLang="en-US" dirty="0">
                <a:latin typeface="Gill Sans MT" panose="020B0502020104020203" pitchFamily="34" charset="77"/>
                <a:ea typeface="ＭＳ Ｐゴシック" panose="020B0600070205080204" pitchFamily="34" charset="-128"/>
              </a:rPr>
              <a:t>UNIX: /</a:t>
            </a:r>
            <a:r>
              <a:rPr lang="en-US" altLang="en-US" dirty="0" err="1">
                <a:latin typeface="Gill Sans MT" panose="020B0502020104020203" pitchFamily="34" charset="77"/>
                <a:ea typeface="ＭＳ Ｐゴシック" panose="020B0600070205080204" pitchFamily="34" charset="-128"/>
              </a:rPr>
              <a:t>etc</a:t>
            </a:r>
            <a:r>
              <a:rPr lang="en-US" altLang="en-US" dirty="0">
                <a:latin typeface="Gill Sans MT" panose="020B0502020104020203" pitchFamily="34" charset="77"/>
                <a:ea typeface="ＭＳ Ｐゴシック" panose="020B0600070205080204" pitchFamily="34" charset="-128"/>
              </a:rPr>
              <a:t>/</a:t>
            </a:r>
            <a:r>
              <a:rPr lang="en-US" altLang="en-US" dirty="0" err="1">
                <a:latin typeface="Gill Sans MT" panose="020B0502020104020203" pitchFamily="34" charset="77"/>
                <a:ea typeface="ＭＳ Ｐゴシック" panose="020B0600070205080204" pitchFamily="34" charset="-128"/>
              </a:rPr>
              <a:t>rc.config</a:t>
            </a:r>
            <a:endParaRPr lang="en-US" altLang="en-US" dirty="0">
              <a:latin typeface="Gill Sans MT" panose="020B0502020104020203" pitchFamily="34" charset="77"/>
              <a:ea typeface="ＭＳ Ｐゴシック" panose="020B0600070205080204" pitchFamily="34" charset="-128"/>
            </a:endParaRPr>
          </a:p>
          <a:p>
            <a:r>
              <a:rPr lang="en-US" altLang="en-US" dirty="0">
                <a:solidFill>
                  <a:srgbClr val="CC0000"/>
                </a:solidFill>
                <a:ea typeface="ＭＳ Ｐゴシック" panose="020B0600070205080204" pitchFamily="34" charset="-128"/>
                <a:cs typeface="ＭＳ Ｐゴシック" panose="020B0600070205080204" pitchFamily="34" charset="-128"/>
              </a:rPr>
              <a:t>DHCP:</a:t>
            </a:r>
            <a:r>
              <a:rPr lang="en-US" altLang="en-US" dirty="0">
                <a:ea typeface="ＭＳ Ｐゴシック" panose="020B0600070205080204" pitchFamily="34" charset="-128"/>
                <a:cs typeface="ＭＳ Ｐゴシック" panose="020B0600070205080204" pitchFamily="34" charset="-128"/>
              </a:rPr>
              <a:t> </a:t>
            </a:r>
            <a:r>
              <a:rPr lang="en-US" altLang="en-US" dirty="0">
                <a:solidFill>
                  <a:srgbClr val="CC0000"/>
                </a:solidFill>
                <a:ea typeface="ＭＳ Ｐゴシック" panose="020B0600070205080204" pitchFamily="34" charset="-128"/>
                <a:cs typeface="ＭＳ Ｐゴシック" panose="020B0600070205080204" pitchFamily="34" charset="-128"/>
              </a:rPr>
              <a:t>D</a:t>
            </a:r>
            <a:r>
              <a:rPr lang="en-US" altLang="en-US" dirty="0">
                <a:ea typeface="ＭＳ Ｐゴシック" panose="020B0600070205080204" pitchFamily="34" charset="-128"/>
                <a:cs typeface="ＭＳ Ｐゴシック" panose="020B0600070205080204" pitchFamily="34" charset="-128"/>
              </a:rPr>
              <a:t>ynamic </a:t>
            </a:r>
            <a:r>
              <a:rPr lang="en-US" altLang="en-US" dirty="0">
                <a:solidFill>
                  <a:srgbClr val="CC0000"/>
                </a:solidFill>
                <a:ea typeface="ＭＳ Ｐゴシック" panose="020B0600070205080204" pitchFamily="34" charset="-128"/>
                <a:cs typeface="ＭＳ Ｐゴシック" panose="020B0600070205080204" pitchFamily="34" charset="-128"/>
              </a:rPr>
              <a:t>H</a:t>
            </a:r>
            <a:r>
              <a:rPr lang="en-US" altLang="en-US" dirty="0">
                <a:ea typeface="ＭＳ Ｐゴシック" panose="020B0600070205080204" pitchFamily="34" charset="-128"/>
                <a:cs typeface="ＭＳ Ｐゴシック" panose="020B0600070205080204" pitchFamily="34" charset="-128"/>
              </a:rPr>
              <a:t>ost </a:t>
            </a:r>
            <a:r>
              <a:rPr lang="en-US" altLang="en-US" dirty="0">
                <a:solidFill>
                  <a:srgbClr val="CC0000"/>
                </a:solidFill>
                <a:ea typeface="ＭＳ Ｐゴシック" panose="020B0600070205080204" pitchFamily="34" charset="-128"/>
                <a:cs typeface="ＭＳ Ｐゴシック" panose="020B0600070205080204" pitchFamily="34" charset="-128"/>
              </a:rPr>
              <a:t>C</a:t>
            </a:r>
            <a:r>
              <a:rPr lang="en-US" altLang="en-US" dirty="0">
                <a:ea typeface="ＭＳ Ｐゴシック" panose="020B0600070205080204" pitchFamily="34" charset="-128"/>
                <a:cs typeface="ＭＳ Ｐゴシック" panose="020B0600070205080204" pitchFamily="34" charset="-128"/>
              </a:rPr>
              <a:t>onfiguration </a:t>
            </a:r>
            <a:r>
              <a:rPr lang="en-US" altLang="en-US" dirty="0">
                <a:solidFill>
                  <a:srgbClr val="CC0000"/>
                </a:solidFill>
                <a:ea typeface="ＭＳ Ｐゴシック" panose="020B0600070205080204" pitchFamily="34" charset="-128"/>
                <a:cs typeface="ＭＳ Ｐゴシック" panose="020B0600070205080204" pitchFamily="34" charset="-128"/>
              </a:rPr>
              <a:t>P</a:t>
            </a:r>
            <a:r>
              <a:rPr lang="en-US" altLang="en-US" dirty="0">
                <a:ea typeface="ＭＳ Ｐゴシック" panose="020B0600070205080204" pitchFamily="34" charset="-128"/>
                <a:cs typeface="ＭＳ Ｐゴシック" panose="020B0600070205080204" pitchFamily="34" charset="-128"/>
              </a:rPr>
              <a:t>rotocol: dynamically get address from as server</a:t>
            </a:r>
          </a:p>
          <a:p>
            <a:pPr lvl="1"/>
            <a:r>
              <a:rPr lang="ja-JP" altLang="en-US">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plug-and-play</a:t>
            </a:r>
            <a:r>
              <a:rPr lang="ja-JP" altLang="en-US" sz="2800">
                <a:latin typeface="Gill Sans MT" panose="020B0502020104020203" pitchFamily="34" charset="77"/>
                <a:ea typeface="ＭＳ Ｐゴシック" panose="020B0600070205080204" pitchFamily="34" charset="-128"/>
              </a:rPr>
              <a:t>”</a:t>
            </a:r>
            <a:r>
              <a:rPr lang="en-US" altLang="ja-JP" sz="2800" dirty="0">
                <a:latin typeface="Gill Sans MT" panose="020B0502020104020203" pitchFamily="34" charset="77"/>
                <a:ea typeface="ＭＳ Ｐゴシック" panose="020B0600070205080204" pitchFamily="34" charset="-128"/>
              </a:rPr>
              <a:t> </a:t>
            </a:r>
          </a:p>
          <a:p>
            <a:pPr>
              <a:buFont typeface="Wingdings" pitchFamily="2" charset="2"/>
              <a:buNone/>
            </a:pPr>
            <a:endParaRPr lang="en-US" altLang="en-US" dirty="0">
              <a:ea typeface="ＭＳ Ｐゴシック" panose="020B0600070205080204" pitchFamily="34" charset="-128"/>
              <a:cs typeface="ＭＳ Ｐゴシック" panose="020B0600070205080204" pitchFamily="34" charset="-128"/>
            </a:endParaRPr>
          </a:p>
          <a:p>
            <a:endParaRPr lang="en-US" altLang="en-US" sz="2400" dirty="0">
              <a:ea typeface="ＭＳ Ｐゴシック" panose="020B0600070205080204" pitchFamily="34" charset="-128"/>
              <a:cs typeface="ＭＳ Ｐゴシック" panose="020B0600070205080204" pitchFamily="34" charset="-128"/>
            </a:endParaRPr>
          </a:p>
        </p:txBody>
      </p:sp>
      <p:pic>
        <p:nvPicPr>
          <p:cNvPr id="87041" name="Picture 4" descr="underline_base">
            <a:extLst>
              <a:ext uri="{FF2B5EF4-FFF2-40B4-BE49-F238E27FC236}">
                <a16:creationId xmlns:a16="http://schemas.microsoft.com/office/drawing/2014/main" id="{85B98FB6-EA85-6745-B88A-ED94494E2EC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1047750"/>
            <a:ext cx="68564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a:extLst>
              <a:ext uri="{FF2B5EF4-FFF2-40B4-BE49-F238E27FC236}">
                <a16:creationId xmlns:a16="http://schemas.microsoft.com/office/drawing/2014/main" id="{B091CF9C-7686-E648-BD92-792B3976C53C}"/>
              </a:ext>
            </a:extLst>
          </p:cNvPr>
          <p:cNvSpPr>
            <a:spLocks noGrp="1" noChangeArrowheads="1"/>
          </p:cNvSpPr>
          <p:nvPr>
            <p:ph type="title"/>
          </p:nvPr>
        </p:nvSpPr>
        <p:spPr/>
        <p:txBody>
          <a:bodyPr/>
          <a:lstStyle/>
          <a:p>
            <a:r>
              <a:rPr lang="en-US" altLang="en-US" dirty="0">
                <a:ea typeface="ＭＳ Ｐゴシック" panose="020B0600070205080204" pitchFamily="34" charset="-128"/>
              </a:rPr>
              <a:t>IP address: how to get one?</a:t>
            </a:r>
            <a:endParaRPr lang="en-US" altLang="en-US" sz="4800" dirty="0">
              <a:ea typeface="ＭＳ Ｐゴシック" panose="020B0600070205080204" pitchFamily="34" charset="-128"/>
            </a:endParaRPr>
          </a:p>
        </p:txBody>
      </p:sp>
      <p:sp>
        <p:nvSpPr>
          <p:cNvPr id="87044" name="Slide Number Placeholder 5">
            <a:extLst>
              <a:ext uri="{FF2B5EF4-FFF2-40B4-BE49-F238E27FC236}">
                <a16:creationId xmlns:a16="http://schemas.microsoft.com/office/drawing/2014/main" id="{8E73D95E-2F60-D14D-BF68-45A4697931AA}"/>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FC785334-460F-5A4D-8CD9-12FA17504E0F}" type="slidenum">
              <a:rPr lang="en-US" altLang="en-US" sz="1200">
                <a:latin typeface="Tahoma" panose="020B0604030504040204" pitchFamily="34" charset="0"/>
              </a:rPr>
              <a:pPr/>
              <a:t>61</a:t>
            </a:fld>
            <a:endParaRPr lang="en-US" altLang="en-US" sz="1200">
              <a:latin typeface="Tahoma" panose="020B0604030504040204" pitchFamily="34" charset="0"/>
            </a:endParaRPr>
          </a:p>
        </p:txBody>
      </p:sp>
      <p:sp>
        <p:nvSpPr>
          <p:cNvPr id="87045" name="Footer Placeholder 2">
            <a:extLst>
              <a:ext uri="{FF2B5EF4-FFF2-40B4-BE49-F238E27FC236}">
                <a16:creationId xmlns:a16="http://schemas.microsoft.com/office/drawing/2014/main" id="{3FFBF94F-B3E9-7144-B6C0-BEA80CA60F3D}"/>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grpSp>
        <p:nvGrpSpPr>
          <p:cNvPr id="2" name="Group 1">
            <a:extLst>
              <a:ext uri="{FF2B5EF4-FFF2-40B4-BE49-F238E27FC236}">
                <a16:creationId xmlns:a16="http://schemas.microsoft.com/office/drawing/2014/main" id="{D5F51ACF-F401-0644-8524-381429F2D8EC}"/>
              </a:ext>
            </a:extLst>
          </p:cNvPr>
          <p:cNvGrpSpPr/>
          <p:nvPr/>
        </p:nvGrpSpPr>
        <p:grpSpPr>
          <a:xfrm>
            <a:off x="6255658" y="2453142"/>
            <a:ext cx="2747517" cy="1873774"/>
            <a:chOff x="6371772" y="2569256"/>
            <a:chExt cx="2747517" cy="1873774"/>
          </a:xfrm>
        </p:grpSpPr>
        <p:sp>
          <p:nvSpPr>
            <p:cNvPr id="25" name="Freeform 101">
              <a:extLst>
                <a:ext uri="{FF2B5EF4-FFF2-40B4-BE49-F238E27FC236}">
                  <a16:creationId xmlns:a16="http://schemas.microsoft.com/office/drawing/2014/main" id="{321044AB-99FA-E84F-87A2-16FB419ADB34}"/>
                </a:ext>
              </a:extLst>
            </p:cNvPr>
            <p:cNvSpPr>
              <a:spLocks/>
            </p:cNvSpPr>
            <p:nvPr/>
          </p:nvSpPr>
          <p:spPr bwMode="auto">
            <a:xfrm rot="10601876">
              <a:off x="8201390" y="2667459"/>
              <a:ext cx="917899" cy="884464"/>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101">
              <a:extLst>
                <a:ext uri="{FF2B5EF4-FFF2-40B4-BE49-F238E27FC236}">
                  <a16:creationId xmlns:a16="http://schemas.microsoft.com/office/drawing/2014/main" id="{3CF1A011-C0A6-D24C-AD28-5AAFEEA7063A}"/>
                </a:ext>
              </a:extLst>
            </p:cNvPr>
            <p:cNvSpPr>
              <a:spLocks/>
            </p:cNvSpPr>
            <p:nvPr/>
          </p:nvSpPr>
          <p:spPr bwMode="auto">
            <a:xfrm rot="15969449">
              <a:off x="7178248" y="3402094"/>
              <a:ext cx="1206463" cy="875410"/>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101">
              <a:extLst>
                <a:ext uri="{FF2B5EF4-FFF2-40B4-BE49-F238E27FC236}">
                  <a16:creationId xmlns:a16="http://schemas.microsoft.com/office/drawing/2014/main" id="{2D546BDD-FC42-6E42-B737-7D8837A1BDA0}"/>
                </a:ext>
              </a:extLst>
            </p:cNvPr>
            <p:cNvSpPr>
              <a:spLocks/>
            </p:cNvSpPr>
            <p:nvPr/>
          </p:nvSpPr>
          <p:spPr bwMode="auto">
            <a:xfrm>
              <a:off x="6371772" y="2641600"/>
              <a:ext cx="1103085" cy="811894"/>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 name="Group 6">
              <a:extLst>
                <a:ext uri="{FF2B5EF4-FFF2-40B4-BE49-F238E27FC236}">
                  <a16:creationId xmlns:a16="http://schemas.microsoft.com/office/drawing/2014/main" id="{AB2FE871-0EF4-D64C-B292-1DF815000641}"/>
                </a:ext>
              </a:extLst>
            </p:cNvPr>
            <p:cNvGrpSpPr/>
            <p:nvPr/>
          </p:nvGrpSpPr>
          <p:grpSpPr>
            <a:xfrm>
              <a:off x="6589509" y="2569256"/>
              <a:ext cx="2170317" cy="1444398"/>
              <a:chOff x="2046537" y="3236913"/>
              <a:chExt cx="2170317" cy="1444398"/>
            </a:xfrm>
          </p:grpSpPr>
          <p:sp>
            <p:nvSpPr>
              <p:cNvPr id="8" name="Line 108">
                <a:extLst>
                  <a:ext uri="{FF2B5EF4-FFF2-40B4-BE49-F238E27FC236}">
                    <a16:creationId xmlns:a16="http://schemas.microsoft.com/office/drawing/2014/main" id="{EA922EA2-EBE0-5B47-AA0C-C9B991473B00}"/>
                  </a:ext>
                </a:extLst>
              </p:cNvPr>
              <p:cNvSpPr>
                <a:spLocks noChangeShapeType="1"/>
              </p:cNvSpPr>
              <p:nvPr/>
            </p:nvSpPr>
            <p:spPr bwMode="auto">
              <a:xfrm flipV="1">
                <a:off x="2376488" y="3791631"/>
                <a:ext cx="56197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112">
                <a:extLst>
                  <a:ext uri="{FF2B5EF4-FFF2-40B4-BE49-F238E27FC236}">
                    <a16:creationId xmlns:a16="http://schemas.microsoft.com/office/drawing/2014/main" id="{773E2AA2-BAA4-C147-A815-3DA3C5DCC873}"/>
                  </a:ext>
                </a:extLst>
              </p:cNvPr>
              <p:cNvSpPr txBox="1">
                <a:spLocks noChangeArrowheads="1"/>
              </p:cNvSpPr>
              <p:nvPr/>
            </p:nvSpPr>
            <p:spPr bwMode="auto">
              <a:xfrm>
                <a:off x="2046537" y="3498936"/>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223.1.1.4</a:t>
                </a:r>
                <a:endParaRPr lang="en-US" altLang="en-US" sz="1400" dirty="0">
                  <a:latin typeface="Comic Sans MS" panose="030F0902030302020204" pitchFamily="66" charset="0"/>
                </a:endParaRPr>
              </a:p>
            </p:txBody>
          </p:sp>
          <p:sp>
            <p:nvSpPr>
              <p:cNvPr id="11" name="Text Box 114">
                <a:extLst>
                  <a:ext uri="{FF2B5EF4-FFF2-40B4-BE49-F238E27FC236}">
                    <a16:creationId xmlns:a16="http://schemas.microsoft.com/office/drawing/2014/main" id="{3E981FB2-C326-0E48-99F5-E07F173942E5}"/>
                  </a:ext>
                </a:extLst>
              </p:cNvPr>
              <p:cNvSpPr txBox="1">
                <a:spLocks noChangeArrowheads="1"/>
              </p:cNvSpPr>
              <p:nvPr/>
            </p:nvSpPr>
            <p:spPr bwMode="auto">
              <a:xfrm>
                <a:off x="3208110" y="323691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223.1.2.9</a:t>
                </a:r>
                <a:endParaRPr lang="en-US" altLang="en-US" sz="1400" dirty="0">
                  <a:latin typeface="Comic Sans MS" panose="030F0902030302020204" pitchFamily="66" charset="0"/>
                </a:endParaRPr>
              </a:p>
            </p:txBody>
          </p:sp>
          <p:grpSp>
            <p:nvGrpSpPr>
              <p:cNvPr id="13" name="Group 150">
                <a:extLst>
                  <a:ext uri="{FF2B5EF4-FFF2-40B4-BE49-F238E27FC236}">
                    <a16:creationId xmlns:a16="http://schemas.microsoft.com/office/drawing/2014/main" id="{0A152383-C1A7-BE46-98E9-1218FD7A1953}"/>
                  </a:ext>
                </a:extLst>
              </p:cNvPr>
              <p:cNvGrpSpPr>
                <a:grpSpLocks/>
              </p:cNvGrpSpPr>
              <p:nvPr/>
            </p:nvGrpSpPr>
            <p:grpSpPr bwMode="auto">
              <a:xfrm>
                <a:off x="2935288" y="3503612"/>
                <a:ext cx="698500" cy="458787"/>
                <a:chOff x="4396" y="1245"/>
                <a:chExt cx="672" cy="248"/>
              </a:xfrm>
            </p:grpSpPr>
            <p:sp>
              <p:nvSpPr>
                <p:cNvPr id="16" name="Oval 407">
                  <a:extLst>
                    <a:ext uri="{FF2B5EF4-FFF2-40B4-BE49-F238E27FC236}">
                      <a16:creationId xmlns:a16="http://schemas.microsoft.com/office/drawing/2014/main" id="{4511CF05-6FBA-8B49-8333-208BB15FCC96}"/>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Times New Roman" panose="02020603050405020304" pitchFamily="18" charset="0"/>
                    <a:cs typeface="Arial" panose="020B0604020202020204" pitchFamily="34" charset="0"/>
                  </a:endParaRPr>
                </a:p>
              </p:txBody>
            </p:sp>
            <p:sp>
              <p:nvSpPr>
                <p:cNvPr id="17" name="Rectangle 410">
                  <a:extLst>
                    <a:ext uri="{FF2B5EF4-FFF2-40B4-BE49-F238E27FC236}">
                      <a16:creationId xmlns:a16="http://schemas.microsoft.com/office/drawing/2014/main" id="{0FE1BDE0-B6D2-C04F-B9C8-3D7C809AC8AF}"/>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400">
                    <a:latin typeface="Times New Roman" panose="02020603050405020304" pitchFamily="18" charset="0"/>
                    <a:cs typeface="Arial" panose="020B0604020202020204" pitchFamily="34" charset="0"/>
                  </a:endParaRPr>
                </a:p>
              </p:txBody>
            </p:sp>
            <p:sp>
              <p:nvSpPr>
                <p:cNvPr id="18" name="Oval 411">
                  <a:extLst>
                    <a:ext uri="{FF2B5EF4-FFF2-40B4-BE49-F238E27FC236}">
                      <a16:creationId xmlns:a16="http://schemas.microsoft.com/office/drawing/2014/main" id="{44A56BF5-D2D0-9840-AEBF-103D3D4DB622}"/>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Times New Roman" panose="02020603050405020304" pitchFamily="18" charset="0"/>
                    <a:cs typeface="Arial" panose="020B0604020202020204" pitchFamily="34" charset="0"/>
                  </a:endParaRPr>
                </a:p>
              </p:txBody>
            </p:sp>
            <p:grpSp>
              <p:nvGrpSpPr>
                <p:cNvPr id="19" name="Group 154">
                  <a:extLst>
                    <a:ext uri="{FF2B5EF4-FFF2-40B4-BE49-F238E27FC236}">
                      <a16:creationId xmlns:a16="http://schemas.microsoft.com/office/drawing/2014/main" id="{6FE7DE74-5262-E546-89B4-0813D8B8BC17}"/>
                    </a:ext>
                  </a:extLst>
                </p:cNvPr>
                <p:cNvGrpSpPr>
                  <a:grpSpLocks/>
                </p:cNvGrpSpPr>
                <p:nvPr/>
              </p:nvGrpSpPr>
              <p:grpSpPr bwMode="auto">
                <a:xfrm>
                  <a:off x="4530" y="1287"/>
                  <a:ext cx="377" cy="75"/>
                  <a:chOff x="2468" y="1332"/>
                  <a:chExt cx="310" cy="60"/>
                </a:xfrm>
              </p:grpSpPr>
              <p:sp>
                <p:nvSpPr>
                  <p:cNvPr id="22" name="Freeform 155">
                    <a:extLst>
                      <a:ext uri="{FF2B5EF4-FFF2-40B4-BE49-F238E27FC236}">
                        <a16:creationId xmlns:a16="http://schemas.microsoft.com/office/drawing/2014/main" id="{E4BBAFAB-1009-2E49-8738-C91D244EB6B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56">
                    <a:extLst>
                      <a:ext uri="{FF2B5EF4-FFF2-40B4-BE49-F238E27FC236}">
                        <a16:creationId xmlns:a16="http://schemas.microsoft.com/office/drawing/2014/main" id="{6EEB9589-5AB7-5440-8CC6-C7DD1D3A457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 name="Line 157">
                  <a:extLst>
                    <a:ext uri="{FF2B5EF4-FFF2-40B4-BE49-F238E27FC236}">
                      <a16:creationId xmlns:a16="http://schemas.microsoft.com/office/drawing/2014/main" id="{31DC239F-BD54-5B48-89C4-AB682F69DE02}"/>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58">
                  <a:extLst>
                    <a:ext uri="{FF2B5EF4-FFF2-40B4-BE49-F238E27FC236}">
                      <a16:creationId xmlns:a16="http://schemas.microsoft.com/office/drawing/2014/main" id="{562092B6-A64D-1E46-860E-70554195B9C5}"/>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 name="Text Box 128">
                <a:extLst>
                  <a:ext uri="{FF2B5EF4-FFF2-40B4-BE49-F238E27FC236}">
                    <a16:creationId xmlns:a16="http://schemas.microsoft.com/office/drawing/2014/main" id="{FEB5355A-3D47-8A44-AF42-CD658B54E838}"/>
                  </a:ext>
                </a:extLst>
              </p:cNvPr>
              <p:cNvSpPr txBox="1">
                <a:spLocks noChangeArrowheads="1"/>
              </p:cNvSpPr>
              <p:nvPr/>
            </p:nvSpPr>
            <p:spPr bwMode="auto">
              <a:xfrm>
                <a:off x="2432608" y="3951582"/>
                <a:ext cx="930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223.1.3.2</a:t>
                </a:r>
                <a:endParaRPr lang="en-US" altLang="en-US" sz="1400" dirty="0">
                  <a:latin typeface="Comic Sans MS" panose="030F0902030302020204" pitchFamily="66" charset="0"/>
                </a:endParaRPr>
              </a:p>
            </p:txBody>
          </p:sp>
          <p:sp>
            <p:nvSpPr>
              <p:cNvPr id="12" name="Line 120">
                <a:extLst>
                  <a:ext uri="{FF2B5EF4-FFF2-40B4-BE49-F238E27FC236}">
                    <a16:creationId xmlns:a16="http://schemas.microsoft.com/office/drawing/2014/main" id="{C8E6A879-6965-C04D-B437-185C1A82BD5E}"/>
                  </a:ext>
                </a:extLst>
              </p:cNvPr>
              <p:cNvSpPr>
                <a:spLocks noChangeShapeType="1"/>
              </p:cNvSpPr>
              <p:nvPr/>
            </p:nvSpPr>
            <p:spPr bwMode="auto">
              <a:xfrm flipH="1">
                <a:off x="3311525" y="3973286"/>
                <a:ext cx="3175" cy="708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13">
                <a:extLst>
                  <a:ext uri="{FF2B5EF4-FFF2-40B4-BE49-F238E27FC236}">
                    <a16:creationId xmlns:a16="http://schemas.microsoft.com/office/drawing/2014/main" id="{33618DCD-40D4-4349-8B2B-A8E0200E19CB}"/>
                  </a:ext>
                </a:extLst>
              </p:cNvPr>
              <p:cNvSpPr>
                <a:spLocks noChangeShapeType="1"/>
              </p:cNvSpPr>
              <p:nvPr/>
            </p:nvSpPr>
            <p:spPr bwMode="auto">
              <a:xfrm flipV="1">
                <a:off x="3683454" y="3677104"/>
                <a:ext cx="53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8" name="Text Box 128">
            <a:extLst>
              <a:ext uri="{FF2B5EF4-FFF2-40B4-BE49-F238E27FC236}">
                <a16:creationId xmlns:a16="http://schemas.microsoft.com/office/drawing/2014/main" id="{8FCCB671-A35E-F440-9599-83E9038DFFFE}"/>
              </a:ext>
            </a:extLst>
          </p:cNvPr>
          <p:cNvSpPr txBox="1">
            <a:spLocks noChangeArrowheads="1"/>
          </p:cNvSpPr>
          <p:nvPr/>
        </p:nvSpPr>
        <p:spPr bwMode="auto">
          <a:xfrm>
            <a:off x="7271358" y="3938049"/>
            <a:ext cx="930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223.1.3.0</a:t>
            </a:r>
            <a:endParaRPr lang="en-US" altLang="en-US" sz="1400" dirty="0">
              <a:latin typeface="Comic Sans MS" panose="030F0902030302020204" pitchFamily="66" charset="0"/>
            </a:endParaRPr>
          </a:p>
        </p:txBody>
      </p:sp>
      <p:sp>
        <p:nvSpPr>
          <p:cNvPr id="29" name="Text Box 112">
            <a:extLst>
              <a:ext uri="{FF2B5EF4-FFF2-40B4-BE49-F238E27FC236}">
                <a16:creationId xmlns:a16="http://schemas.microsoft.com/office/drawing/2014/main" id="{E1B29B4F-EF5E-AC47-AC2F-94295FE109D3}"/>
              </a:ext>
            </a:extLst>
          </p:cNvPr>
          <p:cNvSpPr txBox="1">
            <a:spLocks noChangeArrowheads="1"/>
          </p:cNvSpPr>
          <p:nvPr/>
        </p:nvSpPr>
        <p:spPr bwMode="auto">
          <a:xfrm>
            <a:off x="5995601" y="2941706"/>
            <a:ext cx="930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223.1.1.0</a:t>
            </a:r>
            <a:endParaRPr lang="en-US" altLang="en-US" sz="1400" dirty="0">
              <a:latin typeface="Comic Sans MS" panose="030F0902030302020204" pitchFamily="66" charset="0"/>
            </a:endParaRPr>
          </a:p>
        </p:txBody>
      </p:sp>
      <p:sp>
        <p:nvSpPr>
          <p:cNvPr id="30" name="Text Box 114">
            <a:extLst>
              <a:ext uri="{FF2B5EF4-FFF2-40B4-BE49-F238E27FC236}">
                <a16:creationId xmlns:a16="http://schemas.microsoft.com/office/drawing/2014/main" id="{8E5A8355-5E24-BF4C-A965-307F28280AEC}"/>
              </a:ext>
            </a:extLst>
          </p:cNvPr>
          <p:cNvSpPr txBox="1">
            <a:spLocks noChangeArrowheads="1"/>
          </p:cNvSpPr>
          <p:nvPr/>
        </p:nvSpPr>
        <p:spPr bwMode="auto">
          <a:xfrm>
            <a:off x="8306352" y="2889748"/>
            <a:ext cx="930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223.1.2.0</a:t>
            </a:r>
            <a:endParaRPr lang="en-US" altLang="en-US" sz="1400" dirty="0">
              <a:latin typeface="Comic Sans MS" panose="030F0902030302020204"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underline_base">
            <a:extLst>
              <a:ext uri="{FF2B5EF4-FFF2-40B4-BE49-F238E27FC236}">
                <a16:creationId xmlns:a16="http://schemas.microsoft.com/office/drawing/2014/main" id="{39E28D5C-5C40-CD49-97C0-48A094E4B1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3">
            <a:extLst>
              <a:ext uri="{FF2B5EF4-FFF2-40B4-BE49-F238E27FC236}">
                <a16:creationId xmlns:a16="http://schemas.microsoft.com/office/drawing/2014/main" id="{BAB250B5-56F8-EE40-9F68-8B001263136C}"/>
              </a:ext>
            </a:extLst>
          </p:cNvPr>
          <p:cNvSpPr>
            <a:spLocks noGrp="1" noChangeArrowheads="1"/>
          </p:cNvSpPr>
          <p:nvPr>
            <p:ph type="body" sz="half" idx="1"/>
          </p:nvPr>
        </p:nvSpPr>
        <p:spPr>
          <a:xfrm>
            <a:off x="533400" y="1600199"/>
            <a:ext cx="3879850" cy="4945743"/>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solidFill>
                  <a:srgbClr val="C00000"/>
                </a:solidFill>
                <a:latin typeface="Gill Sans MT" panose="020B0502020104020203" pitchFamily="34" charset="77"/>
                <a:ea typeface="ＭＳ Ｐゴシック" panose="020B0600070205080204" pitchFamily="34" charset="-128"/>
              </a:rPr>
              <a:t>DHCP</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latin typeface="Gill Sans MT" panose="020B0502020104020203" pitchFamily="34" charset="77"/>
                <a:ea typeface="ＭＳ Ｐゴシック" panose="020B0600070205080204" pitchFamily="34" charset="-128"/>
              </a:rPr>
              <a:t>IPv6</a:t>
            </a:r>
          </a:p>
        </p:txBody>
      </p:sp>
      <p:sp>
        <p:nvSpPr>
          <p:cNvPr id="79876" name="Rectangle 2">
            <a:extLst>
              <a:ext uri="{FF2B5EF4-FFF2-40B4-BE49-F238E27FC236}">
                <a16:creationId xmlns:a16="http://schemas.microsoft.com/office/drawing/2014/main" id="{3945B9F7-C022-7046-9CDC-2C23785CD27C}"/>
              </a:ext>
            </a:extLst>
          </p:cNvPr>
          <p:cNvSpPr>
            <a:spLocks noChangeArrowheads="1"/>
          </p:cNvSpPr>
          <p:nvPr/>
        </p:nvSpPr>
        <p:spPr bwMode="auto">
          <a:xfrm>
            <a:off x="533400" y="228600"/>
            <a:ext cx="7772400" cy="7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79877" name="Slide Number Placeholder 5">
            <a:extLst>
              <a:ext uri="{FF2B5EF4-FFF2-40B4-BE49-F238E27FC236}">
                <a16:creationId xmlns:a16="http://schemas.microsoft.com/office/drawing/2014/main" id="{DA6879B6-2A40-A14A-BCAC-42CAAFC6C82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DDFF5DA0-9336-A545-9318-8FBBD0EE3369}" type="slidenum">
              <a:rPr lang="en-US" altLang="en-US" sz="1200">
                <a:latin typeface="Tahoma" panose="020B0604030504040204" pitchFamily="34" charset="0"/>
              </a:rPr>
              <a:pPr/>
              <a:t>62</a:t>
            </a:fld>
            <a:endParaRPr lang="en-US" altLang="en-US" sz="1200">
              <a:latin typeface="Tahoma" panose="020B0604030504040204" pitchFamily="34" charset="0"/>
            </a:endParaRPr>
          </a:p>
        </p:txBody>
      </p:sp>
      <p:sp>
        <p:nvSpPr>
          <p:cNvPr id="79878" name="Footer Placeholder 2">
            <a:extLst>
              <a:ext uri="{FF2B5EF4-FFF2-40B4-BE49-F238E27FC236}">
                <a16:creationId xmlns:a16="http://schemas.microsoft.com/office/drawing/2014/main" id="{A6EF9943-6564-814A-80DB-138159992BF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extLst>
      <p:ext uri="{BB962C8B-B14F-4D97-AF65-F5344CB8AC3E}">
        <p14:creationId xmlns:p14="http://schemas.microsoft.com/office/powerpoint/2010/main" val="2265000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underline_base">
            <a:extLst>
              <a:ext uri="{FF2B5EF4-FFF2-40B4-BE49-F238E27FC236}">
                <a16:creationId xmlns:a16="http://schemas.microsoft.com/office/drawing/2014/main" id="{065322F1-1D2E-C548-B01C-0B89A17A1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025525"/>
            <a:ext cx="8228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a:extLst>
              <a:ext uri="{FF2B5EF4-FFF2-40B4-BE49-F238E27FC236}">
                <a16:creationId xmlns:a16="http://schemas.microsoft.com/office/drawing/2014/main" id="{9E623C6C-7B04-FD4C-A67A-2DB278AE901F}"/>
              </a:ext>
            </a:extLst>
          </p:cNvPr>
          <p:cNvSpPr>
            <a:spLocks noGrp="1" noChangeArrowheads="1"/>
          </p:cNvSpPr>
          <p:nvPr>
            <p:ph type="title"/>
          </p:nvPr>
        </p:nvSpPr>
        <p:spPr>
          <a:xfrm>
            <a:off x="177800" y="268288"/>
            <a:ext cx="8826500" cy="1143000"/>
          </a:xfrm>
        </p:spPr>
        <p:txBody>
          <a:bodyPr/>
          <a:lstStyle/>
          <a:p>
            <a:pPr>
              <a:defRPr/>
            </a:pPr>
            <a:r>
              <a:rPr lang="en-US" sz="3600">
                <a:cs typeface="+mj-cs"/>
              </a:rPr>
              <a:t>DHCP: </a:t>
            </a:r>
            <a:r>
              <a:rPr lang="en-US" sz="3400">
                <a:cs typeface="+mj-cs"/>
              </a:rPr>
              <a:t>Dynamic Host Configuration Protocol</a:t>
            </a:r>
          </a:p>
        </p:txBody>
      </p:sp>
      <p:sp>
        <p:nvSpPr>
          <p:cNvPr id="88067" name="Rectangle 3">
            <a:extLst>
              <a:ext uri="{FF2B5EF4-FFF2-40B4-BE49-F238E27FC236}">
                <a16:creationId xmlns:a16="http://schemas.microsoft.com/office/drawing/2014/main" id="{DD78A3BD-3424-5047-9167-C17DA09227DC}"/>
              </a:ext>
            </a:extLst>
          </p:cNvPr>
          <p:cNvSpPr>
            <a:spLocks noGrp="1" noChangeArrowheads="1"/>
          </p:cNvSpPr>
          <p:nvPr>
            <p:ph type="body" idx="1"/>
          </p:nvPr>
        </p:nvSpPr>
        <p:spPr>
          <a:xfrm>
            <a:off x="511175" y="1587499"/>
            <a:ext cx="8632825" cy="4442597"/>
          </a:xfrm>
        </p:spPr>
        <p:txBody>
          <a:bodyPr/>
          <a:lstStyle/>
          <a:p>
            <a:pPr>
              <a:buFont typeface="Wingdings" pitchFamily="2" charset="2"/>
              <a:buNone/>
            </a:pPr>
            <a:r>
              <a:rPr lang="en-US" altLang="en-US" i="1" dirty="0">
                <a:solidFill>
                  <a:srgbClr val="CC0000"/>
                </a:solidFill>
                <a:ea typeface="ＭＳ Ｐゴシック" panose="020B0600070205080204" pitchFamily="34" charset="-128"/>
                <a:cs typeface="ＭＳ Ｐゴシック" panose="020B0600070205080204" pitchFamily="34" charset="-128"/>
              </a:rPr>
              <a:t>goal:</a:t>
            </a:r>
            <a:r>
              <a:rPr lang="en-US" altLang="en-US" sz="2400" dirty="0">
                <a:ea typeface="ＭＳ Ｐゴシック" panose="020B0600070205080204" pitchFamily="34" charset="-128"/>
                <a:cs typeface="ＭＳ Ｐゴシック" panose="020B0600070205080204" pitchFamily="34" charset="-128"/>
              </a:rPr>
              <a:t> allow host to </a:t>
            </a:r>
            <a:r>
              <a:rPr lang="en-US" altLang="en-US" sz="2400" i="1" dirty="0">
                <a:ea typeface="ＭＳ Ｐゴシック" panose="020B0600070205080204" pitchFamily="34" charset="-128"/>
                <a:cs typeface="ＭＳ Ｐゴシック" panose="020B0600070205080204" pitchFamily="34" charset="-128"/>
              </a:rPr>
              <a:t>dynamically </a:t>
            </a:r>
            <a:r>
              <a:rPr lang="en-US" altLang="en-US" sz="2400" dirty="0">
                <a:ea typeface="ＭＳ Ｐゴシック" panose="020B0600070205080204" pitchFamily="34" charset="-128"/>
                <a:cs typeface="ＭＳ Ｐゴシック" panose="020B0600070205080204" pitchFamily="34" charset="-128"/>
              </a:rPr>
              <a:t>obtain its IP address from network server when it joins network</a:t>
            </a:r>
          </a:p>
          <a:p>
            <a:pPr lvl="1"/>
            <a:r>
              <a:rPr lang="en-US" altLang="en-US" dirty="0">
                <a:latin typeface="Gill Sans MT" panose="020B0502020104020203" pitchFamily="34" charset="77"/>
                <a:ea typeface="ＭＳ Ｐゴシック" panose="020B0600070205080204" pitchFamily="34" charset="-128"/>
              </a:rPr>
              <a:t>can renew its lease on address in use</a:t>
            </a:r>
          </a:p>
          <a:p>
            <a:pPr lvl="1"/>
            <a:r>
              <a:rPr lang="en-US" altLang="en-US" dirty="0">
                <a:latin typeface="Gill Sans MT" panose="020B0502020104020203" pitchFamily="34" charset="77"/>
                <a:ea typeface="ＭＳ Ｐゴシック" panose="020B0600070205080204" pitchFamily="34" charset="-128"/>
              </a:rPr>
              <a:t>allows reuse of addresses (only hold address while connected/</a:t>
            </a:r>
            <a:r>
              <a:rPr lang="ja-JP" altLang="en-US">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on</a:t>
            </a:r>
            <a:r>
              <a:rPr lang="ja-JP" altLang="en-US">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a:t>
            </a:r>
          </a:p>
          <a:p>
            <a:pPr lvl="1"/>
            <a:r>
              <a:rPr lang="en-US" altLang="en-US" dirty="0">
                <a:latin typeface="Gill Sans MT" panose="020B0502020104020203" pitchFamily="34" charset="77"/>
                <a:ea typeface="ＭＳ Ｐゴシック" panose="020B0600070205080204" pitchFamily="34" charset="-128"/>
              </a:rPr>
              <a:t>support for mobile users who want to join network</a:t>
            </a:r>
          </a:p>
          <a:p>
            <a:pPr>
              <a:buFont typeface="Wingdings" pitchFamily="2" charset="2"/>
              <a:buNone/>
            </a:pPr>
            <a:r>
              <a:rPr lang="en-US" altLang="en-US" i="1" dirty="0">
                <a:solidFill>
                  <a:srgbClr val="CC0000"/>
                </a:solidFill>
                <a:ea typeface="ＭＳ Ｐゴシック" panose="020B0600070205080204" pitchFamily="34" charset="-128"/>
                <a:cs typeface="ＭＳ Ｐゴシック" panose="020B0600070205080204" pitchFamily="34" charset="-128"/>
              </a:rPr>
              <a:t>DHCP overview:</a:t>
            </a:r>
          </a:p>
          <a:p>
            <a:pPr lvl="1"/>
            <a:r>
              <a:rPr lang="en-US" altLang="en-US" dirty="0">
                <a:latin typeface="Gill Sans MT" panose="020B0502020104020203" pitchFamily="34" charset="77"/>
                <a:ea typeface="ＭＳ Ｐゴシック" panose="020B0600070205080204" pitchFamily="34" charset="-128"/>
              </a:rPr>
              <a:t>host broadcasts </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solidFill>
                  <a:srgbClr val="CC0000"/>
                </a:solidFill>
                <a:latin typeface="Gill Sans MT" panose="020B0502020104020203" pitchFamily="34" charset="77"/>
                <a:ea typeface="ＭＳ Ｐゴシック" panose="020B0600070205080204" pitchFamily="34" charset="-128"/>
              </a:rPr>
              <a:t>DHCP discover</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 </a:t>
            </a:r>
            <a:r>
              <a:rPr lang="en-US" altLang="ja-JP" dirty="0" err="1">
                <a:latin typeface="Gill Sans MT" panose="020B0502020104020203" pitchFamily="34" charset="77"/>
                <a:ea typeface="ＭＳ Ｐゴシック" panose="020B0600070205080204" pitchFamily="34" charset="-128"/>
              </a:rPr>
              <a:t>msg</a:t>
            </a:r>
            <a:r>
              <a:rPr lang="en-US" altLang="ja-JP" dirty="0">
                <a:latin typeface="Gill Sans MT" panose="020B0502020104020203" pitchFamily="34" charset="77"/>
                <a:ea typeface="ＭＳ Ｐゴシック" panose="020B0600070205080204" pitchFamily="34" charset="-128"/>
              </a:rPr>
              <a:t> [optional]</a:t>
            </a:r>
          </a:p>
          <a:p>
            <a:pPr lvl="1"/>
            <a:r>
              <a:rPr lang="en-US" altLang="en-US" dirty="0">
                <a:latin typeface="Gill Sans MT" panose="020B0502020104020203" pitchFamily="34" charset="77"/>
                <a:ea typeface="ＭＳ Ｐゴシック" panose="020B0600070205080204" pitchFamily="34" charset="-128"/>
              </a:rPr>
              <a:t>DHCP server responds with </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solidFill>
                  <a:srgbClr val="CC0000"/>
                </a:solidFill>
                <a:latin typeface="Gill Sans MT" panose="020B0502020104020203" pitchFamily="34" charset="77"/>
                <a:ea typeface="ＭＳ Ｐゴシック" panose="020B0600070205080204" pitchFamily="34" charset="-128"/>
              </a:rPr>
              <a:t>DHCP offer</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 </a:t>
            </a:r>
            <a:r>
              <a:rPr lang="en-US" altLang="ja-JP" dirty="0" err="1">
                <a:latin typeface="Gill Sans MT" panose="020B0502020104020203" pitchFamily="34" charset="77"/>
                <a:ea typeface="ＭＳ Ｐゴシック" panose="020B0600070205080204" pitchFamily="34" charset="-128"/>
              </a:rPr>
              <a:t>msg</a:t>
            </a:r>
            <a:r>
              <a:rPr lang="en-US" altLang="ja-JP" dirty="0">
                <a:latin typeface="Gill Sans MT" panose="020B0502020104020203" pitchFamily="34" charset="77"/>
                <a:ea typeface="ＭＳ Ｐゴシック" panose="020B0600070205080204" pitchFamily="34" charset="-128"/>
              </a:rPr>
              <a:t> [optional]</a:t>
            </a:r>
          </a:p>
          <a:p>
            <a:pPr lvl="1"/>
            <a:r>
              <a:rPr lang="en-US" altLang="en-US" dirty="0">
                <a:latin typeface="Gill Sans MT" panose="020B0502020104020203" pitchFamily="34" charset="77"/>
                <a:ea typeface="ＭＳ Ｐゴシック" panose="020B0600070205080204" pitchFamily="34" charset="-128"/>
              </a:rPr>
              <a:t>host requests IP address: </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solidFill>
                  <a:srgbClr val="CC0000"/>
                </a:solidFill>
                <a:latin typeface="Gill Sans MT" panose="020B0502020104020203" pitchFamily="34" charset="77"/>
                <a:ea typeface="ＭＳ Ｐゴシック" panose="020B0600070205080204" pitchFamily="34" charset="-128"/>
              </a:rPr>
              <a:t>DHCP request</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 </a:t>
            </a:r>
            <a:r>
              <a:rPr lang="en-US" altLang="ja-JP" dirty="0" err="1">
                <a:latin typeface="Gill Sans MT" panose="020B0502020104020203" pitchFamily="34" charset="77"/>
                <a:ea typeface="ＭＳ Ｐゴシック" panose="020B0600070205080204" pitchFamily="34" charset="-128"/>
              </a:rPr>
              <a:t>msg</a:t>
            </a:r>
            <a:endParaRPr lang="en-US" altLang="ja-JP" dirty="0">
              <a:latin typeface="Gill Sans MT" panose="020B0502020104020203" pitchFamily="34" charset="77"/>
              <a:ea typeface="ＭＳ Ｐゴシック" panose="020B0600070205080204" pitchFamily="34" charset="-128"/>
            </a:endParaRPr>
          </a:p>
          <a:p>
            <a:pPr lvl="1"/>
            <a:r>
              <a:rPr lang="en-US" altLang="en-US" dirty="0">
                <a:latin typeface="Gill Sans MT" panose="020B0502020104020203" pitchFamily="34" charset="77"/>
                <a:ea typeface="ＭＳ Ｐゴシック" panose="020B0600070205080204" pitchFamily="34" charset="-128"/>
              </a:rPr>
              <a:t>DHCP server sends address: </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solidFill>
                  <a:srgbClr val="CC0000"/>
                </a:solidFill>
                <a:latin typeface="Gill Sans MT" panose="020B0502020104020203" pitchFamily="34" charset="77"/>
                <a:ea typeface="ＭＳ Ｐゴシック" panose="020B0600070205080204" pitchFamily="34" charset="-128"/>
              </a:rPr>
              <a:t>DHCP ack</a:t>
            </a:r>
            <a:r>
              <a:rPr lang="ja-JP" altLang="en-US">
                <a:solidFill>
                  <a:srgbClr val="CC0000"/>
                </a:solidFill>
                <a:latin typeface="Gill Sans MT" panose="020B0502020104020203" pitchFamily="34" charset="77"/>
                <a:ea typeface="ＭＳ Ｐゴシック" panose="020B0600070205080204" pitchFamily="34" charset="-128"/>
              </a:rPr>
              <a:t>”</a:t>
            </a:r>
            <a:r>
              <a:rPr lang="en-US" altLang="ja-JP" dirty="0">
                <a:latin typeface="Gill Sans MT" panose="020B0502020104020203" pitchFamily="34" charset="77"/>
                <a:ea typeface="ＭＳ Ｐゴシック" panose="020B0600070205080204" pitchFamily="34" charset="-128"/>
              </a:rPr>
              <a:t> </a:t>
            </a:r>
            <a:r>
              <a:rPr lang="en-US" altLang="ja-JP" dirty="0" err="1">
                <a:latin typeface="Gill Sans MT" panose="020B0502020104020203" pitchFamily="34" charset="77"/>
                <a:ea typeface="ＭＳ Ｐゴシック" panose="020B0600070205080204" pitchFamily="34" charset="-128"/>
              </a:rPr>
              <a:t>msg</a:t>
            </a:r>
            <a:r>
              <a:rPr lang="en-US" altLang="ja-JP" dirty="0">
                <a:latin typeface="Gill Sans MT" panose="020B0502020104020203" pitchFamily="34" charset="77"/>
                <a:ea typeface="ＭＳ Ｐゴシック" panose="020B0600070205080204" pitchFamily="34" charset="-128"/>
              </a:rPr>
              <a:t> </a:t>
            </a:r>
          </a:p>
          <a:p>
            <a:endParaRPr lang="en-US" altLang="en-US" dirty="0">
              <a:ea typeface="ＭＳ Ｐゴシック" panose="020B0600070205080204" pitchFamily="34" charset="-128"/>
              <a:cs typeface="ＭＳ Ｐゴシック" panose="020B0600070205080204" pitchFamily="34" charset="-128"/>
            </a:endParaRPr>
          </a:p>
        </p:txBody>
      </p:sp>
      <p:sp>
        <p:nvSpPr>
          <p:cNvPr id="88068" name="Slide Number Placeholder 5">
            <a:extLst>
              <a:ext uri="{FF2B5EF4-FFF2-40B4-BE49-F238E27FC236}">
                <a16:creationId xmlns:a16="http://schemas.microsoft.com/office/drawing/2014/main" id="{97EF7FC8-0814-2047-A117-D9C779298CCA}"/>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694A809B-CE4D-804A-A5CC-E3B3C4297A7F}" type="slidenum">
              <a:rPr lang="en-US" altLang="en-US" sz="1200">
                <a:latin typeface="Tahoma" panose="020B0604030504040204" pitchFamily="34" charset="0"/>
              </a:rPr>
              <a:pPr/>
              <a:t>63</a:t>
            </a:fld>
            <a:endParaRPr lang="en-US" altLang="en-US" sz="1200">
              <a:latin typeface="Tahoma" panose="020B0604030504040204" pitchFamily="34" charset="0"/>
            </a:endParaRPr>
          </a:p>
        </p:txBody>
      </p:sp>
      <p:sp>
        <p:nvSpPr>
          <p:cNvPr id="88069" name="Footer Placeholder 2">
            <a:extLst>
              <a:ext uri="{FF2B5EF4-FFF2-40B4-BE49-F238E27FC236}">
                <a16:creationId xmlns:a16="http://schemas.microsoft.com/office/drawing/2014/main" id="{A58D52F2-4716-564E-964E-F9F3E1F767E0}"/>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81A75C4E-08B8-364A-AC9D-5AE3D7CDCA23}"/>
              </a:ext>
            </a:extLst>
          </p:cNvPr>
          <p:cNvSpPr>
            <a:spLocks noGrp="1" noChangeArrowheads="1"/>
          </p:cNvSpPr>
          <p:nvPr>
            <p:ph type="title"/>
          </p:nvPr>
        </p:nvSpPr>
        <p:spPr>
          <a:xfrm>
            <a:off x="424897" y="39757"/>
            <a:ext cx="6824663" cy="552795"/>
          </a:xfrm>
        </p:spPr>
        <p:txBody>
          <a:bodyPr/>
          <a:lstStyle/>
          <a:p>
            <a:pPr>
              <a:defRPr/>
            </a:pPr>
            <a:r>
              <a:rPr lang="en-US" sz="4000" dirty="0">
                <a:cs typeface="+mj-cs"/>
              </a:rPr>
              <a:t>DHCP client-server scenario</a:t>
            </a:r>
          </a:p>
        </p:txBody>
      </p:sp>
      <p:sp>
        <p:nvSpPr>
          <p:cNvPr id="90114" name="Rectangle 3">
            <a:extLst>
              <a:ext uri="{FF2B5EF4-FFF2-40B4-BE49-F238E27FC236}">
                <a16:creationId xmlns:a16="http://schemas.microsoft.com/office/drawing/2014/main" id="{E90AEDA2-2963-6445-A936-92B6D354152B}"/>
              </a:ext>
            </a:extLst>
          </p:cNvPr>
          <p:cNvSpPr>
            <a:spLocks noChangeArrowheads="1"/>
          </p:cNvSpPr>
          <p:nvPr/>
        </p:nvSpPr>
        <p:spPr bwMode="auto">
          <a:xfrm>
            <a:off x="2408238" y="6037263"/>
            <a:ext cx="4978400" cy="319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0115" name="Text Box 97">
            <a:extLst>
              <a:ext uri="{FF2B5EF4-FFF2-40B4-BE49-F238E27FC236}">
                <a16:creationId xmlns:a16="http://schemas.microsoft.com/office/drawing/2014/main" id="{7626C46C-972A-104D-9F59-28E67B018524}"/>
              </a:ext>
            </a:extLst>
          </p:cNvPr>
          <p:cNvSpPr txBox="1">
            <a:spLocks noChangeArrowheads="1"/>
          </p:cNvSpPr>
          <p:nvPr/>
        </p:nvSpPr>
        <p:spPr bwMode="auto">
          <a:xfrm>
            <a:off x="869950" y="190341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i="1"/>
              <a:t>223.1.1.0/24</a:t>
            </a:r>
          </a:p>
        </p:txBody>
      </p:sp>
      <p:sp>
        <p:nvSpPr>
          <p:cNvPr id="90116" name="Text Box 98">
            <a:extLst>
              <a:ext uri="{FF2B5EF4-FFF2-40B4-BE49-F238E27FC236}">
                <a16:creationId xmlns:a16="http://schemas.microsoft.com/office/drawing/2014/main" id="{66DAA7A6-838A-4247-A073-8D9317798682}"/>
              </a:ext>
            </a:extLst>
          </p:cNvPr>
          <p:cNvSpPr txBox="1">
            <a:spLocks noChangeArrowheads="1"/>
          </p:cNvSpPr>
          <p:nvPr/>
        </p:nvSpPr>
        <p:spPr bwMode="auto">
          <a:xfrm>
            <a:off x="4348163" y="439896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i="1"/>
              <a:t>223.1.2.0/24</a:t>
            </a:r>
          </a:p>
        </p:txBody>
      </p:sp>
      <p:sp>
        <p:nvSpPr>
          <p:cNvPr id="90117" name="Text Box 99">
            <a:extLst>
              <a:ext uri="{FF2B5EF4-FFF2-40B4-BE49-F238E27FC236}">
                <a16:creationId xmlns:a16="http://schemas.microsoft.com/office/drawing/2014/main" id="{A4CC4D74-8B15-114B-92A4-5D31AB566A44}"/>
              </a:ext>
            </a:extLst>
          </p:cNvPr>
          <p:cNvSpPr txBox="1">
            <a:spLocks noChangeArrowheads="1"/>
          </p:cNvSpPr>
          <p:nvPr/>
        </p:nvSpPr>
        <p:spPr bwMode="auto">
          <a:xfrm>
            <a:off x="2651125" y="599281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i="1"/>
              <a:t>223.1.3.0/24</a:t>
            </a:r>
          </a:p>
        </p:txBody>
      </p:sp>
      <p:sp>
        <p:nvSpPr>
          <p:cNvPr id="90118" name="Rectangle 100">
            <a:extLst>
              <a:ext uri="{FF2B5EF4-FFF2-40B4-BE49-F238E27FC236}">
                <a16:creationId xmlns:a16="http://schemas.microsoft.com/office/drawing/2014/main" id="{3EC0910B-F721-014F-97A3-74586C6BCF09}"/>
              </a:ext>
            </a:extLst>
          </p:cNvPr>
          <p:cNvSpPr>
            <a:spLocks noChangeArrowheads="1"/>
          </p:cNvSpPr>
          <p:nvPr/>
        </p:nvSpPr>
        <p:spPr bwMode="auto">
          <a:xfrm>
            <a:off x="1663700" y="4233863"/>
            <a:ext cx="8477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0119" name="Freeform 101">
            <a:extLst>
              <a:ext uri="{FF2B5EF4-FFF2-40B4-BE49-F238E27FC236}">
                <a16:creationId xmlns:a16="http://schemas.microsoft.com/office/drawing/2014/main" id="{FA72A5BC-9FEA-2344-891A-0483761FAE03}"/>
              </a:ext>
            </a:extLst>
          </p:cNvPr>
          <p:cNvSpPr>
            <a:spLocks/>
          </p:cNvSpPr>
          <p:nvPr/>
        </p:nvSpPr>
        <p:spPr bwMode="auto">
          <a:xfrm>
            <a:off x="1076325" y="2173288"/>
            <a:ext cx="1941513"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20" name="Freeform 102">
            <a:extLst>
              <a:ext uri="{FF2B5EF4-FFF2-40B4-BE49-F238E27FC236}">
                <a16:creationId xmlns:a16="http://schemas.microsoft.com/office/drawing/2014/main" id="{89274AB1-3752-5443-B3C8-7E405B066DBB}"/>
              </a:ext>
            </a:extLst>
          </p:cNvPr>
          <p:cNvSpPr>
            <a:spLocks/>
          </p:cNvSpPr>
          <p:nvPr/>
        </p:nvSpPr>
        <p:spPr bwMode="auto">
          <a:xfrm>
            <a:off x="3603625" y="2482850"/>
            <a:ext cx="1906588" cy="1958975"/>
          </a:xfrm>
          <a:custGeom>
            <a:avLst/>
            <a:gdLst>
              <a:gd name="T0" fmla="*/ 2147483647 w 1201"/>
              <a:gd name="T1" fmla="*/ 2147483647 h 1234"/>
              <a:gd name="T2" fmla="*/ 2147483647 w 1201"/>
              <a:gd name="T3" fmla="*/ 2147483647 h 1234"/>
              <a:gd name="T4" fmla="*/ 2147483647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2147483647 h 1234"/>
              <a:gd name="T14" fmla="*/ 2147483647 w 1201"/>
              <a:gd name="T15" fmla="*/ 2147483647 h 1234"/>
              <a:gd name="T16" fmla="*/ 2147483647 w 1201"/>
              <a:gd name="T17" fmla="*/ 2147483647 h 1234"/>
              <a:gd name="T18" fmla="*/ 2147483647 w 1201"/>
              <a:gd name="T19" fmla="*/ 2147483647 h 1234"/>
              <a:gd name="T20" fmla="*/ 2147483647 w 1201"/>
              <a:gd name="T21" fmla="*/ 2147483647 h 1234"/>
              <a:gd name="T22" fmla="*/ 2147483647 w 1201"/>
              <a:gd name="T23" fmla="*/ 2147483647 h 1234"/>
              <a:gd name="T24" fmla="*/ 2147483647 w 1201"/>
              <a:gd name="T25" fmla="*/ 2147483647 h 1234"/>
              <a:gd name="T26" fmla="*/ 2147483647 w 1201"/>
              <a:gd name="T27" fmla="*/ 2147483647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1234"/>
              <a:gd name="T44" fmla="*/ 1201 w 1201"/>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21" name="Freeform 103">
            <a:extLst>
              <a:ext uri="{FF2B5EF4-FFF2-40B4-BE49-F238E27FC236}">
                <a16:creationId xmlns:a16="http://schemas.microsoft.com/office/drawing/2014/main" id="{53225D61-A9F6-4040-AF5D-A3420C1683EA}"/>
              </a:ext>
            </a:extLst>
          </p:cNvPr>
          <p:cNvSpPr>
            <a:spLocks/>
          </p:cNvSpPr>
          <p:nvPr/>
        </p:nvSpPr>
        <p:spPr bwMode="auto">
          <a:xfrm>
            <a:off x="2276475" y="3916363"/>
            <a:ext cx="2041525" cy="1979612"/>
          </a:xfrm>
          <a:custGeom>
            <a:avLst/>
            <a:gdLst>
              <a:gd name="T0" fmla="*/ 2147483647 w 1286"/>
              <a:gd name="T1" fmla="*/ 2147483647 h 1247"/>
              <a:gd name="T2" fmla="*/ 2147483647 w 1286"/>
              <a:gd name="T3" fmla="*/ 2147483647 h 1247"/>
              <a:gd name="T4" fmla="*/ 2147483647 w 1286"/>
              <a:gd name="T5" fmla="*/ 2147483647 h 1247"/>
              <a:gd name="T6" fmla="*/ 2147483647 w 1286"/>
              <a:gd name="T7" fmla="*/ 2147483647 h 1247"/>
              <a:gd name="T8" fmla="*/ 2147483647 w 1286"/>
              <a:gd name="T9" fmla="*/ 2147483647 h 1247"/>
              <a:gd name="T10" fmla="*/ 2147483647 w 1286"/>
              <a:gd name="T11" fmla="*/ 2147483647 h 1247"/>
              <a:gd name="T12" fmla="*/ 2147483647 w 1286"/>
              <a:gd name="T13" fmla="*/ 2147483647 h 1247"/>
              <a:gd name="T14" fmla="*/ 2147483647 w 1286"/>
              <a:gd name="T15" fmla="*/ 2147483647 h 1247"/>
              <a:gd name="T16" fmla="*/ 2147483647 w 1286"/>
              <a:gd name="T17" fmla="*/ 2147483647 h 1247"/>
              <a:gd name="T18" fmla="*/ 2147483647 w 1286"/>
              <a:gd name="T19" fmla="*/ 2147483647 h 1247"/>
              <a:gd name="T20" fmla="*/ 2147483647 w 1286"/>
              <a:gd name="T21" fmla="*/ 2147483647 h 1247"/>
              <a:gd name="T22" fmla="*/ 2147483647 w 1286"/>
              <a:gd name="T23" fmla="*/ 2147483647 h 1247"/>
              <a:gd name="T24" fmla="*/ 2147483647 w 1286"/>
              <a:gd name="T25" fmla="*/ 2147483647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6"/>
              <a:gd name="T40" fmla="*/ 0 h 1247"/>
              <a:gd name="T41" fmla="*/ 1286 w 1286"/>
              <a:gd name="T42" fmla="*/ 1247 h 1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22" name="Line 104">
            <a:extLst>
              <a:ext uri="{FF2B5EF4-FFF2-40B4-BE49-F238E27FC236}">
                <a16:creationId xmlns:a16="http://schemas.microsoft.com/office/drawing/2014/main" id="{171061E1-3F55-6C4A-A82F-B5784099065E}"/>
              </a:ext>
            </a:extLst>
          </p:cNvPr>
          <p:cNvSpPr>
            <a:spLocks noChangeShapeType="1"/>
          </p:cNvSpPr>
          <p:nvPr/>
        </p:nvSpPr>
        <p:spPr bwMode="auto">
          <a:xfrm>
            <a:off x="1625600" y="2695575"/>
            <a:ext cx="2778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3" name="Line 106">
            <a:extLst>
              <a:ext uri="{FF2B5EF4-FFF2-40B4-BE49-F238E27FC236}">
                <a16:creationId xmlns:a16="http://schemas.microsoft.com/office/drawing/2014/main" id="{6D995FC9-B4D4-A24E-8CD3-08E1F4BA4060}"/>
              </a:ext>
            </a:extLst>
          </p:cNvPr>
          <p:cNvSpPr>
            <a:spLocks noChangeShapeType="1"/>
          </p:cNvSpPr>
          <p:nvPr/>
        </p:nvSpPr>
        <p:spPr bwMode="auto">
          <a:xfrm flipV="1">
            <a:off x="1674813" y="3416300"/>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4" name="Line 107">
            <a:extLst>
              <a:ext uri="{FF2B5EF4-FFF2-40B4-BE49-F238E27FC236}">
                <a16:creationId xmlns:a16="http://schemas.microsoft.com/office/drawing/2014/main" id="{7F496FAF-361D-8C4D-B5E8-28E0EC8E9734}"/>
              </a:ext>
            </a:extLst>
          </p:cNvPr>
          <p:cNvSpPr>
            <a:spLocks noChangeShapeType="1"/>
          </p:cNvSpPr>
          <p:nvPr/>
        </p:nvSpPr>
        <p:spPr bwMode="auto">
          <a:xfrm>
            <a:off x="1635125" y="3967163"/>
            <a:ext cx="27305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6" name="Text Box 109">
            <a:extLst>
              <a:ext uri="{FF2B5EF4-FFF2-40B4-BE49-F238E27FC236}">
                <a16:creationId xmlns:a16="http://schemas.microsoft.com/office/drawing/2014/main" id="{C59EA3ED-F6CD-834A-B920-3A46E24D96F7}"/>
              </a:ext>
            </a:extLst>
          </p:cNvPr>
          <p:cNvSpPr txBox="1">
            <a:spLocks noChangeArrowheads="1"/>
          </p:cNvSpPr>
          <p:nvPr/>
        </p:nvSpPr>
        <p:spPr bwMode="auto">
          <a:xfrm>
            <a:off x="1673225" y="23701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223.1.1.1</a:t>
            </a:r>
            <a:endParaRPr lang="en-US" altLang="en-US" sz="1400">
              <a:latin typeface="Comic Sans MS" panose="030F0902030302020204" pitchFamily="66" charset="0"/>
            </a:endParaRPr>
          </a:p>
        </p:txBody>
      </p:sp>
      <p:sp>
        <p:nvSpPr>
          <p:cNvPr id="90127" name="Text Box 111">
            <a:extLst>
              <a:ext uri="{FF2B5EF4-FFF2-40B4-BE49-F238E27FC236}">
                <a16:creationId xmlns:a16="http://schemas.microsoft.com/office/drawing/2014/main" id="{DEC63E95-2C7B-A740-A37D-ACBF00345A36}"/>
              </a:ext>
            </a:extLst>
          </p:cNvPr>
          <p:cNvSpPr txBox="1">
            <a:spLocks noChangeArrowheads="1"/>
          </p:cNvSpPr>
          <p:nvPr/>
        </p:nvSpPr>
        <p:spPr bwMode="auto">
          <a:xfrm>
            <a:off x="1558925" y="39957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223.1.1.3</a:t>
            </a:r>
            <a:endParaRPr lang="en-US" altLang="en-US" sz="1400">
              <a:latin typeface="Comic Sans MS" panose="030F0902030302020204" pitchFamily="66" charset="0"/>
            </a:endParaRPr>
          </a:p>
        </p:txBody>
      </p:sp>
      <p:sp>
        <p:nvSpPr>
          <p:cNvPr id="90131" name="Line 116">
            <a:extLst>
              <a:ext uri="{FF2B5EF4-FFF2-40B4-BE49-F238E27FC236}">
                <a16:creationId xmlns:a16="http://schemas.microsoft.com/office/drawing/2014/main" id="{B1981EF9-7FE6-9A40-A771-644728A6F7AB}"/>
              </a:ext>
            </a:extLst>
          </p:cNvPr>
          <p:cNvSpPr>
            <a:spLocks noChangeShapeType="1"/>
          </p:cNvSpPr>
          <p:nvPr/>
        </p:nvSpPr>
        <p:spPr bwMode="auto">
          <a:xfrm>
            <a:off x="4745038" y="2857500"/>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2" name="Line 117">
            <a:extLst>
              <a:ext uri="{FF2B5EF4-FFF2-40B4-BE49-F238E27FC236}">
                <a16:creationId xmlns:a16="http://schemas.microsoft.com/office/drawing/2014/main" id="{7488F0EF-BEB0-614F-B6D0-17E589FA9652}"/>
              </a:ext>
            </a:extLst>
          </p:cNvPr>
          <p:cNvSpPr>
            <a:spLocks noChangeShapeType="1"/>
          </p:cNvSpPr>
          <p:nvPr/>
        </p:nvSpPr>
        <p:spPr bwMode="auto">
          <a:xfrm>
            <a:off x="4799013" y="4133850"/>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4" name="Line 122">
            <a:extLst>
              <a:ext uri="{FF2B5EF4-FFF2-40B4-BE49-F238E27FC236}">
                <a16:creationId xmlns:a16="http://schemas.microsoft.com/office/drawing/2014/main" id="{242B98BE-940E-A541-B8D9-060F7CAA15AB}"/>
              </a:ext>
            </a:extLst>
          </p:cNvPr>
          <p:cNvSpPr>
            <a:spLocks noChangeShapeType="1"/>
          </p:cNvSpPr>
          <p:nvPr/>
        </p:nvSpPr>
        <p:spPr bwMode="auto">
          <a:xfrm flipH="1" flipV="1">
            <a:off x="2736850" y="5230813"/>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5" name="Line 123">
            <a:extLst>
              <a:ext uri="{FF2B5EF4-FFF2-40B4-BE49-F238E27FC236}">
                <a16:creationId xmlns:a16="http://schemas.microsoft.com/office/drawing/2014/main" id="{55A9A64F-2A19-7847-AC24-34D184C4AADB}"/>
              </a:ext>
            </a:extLst>
          </p:cNvPr>
          <p:cNvSpPr>
            <a:spLocks noChangeShapeType="1"/>
          </p:cNvSpPr>
          <p:nvPr/>
        </p:nvSpPr>
        <p:spPr bwMode="auto">
          <a:xfrm flipH="1" flipV="1">
            <a:off x="3878263" y="5164138"/>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6" name="Text Box 124">
            <a:extLst>
              <a:ext uri="{FF2B5EF4-FFF2-40B4-BE49-F238E27FC236}">
                <a16:creationId xmlns:a16="http://schemas.microsoft.com/office/drawing/2014/main" id="{4053B1DE-AD14-DE42-A32B-34F933574280}"/>
              </a:ext>
            </a:extLst>
          </p:cNvPr>
          <p:cNvSpPr txBox="1">
            <a:spLocks noChangeArrowheads="1"/>
          </p:cNvSpPr>
          <p:nvPr/>
        </p:nvSpPr>
        <p:spPr bwMode="auto">
          <a:xfrm>
            <a:off x="3849688" y="5041900"/>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223.1.3.2</a:t>
            </a:r>
            <a:endParaRPr lang="en-US" altLang="en-US" sz="1400">
              <a:latin typeface="Comic Sans MS" panose="030F0902030302020204" pitchFamily="66" charset="0"/>
            </a:endParaRPr>
          </a:p>
        </p:txBody>
      </p:sp>
      <p:sp>
        <p:nvSpPr>
          <p:cNvPr id="90137" name="Text Box 127">
            <a:extLst>
              <a:ext uri="{FF2B5EF4-FFF2-40B4-BE49-F238E27FC236}">
                <a16:creationId xmlns:a16="http://schemas.microsoft.com/office/drawing/2014/main" id="{701177A5-8047-3749-8CD6-404DAF468E73}"/>
              </a:ext>
            </a:extLst>
          </p:cNvPr>
          <p:cNvSpPr txBox="1">
            <a:spLocks noChangeArrowheads="1"/>
          </p:cNvSpPr>
          <p:nvPr/>
        </p:nvSpPr>
        <p:spPr bwMode="auto">
          <a:xfrm>
            <a:off x="1701800" y="505301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223.1.3.1</a:t>
            </a:r>
            <a:endParaRPr lang="en-US" altLang="en-US" sz="1400">
              <a:latin typeface="Comic Sans MS" panose="030F0902030302020204" pitchFamily="66" charset="0"/>
            </a:endParaRPr>
          </a:p>
        </p:txBody>
      </p:sp>
      <p:grpSp>
        <p:nvGrpSpPr>
          <p:cNvPr id="90138" name="Group 129">
            <a:extLst>
              <a:ext uri="{FF2B5EF4-FFF2-40B4-BE49-F238E27FC236}">
                <a16:creationId xmlns:a16="http://schemas.microsoft.com/office/drawing/2014/main" id="{83BBC701-B80D-3347-B7D6-840520690F9C}"/>
              </a:ext>
            </a:extLst>
          </p:cNvPr>
          <p:cNvGrpSpPr>
            <a:grpSpLocks/>
          </p:cNvGrpSpPr>
          <p:nvPr/>
        </p:nvGrpSpPr>
        <p:grpSpPr bwMode="auto">
          <a:xfrm>
            <a:off x="1071563" y="2397125"/>
            <a:ext cx="641350" cy="558800"/>
            <a:chOff x="-44" y="1473"/>
            <a:chExt cx="981" cy="1105"/>
          </a:xfrm>
        </p:grpSpPr>
        <p:pic>
          <p:nvPicPr>
            <p:cNvPr id="90238" name="Picture 130" descr="desktop_computer_stylized_medium">
              <a:extLst>
                <a:ext uri="{FF2B5EF4-FFF2-40B4-BE49-F238E27FC236}">
                  <a16:creationId xmlns:a16="http://schemas.microsoft.com/office/drawing/2014/main" id="{E5B82DE2-DE58-3C4B-9EA1-3F4E52DD7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9" name="Freeform 131">
              <a:extLst>
                <a:ext uri="{FF2B5EF4-FFF2-40B4-BE49-F238E27FC236}">
                  <a16:creationId xmlns:a16="http://schemas.microsoft.com/office/drawing/2014/main" id="{080E6ECD-E80A-C64E-92E7-0D69F902169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90139" name="Group 132">
            <a:extLst>
              <a:ext uri="{FF2B5EF4-FFF2-40B4-BE49-F238E27FC236}">
                <a16:creationId xmlns:a16="http://schemas.microsoft.com/office/drawing/2014/main" id="{B49845B0-D67A-6C48-95EE-7C3C387B821A}"/>
              </a:ext>
            </a:extLst>
          </p:cNvPr>
          <p:cNvGrpSpPr>
            <a:grpSpLocks/>
          </p:cNvGrpSpPr>
          <p:nvPr/>
        </p:nvGrpSpPr>
        <p:grpSpPr bwMode="auto">
          <a:xfrm>
            <a:off x="1066800" y="3006725"/>
            <a:ext cx="641350" cy="558800"/>
            <a:chOff x="-44" y="1473"/>
            <a:chExt cx="981" cy="1105"/>
          </a:xfrm>
        </p:grpSpPr>
        <p:pic>
          <p:nvPicPr>
            <p:cNvPr id="90236" name="Picture 133" descr="desktop_computer_stylized_medium">
              <a:extLst>
                <a:ext uri="{FF2B5EF4-FFF2-40B4-BE49-F238E27FC236}">
                  <a16:creationId xmlns:a16="http://schemas.microsoft.com/office/drawing/2014/main" id="{9B356F85-1E97-6040-A311-3AFD27C40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7" name="Freeform 134">
              <a:extLst>
                <a:ext uri="{FF2B5EF4-FFF2-40B4-BE49-F238E27FC236}">
                  <a16:creationId xmlns:a16="http://schemas.microsoft.com/office/drawing/2014/main" id="{A202F537-9F90-E444-988C-E40B0F6608F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90140" name="Group 135">
            <a:extLst>
              <a:ext uri="{FF2B5EF4-FFF2-40B4-BE49-F238E27FC236}">
                <a16:creationId xmlns:a16="http://schemas.microsoft.com/office/drawing/2014/main" id="{D5BADD47-FD2D-A74D-95AE-3BE859B7D616}"/>
              </a:ext>
            </a:extLst>
          </p:cNvPr>
          <p:cNvGrpSpPr>
            <a:grpSpLocks/>
          </p:cNvGrpSpPr>
          <p:nvPr/>
        </p:nvGrpSpPr>
        <p:grpSpPr bwMode="auto">
          <a:xfrm>
            <a:off x="1095375" y="3616325"/>
            <a:ext cx="641350" cy="558800"/>
            <a:chOff x="-44" y="1473"/>
            <a:chExt cx="981" cy="1105"/>
          </a:xfrm>
        </p:grpSpPr>
        <p:pic>
          <p:nvPicPr>
            <p:cNvPr id="90234" name="Picture 136" descr="desktop_computer_stylized_medium">
              <a:extLst>
                <a:ext uri="{FF2B5EF4-FFF2-40B4-BE49-F238E27FC236}">
                  <a16:creationId xmlns:a16="http://schemas.microsoft.com/office/drawing/2014/main" id="{E7B8E22A-7312-794E-904D-8B2690E92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5" name="Freeform 137">
              <a:extLst>
                <a:ext uri="{FF2B5EF4-FFF2-40B4-BE49-F238E27FC236}">
                  <a16:creationId xmlns:a16="http://schemas.microsoft.com/office/drawing/2014/main" id="{9CFF75AB-09CB-9E4D-89CF-F065424E8F5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90141" name="Group 138">
            <a:extLst>
              <a:ext uri="{FF2B5EF4-FFF2-40B4-BE49-F238E27FC236}">
                <a16:creationId xmlns:a16="http://schemas.microsoft.com/office/drawing/2014/main" id="{7CE8C158-B8CD-FD4C-9476-665B4228344E}"/>
              </a:ext>
            </a:extLst>
          </p:cNvPr>
          <p:cNvGrpSpPr>
            <a:grpSpLocks/>
          </p:cNvGrpSpPr>
          <p:nvPr/>
        </p:nvGrpSpPr>
        <p:grpSpPr bwMode="auto">
          <a:xfrm flipH="1">
            <a:off x="4803775" y="2565400"/>
            <a:ext cx="641350" cy="558800"/>
            <a:chOff x="-44" y="1473"/>
            <a:chExt cx="981" cy="1105"/>
          </a:xfrm>
        </p:grpSpPr>
        <p:pic>
          <p:nvPicPr>
            <p:cNvPr id="90232" name="Picture 139" descr="desktop_computer_stylized_medium">
              <a:extLst>
                <a:ext uri="{FF2B5EF4-FFF2-40B4-BE49-F238E27FC236}">
                  <a16:creationId xmlns:a16="http://schemas.microsoft.com/office/drawing/2014/main" id="{CAF6C3CF-9983-9F4B-A414-E491F3394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3" name="Freeform 140">
              <a:extLst>
                <a:ext uri="{FF2B5EF4-FFF2-40B4-BE49-F238E27FC236}">
                  <a16:creationId xmlns:a16="http://schemas.microsoft.com/office/drawing/2014/main" id="{A790596C-26B0-B54B-892E-A8C9294F4A7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90142" name="Group 141">
            <a:extLst>
              <a:ext uri="{FF2B5EF4-FFF2-40B4-BE49-F238E27FC236}">
                <a16:creationId xmlns:a16="http://schemas.microsoft.com/office/drawing/2014/main" id="{C1841497-40A3-D644-A5C6-137366C93F5D}"/>
              </a:ext>
            </a:extLst>
          </p:cNvPr>
          <p:cNvGrpSpPr>
            <a:grpSpLocks/>
          </p:cNvGrpSpPr>
          <p:nvPr/>
        </p:nvGrpSpPr>
        <p:grpSpPr bwMode="auto">
          <a:xfrm flipH="1">
            <a:off x="4878388" y="3844925"/>
            <a:ext cx="641350" cy="558800"/>
            <a:chOff x="-44" y="1473"/>
            <a:chExt cx="981" cy="1105"/>
          </a:xfrm>
        </p:grpSpPr>
        <p:pic>
          <p:nvPicPr>
            <p:cNvPr id="90230" name="Picture 142" descr="desktop_computer_stylized_medium">
              <a:extLst>
                <a:ext uri="{FF2B5EF4-FFF2-40B4-BE49-F238E27FC236}">
                  <a16:creationId xmlns:a16="http://schemas.microsoft.com/office/drawing/2014/main" id="{8F206622-37E4-9A43-AA44-365B923E7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1" name="Freeform 143">
              <a:extLst>
                <a:ext uri="{FF2B5EF4-FFF2-40B4-BE49-F238E27FC236}">
                  <a16:creationId xmlns:a16="http://schemas.microsoft.com/office/drawing/2014/main" id="{7F8FD161-DA6C-944E-BA39-2CEB50610F8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90143" name="Group 144">
            <a:extLst>
              <a:ext uri="{FF2B5EF4-FFF2-40B4-BE49-F238E27FC236}">
                <a16:creationId xmlns:a16="http://schemas.microsoft.com/office/drawing/2014/main" id="{4A1ABBC3-AAE9-9746-AC04-A4ED577A201B}"/>
              </a:ext>
            </a:extLst>
          </p:cNvPr>
          <p:cNvGrpSpPr>
            <a:grpSpLocks/>
          </p:cNvGrpSpPr>
          <p:nvPr/>
        </p:nvGrpSpPr>
        <p:grpSpPr bwMode="auto">
          <a:xfrm flipH="1">
            <a:off x="3670300" y="5368925"/>
            <a:ext cx="641350" cy="558800"/>
            <a:chOff x="-44" y="1473"/>
            <a:chExt cx="981" cy="1105"/>
          </a:xfrm>
        </p:grpSpPr>
        <p:pic>
          <p:nvPicPr>
            <p:cNvPr id="90228" name="Picture 145" descr="desktop_computer_stylized_medium">
              <a:extLst>
                <a:ext uri="{FF2B5EF4-FFF2-40B4-BE49-F238E27FC236}">
                  <a16:creationId xmlns:a16="http://schemas.microsoft.com/office/drawing/2014/main" id="{338D1414-F07C-A64B-B667-C3F674027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29" name="Freeform 146">
              <a:extLst>
                <a:ext uri="{FF2B5EF4-FFF2-40B4-BE49-F238E27FC236}">
                  <a16:creationId xmlns:a16="http://schemas.microsoft.com/office/drawing/2014/main" id="{C5CEDAEA-6036-AD46-B231-289764D4360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90144" name="Group 147">
            <a:extLst>
              <a:ext uri="{FF2B5EF4-FFF2-40B4-BE49-F238E27FC236}">
                <a16:creationId xmlns:a16="http://schemas.microsoft.com/office/drawing/2014/main" id="{24A7BD7C-C3DF-9746-9C1E-A138D28A2B1B}"/>
              </a:ext>
            </a:extLst>
          </p:cNvPr>
          <p:cNvGrpSpPr>
            <a:grpSpLocks/>
          </p:cNvGrpSpPr>
          <p:nvPr/>
        </p:nvGrpSpPr>
        <p:grpSpPr bwMode="auto">
          <a:xfrm flipH="1">
            <a:off x="2506663" y="5410200"/>
            <a:ext cx="641350" cy="558800"/>
            <a:chOff x="-44" y="1473"/>
            <a:chExt cx="981" cy="1105"/>
          </a:xfrm>
        </p:grpSpPr>
        <p:pic>
          <p:nvPicPr>
            <p:cNvPr id="90226" name="Picture 148" descr="desktop_computer_stylized_medium">
              <a:extLst>
                <a:ext uri="{FF2B5EF4-FFF2-40B4-BE49-F238E27FC236}">
                  <a16:creationId xmlns:a16="http://schemas.microsoft.com/office/drawing/2014/main" id="{29AAD1E5-ED07-9644-A683-6B0901D38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27" name="Freeform 149">
              <a:extLst>
                <a:ext uri="{FF2B5EF4-FFF2-40B4-BE49-F238E27FC236}">
                  <a16:creationId xmlns:a16="http://schemas.microsoft.com/office/drawing/2014/main" id="{3E866155-DFAE-A642-9C6B-2F7928F945D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90146" name="Rectangle 162">
            <a:extLst>
              <a:ext uri="{FF2B5EF4-FFF2-40B4-BE49-F238E27FC236}">
                <a16:creationId xmlns:a16="http://schemas.microsoft.com/office/drawing/2014/main" id="{2F8414C3-6611-0344-8953-F20DC7958F21}"/>
              </a:ext>
            </a:extLst>
          </p:cNvPr>
          <p:cNvSpPr>
            <a:spLocks noChangeArrowheads="1"/>
          </p:cNvSpPr>
          <p:nvPr/>
        </p:nvSpPr>
        <p:spPr bwMode="auto">
          <a:xfrm>
            <a:off x="1789113" y="3119438"/>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147" name="Text Box 110">
            <a:extLst>
              <a:ext uri="{FF2B5EF4-FFF2-40B4-BE49-F238E27FC236}">
                <a16:creationId xmlns:a16="http://schemas.microsoft.com/office/drawing/2014/main" id="{31B0598A-0932-324A-8D4B-901F171ABB09}"/>
              </a:ext>
            </a:extLst>
          </p:cNvPr>
          <p:cNvSpPr txBox="1">
            <a:spLocks noChangeArrowheads="1"/>
          </p:cNvSpPr>
          <p:nvPr/>
        </p:nvSpPr>
        <p:spPr bwMode="auto">
          <a:xfrm>
            <a:off x="1624013" y="302577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223.1.1.2</a:t>
            </a:r>
            <a:endParaRPr lang="en-US" altLang="en-US" sz="1400">
              <a:latin typeface="Comic Sans MS" panose="030F0902030302020204" pitchFamily="66" charset="0"/>
            </a:endParaRPr>
          </a:p>
        </p:txBody>
      </p:sp>
      <p:sp>
        <p:nvSpPr>
          <p:cNvPr id="90148" name="Rectangle 165">
            <a:extLst>
              <a:ext uri="{FF2B5EF4-FFF2-40B4-BE49-F238E27FC236}">
                <a16:creationId xmlns:a16="http://schemas.microsoft.com/office/drawing/2014/main" id="{814A5D65-4275-444E-89CC-7CF6D5ACEBC2}"/>
              </a:ext>
            </a:extLst>
          </p:cNvPr>
          <p:cNvSpPr>
            <a:spLocks noChangeArrowheads="1"/>
          </p:cNvSpPr>
          <p:nvPr/>
        </p:nvSpPr>
        <p:spPr bwMode="auto">
          <a:xfrm>
            <a:off x="4530725" y="3829050"/>
            <a:ext cx="288925" cy="2333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2" name="Group 1">
            <a:extLst>
              <a:ext uri="{FF2B5EF4-FFF2-40B4-BE49-F238E27FC236}">
                <a16:creationId xmlns:a16="http://schemas.microsoft.com/office/drawing/2014/main" id="{31FBC465-819F-1842-821F-0FA0DEF07EBE}"/>
              </a:ext>
            </a:extLst>
          </p:cNvPr>
          <p:cNvGrpSpPr/>
          <p:nvPr/>
        </p:nvGrpSpPr>
        <p:grpSpPr>
          <a:xfrm>
            <a:off x="2305050" y="3235325"/>
            <a:ext cx="2054225" cy="1358900"/>
            <a:chOff x="2305050" y="3235325"/>
            <a:chExt cx="2054225" cy="1358900"/>
          </a:xfrm>
        </p:grpSpPr>
        <p:sp>
          <p:nvSpPr>
            <p:cNvPr id="90125" name="Line 108">
              <a:extLst>
                <a:ext uri="{FF2B5EF4-FFF2-40B4-BE49-F238E27FC236}">
                  <a16:creationId xmlns:a16="http://schemas.microsoft.com/office/drawing/2014/main" id="{4D5F64C2-ECCA-0541-AC84-A661770CEC44}"/>
                </a:ext>
              </a:extLst>
            </p:cNvPr>
            <p:cNvSpPr>
              <a:spLocks noChangeShapeType="1"/>
            </p:cNvSpPr>
            <p:nvPr/>
          </p:nvSpPr>
          <p:spPr bwMode="auto">
            <a:xfrm flipV="1">
              <a:off x="2478088" y="3544888"/>
              <a:ext cx="56197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8" name="Text Box 112">
              <a:extLst>
                <a:ext uri="{FF2B5EF4-FFF2-40B4-BE49-F238E27FC236}">
                  <a16:creationId xmlns:a16="http://schemas.microsoft.com/office/drawing/2014/main" id="{018BF8D8-78F1-5B4F-85F9-D7A3F501A130}"/>
                </a:ext>
              </a:extLst>
            </p:cNvPr>
            <p:cNvSpPr txBox="1">
              <a:spLocks noChangeArrowheads="1"/>
            </p:cNvSpPr>
            <p:nvPr/>
          </p:nvSpPr>
          <p:spPr bwMode="auto">
            <a:xfrm>
              <a:off x="2305050" y="323532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223.1.1.4</a:t>
              </a:r>
              <a:endParaRPr lang="en-US" altLang="en-US" sz="1400">
                <a:latin typeface="Comic Sans MS" panose="030F0902030302020204" pitchFamily="66" charset="0"/>
              </a:endParaRPr>
            </a:p>
          </p:txBody>
        </p:sp>
        <p:sp>
          <p:nvSpPr>
            <p:cNvPr id="90129" name="Line 113">
              <a:extLst>
                <a:ext uri="{FF2B5EF4-FFF2-40B4-BE49-F238E27FC236}">
                  <a16:creationId xmlns:a16="http://schemas.microsoft.com/office/drawing/2014/main" id="{CCBF94B3-3845-BD41-82A0-757C301C16BE}"/>
                </a:ext>
              </a:extLst>
            </p:cNvPr>
            <p:cNvSpPr>
              <a:spLocks noChangeShapeType="1"/>
            </p:cNvSpPr>
            <p:nvPr/>
          </p:nvSpPr>
          <p:spPr bwMode="auto">
            <a:xfrm flipV="1">
              <a:off x="3552825" y="3546475"/>
              <a:ext cx="53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0" name="Text Box 114">
              <a:extLst>
                <a:ext uri="{FF2B5EF4-FFF2-40B4-BE49-F238E27FC236}">
                  <a16:creationId xmlns:a16="http://schemas.microsoft.com/office/drawing/2014/main" id="{6EB90432-3A2C-8646-B595-DEB9BAD90A28}"/>
                </a:ext>
              </a:extLst>
            </p:cNvPr>
            <p:cNvSpPr txBox="1">
              <a:spLocks noChangeArrowheads="1"/>
            </p:cNvSpPr>
            <p:nvPr/>
          </p:nvSpPr>
          <p:spPr bwMode="auto">
            <a:xfrm>
              <a:off x="3425825" y="323691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223.1.2.9</a:t>
              </a:r>
              <a:endParaRPr lang="en-US" altLang="en-US" sz="1400">
                <a:latin typeface="Comic Sans MS" panose="030F0902030302020204" pitchFamily="66" charset="0"/>
              </a:endParaRPr>
            </a:p>
          </p:txBody>
        </p:sp>
        <p:sp>
          <p:nvSpPr>
            <p:cNvPr id="90133" name="Line 120">
              <a:extLst>
                <a:ext uri="{FF2B5EF4-FFF2-40B4-BE49-F238E27FC236}">
                  <a16:creationId xmlns:a16="http://schemas.microsoft.com/office/drawing/2014/main" id="{167CD0F3-F244-CA4D-9610-8537497CECD0}"/>
                </a:ext>
              </a:extLst>
            </p:cNvPr>
            <p:cNvSpPr>
              <a:spLocks noChangeShapeType="1"/>
            </p:cNvSpPr>
            <p:nvPr/>
          </p:nvSpPr>
          <p:spPr bwMode="auto">
            <a:xfrm flipH="1">
              <a:off x="3311525" y="3886200"/>
              <a:ext cx="3175" cy="708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0145" name="Group 150">
              <a:extLst>
                <a:ext uri="{FF2B5EF4-FFF2-40B4-BE49-F238E27FC236}">
                  <a16:creationId xmlns:a16="http://schemas.microsoft.com/office/drawing/2014/main" id="{F6D7413F-3338-754A-B7FA-A4AADB6AE7B1}"/>
                </a:ext>
              </a:extLst>
            </p:cNvPr>
            <p:cNvGrpSpPr>
              <a:grpSpLocks/>
            </p:cNvGrpSpPr>
            <p:nvPr/>
          </p:nvGrpSpPr>
          <p:grpSpPr bwMode="auto">
            <a:xfrm>
              <a:off x="2935288" y="3503612"/>
              <a:ext cx="698500" cy="458787"/>
              <a:chOff x="4396" y="1245"/>
              <a:chExt cx="672" cy="248"/>
            </a:xfrm>
          </p:grpSpPr>
          <p:sp>
            <p:nvSpPr>
              <p:cNvPr id="90218" name="Oval 407">
                <a:extLst>
                  <a:ext uri="{FF2B5EF4-FFF2-40B4-BE49-F238E27FC236}">
                    <a16:creationId xmlns:a16="http://schemas.microsoft.com/office/drawing/2014/main" id="{A57B0B2A-935C-3C48-AA63-8AF1F75F9DAC}"/>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Times New Roman" panose="02020603050405020304" pitchFamily="18" charset="0"/>
                  <a:cs typeface="Arial" panose="020B0604020202020204" pitchFamily="34" charset="0"/>
                </a:endParaRPr>
              </a:p>
            </p:txBody>
          </p:sp>
          <p:sp>
            <p:nvSpPr>
              <p:cNvPr id="90219" name="Rectangle 410">
                <a:extLst>
                  <a:ext uri="{FF2B5EF4-FFF2-40B4-BE49-F238E27FC236}">
                    <a16:creationId xmlns:a16="http://schemas.microsoft.com/office/drawing/2014/main" id="{3DAA5A58-B322-A24E-AB0E-83CE6F785520}"/>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400">
                  <a:latin typeface="Times New Roman" panose="02020603050405020304" pitchFamily="18" charset="0"/>
                  <a:cs typeface="Arial" panose="020B0604020202020204" pitchFamily="34" charset="0"/>
                </a:endParaRPr>
              </a:p>
            </p:txBody>
          </p:sp>
          <p:sp>
            <p:nvSpPr>
              <p:cNvPr id="90220" name="Oval 411">
                <a:extLst>
                  <a:ext uri="{FF2B5EF4-FFF2-40B4-BE49-F238E27FC236}">
                    <a16:creationId xmlns:a16="http://schemas.microsoft.com/office/drawing/2014/main" id="{8887C372-4F1C-9C44-8BC1-811E84ECC217}"/>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Times New Roman" panose="02020603050405020304" pitchFamily="18" charset="0"/>
                  <a:cs typeface="Arial" panose="020B0604020202020204" pitchFamily="34" charset="0"/>
                </a:endParaRPr>
              </a:p>
            </p:txBody>
          </p:sp>
          <p:grpSp>
            <p:nvGrpSpPr>
              <p:cNvPr id="90221" name="Group 154">
                <a:extLst>
                  <a:ext uri="{FF2B5EF4-FFF2-40B4-BE49-F238E27FC236}">
                    <a16:creationId xmlns:a16="http://schemas.microsoft.com/office/drawing/2014/main" id="{F59CCDBF-E3AB-FD4A-8722-77CDC85D15DE}"/>
                  </a:ext>
                </a:extLst>
              </p:cNvPr>
              <p:cNvGrpSpPr>
                <a:grpSpLocks/>
              </p:cNvGrpSpPr>
              <p:nvPr/>
            </p:nvGrpSpPr>
            <p:grpSpPr bwMode="auto">
              <a:xfrm>
                <a:off x="4530" y="1287"/>
                <a:ext cx="377" cy="75"/>
                <a:chOff x="2468" y="1332"/>
                <a:chExt cx="310" cy="60"/>
              </a:xfrm>
            </p:grpSpPr>
            <p:sp>
              <p:nvSpPr>
                <p:cNvPr id="90224" name="Freeform 155">
                  <a:extLst>
                    <a:ext uri="{FF2B5EF4-FFF2-40B4-BE49-F238E27FC236}">
                      <a16:creationId xmlns:a16="http://schemas.microsoft.com/office/drawing/2014/main" id="{B82FDBC3-53C5-0D40-896A-CD07D3B8BD1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25" name="Freeform 156">
                  <a:extLst>
                    <a:ext uri="{FF2B5EF4-FFF2-40B4-BE49-F238E27FC236}">
                      <a16:creationId xmlns:a16="http://schemas.microsoft.com/office/drawing/2014/main" id="{71458606-AC23-C741-A00E-146E3DD38ED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0222" name="Line 157">
                <a:extLst>
                  <a:ext uri="{FF2B5EF4-FFF2-40B4-BE49-F238E27FC236}">
                    <a16:creationId xmlns:a16="http://schemas.microsoft.com/office/drawing/2014/main" id="{67B31A40-425E-114F-96EF-72B0169C8384}"/>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223" name="Line 158">
                <a:extLst>
                  <a:ext uri="{FF2B5EF4-FFF2-40B4-BE49-F238E27FC236}">
                    <a16:creationId xmlns:a16="http://schemas.microsoft.com/office/drawing/2014/main" id="{8915CEAB-5D99-664E-85B1-08C89139E426}"/>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149" name="Rectangle 166">
              <a:extLst>
                <a:ext uri="{FF2B5EF4-FFF2-40B4-BE49-F238E27FC236}">
                  <a16:creationId xmlns:a16="http://schemas.microsoft.com/office/drawing/2014/main" id="{C7AEF6C9-2538-5642-8499-8BF4FBEEAEC8}"/>
                </a:ext>
              </a:extLst>
            </p:cNvPr>
            <p:cNvSpPr>
              <a:spLocks noChangeArrowheads="1"/>
            </p:cNvSpPr>
            <p:nvPr/>
          </p:nvSpPr>
          <p:spPr bwMode="auto">
            <a:xfrm>
              <a:off x="3178175" y="4014788"/>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150" name="Text Box 128">
              <a:extLst>
                <a:ext uri="{FF2B5EF4-FFF2-40B4-BE49-F238E27FC236}">
                  <a16:creationId xmlns:a16="http://schemas.microsoft.com/office/drawing/2014/main" id="{47F910AC-0657-A543-95C7-80C7E738D1E8}"/>
                </a:ext>
              </a:extLst>
            </p:cNvPr>
            <p:cNvSpPr txBox="1">
              <a:spLocks noChangeArrowheads="1"/>
            </p:cNvSpPr>
            <p:nvPr/>
          </p:nvSpPr>
          <p:spPr bwMode="auto">
            <a:xfrm>
              <a:off x="2801938" y="3976688"/>
              <a:ext cx="103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223.1.3.27</a:t>
              </a:r>
              <a:endParaRPr lang="en-US" altLang="en-US" sz="1400">
                <a:latin typeface="Comic Sans MS" panose="030F0902030302020204" pitchFamily="66" charset="0"/>
              </a:endParaRPr>
            </a:p>
          </p:txBody>
        </p:sp>
      </p:grpSp>
      <p:sp>
        <p:nvSpPr>
          <p:cNvPr id="90151" name="Text Box 118">
            <a:extLst>
              <a:ext uri="{FF2B5EF4-FFF2-40B4-BE49-F238E27FC236}">
                <a16:creationId xmlns:a16="http://schemas.microsoft.com/office/drawing/2014/main" id="{CE662C40-811A-B045-9912-87D22392DE33}"/>
              </a:ext>
            </a:extLst>
          </p:cNvPr>
          <p:cNvSpPr txBox="1">
            <a:spLocks noChangeArrowheads="1"/>
          </p:cNvSpPr>
          <p:nvPr/>
        </p:nvSpPr>
        <p:spPr bwMode="auto">
          <a:xfrm>
            <a:off x="3900488" y="38433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223.1.2.2</a:t>
            </a:r>
            <a:endParaRPr lang="en-US" altLang="en-US" sz="1400">
              <a:latin typeface="Comic Sans MS" panose="030F0902030302020204" pitchFamily="66" charset="0"/>
            </a:endParaRPr>
          </a:p>
        </p:txBody>
      </p:sp>
      <p:sp>
        <p:nvSpPr>
          <p:cNvPr id="90152" name="Text Box 119">
            <a:extLst>
              <a:ext uri="{FF2B5EF4-FFF2-40B4-BE49-F238E27FC236}">
                <a16:creationId xmlns:a16="http://schemas.microsoft.com/office/drawing/2014/main" id="{E9944828-9DF9-9D48-A996-0EDB46F75BA2}"/>
              </a:ext>
            </a:extLst>
          </p:cNvPr>
          <p:cNvSpPr txBox="1">
            <a:spLocks noChangeArrowheads="1"/>
          </p:cNvSpPr>
          <p:nvPr/>
        </p:nvSpPr>
        <p:spPr bwMode="auto">
          <a:xfrm>
            <a:off x="4730750" y="232727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223.1.2.1</a:t>
            </a:r>
            <a:endParaRPr lang="en-US" altLang="en-US" sz="1400">
              <a:latin typeface="Comic Sans MS" panose="030F0902030302020204" pitchFamily="66" charset="0"/>
            </a:endParaRPr>
          </a:p>
        </p:txBody>
      </p:sp>
      <p:sp>
        <p:nvSpPr>
          <p:cNvPr id="90153" name="Text Box 168">
            <a:extLst>
              <a:ext uri="{FF2B5EF4-FFF2-40B4-BE49-F238E27FC236}">
                <a16:creationId xmlns:a16="http://schemas.microsoft.com/office/drawing/2014/main" id="{56A29889-D07C-2540-909B-63794C2AE919}"/>
              </a:ext>
            </a:extLst>
          </p:cNvPr>
          <p:cNvSpPr txBox="1">
            <a:spLocks noChangeArrowheads="1"/>
          </p:cNvSpPr>
          <p:nvPr/>
        </p:nvSpPr>
        <p:spPr bwMode="auto">
          <a:xfrm>
            <a:off x="3465513" y="1760538"/>
            <a:ext cx="9064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i="1">
                <a:solidFill>
                  <a:srgbClr val="CC0000"/>
                </a:solidFill>
              </a:rPr>
              <a:t>DHCP</a:t>
            </a:r>
          </a:p>
          <a:p>
            <a:pPr>
              <a:lnSpc>
                <a:spcPct val="85000"/>
              </a:lnSpc>
            </a:pPr>
            <a:r>
              <a:rPr lang="en-US" altLang="en-US" sz="2000" i="1">
                <a:solidFill>
                  <a:srgbClr val="CC0000"/>
                </a:solidFill>
              </a:rPr>
              <a:t>server</a:t>
            </a:r>
          </a:p>
        </p:txBody>
      </p:sp>
      <p:sp>
        <p:nvSpPr>
          <p:cNvPr id="90154" name="Text Box 170">
            <a:extLst>
              <a:ext uri="{FF2B5EF4-FFF2-40B4-BE49-F238E27FC236}">
                <a16:creationId xmlns:a16="http://schemas.microsoft.com/office/drawing/2014/main" id="{C82896D1-8056-0B4D-B819-1BDFF202B9D8}"/>
              </a:ext>
            </a:extLst>
          </p:cNvPr>
          <p:cNvSpPr txBox="1">
            <a:spLocks noChangeArrowheads="1"/>
          </p:cNvSpPr>
          <p:nvPr/>
        </p:nvSpPr>
        <p:spPr bwMode="auto">
          <a:xfrm>
            <a:off x="6627813" y="3059113"/>
            <a:ext cx="18208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i="1" dirty="0"/>
              <a:t>arriving </a:t>
            </a:r>
            <a:r>
              <a:rPr lang="en-US" altLang="en-US" sz="2000" i="1" dirty="0">
                <a:solidFill>
                  <a:srgbClr val="CC0000"/>
                </a:solidFill>
              </a:rPr>
              <a:t>DHCP</a:t>
            </a:r>
          </a:p>
          <a:p>
            <a:pPr>
              <a:lnSpc>
                <a:spcPct val="85000"/>
              </a:lnSpc>
            </a:pPr>
            <a:r>
              <a:rPr lang="en-US" altLang="en-US" sz="2000" i="1" dirty="0">
                <a:solidFill>
                  <a:srgbClr val="CC0000"/>
                </a:solidFill>
              </a:rPr>
              <a:t>client</a:t>
            </a:r>
            <a:r>
              <a:rPr lang="en-US" altLang="en-US" sz="2000" i="1" dirty="0"/>
              <a:t> needs </a:t>
            </a:r>
          </a:p>
          <a:p>
            <a:pPr>
              <a:lnSpc>
                <a:spcPct val="85000"/>
              </a:lnSpc>
            </a:pPr>
            <a:r>
              <a:rPr lang="en-US" altLang="en-US" sz="2000" i="1" dirty="0"/>
              <a:t>address in this</a:t>
            </a:r>
          </a:p>
          <a:p>
            <a:pPr>
              <a:lnSpc>
                <a:spcPct val="85000"/>
              </a:lnSpc>
            </a:pPr>
            <a:r>
              <a:rPr lang="en-US" altLang="en-US" sz="2000" i="1" dirty="0"/>
              <a:t>network</a:t>
            </a:r>
          </a:p>
        </p:txBody>
      </p:sp>
      <p:grpSp>
        <p:nvGrpSpPr>
          <p:cNvPr id="90155" name="Group 195">
            <a:extLst>
              <a:ext uri="{FF2B5EF4-FFF2-40B4-BE49-F238E27FC236}">
                <a16:creationId xmlns:a16="http://schemas.microsoft.com/office/drawing/2014/main" id="{06A0FEC8-10AC-514D-B786-A67FDBF9095E}"/>
              </a:ext>
            </a:extLst>
          </p:cNvPr>
          <p:cNvGrpSpPr>
            <a:grpSpLocks/>
          </p:cNvGrpSpPr>
          <p:nvPr/>
        </p:nvGrpSpPr>
        <p:grpSpPr bwMode="auto">
          <a:xfrm>
            <a:off x="3873500" y="2395538"/>
            <a:ext cx="401638" cy="681037"/>
            <a:chOff x="4140" y="429"/>
            <a:chExt cx="1425" cy="2396"/>
          </a:xfrm>
        </p:grpSpPr>
        <p:sp>
          <p:nvSpPr>
            <p:cNvPr id="90186" name="Freeform 196">
              <a:extLst>
                <a:ext uri="{FF2B5EF4-FFF2-40B4-BE49-F238E27FC236}">
                  <a16:creationId xmlns:a16="http://schemas.microsoft.com/office/drawing/2014/main" id="{D0CA1FAA-1373-EC40-85F1-770C48E1A9C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87" name="Rectangle 197">
              <a:extLst>
                <a:ext uri="{FF2B5EF4-FFF2-40B4-BE49-F238E27FC236}">
                  <a16:creationId xmlns:a16="http://schemas.microsoft.com/office/drawing/2014/main" id="{E4943654-9EFF-8F42-B73E-CB8B16D4E1A6}"/>
                </a:ext>
              </a:extLst>
            </p:cNvPr>
            <p:cNvSpPr>
              <a:spLocks noChangeArrowheads="1"/>
            </p:cNvSpPr>
            <p:nvPr/>
          </p:nvSpPr>
          <p:spPr bwMode="auto">
            <a:xfrm>
              <a:off x="4208"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188" name="Freeform 198">
              <a:extLst>
                <a:ext uri="{FF2B5EF4-FFF2-40B4-BE49-F238E27FC236}">
                  <a16:creationId xmlns:a16="http://schemas.microsoft.com/office/drawing/2014/main" id="{10FF8679-2905-5D45-B526-8B694CA60C11}"/>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89" name="Freeform 199">
              <a:extLst>
                <a:ext uri="{FF2B5EF4-FFF2-40B4-BE49-F238E27FC236}">
                  <a16:creationId xmlns:a16="http://schemas.microsoft.com/office/drawing/2014/main" id="{5870F165-C94E-D74C-82A7-F583DBD461B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90" name="Rectangle 200">
              <a:extLst>
                <a:ext uri="{FF2B5EF4-FFF2-40B4-BE49-F238E27FC236}">
                  <a16:creationId xmlns:a16="http://schemas.microsoft.com/office/drawing/2014/main" id="{CF101AA6-3B8B-794A-851A-205C20FF8B53}"/>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90191" name="Group 201">
              <a:extLst>
                <a:ext uri="{FF2B5EF4-FFF2-40B4-BE49-F238E27FC236}">
                  <a16:creationId xmlns:a16="http://schemas.microsoft.com/office/drawing/2014/main" id="{1076E80B-704C-9745-9045-C0316D5FE031}"/>
                </a:ext>
              </a:extLst>
            </p:cNvPr>
            <p:cNvGrpSpPr>
              <a:grpSpLocks/>
            </p:cNvGrpSpPr>
            <p:nvPr/>
          </p:nvGrpSpPr>
          <p:grpSpPr bwMode="auto">
            <a:xfrm>
              <a:off x="4749" y="668"/>
              <a:ext cx="581" cy="145"/>
              <a:chOff x="614" y="2568"/>
              <a:chExt cx="725" cy="139"/>
            </a:xfrm>
          </p:grpSpPr>
          <p:sp>
            <p:nvSpPr>
              <p:cNvPr id="90216" name="AutoShape 202">
                <a:extLst>
                  <a:ext uri="{FF2B5EF4-FFF2-40B4-BE49-F238E27FC236}">
                    <a16:creationId xmlns:a16="http://schemas.microsoft.com/office/drawing/2014/main" id="{6A8AD503-4889-5745-B9C3-07439DCACFAF}"/>
                  </a:ext>
                </a:extLst>
              </p:cNvPr>
              <p:cNvSpPr>
                <a:spLocks noChangeArrowheads="1"/>
              </p:cNvSpPr>
              <p:nvPr/>
            </p:nvSpPr>
            <p:spPr bwMode="auto">
              <a:xfrm>
                <a:off x="613" y="2569"/>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17" name="AutoShape 203">
                <a:extLst>
                  <a:ext uri="{FF2B5EF4-FFF2-40B4-BE49-F238E27FC236}">
                    <a16:creationId xmlns:a16="http://schemas.microsoft.com/office/drawing/2014/main" id="{9D3AA4EF-9710-6444-B347-CBA44E299D9B}"/>
                  </a:ext>
                </a:extLst>
              </p:cNvPr>
              <p:cNvSpPr>
                <a:spLocks noChangeArrowheads="1"/>
              </p:cNvSpPr>
              <p:nvPr/>
            </p:nvSpPr>
            <p:spPr bwMode="auto">
              <a:xfrm>
                <a:off x="627" y="2585"/>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90192" name="Rectangle 204">
              <a:extLst>
                <a:ext uri="{FF2B5EF4-FFF2-40B4-BE49-F238E27FC236}">
                  <a16:creationId xmlns:a16="http://schemas.microsoft.com/office/drawing/2014/main" id="{C2BEA87E-A261-034A-9BF3-82B39426A4E5}"/>
                </a:ext>
              </a:extLst>
            </p:cNvPr>
            <p:cNvSpPr>
              <a:spLocks noChangeArrowheads="1"/>
            </p:cNvSpPr>
            <p:nvPr/>
          </p:nvSpPr>
          <p:spPr bwMode="auto">
            <a:xfrm>
              <a:off x="4224" y="1021"/>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90193" name="Group 205">
              <a:extLst>
                <a:ext uri="{FF2B5EF4-FFF2-40B4-BE49-F238E27FC236}">
                  <a16:creationId xmlns:a16="http://schemas.microsoft.com/office/drawing/2014/main" id="{C20A5C1C-1EE7-6C4C-B2E9-507DE0F0770C}"/>
                </a:ext>
              </a:extLst>
            </p:cNvPr>
            <p:cNvGrpSpPr>
              <a:grpSpLocks/>
            </p:cNvGrpSpPr>
            <p:nvPr/>
          </p:nvGrpSpPr>
          <p:grpSpPr bwMode="auto">
            <a:xfrm>
              <a:off x="4747" y="994"/>
              <a:ext cx="581" cy="134"/>
              <a:chOff x="614" y="2568"/>
              <a:chExt cx="725" cy="139"/>
            </a:xfrm>
          </p:grpSpPr>
          <p:sp>
            <p:nvSpPr>
              <p:cNvPr id="90214" name="AutoShape 206">
                <a:extLst>
                  <a:ext uri="{FF2B5EF4-FFF2-40B4-BE49-F238E27FC236}">
                    <a16:creationId xmlns:a16="http://schemas.microsoft.com/office/drawing/2014/main" id="{FF5D9228-0B1E-DF4A-AE2F-949E675CF1EC}"/>
                  </a:ext>
                </a:extLst>
              </p:cNvPr>
              <p:cNvSpPr>
                <a:spLocks noChangeArrowheads="1"/>
              </p:cNvSpPr>
              <p:nvPr/>
            </p:nvSpPr>
            <p:spPr bwMode="auto">
              <a:xfrm>
                <a:off x="616" y="2567"/>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15" name="AutoShape 207">
                <a:extLst>
                  <a:ext uri="{FF2B5EF4-FFF2-40B4-BE49-F238E27FC236}">
                    <a16:creationId xmlns:a16="http://schemas.microsoft.com/office/drawing/2014/main" id="{062D6E53-CAD2-3848-A754-B0127BB6398B}"/>
                  </a:ext>
                </a:extLst>
              </p:cNvPr>
              <p:cNvSpPr>
                <a:spLocks noChangeArrowheads="1"/>
              </p:cNvSpPr>
              <p:nvPr/>
            </p:nvSpPr>
            <p:spPr bwMode="auto">
              <a:xfrm>
                <a:off x="630" y="2584"/>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90194" name="Rectangle 208">
              <a:extLst>
                <a:ext uri="{FF2B5EF4-FFF2-40B4-BE49-F238E27FC236}">
                  <a16:creationId xmlns:a16="http://schemas.microsoft.com/office/drawing/2014/main" id="{992B67FD-171F-534E-8C16-5A52E829BEBD}"/>
                </a:ext>
              </a:extLst>
            </p:cNvPr>
            <p:cNvSpPr>
              <a:spLocks noChangeArrowheads="1"/>
            </p:cNvSpPr>
            <p:nvPr/>
          </p:nvSpPr>
          <p:spPr bwMode="auto">
            <a:xfrm>
              <a:off x="4219" y="1356"/>
              <a:ext cx="59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195" name="Rectangle 209">
              <a:extLst>
                <a:ext uri="{FF2B5EF4-FFF2-40B4-BE49-F238E27FC236}">
                  <a16:creationId xmlns:a16="http://schemas.microsoft.com/office/drawing/2014/main" id="{EAE856AB-8452-734C-9313-7D3B1AFA6B43}"/>
                </a:ext>
              </a:extLst>
            </p:cNvPr>
            <p:cNvSpPr>
              <a:spLocks noChangeArrowheads="1"/>
            </p:cNvSpPr>
            <p:nvPr/>
          </p:nvSpPr>
          <p:spPr bwMode="auto">
            <a:xfrm>
              <a:off x="4230" y="1658"/>
              <a:ext cx="591"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90196" name="Group 210">
              <a:extLst>
                <a:ext uri="{FF2B5EF4-FFF2-40B4-BE49-F238E27FC236}">
                  <a16:creationId xmlns:a16="http://schemas.microsoft.com/office/drawing/2014/main" id="{2554BC56-B790-BF4F-B830-8186509ADC4E}"/>
                </a:ext>
              </a:extLst>
            </p:cNvPr>
            <p:cNvGrpSpPr>
              <a:grpSpLocks/>
            </p:cNvGrpSpPr>
            <p:nvPr/>
          </p:nvGrpSpPr>
          <p:grpSpPr bwMode="auto">
            <a:xfrm>
              <a:off x="4735" y="1627"/>
              <a:ext cx="582" cy="151"/>
              <a:chOff x="614" y="2568"/>
              <a:chExt cx="725" cy="139"/>
            </a:xfrm>
          </p:grpSpPr>
          <p:sp>
            <p:nvSpPr>
              <p:cNvPr id="90212" name="AutoShape 211">
                <a:extLst>
                  <a:ext uri="{FF2B5EF4-FFF2-40B4-BE49-F238E27FC236}">
                    <a16:creationId xmlns:a16="http://schemas.microsoft.com/office/drawing/2014/main" id="{B5C31570-FE7A-0742-9417-E62DB2B941A1}"/>
                  </a:ext>
                </a:extLst>
              </p:cNvPr>
              <p:cNvSpPr>
                <a:spLocks noChangeArrowheads="1"/>
              </p:cNvSpPr>
              <p:nvPr/>
            </p:nvSpPr>
            <p:spPr bwMode="auto">
              <a:xfrm>
                <a:off x="617" y="2576"/>
                <a:ext cx="723"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13" name="AutoShape 212">
                <a:extLst>
                  <a:ext uri="{FF2B5EF4-FFF2-40B4-BE49-F238E27FC236}">
                    <a16:creationId xmlns:a16="http://schemas.microsoft.com/office/drawing/2014/main" id="{7007C761-6B40-864D-8864-92A62C33475B}"/>
                  </a:ext>
                </a:extLst>
              </p:cNvPr>
              <p:cNvSpPr>
                <a:spLocks noChangeArrowheads="1"/>
              </p:cNvSpPr>
              <p:nvPr/>
            </p:nvSpPr>
            <p:spPr bwMode="auto">
              <a:xfrm>
                <a:off x="631" y="2586"/>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90197" name="Freeform 213">
              <a:extLst>
                <a:ext uri="{FF2B5EF4-FFF2-40B4-BE49-F238E27FC236}">
                  <a16:creationId xmlns:a16="http://schemas.microsoft.com/office/drawing/2014/main" id="{79C1BD7B-B6AB-2949-AF21-C9D257F97A03}"/>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0198" name="Group 214">
              <a:extLst>
                <a:ext uri="{FF2B5EF4-FFF2-40B4-BE49-F238E27FC236}">
                  <a16:creationId xmlns:a16="http://schemas.microsoft.com/office/drawing/2014/main" id="{AEA050F7-6889-DC40-A52E-6C4C10F6D5DB}"/>
                </a:ext>
              </a:extLst>
            </p:cNvPr>
            <p:cNvGrpSpPr>
              <a:grpSpLocks/>
            </p:cNvGrpSpPr>
            <p:nvPr/>
          </p:nvGrpSpPr>
          <p:grpSpPr bwMode="auto">
            <a:xfrm>
              <a:off x="4739" y="1327"/>
              <a:ext cx="582" cy="139"/>
              <a:chOff x="614" y="2568"/>
              <a:chExt cx="725" cy="139"/>
            </a:xfrm>
          </p:grpSpPr>
          <p:sp>
            <p:nvSpPr>
              <p:cNvPr id="90210" name="AutoShape 215">
                <a:extLst>
                  <a:ext uri="{FF2B5EF4-FFF2-40B4-BE49-F238E27FC236}">
                    <a16:creationId xmlns:a16="http://schemas.microsoft.com/office/drawing/2014/main" id="{AC2A6964-A147-FF41-B810-2CB328317CF1}"/>
                  </a:ext>
                </a:extLst>
              </p:cNvPr>
              <p:cNvSpPr>
                <a:spLocks noChangeArrowheads="1"/>
              </p:cNvSpPr>
              <p:nvPr/>
            </p:nvSpPr>
            <p:spPr bwMode="auto">
              <a:xfrm>
                <a:off x="612" y="2569"/>
                <a:ext cx="73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11" name="AutoShape 216">
                <a:extLst>
                  <a:ext uri="{FF2B5EF4-FFF2-40B4-BE49-F238E27FC236}">
                    <a16:creationId xmlns:a16="http://schemas.microsoft.com/office/drawing/2014/main" id="{ADE607A9-EE29-6946-919F-AF7565CE6490}"/>
                  </a:ext>
                </a:extLst>
              </p:cNvPr>
              <p:cNvSpPr>
                <a:spLocks noChangeArrowheads="1"/>
              </p:cNvSpPr>
              <p:nvPr/>
            </p:nvSpPr>
            <p:spPr bwMode="auto">
              <a:xfrm>
                <a:off x="626"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sp>
          <p:nvSpPr>
            <p:cNvPr id="90199" name="Rectangle 217">
              <a:extLst>
                <a:ext uri="{FF2B5EF4-FFF2-40B4-BE49-F238E27FC236}">
                  <a16:creationId xmlns:a16="http://schemas.microsoft.com/office/drawing/2014/main" id="{227CEBB4-0B25-9F46-A433-F6DFC11AF42E}"/>
                </a:ext>
              </a:extLst>
            </p:cNvPr>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00" name="Freeform 218">
              <a:extLst>
                <a:ext uri="{FF2B5EF4-FFF2-40B4-BE49-F238E27FC236}">
                  <a16:creationId xmlns:a16="http://schemas.microsoft.com/office/drawing/2014/main" id="{2F1E84B9-A569-5049-95B4-0C55DBBBF20B}"/>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201" name="Freeform 219">
              <a:extLst>
                <a:ext uri="{FF2B5EF4-FFF2-40B4-BE49-F238E27FC236}">
                  <a16:creationId xmlns:a16="http://schemas.microsoft.com/office/drawing/2014/main" id="{9A940541-4620-804A-A66B-1814D381459C}"/>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202" name="Oval 220">
              <a:extLst>
                <a:ext uri="{FF2B5EF4-FFF2-40B4-BE49-F238E27FC236}">
                  <a16:creationId xmlns:a16="http://schemas.microsoft.com/office/drawing/2014/main" id="{8BD593A8-5E53-A344-9F99-D1B198A0D975}"/>
                </a:ext>
              </a:extLst>
            </p:cNvPr>
            <p:cNvSpPr>
              <a:spLocks noChangeArrowheads="1"/>
            </p:cNvSpPr>
            <p:nvPr/>
          </p:nvSpPr>
          <p:spPr bwMode="auto">
            <a:xfrm>
              <a:off x="5514" y="2613"/>
              <a:ext cx="51"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03" name="Freeform 221">
              <a:extLst>
                <a:ext uri="{FF2B5EF4-FFF2-40B4-BE49-F238E27FC236}">
                  <a16:creationId xmlns:a16="http://schemas.microsoft.com/office/drawing/2014/main" id="{9FE97D02-B84D-DE4F-B2C9-44FE2103FA3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204" name="AutoShape 222">
              <a:extLst>
                <a:ext uri="{FF2B5EF4-FFF2-40B4-BE49-F238E27FC236}">
                  <a16:creationId xmlns:a16="http://schemas.microsoft.com/office/drawing/2014/main" id="{C6A4E913-C122-6145-9314-3A51A982D19F}"/>
                </a:ext>
              </a:extLst>
            </p:cNvPr>
            <p:cNvSpPr>
              <a:spLocks noChangeArrowheads="1"/>
            </p:cNvSpPr>
            <p:nvPr/>
          </p:nvSpPr>
          <p:spPr bwMode="auto">
            <a:xfrm>
              <a:off x="4140" y="2680"/>
              <a:ext cx="1200" cy="145"/>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05" name="AutoShape 223">
              <a:extLst>
                <a:ext uri="{FF2B5EF4-FFF2-40B4-BE49-F238E27FC236}">
                  <a16:creationId xmlns:a16="http://schemas.microsoft.com/office/drawing/2014/main" id="{E11A1DBC-C1CE-6C44-8D3F-7B87A98E3E6B}"/>
                </a:ext>
              </a:extLst>
            </p:cNvPr>
            <p:cNvSpPr>
              <a:spLocks noChangeArrowheads="1"/>
            </p:cNvSpPr>
            <p:nvPr/>
          </p:nvSpPr>
          <p:spPr bwMode="auto">
            <a:xfrm>
              <a:off x="4208" y="2713"/>
              <a:ext cx="1070"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06" name="Oval 224">
              <a:extLst>
                <a:ext uri="{FF2B5EF4-FFF2-40B4-BE49-F238E27FC236}">
                  <a16:creationId xmlns:a16="http://schemas.microsoft.com/office/drawing/2014/main" id="{2AC0EBF0-971D-A648-AAB8-4A7A87BFBBCB}"/>
                </a:ext>
              </a:extLst>
            </p:cNvPr>
            <p:cNvSpPr>
              <a:spLocks noChangeArrowheads="1"/>
            </p:cNvSpPr>
            <p:nvPr/>
          </p:nvSpPr>
          <p:spPr bwMode="auto">
            <a:xfrm>
              <a:off x="4309"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07" name="Oval 225">
              <a:extLst>
                <a:ext uri="{FF2B5EF4-FFF2-40B4-BE49-F238E27FC236}">
                  <a16:creationId xmlns:a16="http://schemas.microsoft.com/office/drawing/2014/main" id="{EA94DE54-7E02-614C-B993-90DCCB6E7970}"/>
                </a:ext>
              </a:extLst>
            </p:cNvPr>
            <p:cNvSpPr>
              <a:spLocks noChangeArrowheads="1"/>
            </p:cNvSpPr>
            <p:nvPr/>
          </p:nvSpPr>
          <p:spPr bwMode="auto">
            <a:xfrm>
              <a:off x="4484" y="2384"/>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solidFill>
                  <a:srgbClr val="FF0000"/>
                </a:solidFill>
                <a:cs typeface="Arial" panose="020B0604020202020204" pitchFamily="34" charset="0"/>
              </a:endParaRPr>
            </a:p>
          </p:txBody>
        </p:sp>
        <p:sp>
          <p:nvSpPr>
            <p:cNvPr id="90208" name="Oval 226">
              <a:extLst>
                <a:ext uri="{FF2B5EF4-FFF2-40B4-BE49-F238E27FC236}">
                  <a16:creationId xmlns:a16="http://schemas.microsoft.com/office/drawing/2014/main" id="{713A684F-B9D0-CD47-8966-D7FC3BD82AF7}"/>
                </a:ext>
              </a:extLst>
            </p:cNvPr>
            <p:cNvSpPr>
              <a:spLocks noChangeArrowheads="1"/>
            </p:cNvSpPr>
            <p:nvPr/>
          </p:nvSpPr>
          <p:spPr bwMode="auto">
            <a:xfrm>
              <a:off x="4664"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sp>
          <p:nvSpPr>
            <p:cNvPr id="90209" name="Rectangle 227">
              <a:extLst>
                <a:ext uri="{FF2B5EF4-FFF2-40B4-BE49-F238E27FC236}">
                  <a16:creationId xmlns:a16="http://schemas.microsoft.com/office/drawing/2014/main" id="{38434952-DF0A-984C-9E54-B418D4EE2247}"/>
                </a:ext>
              </a:extLst>
            </p:cNvPr>
            <p:cNvSpPr>
              <a:spLocks noChangeArrowheads="1"/>
            </p:cNvSpPr>
            <p:nvPr/>
          </p:nvSpPr>
          <p:spPr bwMode="auto">
            <a:xfrm>
              <a:off x="5064" y="1836"/>
              <a:ext cx="84"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grpSp>
        <p:nvGrpSpPr>
          <p:cNvPr id="90156" name="Group 231">
            <a:extLst>
              <a:ext uri="{FF2B5EF4-FFF2-40B4-BE49-F238E27FC236}">
                <a16:creationId xmlns:a16="http://schemas.microsoft.com/office/drawing/2014/main" id="{E7EB59F7-2C76-AD44-9841-6533AAAFD717}"/>
              </a:ext>
            </a:extLst>
          </p:cNvPr>
          <p:cNvGrpSpPr>
            <a:grpSpLocks/>
          </p:cNvGrpSpPr>
          <p:nvPr/>
        </p:nvGrpSpPr>
        <p:grpSpPr bwMode="auto">
          <a:xfrm>
            <a:off x="5486400" y="3141663"/>
            <a:ext cx="1101725" cy="549275"/>
            <a:chOff x="3428" y="1798"/>
            <a:chExt cx="694" cy="346"/>
          </a:xfrm>
        </p:grpSpPr>
        <p:grpSp>
          <p:nvGrpSpPr>
            <p:cNvPr id="90162" name="Group 229">
              <a:extLst>
                <a:ext uri="{FF2B5EF4-FFF2-40B4-BE49-F238E27FC236}">
                  <a16:creationId xmlns:a16="http://schemas.microsoft.com/office/drawing/2014/main" id="{EF5F2259-E3DD-A044-8145-9FA3D333B6B4}"/>
                </a:ext>
              </a:extLst>
            </p:cNvPr>
            <p:cNvGrpSpPr>
              <a:grpSpLocks/>
            </p:cNvGrpSpPr>
            <p:nvPr/>
          </p:nvGrpSpPr>
          <p:grpSpPr bwMode="auto">
            <a:xfrm>
              <a:off x="3628" y="1798"/>
              <a:ext cx="494" cy="346"/>
              <a:chOff x="4420" y="878"/>
              <a:chExt cx="614" cy="458"/>
            </a:xfrm>
          </p:grpSpPr>
          <p:pic>
            <p:nvPicPr>
              <p:cNvPr id="90164" name="Picture 173" descr="laptop_keyboard">
                <a:extLst>
                  <a:ext uri="{FF2B5EF4-FFF2-40B4-BE49-F238E27FC236}">
                    <a16:creationId xmlns:a16="http://schemas.microsoft.com/office/drawing/2014/main" id="{ED39C3BD-BBD7-0245-A36C-E37615438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5" name="Freeform 174">
                <a:extLst>
                  <a:ext uri="{FF2B5EF4-FFF2-40B4-BE49-F238E27FC236}">
                    <a16:creationId xmlns:a16="http://schemas.microsoft.com/office/drawing/2014/main" id="{62EF8934-18F1-6944-8220-A2668D6A9089}"/>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90166" name="Picture 175" descr="screen">
                <a:extLst>
                  <a:ext uri="{FF2B5EF4-FFF2-40B4-BE49-F238E27FC236}">
                    <a16:creationId xmlns:a16="http://schemas.microsoft.com/office/drawing/2014/main" id="{B8B1A9DE-AAE7-3041-9E59-25A759B29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7" name="Freeform 176">
                <a:extLst>
                  <a:ext uri="{FF2B5EF4-FFF2-40B4-BE49-F238E27FC236}">
                    <a16:creationId xmlns:a16="http://schemas.microsoft.com/office/drawing/2014/main" id="{4740728D-5786-9248-B76A-87CA055AC740}"/>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68" name="Freeform 177">
                <a:extLst>
                  <a:ext uri="{FF2B5EF4-FFF2-40B4-BE49-F238E27FC236}">
                    <a16:creationId xmlns:a16="http://schemas.microsoft.com/office/drawing/2014/main" id="{2B573040-A44A-8447-B6E2-6A3216F6657B}"/>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69" name="Freeform 178">
                <a:extLst>
                  <a:ext uri="{FF2B5EF4-FFF2-40B4-BE49-F238E27FC236}">
                    <a16:creationId xmlns:a16="http://schemas.microsoft.com/office/drawing/2014/main" id="{728D71D2-5BC8-274A-A132-72C094783B08}"/>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0" name="Freeform 179">
                <a:extLst>
                  <a:ext uri="{FF2B5EF4-FFF2-40B4-BE49-F238E27FC236}">
                    <a16:creationId xmlns:a16="http://schemas.microsoft.com/office/drawing/2014/main" id="{C171C910-5245-1649-A47F-509611702492}"/>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1" name="Freeform 180">
                <a:extLst>
                  <a:ext uri="{FF2B5EF4-FFF2-40B4-BE49-F238E27FC236}">
                    <a16:creationId xmlns:a16="http://schemas.microsoft.com/office/drawing/2014/main" id="{D8666F20-E763-7241-B790-BDE3E9C9D496}"/>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2" name="Freeform 181">
                <a:extLst>
                  <a:ext uri="{FF2B5EF4-FFF2-40B4-BE49-F238E27FC236}">
                    <a16:creationId xmlns:a16="http://schemas.microsoft.com/office/drawing/2014/main" id="{C75C2BB7-2D8E-C74B-9914-34FFA26387F0}"/>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0173" name="Group 182">
                <a:extLst>
                  <a:ext uri="{FF2B5EF4-FFF2-40B4-BE49-F238E27FC236}">
                    <a16:creationId xmlns:a16="http://schemas.microsoft.com/office/drawing/2014/main" id="{2B484C68-536F-2D41-AFC9-7DF7082E1291}"/>
                  </a:ext>
                </a:extLst>
              </p:cNvPr>
              <p:cNvGrpSpPr>
                <a:grpSpLocks/>
              </p:cNvGrpSpPr>
              <p:nvPr/>
            </p:nvGrpSpPr>
            <p:grpSpPr bwMode="auto">
              <a:xfrm>
                <a:off x="4584" y="1203"/>
                <a:ext cx="119" cy="53"/>
                <a:chOff x="1740" y="2642"/>
                <a:chExt cx="752" cy="327"/>
              </a:xfrm>
            </p:grpSpPr>
            <p:sp>
              <p:nvSpPr>
                <p:cNvPr id="90180" name="Freeform 183">
                  <a:extLst>
                    <a:ext uri="{FF2B5EF4-FFF2-40B4-BE49-F238E27FC236}">
                      <a16:creationId xmlns:a16="http://schemas.microsoft.com/office/drawing/2014/main" id="{FE3C29C7-ACFE-C74F-91C1-05D558AE7E6F}"/>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81" name="Freeform 184">
                  <a:extLst>
                    <a:ext uri="{FF2B5EF4-FFF2-40B4-BE49-F238E27FC236}">
                      <a16:creationId xmlns:a16="http://schemas.microsoft.com/office/drawing/2014/main" id="{B4AD6426-C4C4-7848-985B-D1437817728D}"/>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82" name="Freeform 185">
                  <a:extLst>
                    <a:ext uri="{FF2B5EF4-FFF2-40B4-BE49-F238E27FC236}">
                      <a16:creationId xmlns:a16="http://schemas.microsoft.com/office/drawing/2014/main" id="{E90CA8C2-30CF-F744-AB07-72B06581791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83" name="Freeform 186">
                  <a:extLst>
                    <a:ext uri="{FF2B5EF4-FFF2-40B4-BE49-F238E27FC236}">
                      <a16:creationId xmlns:a16="http://schemas.microsoft.com/office/drawing/2014/main" id="{A9744011-069E-1940-B3F9-A122895A330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84" name="Freeform 187">
                  <a:extLst>
                    <a:ext uri="{FF2B5EF4-FFF2-40B4-BE49-F238E27FC236}">
                      <a16:creationId xmlns:a16="http://schemas.microsoft.com/office/drawing/2014/main" id="{A9CBBED5-2A6C-804A-9A83-D09F72F27FF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85" name="Freeform 188">
                  <a:extLst>
                    <a:ext uri="{FF2B5EF4-FFF2-40B4-BE49-F238E27FC236}">
                      <a16:creationId xmlns:a16="http://schemas.microsoft.com/office/drawing/2014/main" id="{BFECDFB3-B3B6-3E40-A35A-477825B73B1C}"/>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174" name="Freeform 189">
                <a:extLst>
                  <a:ext uri="{FF2B5EF4-FFF2-40B4-BE49-F238E27FC236}">
                    <a16:creationId xmlns:a16="http://schemas.microsoft.com/office/drawing/2014/main" id="{4F1BCA75-DF10-1E40-A696-F8B88055459A}"/>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5" name="Freeform 190">
                <a:extLst>
                  <a:ext uri="{FF2B5EF4-FFF2-40B4-BE49-F238E27FC236}">
                    <a16:creationId xmlns:a16="http://schemas.microsoft.com/office/drawing/2014/main" id="{83EFDA59-C58A-004D-A3C5-3CB0197DA915}"/>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6" name="Freeform 191">
                <a:extLst>
                  <a:ext uri="{FF2B5EF4-FFF2-40B4-BE49-F238E27FC236}">
                    <a16:creationId xmlns:a16="http://schemas.microsoft.com/office/drawing/2014/main" id="{3C70FFE0-1D17-A541-9CBE-BB9264406E7F}"/>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7" name="Freeform 192">
                <a:extLst>
                  <a:ext uri="{FF2B5EF4-FFF2-40B4-BE49-F238E27FC236}">
                    <a16:creationId xmlns:a16="http://schemas.microsoft.com/office/drawing/2014/main" id="{FBAF458C-CF92-9243-A1FD-B8A62F353D5F}"/>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8" name="Freeform 193">
                <a:extLst>
                  <a:ext uri="{FF2B5EF4-FFF2-40B4-BE49-F238E27FC236}">
                    <a16:creationId xmlns:a16="http://schemas.microsoft.com/office/drawing/2014/main" id="{05512770-6437-8E4B-AF50-063ED685CEB0}"/>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79" name="Freeform 194">
                <a:extLst>
                  <a:ext uri="{FF2B5EF4-FFF2-40B4-BE49-F238E27FC236}">
                    <a16:creationId xmlns:a16="http://schemas.microsoft.com/office/drawing/2014/main" id="{E0285CE5-43FC-0F44-B17F-D858CA703C85}"/>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163" name="Line 230">
              <a:extLst>
                <a:ext uri="{FF2B5EF4-FFF2-40B4-BE49-F238E27FC236}">
                  <a16:creationId xmlns:a16="http://schemas.microsoft.com/office/drawing/2014/main" id="{00FAD00D-E41C-7F4E-B1E2-B0EFFC0E24A5}"/>
                </a:ext>
              </a:extLst>
            </p:cNvPr>
            <p:cNvSpPr>
              <a:spLocks noChangeShapeType="1"/>
            </p:cNvSpPr>
            <p:nvPr/>
          </p:nvSpPr>
          <p:spPr bwMode="auto">
            <a:xfrm flipH="1">
              <a:off x="3428" y="2002"/>
              <a:ext cx="2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0157" name="AutoShape 232">
            <a:extLst>
              <a:ext uri="{FF2B5EF4-FFF2-40B4-BE49-F238E27FC236}">
                <a16:creationId xmlns:a16="http://schemas.microsoft.com/office/drawing/2014/main" id="{1F1D0A3A-43C1-2947-86A2-DFAEF16FCA62}"/>
              </a:ext>
            </a:extLst>
          </p:cNvPr>
          <p:cNvSpPr>
            <a:spLocks noChangeArrowheads="1"/>
          </p:cNvSpPr>
          <p:nvPr/>
        </p:nvSpPr>
        <p:spPr bwMode="auto">
          <a:xfrm rot="10800000">
            <a:off x="4373954" y="2041278"/>
            <a:ext cx="976312" cy="374650"/>
          </a:xfrm>
          <a:prstGeom prst="leftArrow">
            <a:avLst>
              <a:gd name="adj1" fmla="val 50000"/>
              <a:gd name="adj2" fmla="val 65148"/>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0158" name="Line 233">
            <a:extLst>
              <a:ext uri="{FF2B5EF4-FFF2-40B4-BE49-F238E27FC236}">
                <a16:creationId xmlns:a16="http://schemas.microsoft.com/office/drawing/2014/main" id="{DD19CB5A-38D9-E241-ADE8-EFBF29524AB6}"/>
              </a:ext>
            </a:extLst>
          </p:cNvPr>
          <p:cNvSpPr>
            <a:spLocks noChangeShapeType="1"/>
          </p:cNvSpPr>
          <p:nvPr/>
        </p:nvSpPr>
        <p:spPr bwMode="auto">
          <a:xfrm flipH="1">
            <a:off x="4268788" y="2954338"/>
            <a:ext cx="3143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90159" name="Picture 235" descr="underline_base">
            <a:extLst>
              <a:ext uri="{FF2B5EF4-FFF2-40B4-BE49-F238E27FC236}">
                <a16:creationId xmlns:a16="http://schemas.microsoft.com/office/drawing/2014/main" id="{6C7A8311-FE36-334F-993C-2E7206835D7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32" y="693323"/>
            <a:ext cx="63992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0" name="Slide Number Placeholder 5">
            <a:extLst>
              <a:ext uri="{FF2B5EF4-FFF2-40B4-BE49-F238E27FC236}">
                <a16:creationId xmlns:a16="http://schemas.microsoft.com/office/drawing/2014/main" id="{865CF32B-AFDB-D840-991E-858686ED0549}"/>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0435E0E1-055D-9045-AC96-A90993E4DDDB}" type="slidenum">
              <a:rPr lang="en-US" altLang="en-US" sz="1200">
                <a:latin typeface="Tahoma" panose="020B0604030504040204" pitchFamily="34" charset="0"/>
              </a:rPr>
              <a:pPr/>
              <a:t>64</a:t>
            </a:fld>
            <a:endParaRPr lang="en-US" altLang="en-US" sz="1200">
              <a:latin typeface="Tahoma" panose="020B0604030504040204" pitchFamily="34" charset="0"/>
            </a:endParaRPr>
          </a:p>
        </p:txBody>
      </p:sp>
      <p:sp>
        <p:nvSpPr>
          <p:cNvPr id="90161" name="Footer Placeholder 2">
            <a:extLst>
              <a:ext uri="{FF2B5EF4-FFF2-40B4-BE49-F238E27FC236}">
                <a16:creationId xmlns:a16="http://schemas.microsoft.com/office/drawing/2014/main" id="{DFC30236-98DD-7940-B325-5CF37E877C62}"/>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131" name="Text Box 170">
            <a:extLst>
              <a:ext uri="{FF2B5EF4-FFF2-40B4-BE49-F238E27FC236}">
                <a16:creationId xmlns:a16="http://schemas.microsoft.com/office/drawing/2014/main" id="{E17D7B5A-8F43-5E48-AAB7-9DB8617BB4D1}"/>
              </a:ext>
            </a:extLst>
          </p:cNvPr>
          <p:cNvSpPr txBox="1">
            <a:spLocks noChangeArrowheads="1"/>
          </p:cNvSpPr>
          <p:nvPr/>
        </p:nvSpPr>
        <p:spPr bwMode="auto">
          <a:xfrm>
            <a:off x="4387299" y="905815"/>
            <a:ext cx="316697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i="1" dirty="0">
                <a:solidFill>
                  <a:srgbClr val="CC0000"/>
                </a:solidFill>
              </a:rPr>
              <a:t>DHCP</a:t>
            </a:r>
          </a:p>
          <a:p>
            <a:pPr>
              <a:lnSpc>
                <a:spcPct val="85000"/>
              </a:lnSpc>
            </a:pPr>
            <a:r>
              <a:rPr lang="en-US" altLang="en-US" sz="2000" i="1" dirty="0">
                <a:solidFill>
                  <a:srgbClr val="CC0000"/>
                </a:solidFill>
              </a:rPr>
              <a:t>Server </a:t>
            </a:r>
            <a:r>
              <a:rPr lang="en-US" altLang="en-US" sz="2000" i="1" dirty="0"/>
              <a:t>sees request and responds with an IP address </a:t>
            </a:r>
          </a:p>
        </p:txBody>
      </p:sp>
      <p:sp>
        <p:nvSpPr>
          <p:cNvPr id="132" name="AutoShape 232">
            <a:extLst>
              <a:ext uri="{FF2B5EF4-FFF2-40B4-BE49-F238E27FC236}">
                <a16:creationId xmlns:a16="http://schemas.microsoft.com/office/drawing/2014/main" id="{BA18BAE2-A16B-8D43-8B89-999CA0F02681}"/>
              </a:ext>
            </a:extLst>
          </p:cNvPr>
          <p:cNvSpPr>
            <a:spLocks noChangeArrowheads="1"/>
          </p:cNvSpPr>
          <p:nvPr/>
        </p:nvSpPr>
        <p:spPr bwMode="auto">
          <a:xfrm>
            <a:off x="5647596" y="3740065"/>
            <a:ext cx="976312" cy="374650"/>
          </a:xfrm>
          <a:prstGeom prst="leftArrow">
            <a:avLst>
              <a:gd name="adj1" fmla="val 50000"/>
              <a:gd name="adj2" fmla="val 65148"/>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54" grpId="0"/>
      <p:bldP spid="90157" grpId="0" animBg="1"/>
      <p:bldP spid="131" grpId="0"/>
      <p:bldP spid="13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7378A41A-C9C8-CF46-8918-E6ABE9B51B81}"/>
              </a:ext>
            </a:extLst>
          </p:cNvPr>
          <p:cNvSpPr>
            <a:spLocks noGrp="1" noChangeArrowheads="1"/>
          </p:cNvSpPr>
          <p:nvPr>
            <p:ph type="title"/>
          </p:nvPr>
        </p:nvSpPr>
        <p:spPr>
          <a:xfrm>
            <a:off x="533400" y="228600"/>
            <a:ext cx="7772400" cy="488092"/>
          </a:xfrm>
        </p:spPr>
        <p:txBody>
          <a:bodyPr/>
          <a:lstStyle/>
          <a:p>
            <a:pPr>
              <a:defRPr/>
            </a:pPr>
            <a:r>
              <a:rPr lang="en-US" dirty="0">
                <a:cs typeface="+mj-cs"/>
              </a:rPr>
              <a:t>DHCP: more than IP addresses</a:t>
            </a:r>
          </a:p>
        </p:txBody>
      </p:sp>
      <p:sp>
        <p:nvSpPr>
          <p:cNvPr id="48133" name="Rectangle 3">
            <a:extLst>
              <a:ext uri="{FF2B5EF4-FFF2-40B4-BE49-F238E27FC236}">
                <a16:creationId xmlns:a16="http://schemas.microsoft.com/office/drawing/2014/main" id="{1E62A0F6-9EC0-CE4B-A000-C341C5035180}"/>
              </a:ext>
            </a:extLst>
          </p:cNvPr>
          <p:cNvSpPr>
            <a:spLocks noGrp="1" noChangeArrowheads="1"/>
          </p:cNvSpPr>
          <p:nvPr>
            <p:ph type="body" idx="1"/>
          </p:nvPr>
        </p:nvSpPr>
        <p:spPr>
          <a:xfrm>
            <a:off x="434259" y="1016579"/>
            <a:ext cx="7772400" cy="5406082"/>
          </a:xfrm>
        </p:spPr>
        <p:txBody>
          <a:bodyPr/>
          <a:lstStyle/>
          <a:p>
            <a:pPr>
              <a:defRPr/>
            </a:pPr>
            <a:r>
              <a:rPr lang="en-US" dirty="0"/>
              <a:t>a network can have a dedicated DHCP server or you can configure the local network router to act as a DHCP server</a:t>
            </a:r>
          </a:p>
          <a:p>
            <a:pPr>
              <a:defRPr/>
            </a:pPr>
            <a:r>
              <a:rPr lang="en-US" dirty="0"/>
              <a:t>DCHP server may not be on same subnet, in that case, the local router will forward the request to the DHCP server on behalf of the client, i.e., acting as a relay agent/proxy ( has to be enabled)</a:t>
            </a:r>
          </a:p>
          <a:p>
            <a:pPr>
              <a:defRPr/>
            </a:pPr>
            <a:r>
              <a:rPr lang="en-US" dirty="0"/>
              <a:t>there maybe more than one DHCP server on the network. </a:t>
            </a:r>
          </a:p>
          <a:p>
            <a:pPr lvl="1">
              <a:defRPr/>
            </a:pPr>
            <a:r>
              <a:rPr lang="en-US" dirty="0"/>
              <a:t>all, or some, will respond to a client request</a:t>
            </a:r>
          </a:p>
          <a:p>
            <a:pPr lvl="1">
              <a:defRPr/>
            </a:pPr>
            <a:r>
              <a:rPr lang="en-US" dirty="0"/>
              <a:t>client picks one of those that responded, usually first response that comes in</a:t>
            </a:r>
          </a:p>
          <a:p>
            <a:pPr marL="111125" indent="0">
              <a:buNone/>
              <a:defRPr/>
            </a:pPr>
            <a:endParaRPr lang="en-US" dirty="0"/>
          </a:p>
        </p:txBody>
      </p:sp>
      <p:pic>
        <p:nvPicPr>
          <p:cNvPr id="94211" name="Picture 4" descr="underline_base">
            <a:extLst>
              <a:ext uri="{FF2B5EF4-FFF2-40B4-BE49-F238E27FC236}">
                <a16:creationId xmlns:a16="http://schemas.microsoft.com/office/drawing/2014/main" id="{D4B2B05B-523F-B448-8461-C4A54126128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44" y="745385"/>
            <a:ext cx="7084240" cy="16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Slide Number Placeholder 5">
            <a:extLst>
              <a:ext uri="{FF2B5EF4-FFF2-40B4-BE49-F238E27FC236}">
                <a16:creationId xmlns:a16="http://schemas.microsoft.com/office/drawing/2014/main" id="{8E85E307-6062-CF4C-B1A6-1611A75C9D11}"/>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5F175D2C-201C-0646-BFE8-6B2A81970757}" type="slidenum">
              <a:rPr lang="en-US" altLang="en-US" sz="1200">
                <a:latin typeface="Tahoma" panose="020B0604030504040204" pitchFamily="34" charset="0"/>
              </a:rPr>
              <a:pPr/>
              <a:t>65</a:t>
            </a:fld>
            <a:endParaRPr lang="en-US" altLang="en-US" sz="1200">
              <a:latin typeface="Tahoma" panose="020B0604030504040204" pitchFamily="34" charset="0"/>
            </a:endParaRPr>
          </a:p>
        </p:txBody>
      </p:sp>
      <p:sp>
        <p:nvSpPr>
          <p:cNvPr id="94213" name="Footer Placeholder 2">
            <a:extLst>
              <a:ext uri="{FF2B5EF4-FFF2-40B4-BE49-F238E27FC236}">
                <a16:creationId xmlns:a16="http://schemas.microsoft.com/office/drawing/2014/main" id="{D52F6A0D-B27F-3D49-849C-2C2101F0FCCB}"/>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7">
            <a:extLst>
              <a:ext uri="{FF2B5EF4-FFF2-40B4-BE49-F238E27FC236}">
                <a16:creationId xmlns:a16="http://schemas.microsoft.com/office/drawing/2014/main" id="{4D2FA08A-607C-864D-A6B4-EFF86252C689}"/>
              </a:ext>
            </a:extLst>
          </p:cNvPr>
          <p:cNvSpPr txBox="1">
            <a:spLocks noChangeArrowheads="1"/>
          </p:cNvSpPr>
          <p:nvPr/>
        </p:nvSpPr>
        <p:spPr bwMode="auto">
          <a:xfrm>
            <a:off x="881063" y="1270000"/>
            <a:ext cx="2341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CC0000"/>
                </a:solidFill>
              </a:rPr>
              <a:t>DHCP server: 223.1.2.5</a:t>
            </a:r>
          </a:p>
        </p:txBody>
      </p:sp>
      <p:sp>
        <p:nvSpPr>
          <p:cNvPr id="92162" name="Text Box 8">
            <a:extLst>
              <a:ext uri="{FF2B5EF4-FFF2-40B4-BE49-F238E27FC236}">
                <a16:creationId xmlns:a16="http://schemas.microsoft.com/office/drawing/2014/main" id="{A82260B8-B901-2D44-BCEC-D399D1225516}"/>
              </a:ext>
            </a:extLst>
          </p:cNvPr>
          <p:cNvSpPr txBox="1">
            <a:spLocks noChangeArrowheads="1"/>
          </p:cNvSpPr>
          <p:nvPr/>
        </p:nvSpPr>
        <p:spPr bwMode="auto">
          <a:xfrm>
            <a:off x="6037263" y="1311275"/>
            <a:ext cx="849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a:solidFill>
                  <a:srgbClr val="CC0000"/>
                </a:solidFill>
              </a:rPr>
              <a:t>arriving</a:t>
            </a:r>
          </a:p>
          <a:p>
            <a:pPr algn="ctr">
              <a:lnSpc>
                <a:spcPct val="85000"/>
              </a:lnSpc>
            </a:pPr>
            <a:r>
              <a:rPr lang="en-US" altLang="en-US" sz="1600">
                <a:solidFill>
                  <a:srgbClr val="CC0000"/>
                </a:solidFill>
              </a:rPr>
              <a:t> client</a:t>
            </a:r>
          </a:p>
        </p:txBody>
      </p:sp>
      <p:sp>
        <p:nvSpPr>
          <p:cNvPr id="92163" name="Line 10">
            <a:extLst>
              <a:ext uri="{FF2B5EF4-FFF2-40B4-BE49-F238E27FC236}">
                <a16:creationId xmlns:a16="http://schemas.microsoft.com/office/drawing/2014/main" id="{65EDB085-E863-1B43-B90F-0E45D9D4EFD1}"/>
              </a:ext>
            </a:extLst>
          </p:cNvPr>
          <p:cNvSpPr>
            <a:spLocks noChangeShapeType="1"/>
          </p:cNvSpPr>
          <p:nvPr/>
        </p:nvSpPr>
        <p:spPr bwMode="auto">
          <a:xfrm flipH="1">
            <a:off x="1816100" y="2163763"/>
            <a:ext cx="11113" cy="4027487"/>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64" name="Line 11">
            <a:extLst>
              <a:ext uri="{FF2B5EF4-FFF2-40B4-BE49-F238E27FC236}">
                <a16:creationId xmlns:a16="http://schemas.microsoft.com/office/drawing/2014/main" id="{EF8970E7-7DCE-0145-B368-B55DDE3B45DF}"/>
              </a:ext>
            </a:extLst>
          </p:cNvPr>
          <p:cNvSpPr>
            <a:spLocks noChangeShapeType="1"/>
          </p:cNvSpPr>
          <p:nvPr/>
        </p:nvSpPr>
        <p:spPr bwMode="auto">
          <a:xfrm flipH="1">
            <a:off x="6342063" y="2239963"/>
            <a:ext cx="11112" cy="41402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 name="Group 5">
            <a:extLst>
              <a:ext uri="{FF2B5EF4-FFF2-40B4-BE49-F238E27FC236}">
                <a16:creationId xmlns:a16="http://schemas.microsoft.com/office/drawing/2014/main" id="{3EE44AFD-5523-CB48-BC22-4495CA35F756}"/>
              </a:ext>
            </a:extLst>
          </p:cNvPr>
          <p:cNvGrpSpPr>
            <a:grpSpLocks/>
          </p:cNvGrpSpPr>
          <p:nvPr/>
        </p:nvGrpSpPr>
        <p:grpSpPr bwMode="auto">
          <a:xfrm>
            <a:off x="1860550" y="1343025"/>
            <a:ext cx="4395788" cy="1401763"/>
            <a:chOff x="1860550" y="1343025"/>
            <a:chExt cx="4395788" cy="1401763"/>
          </a:xfrm>
        </p:grpSpPr>
        <p:sp>
          <p:nvSpPr>
            <p:cNvPr id="92250" name="Line 9">
              <a:extLst>
                <a:ext uri="{FF2B5EF4-FFF2-40B4-BE49-F238E27FC236}">
                  <a16:creationId xmlns:a16="http://schemas.microsoft.com/office/drawing/2014/main" id="{7C6EA98B-553F-E243-B084-73B7A3756B16}"/>
                </a:ext>
              </a:extLst>
            </p:cNvPr>
            <p:cNvSpPr>
              <a:spLocks noChangeShapeType="1"/>
            </p:cNvSpPr>
            <p:nvPr/>
          </p:nvSpPr>
          <p:spPr bwMode="auto">
            <a:xfrm flipH="1">
              <a:off x="1860550" y="2208213"/>
              <a:ext cx="4395788" cy="536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2251" name="Group 23">
              <a:extLst>
                <a:ext uri="{FF2B5EF4-FFF2-40B4-BE49-F238E27FC236}">
                  <a16:creationId xmlns:a16="http://schemas.microsoft.com/office/drawing/2014/main" id="{002F6E22-AA51-D849-8434-DF117C7F92D5}"/>
                </a:ext>
              </a:extLst>
            </p:cNvPr>
            <p:cNvGrpSpPr>
              <a:grpSpLocks/>
            </p:cNvGrpSpPr>
            <p:nvPr/>
          </p:nvGrpSpPr>
          <p:grpSpPr bwMode="auto">
            <a:xfrm>
              <a:off x="3389313" y="1343025"/>
              <a:ext cx="2673350" cy="1116013"/>
              <a:chOff x="11865" y="3885"/>
              <a:chExt cx="3720" cy="1260"/>
            </a:xfrm>
          </p:grpSpPr>
          <p:sp>
            <p:nvSpPr>
              <p:cNvPr id="92252" name="Text Box 24">
                <a:extLst>
                  <a:ext uri="{FF2B5EF4-FFF2-40B4-BE49-F238E27FC236}">
                    <a16:creationId xmlns:a16="http://schemas.microsoft.com/office/drawing/2014/main" id="{CC18300C-722C-234C-B0EB-A252D202EE71}"/>
                  </a:ext>
                </a:extLst>
              </p:cNvPr>
              <p:cNvSpPr txBox="1">
                <a:spLocks noChangeArrowheads="1"/>
              </p:cNvSpPr>
              <p:nvPr/>
            </p:nvSpPr>
            <p:spPr bwMode="auto">
              <a:xfrm>
                <a:off x="11865" y="3885"/>
                <a:ext cx="2062" cy="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DHCP discover</a:t>
                </a:r>
                <a:endParaRPr lang="en-US" altLang="en-US" sz="1200" b="1">
                  <a:solidFill>
                    <a:srgbClr val="000000"/>
                  </a:solidFill>
                  <a:latin typeface="Comic Sans MS" panose="030F0902030302020204" pitchFamily="66" charset="0"/>
                </a:endParaRPr>
              </a:p>
            </p:txBody>
          </p:sp>
          <p:sp>
            <p:nvSpPr>
              <p:cNvPr id="92253" name="Text Box 25">
                <a:extLst>
                  <a:ext uri="{FF2B5EF4-FFF2-40B4-BE49-F238E27FC236}">
                    <a16:creationId xmlns:a16="http://schemas.microsoft.com/office/drawing/2014/main" id="{F94BB7C9-8C41-744F-B418-831AD71AC46B}"/>
                  </a:ext>
                </a:extLst>
              </p:cNvPr>
              <p:cNvSpPr txBox="1">
                <a:spLocks noChangeArrowheads="1"/>
              </p:cNvSpPr>
              <p:nvPr/>
            </p:nvSpPr>
            <p:spPr bwMode="auto">
              <a:xfrm>
                <a:off x="12015" y="4231"/>
                <a:ext cx="3570" cy="91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a:solidFill>
                      <a:srgbClr val="000000"/>
                    </a:solidFill>
                  </a:rPr>
                  <a:t>src : 0.0.0.0, 68     </a:t>
                </a:r>
              </a:p>
              <a:p>
                <a:pPr algn="ctr"/>
                <a:r>
                  <a:rPr lang="en-US" altLang="en-US" sz="1200">
                    <a:solidFill>
                      <a:srgbClr val="000000"/>
                    </a:solidFill>
                  </a:rPr>
                  <a:t>dest.: 255.255.255.255,67</a:t>
                </a:r>
              </a:p>
              <a:p>
                <a:pPr algn="ctr"/>
                <a:r>
                  <a:rPr lang="en-US" altLang="en-US" sz="1200">
                    <a:solidFill>
                      <a:srgbClr val="000000"/>
                    </a:solidFill>
                  </a:rPr>
                  <a:t>yiaddr:    0.0.0.0</a:t>
                </a:r>
              </a:p>
              <a:p>
                <a:pPr algn="ctr"/>
                <a:r>
                  <a:rPr lang="en-US" altLang="en-US" sz="1200">
                    <a:solidFill>
                      <a:srgbClr val="000000"/>
                    </a:solidFill>
                  </a:rPr>
                  <a:t>transaction ID: 654</a:t>
                </a:r>
                <a:endParaRPr lang="en-US" altLang="en-US" sz="1600">
                  <a:solidFill>
                    <a:srgbClr val="000000"/>
                  </a:solidFill>
                  <a:latin typeface="Comic Sans MS" panose="030F0902030302020204" pitchFamily="66" charset="0"/>
                </a:endParaRPr>
              </a:p>
            </p:txBody>
          </p:sp>
        </p:grpSp>
      </p:grpSp>
      <p:sp>
        <p:nvSpPr>
          <p:cNvPr id="34825" name="Line 26">
            <a:extLst>
              <a:ext uri="{FF2B5EF4-FFF2-40B4-BE49-F238E27FC236}">
                <a16:creationId xmlns:a16="http://schemas.microsoft.com/office/drawing/2014/main" id="{896036B9-B071-D341-9A9E-FA23C1BBD8FF}"/>
              </a:ext>
            </a:extLst>
          </p:cNvPr>
          <p:cNvSpPr>
            <a:spLocks noChangeShapeType="1"/>
          </p:cNvSpPr>
          <p:nvPr/>
        </p:nvSpPr>
        <p:spPr bwMode="auto">
          <a:xfrm>
            <a:off x="1903413" y="3194050"/>
            <a:ext cx="4395787" cy="53816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 name="Group 6">
            <a:extLst>
              <a:ext uri="{FF2B5EF4-FFF2-40B4-BE49-F238E27FC236}">
                <a16:creationId xmlns:a16="http://schemas.microsoft.com/office/drawing/2014/main" id="{11EFF149-A949-1048-8F51-B8ADA5DF295A}"/>
              </a:ext>
            </a:extLst>
          </p:cNvPr>
          <p:cNvGrpSpPr>
            <a:grpSpLocks/>
          </p:cNvGrpSpPr>
          <p:nvPr/>
        </p:nvGrpSpPr>
        <p:grpSpPr bwMode="auto">
          <a:xfrm>
            <a:off x="3562350" y="2579688"/>
            <a:ext cx="2520950" cy="1217612"/>
            <a:chOff x="3562350" y="2579688"/>
            <a:chExt cx="2520950" cy="1217612"/>
          </a:xfrm>
        </p:grpSpPr>
        <p:sp>
          <p:nvSpPr>
            <p:cNvPr id="92248" name="Text Box 27">
              <a:extLst>
                <a:ext uri="{FF2B5EF4-FFF2-40B4-BE49-F238E27FC236}">
                  <a16:creationId xmlns:a16="http://schemas.microsoft.com/office/drawing/2014/main" id="{C6592266-A753-F545-837E-D6232011F9EF}"/>
                </a:ext>
              </a:extLst>
            </p:cNvPr>
            <p:cNvSpPr txBox="1">
              <a:spLocks noChangeArrowheads="1"/>
            </p:cNvSpPr>
            <p:nvPr/>
          </p:nvSpPr>
          <p:spPr bwMode="auto">
            <a:xfrm>
              <a:off x="3562350" y="2579688"/>
              <a:ext cx="1379538" cy="33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DHCP offer</a:t>
              </a:r>
              <a:endParaRPr lang="en-US" altLang="en-US" sz="1600">
                <a:solidFill>
                  <a:srgbClr val="000000"/>
                </a:solidFill>
                <a:latin typeface="Comic Sans MS" panose="030F0902030302020204" pitchFamily="66" charset="0"/>
              </a:endParaRPr>
            </a:p>
          </p:txBody>
        </p:sp>
        <p:sp>
          <p:nvSpPr>
            <p:cNvPr id="92249" name="Text Box 28">
              <a:extLst>
                <a:ext uri="{FF2B5EF4-FFF2-40B4-BE49-F238E27FC236}">
                  <a16:creationId xmlns:a16="http://schemas.microsoft.com/office/drawing/2014/main" id="{4189166B-3573-F949-BA9B-B364B56EA183}"/>
                </a:ext>
              </a:extLst>
            </p:cNvPr>
            <p:cNvSpPr txBox="1">
              <a:spLocks noChangeArrowheads="1"/>
            </p:cNvSpPr>
            <p:nvPr/>
          </p:nvSpPr>
          <p:spPr bwMode="auto">
            <a:xfrm>
              <a:off x="3659188" y="2832100"/>
              <a:ext cx="2424112" cy="96520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a:solidFill>
                    <a:srgbClr val="000000"/>
                  </a:solidFill>
                </a:rPr>
                <a:t>src: 223.1.2.5, 67      </a:t>
              </a:r>
            </a:p>
            <a:p>
              <a:pPr algn="ctr"/>
              <a:r>
                <a:rPr lang="en-US" altLang="en-US" sz="1200">
                  <a:solidFill>
                    <a:srgbClr val="000000"/>
                  </a:solidFill>
                </a:rPr>
                <a:t>dest:  255.255.255.255, 68</a:t>
              </a:r>
            </a:p>
            <a:p>
              <a:pPr algn="ctr"/>
              <a:r>
                <a:rPr lang="en-US" altLang="en-US" sz="1200">
                  <a:solidFill>
                    <a:srgbClr val="000000"/>
                  </a:solidFill>
                </a:rPr>
                <a:t>yiaddrr: 223.1.2.4</a:t>
              </a:r>
            </a:p>
            <a:p>
              <a:pPr algn="ctr"/>
              <a:r>
                <a:rPr lang="en-US" altLang="en-US" sz="1200">
                  <a:solidFill>
                    <a:srgbClr val="000000"/>
                  </a:solidFill>
                </a:rPr>
                <a:t>transaction ID: 654</a:t>
              </a:r>
            </a:p>
            <a:p>
              <a:pPr algn="ctr"/>
              <a:r>
                <a:rPr lang="en-US" altLang="en-US" sz="1200">
                  <a:solidFill>
                    <a:srgbClr val="000000"/>
                  </a:solidFill>
                </a:rPr>
                <a:t>lifetime: 3600 secs</a:t>
              </a:r>
              <a:endParaRPr lang="en-US" altLang="en-US" sz="800">
                <a:solidFill>
                  <a:srgbClr val="000000"/>
                </a:solidFill>
                <a:latin typeface="Comic Sans MS" panose="030F0902030302020204" pitchFamily="66" charset="0"/>
              </a:endParaRPr>
            </a:p>
          </p:txBody>
        </p:sp>
      </p:grpSp>
      <p:sp>
        <p:nvSpPr>
          <p:cNvPr id="34828" name="Line 29">
            <a:extLst>
              <a:ext uri="{FF2B5EF4-FFF2-40B4-BE49-F238E27FC236}">
                <a16:creationId xmlns:a16="http://schemas.microsoft.com/office/drawing/2014/main" id="{DB0CD258-B98F-ED4D-8462-86156E92E8CC}"/>
              </a:ext>
            </a:extLst>
          </p:cNvPr>
          <p:cNvSpPr>
            <a:spLocks noChangeShapeType="1"/>
          </p:cNvSpPr>
          <p:nvPr/>
        </p:nvSpPr>
        <p:spPr bwMode="auto">
          <a:xfrm flipH="1">
            <a:off x="1795463" y="4422775"/>
            <a:ext cx="4395787" cy="536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 name="Group 7">
            <a:extLst>
              <a:ext uri="{FF2B5EF4-FFF2-40B4-BE49-F238E27FC236}">
                <a16:creationId xmlns:a16="http://schemas.microsoft.com/office/drawing/2014/main" id="{DFFE3E10-FCA4-F649-AAA3-C8FE85FD11E7}"/>
              </a:ext>
            </a:extLst>
          </p:cNvPr>
          <p:cNvGrpSpPr>
            <a:grpSpLocks/>
          </p:cNvGrpSpPr>
          <p:nvPr/>
        </p:nvGrpSpPr>
        <p:grpSpPr bwMode="auto">
          <a:xfrm>
            <a:off x="1966913" y="3765550"/>
            <a:ext cx="2887662" cy="1260475"/>
            <a:chOff x="1966913" y="3765550"/>
            <a:chExt cx="2887662" cy="1260475"/>
          </a:xfrm>
        </p:grpSpPr>
        <p:sp>
          <p:nvSpPr>
            <p:cNvPr id="92246" name="Text Box 30">
              <a:extLst>
                <a:ext uri="{FF2B5EF4-FFF2-40B4-BE49-F238E27FC236}">
                  <a16:creationId xmlns:a16="http://schemas.microsoft.com/office/drawing/2014/main" id="{9B6067B6-08E1-CE46-855A-A4BDAC862997}"/>
                </a:ext>
              </a:extLst>
            </p:cNvPr>
            <p:cNvSpPr txBox="1">
              <a:spLocks noChangeArrowheads="1"/>
            </p:cNvSpPr>
            <p:nvPr/>
          </p:nvSpPr>
          <p:spPr bwMode="auto">
            <a:xfrm>
              <a:off x="1966913" y="3765550"/>
              <a:ext cx="1379537" cy="328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DHCP request</a:t>
              </a:r>
              <a:endParaRPr lang="en-US" altLang="en-US" sz="1600">
                <a:solidFill>
                  <a:srgbClr val="000000"/>
                </a:solidFill>
                <a:latin typeface="Comic Sans MS" panose="030F0902030302020204" pitchFamily="66" charset="0"/>
              </a:endParaRPr>
            </a:p>
          </p:txBody>
        </p:sp>
        <p:sp>
          <p:nvSpPr>
            <p:cNvPr id="92247" name="Text Box 31">
              <a:extLst>
                <a:ext uri="{FF2B5EF4-FFF2-40B4-BE49-F238E27FC236}">
                  <a16:creationId xmlns:a16="http://schemas.microsoft.com/office/drawing/2014/main" id="{242B7CE3-0A29-7449-B18A-D522E60A121B}"/>
                </a:ext>
              </a:extLst>
            </p:cNvPr>
            <p:cNvSpPr txBox="1">
              <a:spLocks noChangeArrowheads="1"/>
            </p:cNvSpPr>
            <p:nvPr/>
          </p:nvSpPr>
          <p:spPr bwMode="auto">
            <a:xfrm>
              <a:off x="2097088" y="4027488"/>
              <a:ext cx="2757487" cy="99853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a:solidFill>
                    <a:srgbClr val="000000"/>
                  </a:solidFill>
                </a:rPr>
                <a:t>src:  0.0.0.0, 68     </a:t>
              </a:r>
            </a:p>
            <a:p>
              <a:pPr algn="ctr"/>
              <a:r>
                <a:rPr lang="en-US" altLang="en-US" sz="1200">
                  <a:solidFill>
                    <a:srgbClr val="000000"/>
                  </a:solidFill>
                </a:rPr>
                <a:t>dest::  255.255.255.255, 67</a:t>
              </a:r>
            </a:p>
            <a:p>
              <a:pPr algn="ctr"/>
              <a:r>
                <a:rPr lang="en-US" altLang="en-US" sz="1200">
                  <a:solidFill>
                    <a:srgbClr val="000000"/>
                  </a:solidFill>
                </a:rPr>
                <a:t>yiaddrr: 223.1.2.4</a:t>
              </a:r>
            </a:p>
            <a:p>
              <a:pPr algn="ctr"/>
              <a:r>
                <a:rPr lang="en-US" altLang="en-US" sz="1200">
                  <a:solidFill>
                    <a:srgbClr val="000000"/>
                  </a:solidFill>
                </a:rPr>
                <a:t>transaction ID: 655</a:t>
              </a:r>
            </a:p>
            <a:p>
              <a:pPr algn="ctr"/>
              <a:r>
                <a:rPr lang="en-US" altLang="en-US" sz="1200">
                  <a:solidFill>
                    <a:srgbClr val="000000"/>
                  </a:solidFill>
                </a:rPr>
                <a:t>lifetime: 3600 secs</a:t>
              </a:r>
              <a:endParaRPr lang="en-US" altLang="en-US" sz="1600">
                <a:solidFill>
                  <a:srgbClr val="000000"/>
                </a:solidFill>
                <a:latin typeface="Comic Sans MS" panose="030F0902030302020204" pitchFamily="66" charset="0"/>
              </a:endParaRPr>
            </a:p>
          </p:txBody>
        </p:sp>
      </p:grpSp>
      <p:sp>
        <p:nvSpPr>
          <p:cNvPr id="34831" name="Line 32">
            <a:extLst>
              <a:ext uri="{FF2B5EF4-FFF2-40B4-BE49-F238E27FC236}">
                <a16:creationId xmlns:a16="http://schemas.microsoft.com/office/drawing/2014/main" id="{314DB279-0040-DA4C-AF97-C121D4FBB34B}"/>
              </a:ext>
            </a:extLst>
          </p:cNvPr>
          <p:cNvSpPr>
            <a:spLocks noChangeShapeType="1"/>
          </p:cNvSpPr>
          <p:nvPr/>
        </p:nvSpPr>
        <p:spPr bwMode="auto">
          <a:xfrm>
            <a:off x="1881188" y="5453063"/>
            <a:ext cx="4395787" cy="53816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8">
            <a:extLst>
              <a:ext uri="{FF2B5EF4-FFF2-40B4-BE49-F238E27FC236}">
                <a16:creationId xmlns:a16="http://schemas.microsoft.com/office/drawing/2014/main" id="{1A711349-C24D-AC49-B788-AFECE3860F94}"/>
              </a:ext>
            </a:extLst>
          </p:cNvPr>
          <p:cNvGrpSpPr>
            <a:grpSpLocks/>
          </p:cNvGrpSpPr>
          <p:nvPr/>
        </p:nvGrpSpPr>
        <p:grpSpPr bwMode="auto">
          <a:xfrm>
            <a:off x="3519488" y="5168900"/>
            <a:ext cx="2509837" cy="1271588"/>
            <a:chOff x="3519488" y="5168900"/>
            <a:chExt cx="2509837" cy="1271588"/>
          </a:xfrm>
        </p:grpSpPr>
        <p:sp>
          <p:nvSpPr>
            <p:cNvPr id="92244" name="Text Box 33">
              <a:extLst>
                <a:ext uri="{FF2B5EF4-FFF2-40B4-BE49-F238E27FC236}">
                  <a16:creationId xmlns:a16="http://schemas.microsoft.com/office/drawing/2014/main" id="{F570D1BF-7888-2940-8D6E-4569D8E26841}"/>
                </a:ext>
              </a:extLst>
            </p:cNvPr>
            <p:cNvSpPr txBox="1">
              <a:spLocks noChangeArrowheads="1"/>
            </p:cNvSpPr>
            <p:nvPr/>
          </p:nvSpPr>
          <p:spPr bwMode="auto">
            <a:xfrm>
              <a:off x="3519488" y="5168900"/>
              <a:ext cx="1379537" cy="328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DHCP ACK</a:t>
              </a:r>
              <a:endParaRPr lang="en-US" altLang="en-US" sz="1600">
                <a:solidFill>
                  <a:srgbClr val="000000"/>
                </a:solidFill>
                <a:latin typeface="Comic Sans MS" panose="030F0902030302020204" pitchFamily="66" charset="0"/>
              </a:endParaRPr>
            </a:p>
          </p:txBody>
        </p:sp>
        <p:sp>
          <p:nvSpPr>
            <p:cNvPr id="92245" name="Text Box 34">
              <a:extLst>
                <a:ext uri="{FF2B5EF4-FFF2-40B4-BE49-F238E27FC236}">
                  <a16:creationId xmlns:a16="http://schemas.microsoft.com/office/drawing/2014/main" id="{D7C2FE46-0B57-074A-A8D0-AD949686CE19}"/>
                </a:ext>
              </a:extLst>
            </p:cNvPr>
            <p:cNvSpPr txBox="1">
              <a:spLocks noChangeArrowheads="1"/>
            </p:cNvSpPr>
            <p:nvPr/>
          </p:nvSpPr>
          <p:spPr bwMode="auto">
            <a:xfrm>
              <a:off x="3616325" y="5421313"/>
              <a:ext cx="2413000" cy="101917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a:solidFill>
                    <a:srgbClr val="000000"/>
                  </a:solidFill>
                </a:rPr>
                <a:t>src: 223.1.2.5, 67      </a:t>
              </a:r>
            </a:p>
            <a:p>
              <a:pPr algn="ctr"/>
              <a:r>
                <a:rPr lang="en-US" altLang="en-US" sz="1200">
                  <a:solidFill>
                    <a:srgbClr val="000000"/>
                  </a:solidFill>
                </a:rPr>
                <a:t>dest:  255.255.255.255, 68</a:t>
              </a:r>
            </a:p>
            <a:p>
              <a:pPr algn="ctr"/>
              <a:r>
                <a:rPr lang="en-US" altLang="en-US" sz="1200">
                  <a:solidFill>
                    <a:srgbClr val="000000"/>
                  </a:solidFill>
                </a:rPr>
                <a:t>yiaddrr: 223.1.2.4</a:t>
              </a:r>
            </a:p>
            <a:p>
              <a:pPr algn="ctr"/>
              <a:r>
                <a:rPr lang="en-US" altLang="en-US" sz="1200">
                  <a:solidFill>
                    <a:srgbClr val="000000"/>
                  </a:solidFill>
                </a:rPr>
                <a:t>transaction ID: 655</a:t>
              </a:r>
            </a:p>
            <a:p>
              <a:pPr algn="ctr"/>
              <a:r>
                <a:rPr lang="en-US" altLang="en-US" sz="1200">
                  <a:solidFill>
                    <a:srgbClr val="000000"/>
                  </a:solidFill>
                </a:rPr>
                <a:t>lifetime: 3600 secs</a:t>
              </a:r>
              <a:endParaRPr lang="en-US" altLang="en-US" sz="1000">
                <a:solidFill>
                  <a:srgbClr val="000000"/>
                </a:solidFill>
                <a:latin typeface="Comic Sans MS" panose="030F0902030302020204" pitchFamily="66" charset="0"/>
              </a:endParaRPr>
            </a:p>
          </p:txBody>
        </p:sp>
      </p:grpSp>
      <p:grpSp>
        <p:nvGrpSpPr>
          <p:cNvPr id="92172" name="Group 36">
            <a:extLst>
              <a:ext uri="{FF2B5EF4-FFF2-40B4-BE49-F238E27FC236}">
                <a16:creationId xmlns:a16="http://schemas.microsoft.com/office/drawing/2014/main" id="{DA7C4E36-BD2E-C243-ACAC-BAA86E1015C3}"/>
              </a:ext>
            </a:extLst>
          </p:cNvPr>
          <p:cNvGrpSpPr>
            <a:grpSpLocks/>
          </p:cNvGrpSpPr>
          <p:nvPr/>
        </p:nvGrpSpPr>
        <p:grpSpPr bwMode="auto">
          <a:xfrm>
            <a:off x="6294438" y="1781175"/>
            <a:ext cx="784225" cy="549275"/>
            <a:chOff x="4420" y="878"/>
            <a:chExt cx="614" cy="458"/>
          </a:xfrm>
        </p:grpSpPr>
        <p:pic>
          <p:nvPicPr>
            <p:cNvPr id="92222" name="Picture 37" descr="laptop_keyboard">
              <a:extLst>
                <a:ext uri="{FF2B5EF4-FFF2-40B4-BE49-F238E27FC236}">
                  <a16:creationId xmlns:a16="http://schemas.microsoft.com/office/drawing/2014/main" id="{8D6349F4-7690-A549-A172-C28097324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3" name="Freeform 38">
              <a:extLst>
                <a:ext uri="{FF2B5EF4-FFF2-40B4-BE49-F238E27FC236}">
                  <a16:creationId xmlns:a16="http://schemas.microsoft.com/office/drawing/2014/main" id="{1913F0ED-34EF-1245-8253-972472F88C13}"/>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92224" name="Picture 39" descr="screen">
              <a:extLst>
                <a:ext uri="{FF2B5EF4-FFF2-40B4-BE49-F238E27FC236}">
                  <a16:creationId xmlns:a16="http://schemas.microsoft.com/office/drawing/2014/main" id="{9F17C415-4686-FA43-85D6-98C0A29D1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5" name="Freeform 40">
              <a:extLst>
                <a:ext uri="{FF2B5EF4-FFF2-40B4-BE49-F238E27FC236}">
                  <a16:creationId xmlns:a16="http://schemas.microsoft.com/office/drawing/2014/main" id="{5B8AB27B-5546-834A-BA06-1CFE18BB3DA3}"/>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6" name="Freeform 41">
              <a:extLst>
                <a:ext uri="{FF2B5EF4-FFF2-40B4-BE49-F238E27FC236}">
                  <a16:creationId xmlns:a16="http://schemas.microsoft.com/office/drawing/2014/main" id="{F7C8F176-4AB3-AF44-8CF7-D2A8F5EF5C1D}"/>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7" name="Freeform 42">
              <a:extLst>
                <a:ext uri="{FF2B5EF4-FFF2-40B4-BE49-F238E27FC236}">
                  <a16:creationId xmlns:a16="http://schemas.microsoft.com/office/drawing/2014/main" id="{E41739FB-0CBF-A74E-8925-A67A72234EFB}"/>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8" name="Freeform 43">
              <a:extLst>
                <a:ext uri="{FF2B5EF4-FFF2-40B4-BE49-F238E27FC236}">
                  <a16:creationId xmlns:a16="http://schemas.microsoft.com/office/drawing/2014/main" id="{94B610FA-731D-2244-9918-D663FD38E3B7}"/>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9" name="Freeform 44">
              <a:extLst>
                <a:ext uri="{FF2B5EF4-FFF2-40B4-BE49-F238E27FC236}">
                  <a16:creationId xmlns:a16="http://schemas.microsoft.com/office/drawing/2014/main" id="{C5585A00-B141-C847-95CD-7AD302AADFE1}"/>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0" name="Freeform 45">
              <a:extLst>
                <a:ext uri="{FF2B5EF4-FFF2-40B4-BE49-F238E27FC236}">
                  <a16:creationId xmlns:a16="http://schemas.microsoft.com/office/drawing/2014/main" id="{C53CC48A-6E42-B740-B934-0CF7CB03FCDF}"/>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31" name="Group 46">
              <a:extLst>
                <a:ext uri="{FF2B5EF4-FFF2-40B4-BE49-F238E27FC236}">
                  <a16:creationId xmlns:a16="http://schemas.microsoft.com/office/drawing/2014/main" id="{6F039688-364E-4B41-AFB1-755243506FDF}"/>
                </a:ext>
              </a:extLst>
            </p:cNvPr>
            <p:cNvGrpSpPr>
              <a:grpSpLocks/>
            </p:cNvGrpSpPr>
            <p:nvPr/>
          </p:nvGrpSpPr>
          <p:grpSpPr bwMode="auto">
            <a:xfrm>
              <a:off x="4584" y="1203"/>
              <a:ext cx="119" cy="53"/>
              <a:chOff x="1740" y="2642"/>
              <a:chExt cx="752" cy="327"/>
            </a:xfrm>
          </p:grpSpPr>
          <p:sp>
            <p:nvSpPr>
              <p:cNvPr id="92238" name="Freeform 47">
                <a:extLst>
                  <a:ext uri="{FF2B5EF4-FFF2-40B4-BE49-F238E27FC236}">
                    <a16:creationId xmlns:a16="http://schemas.microsoft.com/office/drawing/2014/main" id="{2CA60AA0-81CB-504D-BF3D-13B198628743}"/>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9" name="Freeform 48">
                <a:extLst>
                  <a:ext uri="{FF2B5EF4-FFF2-40B4-BE49-F238E27FC236}">
                    <a16:creationId xmlns:a16="http://schemas.microsoft.com/office/drawing/2014/main" id="{C1ECA861-10ED-5B44-86E9-896A183927BF}"/>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0" name="Freeform 49">
                <a:extLst>
                  <a:ext uri="{FF2B5EF4-FFF2-40B4-BE49-F238E27FC236}">
                    <a16:creationId xmlns:a16="http://schemas.microsoft.com/office/drawing/2014/main" id="{083DD1EB-8D8B-EB49-B7C5-3DFD1445D207}"/>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1" name="Freeform 50">
                <a:extLst>
                  <a:ext uri="{FF2B5EF4-FFF2-40B4-BE49-F238E27FC236}">
                    <a16:creationId xmlns:a16="http://schemas.microsoft.com/office/drawing/2014/main" id="{D6C2EAF6-6FA4-8C40-BAFB-CD626D8FE02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2" name="Freeform 51">
                <a:extLst>
                  <a:ext uri="{FF2B5EF4-FFF2-40B4-BE49-F238E27FC236}">
                    <a16:creationId xmlns:a16="http://schemas.microsoft.com/office/drawing/2014/main" id="{F96677EF-977B-044A-A1D8-4BCE63FBDC9C}"/>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3" name="Freeform 52">
                <a:extLst>
                  <a:ext uri="{FF2B5EF4-FFF2-40B4-BE49-F238E27FC236}">
                    <a16:creationId xmlns:a16="http://schemas.microsoft.com/office/drawing/2014/main" id="{6C23BA34-75ED-2A48-BCFB-7FA012E4697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232" name="Freeform 53">
              <a:extLst>
                <a:ext uri="{FF2B5EF4-FFF2-40B4-BE49-F238E27FC236}">
                  <a16:creationId xmlns:a16="http://schemas.microsoft.com/office/drawing/2014/main" id="{1434ACFA-235A-3E4D-86D1-C35C67AD81DC}"/>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3" name="Freeform 54">
              <a:extLst>
                <a:ext uri="{FF2B5EF4-FFF2-40B4-BE49-F238E27FC236}">
                  <a16:creationId xmlns:a16="http://schemas.microsoft.com/office/drawing/2014/main" id="{C5C80C63-369D-504A-B45B-C8F8246C8EE7}"/>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4" name="Freeform 55">
              <a:extLst>
                <a:ext uri="{FF2B5EF4-FFF2-40B4-BE49-F238E27FC236}">
                  <a16:creationId xmlns:a16="http://schemas.microsoft.com/office/drawing/2014/main" id="{C96B7945-9A3C-514D-970D-686DBC86C99D}"/>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5" name="Freeform 56">
              <a:extLst>
                <a:ext uri="{FF2B5EF4-FFF2-40B4-BE49-F238E27FC236}">
                  <a16:creationId xmlns:a16="http://schemas.microsoft.com/office/drawing/2014/main" id="{D4E9630D-8CB6-A944-A1AC-DC13A1712A95}"/>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6" name="Freeform 57">
              <a:extLst>
                <a:ext uri="{FF2B5EF4-FFF2-40B4-BE49-F238E27FC236}">
                  <a16:creationId xmlns:a16="http://schemas.microsoft.com/office/drawing/2014/main" id="{D80DEAD3-8E26-844C-BA8D-213E39F2E780}"/>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7" name="Freeform 58">
              <a:extLst>
                <a:ext uri="{FF2B5EF4-FFF2-40B4-BE49-F238E27FC236}">
                  <a16:creationId xmlns:a16="http://schemas.microsoft.com/office/drawing/2014/main" id="{023AE367-8F82-3541-9DAD-7CDBEF37FDCE}"/>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2173" name="Group 60">
            <a:extLst>
              <a:ext uri="{FF2B5EF4-FFF2-40B4-BE49-F238E27FC236}">
                <a16:creationId xmlns:a16="http://schemas.microsoft.com/office/drawing/2014/main" id="{8EFCDF43-BFF7-6146-86C3-55B08E57C228}"/>
              </a:ext>
            </a:extLst>
          </p:cNvPr>
          <p:cNvGrpSpPr>
            <a:grpSpLocks/>
          </p:cNvGrpSpPr>
          <p:nvPr/>
        </p:nvGrpSpPr>
        <p:grpSpPr bwMode="auto">
          <a:xfrm>
            <a:off x="1717675" y="1590675"/>
            <a:ext cx="334963" cy="536575"/>
            <a:chOff x="4140" y="429"/>
            <a:chExt cx="1425" cy="2396"/>
          </a:xfrm>
        </p:grpSpPr>
        <p:sp>
          <p:nvSpPr>
            <p:cNvPr id="92190" name="Freeform 61">
              <a:extLst>
                <a:ext uri="{FF2B5EF4-FFF2-40B4-BE49-F238E27FC236}">
                  <a16:creationId xmlns:a16="http://schemas.microsoft.com/office/drawing/2014/main" id="{C2702BC3-4274-9C45-8C52-79DD747FA92F}"/>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1" name="Rectangle 62">
              <a:extLst>
                <a:ext uri="{FF2B5EF4-FFF2-40B4-BE49-F238E27FC236}">
                  <a16:creationId xmlns:a16="http://schemas.microsoft.com/office/drawing/2014/main" id="{3858D1E8-4974-0543-B904-C8E29402BC04}"/>
                </a:ext>
              </a:extLst>
            </p:cNvPr>
            <p:cNvSpPr>
              <a:spLocks noChangeArrowheads="1"/>
            </p:cNvSpPr>
            <p:nvPr/>
          </p:nvSpPr>
          <p:spPr bwMode="auto">
            <a:xfrm>
              <a:off x="4208" y="429"/>
              <a:ext cx="1047"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92" name="Freeform 63">
              <a:extLst>
                <a:ext uri="{FF2B5EF4-FFF2-40B4-BE49-F238E27FC236}">
                  <a16:creationId xmlns:a16="http://schemas.microsoft.com/office/drawing/2014/main" id="{6A95B72E-94D4-0F42-90F5-5BDC7BA24C8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3" name="Freeform 64">
              <a:extLst>
                <a:ext uri="{FF2B5EF4-FFF2-40B4-BE49-F238E27FC236}">
                  <a16:creationId xmlns:a16="http://schemas.microsoft.com/office/drawing/2014/main" id="{DFB34C56-1EEF-D744-A1D9-BE360CFDF8CF}"/>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4" name="Rectangle 65">
              <a:extLst>
                <a:ext uri="{FF2B5EF4-FFF2-40B4-BE49-F238E27FC236}">
                  <a16:creationId xmlns:a16="http://schemas.microsoft.com/office/drawing/2014/main" id="{E87BD2AC-715F-014E-A52B-357BFCFC2B6B}"/>
                </a:ext>
              </a:extLst>
            </p:cNvPr>
            <p:cNvSpPr>
              <a:spLocks noChangeArrowheads="1"/>
            </p:cNvSpPr>
            <p:nvPr/>
          </p:nvSpPr>
          <p:spPr bwMode="auto">
            <a:xfrm>
              <a:off x="4214" y="691"/>
              <a:ext cx="594"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nvGrpSpPr>
            <p:cNvPr id="92195" name="Group 66">
              <a:extLst>
                <a:ext uri="{FF2B5EF4-FFF2-40B4-BE49-F238E27FC236}">
                  <a16:creationId xmlns:a16="http://schemas.microsoft.com/office/drawing/2014/main" id="{7D56C1D1-FC8E-144D-84F5-F6C756AD884F}"/>
                </a:ext>
              </a:extLst>
            </p:cNvPr>
            <p:cNvGrpSpPr>
              <a:grpSpLocks/>
            </p:cNvGrpSpPr>
            <p:nvPr/>
          </p:nvGrpSpPr>
          <p:grpSpPr bwMode="auto">
            <a:xfrm>
              <a:off x="4749" y="668"/>
              <a:ext cx="581" cy="145"/>
              <a:chOff x="614" y="2568"/>
              <a:chExt cx="725" cy="139"/>
            </a:xfrm>
          </p:grpSpPr>
          <p:sp>
            <p:nvSpPr>
              <p:cNvPr id="92220" name="AutoShape 67">
                <a:extLst>
                  <a:ext uri="{FF2B5EF4-FFF2-40B4-BE49-F238E27FC236}">
                    <a16:creationId xmlns:a16="http://schemas.microsoft.com/office/drawing/2014/main" id="{13B2DA1B-A3E4-9D4C-8E9E-93F2BA335D17}"/>
                  </a:ext>
                </a:extLst>
              </p:cNvPr>
              <p:cNvSpPr>
                <a:spLocks noChangeArrowheads="1"/>
              </p:cNvSpPr>
              <p:nvPr/>
            </p:nvSpPr>
            <p:spPr bwMode="auto">
              <a:xfrm>
                <a:off x="613" y="2570"/>
                <a:ext cx="725" cy="136"/>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21" name="AutoShape 68">
                <a:extLst>
                  <a:ext uri="{FF2B5EF4-FFF2-40B4-BE49-F238E27FC236}">
                    <a16:creationId xmlns:a16="http://schemas.microsoft.com/office/drawing/2014/main" id="{E5E38FC1-BF24-BF4A-AB0F-233B70469E56}"/>
                  </a:ext>
                </a:extLst>
              </p:cNvPr>
              <p:cNvSpPr>
                <a:spLocks noChangeArrowheads="1"/>
              </p:cNvSpPr>
              <p:nvPr/>
            </p:nvSpPr>
            <p:spPr bwMode="auto">
              <a:xfrm>
                <a:off x="629" y="2584"/>
                <a:ext cx="691"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196" name="Rectangle 69">
              <a:extLst>
                <a:ext uri="{FF2B5EF4-FFF2-40B4-BE49-F238E27FC236}">
                  <a16:creationId xmlns:a16="http://schemas.microsoft.com/office/drawing/2014/main" id="{CCAC3290-B56D-404D-8778-6CE0A39771FC}"/>
                </a:ext>
              </a:extLst>
            </p:cNvPr>
            <p:cNvSpPr>
              <a:spLocks noChangeArrowheads="1"/>
            </p:cNvSpPr>
            <p:nvPr/>
          </p:nvSpPr>
          <p:spPr bwMode="auto">
            <a:xfrm>
              <a:off x="4221" y="1017"/>
              <a:ext cx="60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nvGrpSpPr>
            <p:cNvPr id="92197" name="Group 70">
              <a:extLst>
                <a:ext uri="{FF2B5EF4-FFF2-40B4-BE49-F238E27FC236}">
                  <a16:creationId xmlns:a16="http://schemas.microsoft.com/office/drawing/2014/main" id="{62C0C03A-E1B1-DD4A-804C-856CF30B10F0}"/>
                </a:ext>
              </a:extLst>
            </p:cNvPr>
            <p:cNvGrpSpPr>
              <a:grpSpLocks/>
            </p:cNvGrpSpPr>
            <p:nvPr/>
          </p:nvGrpSpPr>
          <p:grpSpPr bwMode="auto">
            <a:xfrm>
              <a:off x="4747" y="994"/>
              <a:ext cx="581" cy="134"/>
              <a:chOff x="614" y="2568"/>
              <a:chExt cx="725" cy="139"/>
            </a:xfrm>
          </p:grpSpPr>
          <p:sp>
            <p:nvSpPr>
              <p:cNvPr id="92218" name="AutoShape 71">
                <a:extLst>
                  <a:ext uri="{FF2B5EF4-FFF2-40B4-BE49-F238E27FC236}">
                    <a16:creationId xmlns:a16="http://schemas.microsoft.com/office/drawing/2014/main" id="{6FB96E8E-3160-844B-9FF3-B90D06AD1C47}"/>
                  </a:ext>
                </a:extLst>
              </p:cNvPr>
              <p:cNvSpPr>
                <a:spLocks noChangeArrowheads="1"/>
              </p:cNvSpPr>
              <p:nvPr/>
            </p:nvSpPr>
            <p:spPr bwMode="auto">
              <a:xfrm>
                <a:off x="615" y="2570"/>
                <a:ext cx="725"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9" name="AutoShape 72">
                <a:extLst>
                  <a:ext uri="{FF2B5EF4-FFF2-40B4-BE49-F238E27FC236}">
                    <a16:creationId xmlns:a16="http://schemas.microsoft.com/office/drawing/2014/main" id="{EE8ACBA8-E029-DF4A-BDAA-5CB34744BD54}"/>
                  </a:ext>
                </a:extLst>
              </p:cNvPr>
              <p:cNvSpPr>
                <a:spLocks noChangeArrowheads="1"/>
              </p:cNvSpPr>
              <p:nvPr/>
            </p:nvSpPr>
            <p:spPr bwMode="auto">
              <a:xfrm>
                <a:off x="632" y="2585"/>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198" name="Rectangle 73">
              <a:extLst>
                <a:ext uri="{FF2B5EF4-FFF2-40B4-BE49-F238E27FC236}">
                  <a16:creationId xmlns:a16="http://schemas.microsoft.com/office/drawing/2014/main" id="{27A46FD5-62BC-B14F-AFD6-527325D328F0}"/>
                </a:ext>
              </a:extLst>
            </p:cNvPr>
            <p:cNvSpPr>
              <a:spLocks noChangeArrowheads="1"/>
            </p:cNvSpPr>
            <p:nvPr/>
          </p:nvSpPr>
          <p:spPr bwMode="auto">
            <a:xfrm>
              <a:off x="4214" y="1358"/>
              <a:ext cx="60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99" name="Rectangle 74">
              <a:extLst>
                <a:ext uri="{FF2B5EF4-FFF2-40B4-BE49-F238E27FC236}">
                  <a16:creationId xmlns:a16="http://schemas.microsoft.com/office/drawing/2014/main" id="{FBE82211-3412-984F-ADBC-F0D4540CFD84}"/>
                </a:ext>
              </a:extLst>
            </p:cNvPr>
            <p:cNvSpPr>
              <a:spLocks noChangeArrowheads="1"/>
            </p:cNvSpPr>
            <p:nvPr/>
          </p:nvSpPr>
          <p:spPr bwMode="auto">
            <a:xfrm>
              <a:off x="4228" y="1655"/>
              <a:ext cx="594"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nvGrpSpPr>
            <p:cNvPr id="92200" name="Group 75">
              <a:extLst>
                <a:ext uri="{FF2B5EF4-FFF2-40B4-BE49-F238E27FC236}">
                  <a16:creationId xmlns:a16="http://schemas.microsoft.com/office/drawing/2014/main" id="{CB8AFF85-8E3D-4E45-94F3-71FE3F4538CC}"/>
                </a:ext>
              </a:extLst>
            </p:cNvPr>
            <p:cNvGrpSpPr>
              <a:grpSpLocks/>
            </p:cNvGrpSpPr>
            <p:nvPr/>
          </p:nvGrpSpPr>
          <p:grpSpPr bwMode="auto">
            <a:xfrm>
              <a:off x="4735" y="1627"/>
              <a:ext cx="582" cy="151"/>
              <a:chOff x="614" y="2568"/>
              <a:chExt cx="725" cy="139"/>
            </a:xfrm>
          </p:grpSpPr>
          <p:sp>
            <p:nvSpPr>
              <p:cNvPr id="92216" name="AutoShape 76">
                <a:extLst>
                  <a:ext uri="{FF2B5EF4-FFF2-40B4-BE49-F238E27FC236}">
                    <a16:creationId xmlns:a16="http://schemas.microsoft.com/office/drawing/2014/main" id="{8A971F33-7A3C-FE44-AC43-936A0F4C860A}"/>
                  </a:ext>
                </a:extLst>
              </p:cNvPr>
              <p:cNvSpPr>
                <a:spLocks noChangeArrowheads="1"/>
              </p:cNvSpPr>
              <p:nvPr/>
            </p:nvSpPr>
            <p:spPr bwMode="auto">
              <a:xfrm>
                <a:off x="613" y="2568"/>
                <a:ext cx="724"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7" name="AutoShape 77">
                <a:extLst>
                  <a:ext uri="{FF2B5EF4-FFF2-40B4-BE49-F238E27FC236}">
                    <a16:creationId xmlns:a16="http://schemas.microsoft.com/office/drawing/2014/main" id="{22F72184-044F-D448-B9DA-71AA76067528}"/>
                  </a:ext>
                </a:extLst>
              </p:cNvPr>
              <p:cNvSpPr>
                <a:spLocks noChangeArrowheads="1"/>
              </p:cNvSpPr>
              <p:nvPr/>
            </p:nvSpPr>
            <p:spPr bwMode="auto">
              <a:xfrm>
                <a:off x="630" y="2581"/>
                <a:ext cx="690"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201" name="Freeform 78">
              <a:extLst>
                <a:ext uri="{FF2B5EF4-FFF2-40B4-BE49-F238E27FC236}">
                  <a16:creationId xmlns:a16="http://schemas.microsoft.com/office/drawing/2014/main" id="{BC9939E1-B9E7-7C48-9C25-7B51C531D26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02" name="Group 79">
              <a:extLst>
                <a:ext uri="{FF2B5EF4-FFF2-40B4-BE49-F238E27FC236}">
                  <a16:creationId xmlns:a16="http://schemas.microsoft.com/office/drawing/2014/main" id="{0128B520-0435-7848-831F-77567A7F59C5}"/>
                </a:ext>
              </a:extLst>
            </p:cNvPr>
            <p:cNvGrpSpPr>
              <a:grpSpLocks/>
            </p:cNvGrpSpPr>
            <p:nvPr/>
          </p:nvGrpSpPr>
          <p:grpSpPr bwMode="auto">
            <a:xfrm>
              <a:off x="4739" y="1327"/>
              <a:ext cx="582" cy="139"/>
              <a:chOff x="614" y="2568"/>
              <a:chExt cx="725" cy="139"/>
            </a:xfrm>
          </p:grpSpPr>
          <p:sp>
            <p:nvSpPr>
              <p:cNvPr id="92214" name="AutoShape 80">
                <a:extLst>
                  <a:ext uri="{FF2B5EF4-FFF2-40B4-BE49-F238E27FC236}">
                    <a16:creationId xmlns:a16="http://schemas.microsoft.com/office/drawing/2014/main" id="{C588327A-0D8F-FE47-9288-E818EEE71C0D}"/>
                  </a:ext>
                </a:extLst>
              </p:cNvPr>
              <p:cNvSpPr>
                <a:spLocks noChangeArrowheads="1"/>
              </p:cNvSpPr>
              <p:nvPr/>
            </p:nvSpPr>
            <p:spPr bwMode="auto">
              <a:xfrm>
                <a:off x="617" y="2570"/>
                <a:ext cx="724" cy="135"/>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5" name="AutoShape 81">
                <a:extLst>
                  <a:ext uri="{FF2B5EF4-FFF2-40B4-BE49-F238E27FC236}">
                    <a16:creationId xmlns:a16="http://schemas.microsoft.com/office/drawing/2014/main" id="{B55A7E39-4C85-074B-98C7-2D5978F0B27D}"/>
                  </a:ext>
                </a:extLst>
              </p:cNvPr>
              <p:cNvSpPr>
                <a:spLocks noChangeArrowheads="1"/>
              </p:cNvSpPr>
              <p:nvPr/>
            </p:nvSpPr>
            <p:spPr bwMode="auto">
              <a:xfrm>
                <a:off x="633" y="2584"/>
                <a:ext cx="690"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203" name="Rectangle 82">
              <a:extLst>
                <a:ext uri="{FF2B5EF4-FFF2-40B4-BE49-F238E27FC236}">
                  <a16:creationId xmlns:a16="http://schemas.microsoft.com/office/drawing/2014/main" id="{75C0C12A-C8C2-3949-B653-6E81E3D03160}"/>
                </a:ext>
              </a:extLst>
            </p:cNvPr>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04" name="Freeform 83">
              <a:extLst>
                <a:ext uri="{FF2B5EF4-FFF2-40B4-BE49-F238E27FC236}">
                  <a16:creationId xmlns:a16="http://schemas.microsoft.com/office/drawing/2014/main" id="{3A22CDCC-C6B6-EC40-9DB6-61C527464D8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5" name="Freeform 84">
              <a:extLst>
                <a:ext uri="{FF2B5EF4-FFF2-40B4-BE49-F238E27FC236}">
                  <a16:creationId xmlns:a16="http://schemas.microsoft.com/office/drawing/2014/main" id="{2E41E219-E41F-124A-A520-8C40B639868F}"/>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6" name="Oval 85">
              <a:extLst>
                <a:ext uri="{FF2B5EF4-FFF2-40B4-BE49-F238E27FC236}">
                  <a16:creationId xmlns:a16="http://schemas.microsoft.com/office/drawing/2014/main" id="{C214B481-109D-C34D-8944-2BFDEE8C8583}"/>
                </a:ext>
              </a:extLst>
            </p:cNvPr>
            <p:cNvSpPr>
              <a:spLocks noChangeArrowheads="1"/>
            </p:cNvSpPr>
            <p:nvPr/>
          </p:nvSpPr>
          <p:spPr bwMode="auto">
            <a:xfrm>
              <a:off x="5518" y="2612"/>
              <a:ext cx="47"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07" name="Freeform 86">
              <a:extLst>
                <a:ext uri="{FF2B5EF4-FFF2-40B4-BE49-F238E27FC236}">
                  <a16:creationId xmlns:a16="http://schemas.microsoft.com/office/drawing/2014/main" id="{6EDC05AC-1243-A14C-AF2C-622AECD282F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8" name="AutoShape 87">
              <a:extLst>
                <a:ext uri="{FF2B5EF4-FFF2-40B4-BE49-F238E27FC236}">
                  <a16:creationId xmlns:a16="http://schemas.microsoft.com/office/drawing/2014/main" id="{3219D076-3B46-754A-8330-29C8662461B0}"/>
                </a:ext>
              </a:extLst>
            </p:cNvPr>
            <p:cNvSpPr>
              <a:spLocks noChangeArrowheads="1"/>
            </p:cNvSpPr>
            <p:nvPr/>
          </p:nvSpPr>
          <p:spPr bwMode="auto">
            <a:xfrm>
              <a:off x="4140" y="2676"/>
              <a:ext cx="1202" cy="149"/>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09" name="AutoShape 88">
              <a:extLst>
                <a:ext uri="{FF2B5EF4-FFF2-40B4-BE49-F238E27FC236}">
                  <a16:creationId xmlns:a16="http://schemas.microsoft.com/office/drawing/2014/main" id="{8995D53E-8A86-8C45-92ED-DC8BE55C44AC}"/>
                </a:ext>
              </a:extLst>
            </p:cNvPr>
            <p:cNvSpPr>
              <a:spLocks noChangeArrowheads="1"/>
            </p:cNvSpPr>
            <p:nvPr/>
          </p:nvSpPr>
          <p:spPr bwMode="auto">
            <a:xfrm>
              <a:off x="4208" y="2712"/>
              <a:ext cx="106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0" name="Oval 89">
              <a:extLst>
                <a:ext uri="{FF2B5EF4-FFF2-40B4-BE49-F238E27FC236}">
                  <a16:creationId xmlns:a16="http://schemas.microsoft.com/office/drawing/2014/main" id="{46E3292A-58C5-1D4B-A4D7-BE91D794BF5B}"/>
                </a:ext>
              </a:extLst>
            </p:cNvPr>
            <p:cNvSpPr>
              <a:spLocks noChangeArrowheads="1"/>
            </p:cNvSpPr>
            <p:nvPr/>
          </p:nvSpPr>
          <p:spPr bwMode="auto">
            <a:xfrm>
              <a:off x="4309" y="2385"/>
              <a:ext cx="155"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1" name="Oval 90">
              <a:extLst>
                <a:ext uri="{FF2B5EF4-FFF2-40B4-BE49-F238E27FC236}">
                  <a16:creationId xmlns:a16="http://schemas.microsoft.com/office/drawing/2014/main" id="{8B471055-7D33-2547-A7EA-BBD864D2AD8F}"/>
                </a:ext>
              </a:extLst>
            </p:cNvPr>
            <p:cNvSpPr>
              <a:spLocks noChangeArrowheads="1"/>
            </p:cNvSpPr>
            <p:nvPr/>
          </p:nvSpPr>
          <p:spPr bwMode="auto">
            <a:xfrm>
              <a:off x="4484" y="2385"/>
              <a:ext cx="162"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600">
                <a:solidFill>
                  <a:srgbClr val="FF0000"/>
                </a:solidFill>
                <a:latin typeface="Tahoma" panose="020B0604030504040204" pitchFamily="34" charset="0"/>
                <a:cs typeface="Arial" panose="020B0604020202020204" pitchFamily="34" charset="0"/>
              </a:endParaRPr>
            </a:p>
          </p:txBody>
        </p:sp>
        <p:sp>
          <p:nvSpPr>
            <p:cNvPr id="92212" name="Oval 91">
              <a:extLst>
                <a:ext uri="{FF2B5EF4-FFF2-40B4-BE49-F238E27FC236}">
                  <a16:creationId xmlns:a16="http://schemas.microsoft.com/office/drawing/2014/main" id="{7F52F0D0-6D0D-9B49-A2DE-E4EB1E1C6D21}"/>
                </a:ext>
              </a:extLst>
            </p:cNvPr>
            <p:cNvSpPr>
              <a:spLocks noChangeArrowheads="1"/>
            </p:cNvSpPr>
            <p:nvPr/>
          </p:nvSpPr>
          <p:spPr bwMode="auto">
            <a:xfrm>
              <a:off x="4660" y="2378"/>
              <a:ext cx="162"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3" name="Rectangle 92">
              <a:extLst>
                <a:ext uri="{FF2B5EF4-FFF2-40B4-BE49-F238E27FC236}">
                  <a16:creationId xmlns:a16="http://schemas.microsoft.com/office/drawing/2014/main" id="{426BE3C1-23B8-1741-BB6E-67307F8683EC}"/>
                </a:ext>
              </a:extLst>
            </p:cNvPr>
            <p:cNvSpPr>
              <a:spLocks noChangeArrowheads="1"/>
            </p:cNvSpPr>
            <p:nvPr/>
          </p:nvSpPr>
          <p:spPr bwMode="auto">
            <a:xfrm>
              <a:off x="5065" y="1833"/>
              <a:ext cx="81" cy="766"/>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47125" name="Rectangle 94">
            <a:extLst>
              <a:ext uri="{FF2B5EF4-FFF2-40B4-BE49-F238E27FC236}">
                <a16:creationId xmlns:a16="http://schemas.microsoft.com/office/drawing/2014/main" id="{86928630-CB0D-FC4F-91AF-78D09B0CE835}"/>
              </a:ext>
            </a:extLst>
          </p:cNvPr>
          <p:cNvSpPr>
            <a:spLocks noGrp="1" noChangeArrowheads="1"/>
          </p:cNvSpPr>
          <p:nvPr>
            <p:ph type="title"/>
          </p:nvPr>
        </p:nvSpPr>
        <p:spPr>
          <a:xfrm>
            <a:off x="438150" y="255588"/>
            <a:ext cx="6824663" cy="8985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a:cs typeface="+mj-cs"/>
              </a:rPr>
              <a:t>DHCP client-server scenario</a:t>
            </a:r>
          </a:p>
        </p:txBody>
      </p:sp>
      <p:pic>
        <p:nvPicPr>
          <p:cNvPr id="92175" name="Picture 95" descr="underline_base">
            <a:extLst>
              <a:ext uri="{FF2B5EF4-FFF2-40B4-BE49-F238E27FC236}">
                <a16:creationId xmlns:a16="http://schemas.microsoft.com/office/drawing/2014/main" id="{C869282A-D910-224D-ADDE-D9DD9BD860C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931863"/>
            <a:ext cx="63992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86173545-A4FA-1E4A-B7EF-495DCF478591}"/>
              </a:ext>
            </a:extLst>
          </p:cNvPr>
          <p:cNvGrpSpPr>
            <a:grpSpLocks/>
          </p:cNvGrpSpPr>
          <p:nvPr/>
        </p:nvGrpSpPr>
        <p:grpSpPr bwMode="auto">
          <a:xfrm>
            <a:off x="3505200" y="1663700"/>
            <a:ext cx="2540000" cy="733425"/>
            <a:chOff x="7333085" y="2736938"/>
            <a:chExt cx="2539755" cy="733428"/>
          </a:xfrm>
        </p:grpSpPr>
        <p:sp>
          <p:nvSpPr>
            <p:cNvPr id="92188" name="Rectangle 2">
              <a:extLst>
                <a:ext uri="{FF2B5EF4-FFF2-40B4-BE49-F238E27FC236}">
                  <a16:creationId xmlns:a16="http://schemas.microsoft.com/office/drawing/2014/main" id="{5476FED2-E47A-2A4C-A9ED-E72AC3C680AD}"/>
                </a:ext>
              </a:extLst>
            </p:cNvPr>
            <p:cNvSpPr>
              <a:spLocks noChangeArrowheads="1"/>
            </p:cNvSpPr>
            <p:nvPr/>
          </p:nvSpPr>
          <p:spPr bwMode="auto">
            <a:xfrm>
              <a:off x="7333085" y="2736938"/>
              <a:ext cx="2521866" cy="73342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89" name="TextBox 1">
              <a:extLst>
                <a:ext uri="{FF2B5EF4-FFF2-40B4-BE49-F238E27FC236}">
                  <a16:creationId xmlns:a16="http://schemas.microsoft.com/office/drawing/2014/main" id="{9381567D-7747-0943-9568-DED00E184127}"/>
                </a:ext>
              </a:extLst>
            </p:cNvPr>
            <p:cNvSpPr txBox="1">
              <a:spLocks noChangeArrowheads="1"/>
            </p:cNvSpPr>
            <p:nvPr/>
          </p:nvSpPr>
          <p:spPr bwMode="auto">
            <a:xfrm>
              <a:off x="7344917" y="2797391"/>
              <a:ext cx="252792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FF0000"/>
                  </a:solidFill>
                  <a:latin typeface="Tahoma" panose="020B0604030504040204" pitchFamily="34" charset="0"/>
                </a:rPr>
                <a:t>Broadcast: is there a DHCP server out there?</a:t>
              </a:r>
            </a:p>
          </p:txBody>
        </p:sp>
      </p:grpSp>
      <p:grpSp>
        <p:nvGrpSpPr>
          <p:cNvPr id="10" name="Group 9">
            <a:extLst>
              <a:ext uri="{FF2B5EF4-FFF2-40B4-BE49-F238E27FC236}">
                <a16:creationId xmlns:a16="http://schemas.microsoft.com/office/drawing/2014/main" id="{563CFC94-9705-8B40-BB17-FD286BDB88C4}"/>
              </a:ext>
            </a:extLst>
          </p:cNvPr>
          <p:cNvGrpSpPr>
            <a:grpSpLocks/>
          </p:cNvGrpSpPr>
          <p:nvPr/>
        </p:nvGrpSpPr>
        <p:grpSpPr bwMode="auto">
          <a:xfrm>
            <a:off x="3670300" y="2871788"/>
            <a:ext cx="2528888" cy="884237"/>
            <a:chOff x="9144000" y="3229217"/>
            <a:chExt cx="2527923" cy="885135"/>
          </a:xfrm>
        </p:grpSpPr>
        <p:sp>
          <p:nvSpPr>
            <p:cNvPr id="92186" name="Rectangle 87">
              <a:extLst>
                <a:ext uri="{FF2B5EF4-FFF2-40B4-BE49-F238E27FC236}">
                  <a16:creationId xmlns:a16="http://schemas.microsoft.com/office/drawing/2014/main" id="{1003D39C-63A1-1B44-94E6-5E03183E933A}"/>
                </a:ext>
              </a:extLst>
            </p:cNvPr>
            <p:cNvSpPr>
              <a:spLocks noChangeArrowheads="1"/>
            </p:cNvSpPr>
            <p:nvPr/>
          </p:nvSpPr>
          <p:spPr bwMode="auto">
            <a:xfrm>
              <a:off x="9144000" y="3229217"/>
              <a:ext cx="2351575" cy="88513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87" name="TextBox 88">
              <a:extLst>
                <a:ext uri="{FF2B5EF4-FFF2-40B4-BE49-F238E27FC236}">
                  <a16:creationId xmlns:a16="http://schemas.microsoft.com/office/drawing/2014/main" id="{141B8B5F-5487-BF44-98C4-CDBAAB9BC668}"/>
                </a:ext>
              </a:extLst>
            </p:cNvPr>
            <p:cNvSpPr txBox="1">
              <a:spLocks noChangeArrowheads="1"/>
            </p:cNvSpPr>
            <p:nvPr/>
          </p:nvSpPr>
          <p:spPr bwMode="auto">
            <a:xfrm>
              <a:off x="9144000" y="3271783"/>
              <a:ext cx="25279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FF0000"/>
                  </a:solidFill>
                  <a:latin typeface="Tahoma" panose="020B0604030504040204" pitchFamily="34" charset="0"/>
                </a:rPr>
                <a:t>Broadcast: I’m a DHCP server! Here’s an IP address you can use </a:t>
              </a:r>
            </a:p>
          </p:txBody>
        </p:sp>
      </p:grpSp>
      <p:grpSp>
        <p:nvGrpSpPr>
          <p:cNvPr id="11" name="Group 10">
            <a:extLst>
              <a:ext uri="{FF2B5EF4-FFF2-40B4-BE49-F238E27FC236}">
                <a16:creationId xmlns:a16="http://schemas.microsoft.com/office/drawing/2014/main" id="{AAA266C1-5184-7448-A0AB-89E63CF51A55}"/>
              </a:ext>
            </a:extLst>
          </p:cNvPr>
          <p:cNvGrpSpPr>
            <a:grpSpLocks/>
          </p:cNvGrpSpPr>
          <p:nvPr/>
        </p:nvGrpSpPr>
        <p:grpSpPr bwMode="auto">
          <a:xfrm>
            <a:off x="2286000" y="4097338"/>
            <a:ext cx="2527300" cy="884237"/>
            <a:chOff x="8956574" y="4615923"/>
            <a:chExt cx="2527923" cy="885135"/>
          </a:xfrm>
        </p:grpSpPr>
        <p:sp>
          <p:nvSpPr>
            <p:cNvPr id="92184" name="Rectangle 89">
              <a:extLst>
                <a:ext uri="{FF2B5EF4-FFF2-40B4-BE49-F238E27FC236}">
                  <a16:creationId xmlns:a16="http://schemas.microsoft.com/office/drawing/2014/main" id="{C05ACA33-E3C1-7448-89B8-77B904ACB218}"/>
                </a:ext>
              </a:extLst>
            </p:cNvPr>
            <p:cNvSpPr>
              <a:spLocks noChangeArrowheads="1"/>
            </p:cNvSpPr>
            <p:nvPr/>
          </p:nvSpPr>
          <p:spPr bwMode="auto">
            <a:xfrm>
              <a:off x="8956574" y="4615923"/>
              <a:ext cx="2351575" cy="88513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85" name="TextBox 90">
              <a:extLst>
                <a:ext uri="{FF2B5EF4-FFF2-40B4-BE49-F238E27FC236}">
                  <a16:creationId xmlns:a16="http://schemas.microsoft.com/office/drawing/2014/main" id="{A43190EB-A864-7B48-8ACD-A39DB4444B81}"/>
                </a:ext>
              </a:extLst>
            </p:cNvPr>
            <p:cNvSpPr txBox="1">
              <a:spLocks noChangeArrowheads="1"/>
            </p:cNvSpPr>
            <p:nvPr/>
          </p:nvSpPr>
          <p:spPr bwMode="auto">
            <a:xfrm>
              <a:off x="8956574" y="4765817"/>
              <a:ext cx="252792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FF0000"/>
                  </a:solidFill>
                  <a:latin typeface="Tahoma" panose="020B0604030504040204" pitchFamily="34" charset="0"/>
                </a:rPr>
                <a:t>Broadcast: OK.  I’ll take that IP address!</a:t>
              </a:r>
            </a:p>
          </p:txBody>
        </p:sp>
      </p:grpSp>
      <p:grpSp>
        <p:nvGrpSpPr>
          <p:cNvPr id="12" name="Group 11">
            <a:extLst>
              <a:ext uri="{FF2B5EF4-FFF2-40B4-BE49-F238E27FC236}">
                <a16:creationId xmlns:a16="http://schemas.microsoft.com/office/drawing/2014/main" id="{D4A7669A-FFA9-3B47-A6F9-EBDC916D36AC}"/>
              </a:ext>
            </a:extLst>
          </p:cNvPr>
          <p:cNvGrpSpPr>
            <a:grpSpLocks/>
          </p:cNvGrpSpPr>
          <p:nvPr/>
        </p:nvGrpSpPr>
        <p:grpSpPr bwMode="auto">
          <a:xfrm>
            <a:off x="3652838" y="5465763"/>
            <a:ext cx="2528887" cy="885825"/>
            <a:chOff x="9144000" y="5555417"/>
            <a:chExt cx="2527923" cy="885135"/>
          </a:xfrm>
        </p:grpSpPr>
        <p:sp>
          <p:nvSpPr>
            <p:cNvPr id="92182" name="Rectangle 91">
              <a:extLst>
                <a:ext uri="{FF2B5EF4-FFF2-40B4-BE49-F238E27FC236}">
                  <a16:creationId xmlns:a16="http://schemas.microsoft.com/office/drawing/2014/main" id="{C6721F55-5E50-6641-8A77-182030CBDCA8}"/>
                </a:ext>
              </a:extLst>
            </p:cNvPr>
            <p:cNvSpPr>
              <a:spLocks noChangeArrowheads="1"/>
            </p:cNvSpPr>
            <p:nvPr/>
          </p:nvSpPr>
          <p:spPr bwMode="auto">
            <a:xfrm>
              <a:off x="9144000" y="5555417"/>
              <a:ext cx="2351575" cy="88513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83" name="TextBox 92">
              <a:extLst>
                <a:ext uri="{FF2B5EF4-FFF2-40B4-BE49-F238E27FC236}">
                  <a16:creationId xmlns:a16="http://schemas.microsoft.com/office/drawing/2014/main" id="{C9307FD3-7FDE-634B-894C-E372EA86DBCF}"/>
                </a:ext>
              </a:extLst>
            </p:cNvPr>
            <p:cNvSpPr txBox="1">
              <a:spLocks noChangeArrowheads="1"/>
            </p:cNvSpPr>
            <p:nvPr/>
          </p:nvSpPr>
          <p:spPr bwMode="auto">
            <a:xfrm>
              <a:off x="9144000" y="5705311"/>
              <a:ext cx="252792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FF0000"/>
                  </a:solidFill>
                  <a:latin typeface="Tahoma" panose="020B0604030504040204" pitchFamily="34" charset="0"/>
                </a:rPr>
                <a:t>Broadcast: OK.  You’ve got that IP address!</a:t>
              </a:r>
            </a:p>
          </p:txBody>
        </p:sp>
      </p:grpSp>
      <p:sp>
        <p:nvSpPr>
          <p:cNvPr id="92180" name="Slide Number Placeholder 5">
            <a:extLst>
              <a:ext uri="{FF2B5EF4-FFF2-40B4-BE49-F238E27FC236}">
                <a16:creationId xmlns:a16="http://schemas.microsoft.com/office/drawing/2014/main" id="{E2F496A0-1E28-1B45-93CA-0831D4155A7E}"/>
              </a:ext>
            </a:extLst>
          </p:cNvPr>
          <p:cNvSpPr>
            <a:spLocks noGrp="1"/>
          </p:cNvSpPr>
          <p:nvPr>
            <p:ph type="sldNum" sz="quarter" idx="12"/>
          </p:nvPr>
        </p:nvSpPr>
        <p:spPr>
          <a:xfrm>
            <a:off x="8456613" y="6475413"/>
            <a:ext cx="561975"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34CD78C4-DA6E-604E-B227-FE5D60FD6AB3}" type="slidenum">
              <a:rPr lang="en-US" altLang="en-US" sz="1200">
                <a:latin typeface="Tahoma" panose="020B0604030504040204" pitchFamily="34" charset="0"/>
              </a:rPr>
              <a:pPr/>
              <a:t>66</a:t>
            </a:fld>
            <a:endParaRPr lang="en-US" altLang="en-US" sz="1200">
              <a:latin typeface="Tahoma" panose="020B0604030504040204" pitchFamily="34" charset="0"/>
            </a:endParaRPr>
          </a:p>
        </p:txBody>
      </p:sp>
      <p:sp>
        <p:nvSpPr>
          <p:cNvPr id="92181" name="Footer Placeholder 2">
            <a:extLst>
              <a:ext uri="{FF2B5EF4-FFF2-40B4-BE49-F238E27FC236}">
                <a16:creationId xmlns:a16="http://schemas.microsoft.com/office/drawing/2014/main" id="{9DA9E249-0D2E-3541-BD8B-ED578B127D6E}"/>
              </a:ext>
            </a:extLst>
          </p:cNvPr>
          <p:cNvSpPr>
            <a:spLocks noGrp="1"/>
          </p:cNvSpPr>
          <p:nvPr>
            <p:ph type="ftr" sz="quarter" idx="11"/>
          </p:nvPr>
        </p:nvSpPr>
        <p:spPr>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2" name="Rectangle 1">
            <a:extLst>
              <a:ext uri="{FF2B5EF4-FFF2-40B4-BE49-F238E27FC236}">
                <a16:creationId xmlns:a16="http://schemas.microsoft.com/office/drawing/2014/main" id="{B988BC12-C9D5-1D47-9710-10F83F59B195}"/>
              </a:ext>
            </a:extLst>
          </p:cNvPr>
          <p:cNvSpPr/>
          <p:nvPr/>
        </p:nvSpPr>
        <p:spPr>
          <a:xfrm>
            <a:off x="6365342" y="2356480"/>
            <a:ext cx="2446638" cy="1323439"/>
          </a:xfrm>
          <a:prstGeom prst="rect">
            <a:avLst/>
          </a:prstGeom>
        </p:spPr>
        <p:txBody>
          <a:bodyPr wrap="square">
            <a:spAutoFit/>
          </a:bodyPr>
          <a:lstStyle/>
          <a:p>
            <a:r>
              <a:rPr lang="en-US" sz="1600" dirty="0">
                <a:latin typeface="+mn-lt"/>
              </a:rPr>
              <a:t>Client sends broadcast message over UDP to port 67 (reserved for DHCP) on the server, from port 68, asking for IP address</a:t>
            </a:r>
          </a:p>
        </p:txBody>
      </p:sp>
      <p:sp>
        <p:nvSpPr>
          <p:cNvPr id="97" name="TextBox 96">
            <a:extLst>
              <a:ext uri="{FF2B5EF4-FFF2-40B4-BE49-F238E27FC236}">
                <a16:creationId xmlns:a16="http://schemas.microsoft.com/office/drawing/2014/main" id="{BDEB622D-04D5-CC49-AA5F-8797F997E821}"/>
              </a:ext>
            </a:extLst>
          </p:cNvPr>
          <p:cNvSpPr txBox="1"/>
          <p:nvPr/>
        </p:nvSpPr>
        <p:spPr>
          <a:xfrm>
            <a:off x="106017" y="2677454"/>
            <a:ext cx="1729946" cy="1815882"/>
          </a:xfrm>
          <a:prstGeom prst="rect">
            <a:avLst/>
          </a:prstGeom>
          <a:noFill/>
        </p:spPr>
        <p:txBody>
          <a:bodyPr wrap="square" rtlCol="0">
            <a:spAutoFit/>
          </a:bodyPr>
          <a:lstStyle/>
          <a:p>
            <a:r>
              <a:rPr lang="en-US" sz="1600" dirty="0">
                <a:latin typeface="+mn-lt"/>
              </a:rPr>
              <a:t>DHCP server responds offering an IP address that the client can use from pool of addresses it has available. </a:t>
            </a:r>
          </a:p>
        </p:txBody>
      </p:sp>
      <p:sp>
        <p:nvSpPr>
          <p:cNvPr id="98" name="TextBox 97">
            <a:extLst>
              <a:ext uri="{FF2B5EF4-FFF2-40B4-BE49-F238E27FC236}">
                <a16:creationId xmlns:a16="http://schemas.microsoft.com/office/drawing/2014/main" id="{03A4F225-46AA-5045-97D3-A49AB8A198C6}"/>
              </a:ext>
            </a:extLst>
          </p:cNvPr>
          <p:cNvSpPr txBox="1"/>
          <p:nvPr/>
        </p:nvSpPr>
        <p:spPr>
          <a:xfrm>
            <a:off x="6366594" y="3845078"/>
            <a:ext cx="2199503" cy="2062103"/>
          </a:xfrm>
          <a:prstGeom prst="rect">
            <a:avLst/>
          </a:prstGeom>
          <a:noFill/>
        </p:spPr>
        <p:txBody>
          <a:bodyPr wrap="square" rtlCol="0">
            <a:spAutoFit/>
          </a:bodyPr>
          <a:lstStyle/>
          <a:p>
            <a:r>
              <a:rPr lang="en-US" sz="1600" dirty="0">
                <a:latin typeface="+mn-lt"/>
              </a:rPr>
              <a:t>Note: there could be several DHCP servers that might respond to client. </a:t>
            </a:r>
          </a:p>
          <a:p>
            <a:r>
              <a:rPr lang="en-US" sz="1600" dirty="0">
                <a:latin typeface="+mn-lt"/>
              </a:rPr>
              <a:t>Client chooses one to bind with and responds to that server accepting its IP address</a:t>
            </a:r>
          </a:p>
        </p:txBody>
      </p:sp>
      <p:sp>
        <p:nvSpPr>
          <p:cNvPr id="99" name="TextBox 98">
            <a:extLst>
              <a:ext uri="{FF2B5EF4-FFF2-40B4-BE49-F238E27FC236}">
                <a16:creationId xmlns:a16="http://schemas.microsoft.com/office/drawing/2014/main" id="{4512E59B-9CB2-CE4A-948F-4479F6069146}"/>
              </a:ext>
            </a:extLst>
          </p:cNvPr>
          <p:cNvSpPr txBox="1"/>
          <p:nvPr/>
        </p:nvSpPr>
        <p:spPr>
          <a:xfrm>
            <a:off x="119270" y="5220438"/>
            <a:ext cx="1754658" cy="1077218"/>
          </a:xfrm>
          <a:prstGeom prst="rect">
            <a:avLst/>
          </a:prstGeom>
          <a:noFill/>
        </p:spPr>
        <p:txBody>
          <a:bodyPr wrap="square" rtlCol="0">
            <a:spAutoFit/>
          </a:bodyPr>
          <a:lstStyle/>
          <a:p>
            <a:r>
              <a:rPr lang="en-US" sz="1600" dirty="0">
                <a:latin typeface="+mn-lt"/>
              </a:rPr>
              <a:t>Server sends final ACK binding that IP address and blocking for x secs</a:t>
            </a:r>
          </a:p>
        </p:txBody>
      </p:sp>
    </p:spTree>
    <p:extLst>
      <p:ext uri="{BB962C8B-B14F-4D97-AF65-F5344CB8AC3E}">
        <p14:creationId xmlns:p14="http://schemas.microsoft.com/office/powerpoint/2010/main" val="188265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34825"/>
                                        </p:tgtEl>
                                        <p:attrNameLst>
                                          <p:attrName>style.visibility</p:attrName>
                                        </p:attrNameLst>
                                      </p:cBhvr>
                                      <p:to>
                                        <p:strVal val="visible"/>
                                      </p:to>
                                    </p:set>
                                    <p:animEffect transition="in" filter="wipe(left)">
                                      <p:cBhvr>
                                        <p:cTn id="27" dur="500"/>
                                        <p:tgtEl>
                                          <p:spTgt spid="34825"/>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par>
                                <p:cTn id="45" presetID="22" presetClass="entr" presetSubtype="2" fill="hold" nodeType="withEffect">
                                  <p:stCondLst>
                                    <p:cond delay="0"/>
                                  </p:stCondLst>
                                  <p:childTnLst>
                                    <p:set>
                                      <p:cBhvr>
                                        <p:cTn id="46" dur="1" fill="hold">
                                          <p:stCondLst>
                                            <p:cond delay="0"/>
                                          </p:stCondLst>
                                        </p:cTn>
                                        <p:tgtEl>
                                          <p:spTgt spid="34828"/>
                                        </p:tgtEl>
                                        <p:attrNameLst>
                                          <p:attrName>style.visibility</p:attrName>
                                        </p:attrNameLst>
                                      </p:cBhvr>
                                      <p:to>
                                        <p:strVal val="visible"/>
                                      </p:to>
                                    </p:set>
                                    <p:animEffect transition="in" filter="wipe(right)">
                                      <p:cBhvr>
                                        <p:cTn id="47" dur="500"/>
                                        <p:tgtEl>
                                          <p:spTgt spid="34828"/>
                                        </p:tgtEl>
                                      </p:cBhvr>
                                    </p:animEffect>
                                  </p:childTnLst>
                                </p:cTn>
                              </p:par>
                              <p:par>
                                <p:cTn id="48" presetID="9"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par>
                                <p:cTn id="65" presetID="22" presetClass="entr" presetSubtype="8" fill="hold" nodeType="withEffect">
                                  <p:stCondLst>
                                    <p:cond delay="0"/>
                                  </p:stCondLst>
                                  <p:childTnLst>
                                    <p:set>
                                      <p:cBhvr>
                                        <p:cTn id="66" dur="1" fill="hold">
                                          <p:stCondLst>
                                            <p:cond delay="0"/>
                                          </p:stCondLst>
                                        </p:cTn>
                                        <p:tgtEl>
                                          <p:spTgt spid="34831"/>
                                        </p:tgtEl>
                                        <p:attrNameLst>
                                          <p:attrName>style.visibility</p:attrName>
                                        </p:attrNameLst>
                                      </p:cBhvr>
                                      <p:to>
                                        <p:strVal val="visible"/>
                                      </p:to>
                                    </p:set>
                                    <p:animEffect transition="in" filter="wipe(left)">
                                      <p:cBhvr>
                                        <p:cTn id="67" dur="500"/>
                                        <p:tgtEl>
                                          <p:spTgt spid="34831"/>
                                        </p:tgtEl>
                                      </p:cBhvr>
                                    </p:animEffect>
                                  </p:childTnLst>
                                </p:cTn>
                              </p:par>
                              <p:par>
                                <p:cTn id="68" presetID="9"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7" grpId="0"/>
      <p:bldP spid="98" grpId="0"/>
      <p:bldP spid="9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5" name="Rectangle 94">
            <a:extLst>
              <a:ext uri="{FF2B5EF4-FFF2-40B4-BE49-F238E27FC236}">
                <a16:creationId xmlns:a16="http://schemas.microsoft.com/office/drawing/2014/main" id="{86928630-CB0D-FC4F-91AF-78D09B0CE835}"/>
              </a:ext>
            </a:extLst>
          </p:cNvPr>
          <p:cNvSpPr>
            <a:spLocks noGrp="1" noChangeArrowheads="1"/>
          </p:cNvSpPr>
          <p:nvPr>
            <p:ph type="title"/>
          </p:nvPr>
        </p:nvSpPr>
        <p:spPr>
          <a:xfrm>
            <a:off x="438150" y="255589"/>
            <a:ext cx="7208354" cy="498174"/>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cs typeface="+mj-cs"/>
              </a:rPr>
              <a:t>DHCP client-server summary</a:t>
            </a:r>
          </a:p>
        </p:txBody>
      </p:sp>
      <p:pic>
        <p:nvPicPr>
          <p:cNvPr id="92175" name="Picture 95" descr="underline_base">
            <a:extLst>
              <a:ext uri="{FF2B5EF4-FFF2-40B4-BE49-F238E27FC236}">
                <a16:creationId xmlns:a16="http://schemas.microsoft.com/office/drawing/2014/main" id="{C869282A-D910-224D-ADDE-D9DD9BD860C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93" y="746512"/>
            <a:ext cx="6813207" cy="3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0" name="Slide Number Placeholder 5">
            <a:extLst>
              <a:ext uri="{FF2B5EF4-FFF2-40B4-BE49-F238E27FC236}">
                <a16:creationId xmlns:a16="http://schemas.microsoft.com/office/drawing/2014/main" id="{E2F496A0-1E28-1B45-93CA-0831D4155A7E}"/>
              </a:ext>
            </a:extLst>
          </p:cNvPr>
          <p:cNvSpPr>
            <a:spLocks noGrp="1"/>
          </p:cNvSpPr>
          <p:nvPr>
            <p:ph type="sldNum" sz="quarter" idx="12"/>
          </p:nvPr>
        </p:nvSpPr>
        <p:spPr>
          <a:xfrm>
            <a:off x="8456613" y="6475413"/>
            <a:ext cx="561975"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34CD78C4-DA6E-604E-B227-FE5D60FD6AB3}" type="slidenum">
              <a:rPr lang="en-US" altLang="en-US" sz="1200">
                <a:latin typeface="Tahoma" panose="020B0604030504040204" pitchFamily="34" charset="0"/>
              </a:rPr>
              <a:pPr/>
              <a:t>67</a:t>
            </a:fld>
            <a:endParaRPr lang="en-US" altLang="en-US" sz="1200">
              <a:latin typeface="Tahoma" panose="020B0604030504040204" pitchFamily="34" charset="0"/>
            </a:endParaRPr>
          </a:p>
        </p:txBody>
      </p:sp>
      <p:sp>
        <p:nvSpPr>
          <p:cNvPr id="92181" name="Footer Placeholder 2">
            <a:extLst>
              <a:ext uri="{FF2B5EF4-FFF2-40B4-BE49-F238E27FC236}">
                <a16:creationId xmlns:a16="http://schemas.microsoft.com/office/drawing/2014/main" id="{9DA9E249-0D2E-3541-BD8B-ED578B127D6E}"/>
              </a:ext>
            </a:extLst>
          </p:cNvPr>
          <p:cNvSpPr>
            <a:spLocks noGrp="1"/>
          </p:cNvSpPr>
          <p:nvPr>
            <p:ph type="ftr" sz="quarter" idx="11"/>
          </p:nvPr>
        </p:nvSpPr>
        <p:spPr>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latin typeface="Tahoma" panose="020B0604030504040204" pitchFamily="34" charset="0"/>
                <a:cs typeface="Arial" panose="020B0604020202020204" pitchFamily="34" charset="0"/>
              </a:rPr>
              <a:t>Network Layer: Data Plane</a:t>
            </a:r>
          </a:p>
        </p:txBody>
      </p:sp>
      <p:grpSp>
        <p:nvGrpSpPr>
          <p:cNvPr id="3" name="Group 2">
            <a:extLst>
              <a:ext uri="{FF2B5EF4-FFF2-40B4-BE49-F238E27FC236}">
                <a16:creationId xmlns:a16="http://schemas.microsoft.com/office/drawing/2014/main" id="{EBDD8C75-B1F2-6D4B-94B7-6F76F17DA4F0}"/>
              </a:ext>
            </a:extLst>
          </p:cNvPr>
          <p:cNvGrpSpPr/>
          <p:nvPr/>
        </p:nvGrpSpPr>
        <p:grpSpPr>
          <a:xfrm>
            <a:off x="1091128" y="1018872"/>
            <a:ext cx="8201153" cy="5740275"/>
            <a:chOff x="881063" y="1270000"/>
            <a:chExt cx="8201153" cy="5295891"/>
          </a:xfrm>
        </p:grpSpPr>
        <p:sp>
          <p:nvSpPr>
            <p:cNvPr id="92161" name="Text Box 7">
              <a:extLst>
                <a:ext uri="{FF2B5EF4-FFF2-40B4-BE49-F238E27FC236}">
                  <a16:creationId xmlns:a16="http://schemas.microsoft.com/office/drawing/2014/main" id="{4D2FA08A-607C-864D-A6B4-EFF86252C689}"/>
                </a:ext>
              </a:extLst>
            </p:cNvPr>
            <p:cNvSpPr txBox="1">
              <a:spLocks noChangeArrowheads="1"/>
            </p:cNvSpPr>
            <p:nvPr/>
          </p:nvSpPr>
          <p:spPr bwMode="auto">
            <a:xfrm>
              <a:off x="881063" y="1270000"/>
              <a:ext cx="2341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CC0000"/>
                  </a:solidFill>
                </a:rPr>
                <a:t>DHCP server: 223.1.2.5</a:t>
              </a:r>
            </a:p>
          </p:txBody>
        </p:sp>
        <p:sp>
          <p:nvSpPr>
            <p:cNvPr id="92162" name="Text Box 8">
              <a:extLst>
                <a:ext uri="{FF2B5EF4-FFF2-40B4-BE49-F238E27FC236}">
                  <a16:creationId xmlns:a16="http://schemas.microsoft.com/office/drawing/2014/main" id="{A82260B8-B901-2D44-BCEC-D399D1225516}"/>
                </a:ext>
              </a:extLst>
            </p:cNvPr>
            <p:cNvSpPr txBox="1">
              <a:spLocks noChangeArrowheads="1"/>
            </p:cNvSpPr>
            <p:nvPr/>
          </p:nvSpPr>
          <p:spPr bwMode="auto">
            <a:xfrm>
              <a:off x="6037263" y="1311275"/>
              <a:ext cx="849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a:solidFill>
                    <a:srgbClr val="CC0000"/>
                  </a:solidFill>
                </a:rPr>
                <a:t>arriving</a:t>
              </a:r>
            </a:p>
            <a:p>
              <a:pPr algn="ctr">
                <a:lnSpc>
                  <a:spcPct val="85000"/>
                </a:lnSpc>
              </a:pPr>
              <a:r>
                <a:rPr lang="en-US" altLang="en-US" sz="1600">
                  <a:solidFill>
                    <a:srgbClr val="CC0000"/>
                  </a:solidFill>
                </a:rPr>
                <a:t> client</a:t>
              </a:r>
            </a:p>
          </p:txBody>
        </p:sp>
        <p:sp>
          <p:nvSpPr>
            <p:cNvPr id="92163" name="Line 10">
              <a:extLst>
                <a:ext uri="{FF2B5EF4-FFF2-40B4-BE49-F238E27FC236}">
                  <a16:creationId xmlns:a16="http://schemas.microsoft.com/office/drawing/2014/main" id="{65EDB085-E863-1B43-B90F-0E45D9D4EFD1}"/>
                </a:ext>
              </a:extLst>
            </p:cNvPr>
            <p:cNvSpPr>
              <a:spLocks noChangeShapeType="1"/>
            </p:cNvSpPr>
            <p:nvPr/>
          </p:nvSpPr>
          <p:spPr bwMode="auto">
            <a:xfrm flipH="1">
              <a:off x="1816100" y="2163763"/>
              <a:ext cx="11113" cy="4027487"/>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64" name="Line 11">
              <a:extLst>
                <a:ext uri="{FF2B5EF4-FFF2-40B4-BE49-F238E27FC236}">
                  <a16:creationId xmlns:a16="http://schemas.microsoft.com/office/drawing/2014/main" id="{EF8970E7-7DCE-0145-B368-B55DDE3B45DF}"/>
                </a:ext>
              </a:extLst>
            </p:cNvPr>
            <p:cNvSpPr>
              <a:spLocks noChangeShapeType="1"/>
            </p:cNvSpPr>
            <p:nvPr/>
          </p:nvSpPr>
          <p:spPr bwMode="auto">
            <a:xfrm flipH="1">
              <a:off x="6342063" y="2239963"/>
              <a:ext cx="11112" cy="41402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 name="Group 5">
              <a:extLst>
                <a:ext uri="{FF2B5EF4-FFF2-40B4-BE49-F238E27FC236}">
                  <a16:creationId xmlns:a16="http://schemas.microsoft.com/office/drawing/2014/main" id="{3EE44AFD-5523-CB48-BC22-4495CA35F756}"/>
                </a:ext>
              </a:extLst>
            </p:cNvPr>
            <p:cNvGrpSpPr>
              <a:grpSpLocks/>
            </p:cNvGrpSpPr>
            <p:nvPr/>
          </p:nvGrpSpPr>
          <p:grpSpPr bwMode="auto">
            <a:xfrm>
              <a:off x="1860550" y="1329740"/>
              <a:ext cx="4395788" cy="1415048"/>
              <a:chOff x="1860550" y="1329740"/>
              <a:chExt cx="4395788" cy="1415048"/>
            </a:xfrm>
          </p:grpSpPr>
          <p:sp>
            <p:nvSpPr>
              <p:cNvPr id="92250" name="Line 9">
                <a:extLst>
                  <a:ext uri="{FF2B5EF4-FFF2-40B4-BE49-F238E27FC236}">
                    <a16:creationId xmlns:a16="http://schemas.microsoft.com/office/drawing/2014/main" id="{7C6EA98B-553F-E243-B084-73B7A3756B16}"/>
                  </a:ext>
                </a:extLst>
              </p:cNvPr>
              <p:cNvSpPr>
                <a:spLocks noChangeShapeType="1"/>
              </p:cNvSpPr>
              <p:nvPr/>
            </p:nvSpPr>
            <p:spPr bwMode="auto">
              <a:xfrm flipH="1">
                <a:off x="1860550" y="2208213"/>
                <a:ext cx="4395788" cy="536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2251" name="Group 23">
                <a:extLst>
                  <a:ext uri="{FF2B5EF4-FFF2-40B4-BE49-F238E27FC236}">
                    <a16:creationId xmlns:a16="http://schemas.microsoft.com/office/drawing/2014/main" id="{002F6E22-AA51-D849-8434-DF117C7F92D5}"/>
                  </a:ext>
                </a:extLst>
              </p:cNvPr>
              <p:cNvGrpSpPr>
                <a:grpSpLocks/>
              </p:cNvGrpSpPr>
              <p:nvPr/>
            </p:nvGrpSpPr>
            <p:grpSpPr bwMode="auto">
              <a:xfrm>
                <a:off x="3178751" y="1329740"/>
                <a:ext cx="2777553" cy="1165614"/>
                <a:chOff x="11572" y="3870"/>
                <a:chExt cx="3865" cy="1316"/>
              </a:xfrm>
            </p:grpSpPr>
            <p:sp>
              <p:nvSpPr>
                <p:cNvPr id="92252" name="Text Box 24">
                  <a:extLst>
                    <a:ext uri="{FF2B5EF4-FFF2-40B4-BE49-F238E27FC236}">
                      <a16:creationId xmlns:a16="http://schemas.microsoft.com/office/drawing/2014/main" id="{CC18300C-722C-234C-B0EB-A252D202EE71}"/>
                    </a:ext>
                  </a:extLst>
                </p:cNvPr>
                <p:cNvSpPr txBox="1">
                  <a:spLocks noChangeArrowheads="1"/>
                </p:cNvSpPr>
                <p:nvPr/>
              </p:nvSpPr>
              <p:spPr bwMode="auto">
                <a:xfrm>
                  <a:off x="11572" y="3870"/>
                  <a:ext cx="2062" cy="2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srgbClr val="000000"/>
                      </a:solidFill>
                    </a:rPr>
                    <a:t>DHCP discover</a:t>
                  </a:r>
                  <a:endParaRPr lang="en-US" altLang="en-US" sz="1200" b="1" dirty="0">
                    <a:solidFill>
                      <a:srgbClr val="000000"/>
                    </a:solidFill>
                    <a:latin typeface="Comic Sans MS" panose="030F0902030302020204" pitchFamily="66" charset="0"/>
                  </a:endParaRPr>
                </a:p>
              </p:txBody>
            </p:sp>
            <p:sp>
              <p:nvSpPr>
                <p:cNvPr id="92253" name="Text Box 25">
                  <a:extLst>
                    <a:ext uri="{FF2B5EF4-FFF2-40B4-BE49-F238E27FC236}">
                      <a16:creationId xmlns:a16="http://schemas.microsoft.com/office/drawing/2014/main" id="{F94BB7C9-8C41-744F-B418-831AD71AC46B}"/>
                    </a:ext>
                  </a:extLst>
                </p:cNvPr>
                <p:cNvSpPr txBox="1">
                  <a:spLocks noChangeArrowheads="1"/>
                </p:cNvSpPr>
                <p:nvPr/>
              </p:nvSpPr>
              <p:spPr bwMode="auto">
                <a:xfrm>
                  <a:off x="11637" y="4141"/>
                  <a:ext cx="3800" cy="104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dirty="0">
                    <a:solidFill>
                      <a:srgbClr val="000000"/>
                    </a:solidFill>
                    <a:latin typeface="Comic Sans MS" panose="030F0902030302020204" pitchFamily="66" charset="0"/>
                  </a:endParaRPr>
                </a:p>
              </p:txBody>
            </p:sp>
          </p:grpSp>
        </p:grpSp>
        <p:sp>
          <p:nvSpPr>
            <p:cNvPr id="34825" name="Line 26">
              <a:extLst>
                <a:ext uri="{FF2B5EF4-FFF2-40B4-BE49-F238E27FC236}">
                  <a16:creationId xmlns:a16="http://schemas.microsoft.com/office/drawing/2014/main" id="{896036B9-B071-D341-9A9E-FA23C1BBD8FF}"/>
                </a:ext>
              </a:extLst>
            </p:cNvPr>
            <p:cNvSpPr>
              <a:spLocks noChangeShapeType="1"/>
            </p:cNvSpPr>
            <p:nvPr/>
          </p:nvSpPr>
          <p:spPr bwMode="auto">
            <a:xfrm>
              <a:off x="1903413" y="3194050"/>
              <a:ext cx="4395787" cy="53816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 name="Group 6">
              <a:extLst>
                <a:ext uri="{FF2B5EF4-FFF2-40B4-BE49-F238E27FC236}">
                  <a16:creationId xmlns:a16="http://schemas.microsoft.com/office/drawing/2014/main" id="{11EFF149-A949-1048-8F51-B8ADA5DF295A}"/>
                </a:ext>
              </a:extLst>
            </p:cNvPr>
            <p:cNvGrpSpPr>
              <a:grpSpLocks/>
            </p:cNvGrpSpPr>
            <p:nvPr/>
          </p:nvGrpSpPr>
          <p:grpSpPr bwMode="auto">
            <a:xfrm>
              <a:off x="3500567" y="2596748"/>
              <a:ext cx="2591313" cy="1324307"/>
              <a:chOff x="3500567" y="2596748"/>
              <a:chExt cx="2591313" cy="1324307"/>
            </a:xfrm>
          </p:grpSpPr>
          <p:sp>
            <p:nvSpPr>
              <p:cNvPr id="92248" name="Text Box 27">
                <a:extLst>
                  <a:ext uri="{FF2B5EF4-FFF2-40B4-BE49-F238E27FC236}">
                    <a16:creationId xmlns:a16="http://schemas.microsoft.com/office/drawing/2014/main" id="{C6592266-A753-F545-837E-D6232011F9EF}"/>
                  </a:ext>
                </a:extLst>
              </p:cNvPr>
              <p:cNvSpPr txBox="1">
                <a:spLocks noChangeArrowheads="1"/>
              </p:cNvSpPr>
              <p:nvPr/>
            </p:nvSpPr>
            <p:spPr bwMode="auto">
              <a:xfrm>
                <a:off x="3500567" y="2596748"/>
                <a:ext cx="1379538" cy="33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solidFill>
                      <a:srgbClr val="000000"/>
                    </a:solidFill>
                  </a:rPr>
                  <a:t>DHCP offer</a:t>
                </a:r>
                <a:endParaRPr lang="en-US" altLang="en-US" sz="1600" dirty="0">
                  <a:solidFill>
                    <a:srgbClr val="000000"/>
                  </a:solidFill>
                  <a:latin typeface="Comic Sans MS" panose="030F0902030302020204" pitchFamily="66" charset="0"/>
                </a:endParaRPr>
              </a:p>
            </p:txBody>
          </p:sp>
          <p:sp>
            <p:nvSpPr>
              <p:cNvPr id="92249" name="Text Box 28">
                <a:extLst>
                  <a:ext uri="{FF2B5EF4-FFF2-40B4-BE49-F238E27FC236}">
                    <a16:creationId xmlns:a16="http://schemas.microsoft.com/office/drawing/2014/main" id="{4189166B-3573-F949-BA9B-B364B56EA183}"/>
                  </a:ext>
                </a:extLst>
              </p:cNvPr>
              <p:cNvSpPr txBox="1">
                <a:spLocks noChangeArrowheads="1"/>
              </p:cNvSpPr>
              <p:nvPr/>
            </p:nvSpPr>
            <p:spPr bwMode="auto">
              <a:xfrm>
                <a:off x="3547975" y="2818788"/>
                <a:ext cx="2543905" cy="110226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800" dirty="0">
                  <a:solidFill>
                    <a:srgbClr val="000000"/>
                  </a:solidFill>
                  <a:latin typeface="Comic Sans MS" panose="030F0902030302020204" pitchFamily="66" charset="0"/>
                </a:endParaRPr>
              </a:p>
            </p:txBody>
          </p:sp>
        </p:grpSp>
        <p:sp>
          <p:nvSpPr>
            <p:cNvPr id="34828" name="Line 29">
              <a:extLst>
                <a:ext uri="{FF2B5EF4-FFF2-40B4-BE49-F238E27FC236}">
                  <a16:creationId xmlns:a16="http://schemas.microsoft.com/office/drawing/2014/main" id="{DB0CD258-B98F-ED4D-8462-86156E92E8CC}"/>
                </a:ext>
              </a:extLst>
            </p:cNvPr>
            <p:cNvSpPr>
              <a:spLocks noChangeShapeType="1"/>
            </p:cNvSpPr>
            <p:nvPr/>
          </p:nvSpPr>
          <p:spPr bwMode="auto">
            <a:xfrm flipH="1">
              <a:off x="1795463" y="4422775"/>
              <a:ext cx="4395787" cy="536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 name="Group 7">
              <a:extLst>
                <a:ext uri="{FF2B5EF4-FFF2-40B4-BE49-F238E27FC236}">
                  <a16:creationId xmlns:a16="http://schemas.microsoft.com/office/drawing/2014/main" id="{DFFE3E10-FCA4-F649-AAA3-C8FE85FD11E7}"/>
                </a:ext>
              </a:extLst>
            </p:cNvPr>
            <p:cNvGrpSpPr>
              <a:grpSpLocks/>
            </p:cNvGrpSpPr>
            <p:nvPr/>
          </p:nvGrpSpPr>
          <p:grpSpPr bwMode="auto">
            <a:xfrm>
              <a:off x="1966913" y="3765550"/>
              <a:ext cx="2937089" cy="1363920"/>
              <a:chOff x="1966913" y="3765550"/>
              <a:chExt cx="2937089" cy="1363920"/>
            </a:xfrm>
          </p:grpSpPr>
          <p:sp>
            <p:nvSpPr>
              <p:cNvPr id="92246" name="Text Box 30">
                <a:extLst>
                  <a:ext uri="{FF2B5EF4-FFF2-40B4-BE49-F238E27FC236}">
                    <a16:creationId xmlns:a16="http://schemas.microsoft.com/office/drawing/2014/main" id="{9B6067B6-08E1-CE46-855A-A4BDAC862997}"/>
                  </a:ext>
                </a:extLst>
              </p:cNvPr>
              <p:cNvSpPr txBox="1">
                <a:spLocks noChangeArrowheads="1"/>
              </p:cNvSpPr>
              <p:nvPr/>
            </p:nvSpPr>
            <p:spPr bwMode="auto">
              <a:xfrm>
                <a:off x="1966913" y="3765550"/>
                <a:ext cx="1379537" cy="328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DHCP request</a:t>
                </a:r>
                <a:endParaRPr lang="en-US" altLang="en-US" sz="1600">
                  <a:solidFill>
                    <a:srgbClr val="000000"/>
                  </a:solidFill>
                  <a:latin typeface="Comic Sans MS" panose="030F0902030302020204" pitchFamily="66" charset="0"/>
                </a:endParaRPr>
              </a:p>
            </p:txBody>
          </p:sp>
          <p:sp>
            <p:nvSpPr>
              <p:cNvPr id="92247" name="Text Box 31">
                <a:extLst>
                  <a:ext uri="{FF2B5EF4-FFF2-40B4-BE49-F238E27FC236}">
                    <a16:creationId xmlns:a16="http://schemas.microsoft.com/office/drawing/2014/main" id="{242B7CE3-0A29-7449-B18A-D522E60A121B}"/>
                  </a:ext>
                </a:extLst>
              </p:cNvPr>
              <p:cNvSpPr txBox="1">
                <a:spLocks noChangeArrowheads="1"/>
              </p:cNvSpPr>
              <p:nvPr/>
            </p:nvSpPr>
            <p:spPr bwMode="auto">
              <a:xfrm>
                <a:off x="2146515" y="3993288"/>
                <a:ext cx="2757487" cy="113618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err="1">
                    <a:solidFill>
                      <a:srgbClr val="000000"/>
                    </a:solidFill>
                    <a:latin typeface="+mn-lt"/>
                  </a:rPr>
                  <a:t>src</a:t>
                </a:r>
                <a:r>
                  <a:rPr lang="en-US" altLang="en-US" sz="1100" dirty="0">
                    <a:solidFill>
                      <a:srgbClr val="000000"/>
                    </a:solidFill>
                    <a:latin typeface="+mn-lt"/>
                  </a:rPr>
                  <a:t>:  0.0.0.0, 68     </a:t>
                </a:r>
              </a:p>
              <a:p>
                <a:r>
                  <a:rPr lang="en-US" altLang="en-US" sz="1100" dirty="0" err="1">
                    <a:solidFill>
                      <a:srgbClr val="000000"/>
                    </a:solidFill>
                    <a:latin typeface="+mn-lt"/>
                  </a:rPr>
                  <a:t>dest</a:t>
                </a:r>
                <a:r>
                  <a:rPr lang="en-US" altLang="en-US" sz="1100" dirty="0">
                    <a:solidFill>
                      <a:srgbClr val="000000"/>
                    </a:solidFill>
                    <a:latin typeface="+mn-lt"/>
                  </a:rPr>
                  <a:t>::  255.255.255.255, 67</a:t>
                </a:r>
              </a:p>
              <a:p>
                <a:r>
                  <a:rPr lang="en-US" altLang="en-US" sz="1100" dirty="0" err="1">
                    <a:latin typeface="+mn-lt"/>
                  </a:rPr>
                  <a:t>DHCPRequest</a:t>
                </a:r>
                <a:endParaRPr lang="en-US" altLang="en-US" sz="1100" dirty="0">
                  <a:solidFill>
                    <a:srgbClr val="000000"/>
                  </a:solidFill>
                  <a:latin typeface="+mn-lt"/>
                </a:endParaRPr>
              </a:p>
              <a:p>
                <a:r>
                  <a:rPr lang="en-US" altLang="en-US" sz="1100" dirty="0" err="1">
                    <a:solidFill>
                      <a:srgbClr val="000000"/>
                    </a:solidFill>
                    <a:latin typeface="+mn-lt"/>
                  </a:rPr>
                  <a:t>yiaddrr</a:t>
                </a:r>
                <a:r>
                  <a:rPr lang="en-US" altLang="en-US" sz="1100" dirty="0">
                    <a:solidFill>
                      <a:srgbClr val="000000"/>
                    </a:solidFill>
                    <a:latin typeface="+mn-lt"/>
                  </a:rPr>
                  <a:t>: 223.1.2.4</a:t>
                </a:r>
              </a:p>
              <a:p>
                <a:r>
                  <a:rPr lang="en-US" altLang="en-US" sz="1100" dirty="0">
                    <a:solidFill>
                      <a:srgbClr val="000000"/>
                    </a:solidFill>
                    <a:latin typeface="+mn-lt"/>
                  </a:rPr>
                  <a:t>transaction ID: 655</a:t>
                </a:r>
              </a:p>
              <a:p>
                <a:r>
                  <a:rPr lang="en-US" altLang="en-US" sz="1100" dirty="0">
                    <a:solidFill>
                      <a:srgbClr val="000000"/>
                    </a:solidFill>
                    <a:latin typeface="+mn-lt"/>
                  </a:rPr>
                  <a:t>DHCP </a:t>
                </a:r>
                <a:r>
                  <a:rPr lang="en-US" altLang="en-US" sz="1100" dirty="0" err="1">
                    <a:solidFill>
                      <a:srgbClr val="000000"/>
                    </a:solidFill>
                    <a:latin typeface="+mn-lt"/>
                  </a:rPr>
                  <a:t>serverID</a:t>
                </a:r>
                <a:r>
                  <a:rPr lang="en-US" altLang="en-US" sz="1100" dirty="0">
                    <a:solidFill>
                      <a:srgbClr val="000000"/>
                    </a:solidFill>
                    <a:latin typeface="+mn-lt"/>
                  </a:rPr>
                  <a:t>: </a:t>
                </a:r>
                <a:r>
                  <a:rPr lang="en-US" altLang="en-US" sz="1100" dirty="0">
                    <a:latin typeface="+mn-lt"/>
                  </a:rPr>
                  <a:t>223.1.2.5</a:t>
                </a:r>
                <a:endParaRPr lang="en-US" altLang="en-US" sz="1100" dirty="0">
                  <a:solidFill>
                    <a:srgbClr val="000000"/>
                  </a:solidFill>
                  <a:latin typeface="+mn-lt"/>
                </a:endParaRPr>
              </a:p>
              <a:p>
                <a:r>
                  <a:rPr lang="en-US" altLang="en-US" sz="1100" dirty="0">
                    <a:solidFill>
                      <a:srgbClr val="000000"/>
                    </a:solidFill>
                    <a:latin typeface="+mn-lt"/>
                  </a:rPr>
                  <a:t>lifetime: 3600 secs</a:t>
                </a:r>
                <a:endParaRPr lang="en-US" altLang="en-US" sz="1400" dirty="0">
                  <a:solidFill>
                    <a:srgbClr val="000000"/>
                  </a:solidFill>
                  <a:latin typeface="+mn-lt"/>
                </a:endParaRPr>
              </a:p>
            </p:txBody>
          </p:sp>
        </p:grpSp>
        <p:sp>
          <p:nvSpPr>
            <p:cNvPr id="34831" name="Line 32">
              <a:extLst>
                <a:ext uri="{FF2B5EF4-FFF2-40B4-BE49-F238E27FC236}">
                  <a16:creationId xmlns:a16="http://schemas.microsoft.com/office/drawing/2014/main" id="{314DB279-0040-DA4C-AF97-C121D4FBB34B}"/>
                </a:ext>
              </a:extLst>
            </p:cNvPr>
            <p:cNvSpPr>
              <a:spLocks noChangeShapeType="1"/>
            </p:cNvSpPr>
            <p:nvPr/>
          </p:nvSpPr>
          <p:spPr bwMode="auto">
            <a:xfrm>
              <a:off x="1881188" y="5453063"/>
              <a:ext cx="4395787" cy="53816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8">
              <a:extLst>
                <a:ext uri="{FF2B5EF4-FFF2-40B4-BE49-F238E27FC236}">
                  <a16:creationId xmlns:a16="http://schemas.microsoft.com/office/drawing/2014/main" id="{1A711349-C24D-AC49-B788-AFECE3860F94}"/>
                </a:ext>
              </a:extLst>
            </p:cNvPr>
            <p:cNvGrpSpPr>
              <a:grpSpLocks/>
            </p:cNvGrpSpPr>
            <p:nvPr/>
          </p:nvGrpSpPr>
          <p:grpSpPr bwMode="auto">
            <a:xfrm>
              <a:off x="3519488" y="5168900"/>
              <a:ext cx="2509837" cy="1396991"/>
              <a:chOff x="3519488" y="5168900"/>
              <a:chExt cx="2509837" cy="1396991"/>
            </a:xfrm>
          </p:grpSpPr>
          <p:sp>
            <p:nvSpPr>
              <p:cNvPr id="92244" name="Text Box 33">
                <a:extLst>
                  <a:ext uri="{FF2B5EF4-FFF2-40B4-BE49-F238E27FC236}">
                    <a16:creationId xmlns:a16="http://schemas.microsoft.com/office/drawing/2014/main" id="{F570D1BF-7888-2940-8D6E-4569D8E26841}"/>
                  </a:ext>
                </a:extLst>
              </p:cNvPr>
              <p:cNvSpPr txBox="1">
                <a:spLocks noChangeArrowheads="1"/>
              </p:cNvSpPr>
              <p:nvPr/>
            </p:nvSpPr>
            <p:spPr bwMode="auto">
              <a:xfrm>
                <a:off x="3519488" y="5168900"/>
                <a:ext cx="1379537" cy="328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000000"/>
                    </a:solidFill>
                  </a:rPr>
                  <a:t>DHCP ACK</a:t>
                </a:r>
                <a:endParaRPr lang="en-US" altLang="en-US" sz="1600">
                  <a:solidFill>
                    <a:srgbClr val="000000"/>
                  </a:solidFill>
                  <a:latin typeface="Comic Sans MS" panose="030F0902030302020204" pitchFamily="66" charset="0"/>
                </a:endParaRPr>
              </a:p>
            </p:txBody>
          </p:sp>
          <p:sp>
            <p:nvSpPr>
              <p:cNvPr id="92245" name="Text Box 34">
                <a:extLst>
                  <a:ext uri="{FF2B5EF4-FFF2-40B4-BE49-F238E27FC236}">
                    <a16:creationId xmlns:a16="http://schemas.microsoft.com/office/drawing/2014/main" id="{D7C2FE46-0B57-074A-A8D0-AD949686CE19}"/>
                  </a:ext>
                </a:extLst>
              </p:cNvPr>
              <p:cNvSpPr txBox="1">
                <a:spLocks noChangeArrowheads="1"/>
              </p:cNvSpPr>
              <p:nvPr/>
            </p:nvSpPr>
            <p:spPr bwMode="auto">
              <a:xfrm>
                <a:off x="3558746" y="5421313"/>
                <a:ext cx="2470579" cy="114457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err="1">
                    <a:solidFill>
                      <a:srgbClr val="000000"/>
                    </a:solidFill>
                    <a:latin typeface="+mn-lt"/>
                  </a:rPr>
                  <a:t>src</a:t>
                </a:r>
                <a:r>
                  <a:rPr lang="en-US" altLang="en-US" sz="1100" dirty="0">
                    <a:solidFill>
                      <a:srgbClr val="000000"/>
                    </a:solidFill>
                    <a:latin typeface="+mn-lt"/>
                  </a:rPr>
                  <a:t>: 223.1.2.5, 67      </a:t>
                </a:r>
              </a:p>
              <a:p>
                <a:r>
                  <a:rPr lang="en-US" altLang="en-US" sz="1100" dirty="0" err="1">
                    <a:solidFill>
                      <a:srgbClr val="000000"/>
                    </a:solidFill>
                    <a:latin typeface="+mn-lt"/>
                  </a:rPr>
                  <a:t>dest</a:t>
                </a:r>
                <a:r>
                  <a:rPr lang="en-US" altLang="en-US" sz="1100" dirty="0">
                    <a:solidFill>
                      <a:srgbClr val="000000"/>
                    </a:solidFill>
                    <a:latin typeface="+mn-lt"/>
                  </a:rPr>
                  <a:t>:  255.255.255.255, 68</a:t>
                </a:r>
              </a:p>
              <a:p>
                <a:r>
                  <a:rPr lang="en-US" altLang="en-US" sz="1100" dirty="0" err="1"/>
                  <a:t>DHCPAck</a:t>
                </a:r>
                <a:endParaRPr lang="en-US" altLang="en-US" sz="1100" dirty="0">
                  <a:solidFill>
                    <a:srgbClr val="000000"/>
                  </a:solidFill>
                  <a:latin typeface="+mn-lt"/>
                </a:endParaRPr>
              </a:p>
              <a:p>
                <a:r>
                  <a:rPr lang="en-US" altLang="en-US" sz="1100" dirty="0" err="1">
                    <a:solidFill>
                      <a:srgbClr val="000000"/>
                    </a:solidFill>
                    <a:latin typeface="+mn-lt"/>
                  </a:rPr>
                  <a:t>yiaddrr</a:t>
                </a:r>
                <a:r>
                  <a:rPr lang="en-US" altLang="en-US" sz="1100" dirty="0">
                    <a:solidFill>
                      <a:srgbClr val="000000"/>
                    </a:solidFill>
                    <a:latin typeface="+mn-lt"/>
                  </a:rPr>
                  <a:t>: 223.1.2.4</a:t>
                </a:r>
              </a:p>
              <a:p>
                <a:r>
                  <a:rPr lang="en-US" altLang="en-US" sz="1100" dirty="0">
                    <a:solidFill>
                      <a:srgbClr val="000000"/>
                    </a:solidFill>
                    <a:latin typeface="+mn-lt"/>
                  </a:rPr>
                  <a:t>transaction ID: 655</a:t>
                </a:r>
              </a:p>
              <a:p>
                <a:r>
                  <a:rPr lang="en-US" altLang="en-US" sz="1100" dirty="0">
                    <a:solidFill>
                      <a:srgbClr val="000000"/>
                    </a:solidFill>
                  </a:rPr>
                  <a:t>DHCP </a:t>
                </a:r>
                <a:r>
                  <a:rPr lang="en-US" altLang="en-US" sz="1100" dirty="0" err="1">
                    <a:solidFill>
                      <a:srgbClr val="000000"/>
                    </a:solidFill>
                  </a:rPr>
                  <a:t>serverID</a:t>
                </a:r>
                <a:r>
                  <a:rPr lang="en-US" altLang="en-US" sz="1100" dirty="0">
                    <a:solidFill>
                      <a:srgbClr val="000000"/>
                    </a:solidFill>
                  </a:rPr>
                  <a:t>: </a:t>
                </a:r>
                <a:r>
                  <a:rPr lang="en-US" altLang="en-US" sz="1100" dirty="0"/>
                  <a:t>223.1.2.5</a:t>
                </a:r>
                <a:endParaRPr lang="en-US" altLang="en-US" sz="1100" dirty="0">
                  <a:solidFill>
                    <a:srgbClr val="000000"/>
                  </a:solidFill>
                  <a:latin typeface="+mn-lt"/>
                </a:endParaRPr>
              </a:p>
              <a:p>
                <a:r>
                  <a:rPr lang="en-US" altLang="en-US" sz="1100" dirty="0">
                    <a:solidFill>
                      <a:srgbClr val="000000"/>
                    </a:solidFill>
                    <a:latin typeface="+mn-lt"/>
                  </a:rPr>
                  <a:t>lifetime: 3600 secs</a:t>
                </a:r>
              </a:p>
            </p:txBody>
          </p:sp>
        </p:grpSp>
        <p:grpSp>
          <p:nvGrpSpPr>
            <p:cNvPr id="92172" name="Group 36">
              <a:extLst>
                <a:ext uri="{FF2B5EF4-FFF2-40B4-BE49-F238E27FC236}">
                  <a16:creationId xmlns:a16="http://schemas.microsoft.com/office/drawing/2014/main" id="{DA7C4E36-BD2E-C243-ACAC-BAA86E1015C3}"/>
                </a:ext>
              </a:extLst>
            </p:cNvPr>
            <p:cNvGrpSpPr>
              <a:grpSpLocks/>
            </p:cNvGrpSpPr>
            <p:nvPr/>
          </p:nvGrpSpPr>
          <p:grpSpPr bwMode="auto">
            <a:xfrm>
              <a:off x="6294438" y="1781175"/>
              <a:ext cx="784225" cy="549275"/>
              <a:chOff x="4420" y="878"/>
              <a:chExt cx="614" cy="458"/>
            </a:xfrm>
          </p:grpSpPr>
          <p:pic>
            <p:nvPicPr>
              <p:cNvPr id="92222" name="Picture 37" descr="laptop_keyboard">
                <a:extLst>
                  <a:ext uri="{FF2B5EF4-FFF2-40B4-BE49-F238E27FC236}">
                    <a16:creationId xmlns:a16="http://schemas.microsoft.com/office/drawing/2014/main" id="{8D6349F4-7690-A549-A172-C28097324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3" name="Freeform 38">
                <a:extLst>
                  <a:ext uri="{FF2B5EF4-FFF2-40B4-BE49-F238E27FC236}">
                    <a16:creationId xmlns:a16="http://schemas.microsoft.com/office/drawing/2014/main" id="{1913F0ED-34EF-1245-8253-972472F88C13}"/>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92224" name="Picture 39" descr="screen">
                <a:extLst>
                  <a:ext uri="{FF2B5EF4-FFF2-40B4-BE49-F238E27FC236}">
                    <a16:creationId xmlns:a16="http://schemas.microsoft.com/office/drawing/2014/main" id="{9F17C415-4686-FA43-85D6-98C0A29D1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5" name="Freeform 40">
                <a:extLst>
                  <a:ext uri="{FF2B5EF4-FFF2-40B4-BE49-F238E27FC236}">
                    <a16:creationId xmlns:a16="http://schemas.microsoft.com/office/drawing/2014/main" id="{5B8AB27B-5546-834A-BA06-1CFE18BB3DA3}"/>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6" name="Freeform 41">
                <a:extLst>
                  <a:ext uri="{FF2B5EF4-FFF2-40B4-BE49-F238E27FC236}">
                    <a16:creationId xmlns:a16="http://schemas.microsoft.com/office/drawing/2014/main" id="{F7C8F176-4AB3-AF44-8CF7-D2A8F5EF5C1D}"/>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7" name="Freeform 42">
                <a:extLst>
                  <a:ext uri="{FF2B5EF4-FFF2-40B4-BE49-F238E27FC236}">
                    <a16:creationId xmlns:a16="http://schemas.microsoft.com/office/drawing/2014/main" id="{E41739FB-0CBF-A74E-8925-A67A72234EFB}"/>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8" name="Freeform 43">
                <a:extLst>
                  <a:ext uri="{FF2B5EF4-FFF2-40B4-BE49-F238E27FC236}">
                    <a16:creationId xmlns:a16="http://schemas.microsoft.com/office/drawing/2014/main" id="{94B610FA-731D-2244-9918-D663FD38E3B7}"/>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9" name="Freeform 44">
                <a:extLst>
                  <a:ext uri="{FF2B5EF4-FFF2-40B4-BE49-F238E27FC236}">
                    <a16:creationId xmlns:a16="http://schemas.microsoft.com/office/drawing/2014/main" id="{C5585A00-B141-C847-95CD-7AD302AADFE1}"/>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0" name="Freeform 45">
                <a:extLst>
                  <a:ext uri="{FF2B5EF4-FFF2-40B4-BE49-F238E27FC236}">
                    <a16:creationId xmlns:a16="http://schemas.microsoft.com/office/drawing/2014/main" id="{C53CC48A-6E42-B740-B934-0CF7CB03FCDF}"/>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31" name="Group 46">
                <a:extLst>
                  <a:ext uri="{FF2B5EF4-FFF2-40B4-BE49-F238E27FC236}">
                    <a16:creationId xmlns:a16="http://schemas.microsoft.com/office/drawing/2014/main" id="{6F039688-364E-4B41-AFB1-755243506FDF}"/>
                  </a:ext>
                </a:extLst>
              </p:cNvPr>
              <p:cNvGrpSpPr>
                <a:grpSpLocks/>
              </p:cNvGrpSpPr>
              <p:nvPr/>
            </p:nvGrpSpPr>
            <p:grpSpPr bwMode="auto">
              <a:xfrm>
                <a:off x="4584" y="1203"/>
                <a:ext cx="119" cy="53"/>
                <a:chOff x="1740" y="2642"/>
                <a:chExt cx="752" cy="327"/>
              </a:xfrm>
            </p:grpSpPr>
            <p:sp>
              <p:nvSpPr>
                <p:cNvPr id="92238" name="Freeform 47">
                  <a:extLst>
                    <a:ext uri="{FF2B5EF4-FFF2-40B4-BE49-F238E27FC236}">
                      <a16:creationId xmlns:a16="http://schemas.microsoft.com/office/drawing/2014/main" id="{2CA60AA0-81CB-504D-BF3D-13B198628743}"/>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9" name="Freeform 48">
                  <a:extLst>
                    <a:ext uri="{FF2B5EF4-FFF2-40B4-BE49-F238E27FC236}">
                      <a16:creationId xmlns:a16="http://schemas.microsoft.com/office/drawing/2014/main" id="{C1ECA861-10ED-5B44-86E9-896A183927BF}"/>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0" name="Freeform 49">
                  <a:extLst>
                    <a:ext uri="{FF2B5EF4-FFF2-40B4-BE49-F238E27FC236}">
                      <a16:creationId xmlns:a16="http://schemas.microsoft.com/office/drawing/2014/main" id="{083DD1EB-8D8B-EB49-B7C5-3DFD1445D207}"/>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1" name="Freeform 50">
                  <a:extLst>
                    <a:ext uri="{FF2B5EF4-FFF2-40B4-BE49-F238E27FC236}">
                      <a16:creationId xmlns:a16="http://schemas.microsoft.com/office/drawing/2014/main" id="{D6C2EAF6-6FA4-8C40-BAFB-CD626D8FE02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2" name="Freeform 51">
                  <a:extLst>
                    <a:ext uri="{FF2B5EF4-FFF2-40B4-BE49-F238E27FC236}">
                      <a16:creationId xmlns:a16="http://schemas.microsoft.com/office/drawing/2014/main" id="{F96677EF-977B-044A-A1D8-4BCE63FBDC9C}"/>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3" name="Freeform 52">
                  <a:extLst>
                    <a:ext uri="{FF2B5EF4-FFF2-40B4-BE49-F238E27FC236}">
                      <a16:creationId xmlns:a16="http://schemas.microsoft.com/office/drawing/2014/main" id="{6C23BA34-75ED-2A48-BCFB-7FA012E4697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232" name="Freeform 53">
                <a:extLst>
                  <a:ext uri="{FF2B5EF4-FFF2-40B4-BE49-F238E27FC236}">
                    <a16:creationId xmlns:a16="http://schemas.microsoft.com/office/drawing/2014/main" id="{1434ACFA-235A-3E4D-86D1-C35C67AD81DC}"/>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3" name="Freeform 54">
                <a:extLst>
                  <a:ext uri="{FF2B5EF4-FFF2-40B4-BE49-F238E27FC236}">
                    <a16:creationId xmlns:a16="http://schemas.microsoft.com/office/drawing/2014/main" id="{C5C80C63-369D-504A-B45B-C8F8246C8EE7}"/>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4" name="Freeform 55">
                <a:extLst>
                  <a:ext uri="{FF2B5EF4-FFF2-40B4-BE49-F238E27FC236}">
                    <a16:creationId xmlns:a16="http://schemas.microsoft.com/office/drawing/2014/main" id="{C96B7945-9A3C-514D-970D-686DBC86C99D}"/>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5" name="Freeform 56">
                <a:extLst>
                  <a:ext uri="{FF2B5EF4-FFF2-40B4-BE49-F238E27FC236}">
                    <a16:creationId xmlns:a16="http://schemas.microsoft.com/office/drawing/2014/main" id="{D4E9630D-8CB6-A944-A1AC-DC13A1712A95}"/>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6" name="Freeform 57">
                <a:extLst>
                  <a:ext uri="{FF2B5EF4-FFF2-40B4-BE49-F238E27FC236}">
                    <a16:creationId xmlns:a16="http://schemas.microsoft.com/office/drawing/2014/main" id="{D80DEAD3-8E26-844C-BA8D-213E39F2E780}"/>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7" name="Freeform 58">
                <a:extLst>
                  <a:ext uri="{FF2B5EF4-FFF2-40B4-BE49-F238E27FC236}">
                    <a16:creationId xmlns:a16="http://schemas.microsoft.com/office/drawing/2014/main" id="{023AE367-8F82-3541-9DAD-7CDBEF37FDCE}"/>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2173" name="Group 60">
              <a:extLst>
                <a:ext uri="{FF2B5EF4-FFF2-40B4-BE49-F238E27FC236}">
                  <a16:creationId xmlns:a16="http://schemas.microsoft.com/office/drawing/2014/main" id="{8EFCDF43-BFF7-6146-86C3-55B08E57C228}"/>
                </a:ext>
              </a:extLst>
            </p:cNvPr>
            <p:cNvGrpSpPr>
              <a:grpSpLocks/>
            </p:cNvGrpSpPr>
            <p:nvPr/>
          </p:nvGrpSpPr>
          <p:grpSpPr bwMode="auto">
            <a:xfrm>
              <a:off x="1717675" y="1590675"/>
              <a:ext cx="334963" cy="536575"/>
              <a:chOff x="4140" y="429"/>
              <a:chExt cx="1425" cy="2396"/>
            </a:xfrm>
          </p:grpSpPr>
          <p:sp>
            <p:nvSpPr>
              <p:cNvPr id="92190" name="Freeform 61">
                <a:extLst>
                  <a:ext uri="{FF2B5EF4-FFF2-40B4-BE49-F238E27FC236}">
                    <a16:creationId xmlns:a16="http://schemas.microsoft.com/office/drawing/2014/main" id="{C2702BC3-4274-9C45-8C52-79DD747FA92F}"/>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1" name="Rectangle 62">
                <a:extLst>
                  <a:ext uri="{FF2B5EF4-FFF2-40B4-BE49-F238E27FC236}">
                    <a16:creationId xmlns:a16="http://schemas.microsoft.com/office/drawing/2014/main" id="{3858D1E8-4974-0543-B904-C8E29402BC04}"/>
                  </a:ext>
                </a:extLst>
              </p:cNvPr>
              <p:cNvSpPr>
                <a:spLocks noChangeArrowheads="1"/>
              </p:cNvSpPr>
              <p:nvPr/>
            </p:nvSpPr>
            <p:spPr bwMode="auto">
              <a:xfrm>
                <a:off x="4208" y="429"/>
                <a:ext cx="1047"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92" name="Freeform 63">
                <a:extLst>
                  <a:ext uri="{FF2B5EF4-FFF2-40B4-BE49-F238E27FC236}">
                    <a16:creationId xmlns:a16="http://schemas.microsoft.com/office/drawing/2014/main" id="{6A95B72E-94D4-0F42-90F5-5BDC7BA24C8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3" name="Freeform 64">
                <a:extLst>
                  <a:ext uri="{FF2B5EF4-FFF2-40B4-BE49-F238E27FC236}">
                    <a16:creationId xmlns:a16="http://schemas.microsoft.com/office/drawing/2014/main" id="{DFB34C56-1EEF-D744-A1D9-BE360CFDF8CF}"/>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4" name="Rectangle 65">
                <a:extLst>
                  <a:ext uri="{FF2B5EF4-FFF2-40B4-BE49-F238E27FC236}">
                    <a16:creationId xmlns:a16="http://schemas.microsoft.com/office/drawing/2014/main" id="{E87BD2AC-715F-014E-A52B-357BFCFC2B6B}"/>
                  </a:ext>
                </a:extLst>
              </p:cNvPr>
              <p:cNvSpPr>
                <a:spLocks noChangeArrowheads="1"/>
              </p:cNvSpPr>
              <p:nvPr/>
            </p:nvSpPr>
            <p:spPr bwMode="auto">
              <a:xfrm>
                <a:off x="4214" y="691"/>
                <a:ext cx="594"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nvGrpSpPr>
              <p:cNvPr id="92195" name="Group 66">
                <a:extLst>
                  <a:ext uri="{FF2B5EF4-FFF2-40B4-BE49-F238E27FC236}">
                    <a16:creationId xmlns:a16="http://schemas.microsoft.com/office/drawing/2014/main" id="{7D56C1D1-FC8E-144D-84F5-F6C756AD884F}"/>
                  </a:ext>
                </a:extLst>
              </p:cNvPr>
              <p:cNvGrpSpPr>
                <a:grpSpLocks/>
              </p:cNvGrpSpPr>
              <p:nvPr/>
            </p:nvGrpSpPr>
            <p:grpSpPr bwMode="auto">
              <a:xfrm>
                <a:off x="4749" y="668"/>
                <a:ext cx="581" cy="145"/>
                <a:chOff x="614" y="2568"/>
                <a:chExt cx="725" cy="139"/>
              </a:xfrm>
            </p:grpSpPr>
            <p:sp>
              <p:nvSpPr>
                <p:cNvPr id="92220" name="AutoShape 67">
                  <a:extLst>
                    <a:ext uri="{FF2B5EF4-FFF2-40B4-BE49-F238E27FC236}">
                      <a16:creationId xmlns:a16="http://schemas.microsoft.com/office/drawing/2014/main" id="{13B2DA1B-A3E4-9D4C-8E9E-93F2BA335D17}"/>
                    </a:ext>
                  </a:extLst>
                </p:cNvPr>
                <p:cNvSpPr>
                  <a:spLocks noChangeArrowheads="1"/>
                </p:cNvSpPr>
                <p:nvPr/>
              </p:nvSpPr>
              <p:spPr bwMode="auto">
                <a:xfrm>
                  <a:off x="613" y="2570"/>
                  <a:ext cx="725" cy="136"/>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21" name="AutoShape 68">
                  <a:extLst>
                    <a:ext uri="{FF2B5EF4-FFF2-40B4-BE49-F238E27FC236}">
                      <a16:creationId xmlns:a16="http://schemas.microsoft.com/office/drawing/2014/main" id="{E5E38FC1-BF24-BF4A-AB0F-233B70469E56}"/>
                    </a:ext>
                  </a:extLst>
                </p:cNvPr>
                <p:cNvSpPr>
                  <a:spLocks noChangeArrowheads="1"/>
                </p:cNvSpPr>
                <p:nvPr/>
              </p:nvSpPr>
              <p:spPr bwMode="auto">
                <a:xfrm>
                  <a:off x="629" y="2584"/>
                  <a:ext cx="691"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196" name="Rectangle 69">
                <a:extLst>
                  <a:ext uri="{FF2B5EF4-FFF2-40B4-BE49-F238E27FC236}">
                    <a16:creationId xmlns:a16="http://schemas.microsoft.com/office/drawing/2014/main" id="{CCAC3290-B56D-404D-8778-6CE0A39771FC}"/>
                  </a:ext>
                </a:extLst>
              </p:cNvPr>
              <p:cNvSpPr>
                <a:spLocks noChangeArrowheads="1"/>
              </p:cNvSpPr>
              <p:nvPr/>
            </p:nvSpPr>
            <p:spPr bwMode="auto">
              <a:xfrm>
                <a:off x="4221" y="1017"/>
                <a:ext cx="60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nvGrpSpPr>
              <p:cNvPr id="92197" name="Group 70">
                <a:extLst>
                  <a:ext uri="{FF2B5EF4-FFF2-40B4-BE49-F238E27FC236}">
                    <a16:creationId xmlns:a16="http://schemas.microsoft.com/office/drawing/2014/main" id="{62C0C03A-E1B1-DD4A-804C-856CF30B10F0}"/>
                  </a:ext>
                </a:extLst>
              </p:cNvPr>
              <p:cNvGrpSpPr>
                <a:grpSpLocks/>
              </p:cNvGrpSpPr>
              <p:nvPr/>
            </p:nvGrpSpPr>
            <p:grpSpPr bwMode="auto">
              <a:xfrm>
                <a:off x="4747" y="994"/>
                <a:ext cx="581" cy="134"/>
                <a:chOff x="614" y="2568"/>
                <a:chExt cx="725" cy="139"/>
              </a:xfrm>
            </p:grpSpPr>
            <p:sp>
              <p:nvSpPr>
                <p:cNvPr id="92218" name="AutoShape 71">
                  <a:extLst>
                    <a:ext uri="{FF2B5EF4-FFF2-40B4-BE49-F238E27FC236}">
                      <a16:creationId xmlns:a16="http://schemas.microsoft.com/office/drawing/2014/main" id="{6FB96E8E-3160-844B-9FF3-B90D06AD1C47}"/>
                    </a:ext>
                  </a:extLst>
                </p:cNvPr>
                <p:cNvSpPr>
                  <a:spLocks noChangeArrowheads="1"/>
                </p:cNvSpPr>
                <p:nvPr/>
              </p:nvSpPr>
              <p:spPr bwMode="auto">
                <a:xfrm>
                  <a:off x="615" y="2570"/>
                  <a:ext cx="725"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9" name="AutoShape 72">
                  <a:extLst>
                    <a:ext uri="{FF2B5EF4-FFF2-40B4-BE49-F238E27FC236}">
                      <a16:creationId xmlns:a16="http://schemas.microsoft.com/office/drawing/2014/main" id="{EE8ACBA8-E029-DF4A-BDAA-5CB34744BD54}"/>
                    </a:ext>
                  </a:extLst>
                </p:cNvPr>
                <p:cNvSpPr>
                  <a:spLocks noChangeArrowheads="1"/>
                </p:cNvSpPr>
                <p:nvPr/>
              </p:nvSpPr>
              <p:spPr bwMode="auto">
                <a:xfrm>
                  <a:off x="632" y="2585"/>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198" name="Rectangle 73">
                <a:extLst>
                  <a:ext uri="{FF2B5EF4-FFF2-40B4-BE49-F238E27FC236}">
                    <a16:creationId xmlns:a16="http://schemas.microsoft.com/office/drawing/2014/main" id="{27A46FD5-62BC-B14F-AFD6-527325D328F0}"/>
                  </a:ext>
                </a:extLst>
              </p:cNvPr>
              <p:cNvSpPr>
                <a:spLocks noChangeArrowheads="1"/>
              </p:cNvSpPr>
              <p:nvPr/>
            </p:nvSpPr>
            <p:spPr bwMode="auto">
              <a:xfrm>
                <a:off x="4214" y="1358"/>
                <a:ext cx="60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199" name="Rectangle 74">
                <a:extLst>
                  <a:ext uri="{FF2B5EF4-FFF2-40B4-BE49-F238E27FC236}">
                    <a16:creationId xmlns:a16="http://schemas.microsoft.com/office/drawing/2014/main" id="{FBE82211-3412-984F-ADBC-F0D4540CFD84}"/>
                  </a:ext>
                </a:extLst>
              </p:cNvPr>
              <p:cNvSpPr>
                <a:spLocks noChangeArrowheads="1"/>
              </p:cNvSpPr>
              <p:nvPr/>
            </p:nvSpPr>
            <p:spPr bwMode="auto">
              <a:xfrm>
                <a:off x="4228" y="1655"/>
                <a:ext cx="594"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nvGrpSpPr>
              <p:cNvPr id="92200" name="Group 75">
                <a:extLst>
                  <a:ext uri="{FF2B5EF4-FFF2-40B4-BE49-F238E27FC236}">
                    <a16:creationId xmlns:a16="http://schemas.microsoft.com/office/drawing/2014/main" id="{CB8AFF85-8E3D-4E45-94F3-71FE3F4538CC}"/>
                  </a:ext>
                </a:extLst>
              </p:cNvPr>
              <p:cNvGrpSpPr>
                <a:grpSpLocks/>
              </p:cNvGrpSpPr>
              <p:nvPr/>
            </p:nvGrpSpPr>
            <p:grpSpPr bwMode="auto">
              <a:xfrm>
                <a:off x="4735" y="1627"/>
                <a:ext cx="582" cy="151"/>
                <a:chOff x="614" y="2568"/>
                <a:chExt cx="725" cy="139"/>
              </a:xfrm>
            </p:grpSpPr>
            <p:sp>
              <p:nvSpPr>
                <p:cNvPr id="92216" name="AutoShape 76">
                  <a:extLst>
                    <a:ext uri="{FF2B5EF4-FFF2-40B4-BE49-F238E27FC236}">
                      <a16:creationId xmlns:a16="http://schemas.microsoft.com/office/drawing/2014/main" id="{8A971F33-7A3C-FE44-AC43-936A0F4C860A}"/>
                    </a:ext>
                  </a:extLst>
                </p:cNvPr>
                <p:cNvSpPr>
                  <a:spLocks noChangeArrowheads="1"/>
                </p:cNvSpPr>
                <p:nvPr/>
              </p:nvSpPr>
              <p:spPr bwMode="auto">
                <a:xfrm>
                  <a:off x="613" y="2568"/>
                  <a:ext cx="724"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7" name="AutoShape 77">
                  <a:extLst>
                    <a:ext uri="{FF2B5EF4-FFF2-40B4-BE49-F238E27FC236}">
                      <a16:creationId xmlns:a16="http://schemas.microsoft.com/office/drawing/2014/main" id="{22F72184-044F-D448-B9DA-71AA76067528}"/>
                    </a:ext>
                  </a:extLst>
                </p:cNvPr>
                <p:cNvSpPr>
                  <a:spLocks noChangeArrowheads="1"/>
                </p:cNvSpPr>
                <p:nvPr/>
              </p:nvSpPr>
              <p:spPr bwMode="auto">
                <a:xfrm>
                  <a:off x="630" y="2581"/>
                  <a:ext cx="690"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201" name="Freeform 78">
                <a:extLst>
                  <a:ext uri="{FF2B5EF4-FFF2-40B4-BE49-F238E27FC236}">
                    <a16:creationId xmlns:a16="http://schemas.microsoft.com/office/drawing/2014/main" id="{BC9939E1-B9E7-7C48-9C25-7B51C531D26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02" name="Group 79">
                <a:extLst>
                  <a:ext uri="{FF2B5EF4-FFF2-40B4-BE49-F238E27FC236}">
                    <a16:creationId xmlns:a16="http://schemas.microsoft.com/office/drawing/2014/main" id="{0128B520-0435-7848-831F-77567A7F59C5}"/>
                  </a:ext>
                </a:extLst>
              </p:cNvPr>
              <p:cNvGrpSpPr>
                <a:grpSpLocks/>
              </p:cNvGrpSpPr>
              <p:nvPr/>
            </p:nvGrpSpPr>
            <p:grpSpPr bwMode="auto">
              <a:xfrm>
                <a:off x="4739" y="1327"/>
                <a:ext cx="582" cy="139"/>
                <a:chOff x="614" y="2568"/>
                <a:chExt cx="725" cy="139"/>
              </a:xfrm>
            </p:grpSpPr>
            <p:sp>
              <p:nvSpPr>
                <p:cNvPr id="92214" name="AutoShape 80">
                  <a:extLst>
                    <a:ext uri="{FF2B5EF4-FFF2-40B4-BE49-F238E27FC236}">
                      <a16:creationId xmlns:a16="http://schemas.microsoft.com/office/drawing/2014/main" id="{C588327A-0D8F-FE47-9288-E818EEE71C0D}"/>
                    </a:ext>
                  </a:extLst>
                </p:cNvPr>
                <p:cNvSpPr>
                  <a:spLocks noChangeArrowheads="1"/>
                </p:cNvSpPr>
                <p:nvPr/>
              </p:nvSpPr>
              <p:spPr bwMode="auto">
                <a:xfrm>
                  <a:off x="617" y="2570"/>
                  <a:ext cx="724" cy="135"/>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5" name="AutoShape 81">
                  <a:extLst>
                    <a:ext uri="{FF2B5EF4-FFF2-40B4-BE49-F238E27FC236}">
                      <a16:creationId xmlns:a16="http://schemas.microsoft.com/office/drawing/2014/main" id="{B55A7E39-4C85-074B-98C7-2D5978F0B27D}"/>
                    </a:ext>
                  </a:extLst>
                </p:cNvPr>
                <p:cNvSpPr>
                  <a:spLocks noChangeArrowheads="1"/>
                </p:cNvSpPr>
                <p:nvPr/>
              </p:nvSpPr>
              <p:spPr bwMode="auto">
                <a:xfrm>
                  <a:off x="633" y="2584"/>
                  <a:ext cx="690"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203" name="Rectangle 82">
                <a:extLst>
                  <a:ext uri="{FF2B5EF4-FFF2-40B4-BE49-F238E27FC236}">
                    <a16:creationId xmlns:a16="http://schemas.microsoft.com/office/drawing/2014/main" id="{75C0C12A-C8C2-3949-B653-6E81E3D03160}"/>
                  </a:ext>
                </a:extLst>
              </p:cNvPr>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04" name="Freeform 83">
                <a:extLst>
                  <a:ext uri="{FF2B5EF4-FFF2-40B4-BE49-F238E27FC236}">
                    <a16:creationId xmlns:a16="http://schemas.microsoft.com/office/drawing/2014/main" id="{3A22CDCC-C6B6-EC40-9DB6-61C527464D8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5" name="Freeform 84">
                <a:extLst>
                  <a:ext uri="{FF2B5EF4-FFF2-40B4-BE49-F238E27FC236}">
                    <a16:creationId xmlns:a16="http://schemas.microsoft.com/office/drawing/2014/main" id="{2E41E219-E41F-124A-A520-8C40B639868F}"/>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6" name="Oval 85">
                <a:extLst>
                  <a:ext uri="{FF2B5EF4-FFF2-40B4-BE49-F238E27FC236}">
                    <a16:creationId xmlns:a16="http://schemas.microsoft.com/office/drawing/2014/main" id="{C214B481-109D-C34D-8944-2BFDEE8C8583}"/>
                  </a:ext>
                </a:extLst>
              </p:cNvPr>
              <p:cNvSpPr>
                <a:spLocks noChangeArrowheads="1"/>
              </p:cNvSpPr>
              <p:nvPr/>
            </p:nvSpPr>
            <p:spPr bwMode="auto">
              <a:xfrm>
                <a:off x="5518" y="2612"/>
                <a:ext cx="47"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07" name="Freeform 86">
                <a:extLst>
                  <a:ext uri="{FF2B5EF4-FFF2-40B4-BE49-F238E27FC236}">
                    <a16:creationId xmlns:a16="http://schemas.microsoft.com/office/drawing/2014/main" id="{6EDC05AC-1243-A14C-AF2C-622AECD282F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8" name="AutoShape 87">
                <a:extLst>
                  <a:ext uri="{FF2B5EF4-FFF2-40B4-BE49-F238E27FC236}">
                    <a16:creationId xmlns:a16="http://schemas.microsoft.com/office/drawing/2014/main" id="{3219D076-3B46-754A-8330-29C8662461B0}"/>
                  </a:ext>
                </a:extLst>
              </p:cNvPr>
              <p:cNvSpPr>
                <a:spLocks noChangeArrowheads="1"/>
              </p:cNvSpPr>
              <p:nvPr/>
            </p:nvSpPr>
            <p:spPr bwMode="auto">
              <a:xfrm>
                <a:off x="4140" y="2676"/>
                <a:ext cx="1202" cy="149"/>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09" name="AutoShape 88">
                <a:extLst>
                  <a:ext uri="{FF2B5EF4-FFF2-40B4-BE49-F238E27FC236}">
                    <a16:creationId xmlns:a16="http://schemas.microsoft.com/office/drawing/2014/main" id="{8995D53E-8A86-8C45-92ED-DC8BE55C44AC}"/>
                  </a:ext>
                </a:extLst>
              </p:cNvPr>
              <p:cNvSpPr>
                <a:spLocks noChangeArrowheads="1"/>
              </p:cNvSpPr>
              <p:nvPr/>
            </p:nvSpPr>
            <p:spPr bwMode="auto">
              <a:xfrm>
                <a:off x="4208" y="2712"/>
                <a:ext cx="106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0" name="Oval 89">
                <a:extLst>
                  <a:ext uri="{FF2B5EF4-FFF2-40B4-BE49-F238E27FC236}">
                    <a16:creationId xmlns:a16="http://schemas.microsoft.com/office/drawing/2014/main" id="{46E3292A-58C5-1D4B-A4D7-BE91D794BF5B}"/>
                  </a:ext>
                </a:extLst>
              </p:cNvPr>
              <p:cNvSpPr>
                <a:spLocks noChangeArrowheads="1"/>
              </p:cNvSpPr>
              <p:nvPr/>
            </p:nvSpPr>
            <p:spPr bwMode="auto">
              <a:xfrm>
                <a:off x="4309" y="2385"/>
                <a:ext cx="155"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1" name="Oval 90">
                <a:extLst>
                  <a:ext uri="{FF2B5EF4-FFF2-40B4-BE49-F238E27FC236}">
                    <a16:creationId xmlns:a16="http://schemas.microsoft.com/office/drawing/2014/main" id="{8B471055-7D33-2547-A7EA-BBD864D2AD8F}"/>
                  </a:ext>
                </a:extLst>
              </p:cNvPr>
              <p:cNvSpPr>
                <a:spLocks noChangeArrowheads="1"/>
              </p:cNvSpPr>
              <p:nvPr/>
            </p:nvSpPr>
            <p:spPr bwMode="auto">
              <a:xfrm>
                <a:off x="4484" y="2385"/>
                <a:ext cx="162"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600">
                  <a:solidFill>
                    <a:srgbClr val="FF0000"/>
                  </a:solidFill>
                  <a:latin typeface="Tahoma" panose="020B0604030504040204" pitchFamily="34" charset="0"/>
                  <a:cs typeface="Arial" panose="020B0604020202020204" pitchFamily="34" charset="0"/>
                </a:endParaRPr>
              </a:p>
            </p:txBody>
          </p:sp>
          <p:sp>
            <p:nvSpPr>
              <p:cNvPr id="92212" name="Oval 91">
                <a:extLst>
                  <a:ext uri="{FF2B5EF4-FFF2-40B4-BE49-F238E27FC236}">
                    <a16:creationId xmlns:a16="http://schemas.microsoft.com/office/drawing/2014/main" id="{7F52F0D0-6D0D-9B49-A2DE-E4EB1E1C6D21}"/>
                  </a:ext>
                </a:extLst>
              </p:cNvPr>
              <p:cNvSpPr>
                <a:spLocks noChangeArrowheads="1"/>
              </p:cNvSpPr>
              <p:nvPr/>
            </p:nvSpPr>
            <p:spPr bwMode="auto">
              <a:xfrm>
                <a:off x="4660" y="2378"/>
                <a:ext cx="162"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sp>
            <p:nvSpPr>
              <p:cNvPr id="92213" name="Rectangle 92">
                <a:extLst>
                  <a:ext uri="{FF2B5EF4-FFF2-40B4-BE49-F238E27FC236}">
                    <a16:creationId xmlns:a16="http://schemas.microsoft.com/office/drawing/2014/main" id="{426BE3C1-23B8-1741-BB6E-67307F8683EC}"/>
                  </a:ext>
                </a:extLst>
              </p:cNvPr>
              <p:cNvSpPr>
                <a:spLocks noChangeArrowheads="1"/>
              </p:cNvSpPr>
              <p:nvPr/>
            </p:nvSpPr>
            <p:spPr bwMode="auto">
              <a:xfrm>
                <a:off x="5065" y="1833"/>
                <a:ext cx="81" cy="766"/>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2189" name="TextBox 1">
              <a:extLst>
                <a:ext uri="{FF2B5EF4-FFF2-40B4-BE49-F238E27FC236}">
                  <a16:creationId xmlns:a16="http://schemas.microsoft.com/office/drawing/2014/main" id="{9381567D-7747-0943-9568-DED00E184127}"/>
                </a:ext>
              </a:extLst>
            </p:cNvPr>
            <p:cNvSpPr txBox="1">
              <a:spLocks noChangeArrowheads="1"/>
            </p:cNvSpPr>
            <p:nvPr/>
          </p:nvSpPr>
          <p:spPr bwMode="auto">
            <a:xfrm>
              <a:off x="3249830" y="1576745"/>
              <a:ext cx="2669057" cy="93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err="1">
                  <a:latin typeface="+mn-lt"/>
                </a:rPr>
                <a:t>src</a:t>
              </a:r>
              <a:r>
                <a:rPr lang="en-US" altLang="en-US" sz="1200" dirty="0">
                  <a:latin typeface="+mn-lt"/>
                </a:rPr>
                <a:t>: 0.0.0.0, 68</a:t>
              </a:r>
            </a:p>
            <a:p>
              <a:r>
                <a:rPr lang="en-US" altLang="en-US" sz="1200" dirty="0" err="1">
                  <a:latin typeface="+mn-lt"/>
                </a:rPr>
                <a:t>dest</a:t>
              </a:r>
              <a:r>
                <a:rPr lang="en-US" altLang="en-US" sz="1200" dirty="0">
                  <a:latin typeface="+mn-lt"/>
                </a:rPr>
                <a:t>: 255.255.255.255, 67</a:t>
              </a:r>
            </a:p>
            <a:p>
              <a:r>
                <a:rPr lang="en-US" altLang="en-US" sz="1200" dirty="0" err="1">
                  <a:latin typeface="+mn-lt"/>
                </a:rPr>
                <a:t>DHCPDiscover</a:t>
              </a:r>
              <a:endParaRPr lang="en-US" altLang="en-US" sz="1200" dirty="0">
                <a:latin typeface="+mn-lt"/>
              </a:endParaRPr>
            </a:p>
            <a:p>
              <a:r>
                <a:rPr lang="en-US" altLang="en-US" sz="1200" dirty="0" err="1">
                  <a:latin typeface="+mn-lt"/>
                </a:rPr>
                <a:t>yiaddr</a:t>
              </a:r>
              <a:r>
                <a:rPr lang="en-US" altLang="en-US" sz="1200" dirty="0">
                  <a:latin typeface="+mn-lt"/>
                </a:rPr>
                <a:t>: 0.0.0.0</a:t>
              </a:r>
            </a:p>
            <a:p>
              <a:r>
                <a:rPr lang="en-US" altLang="en-US" sz="1200" dirty="0">
                  <a:solidFill>
                    <a:srgbClr val="000000"/>
                  </a:solidFill>
                  <a:latin typeface="+mn-lt"/>
                </a:rPr>
                <a:t>transaction ID: 654</a:t>
              </a:r>
              <a:endParaRPr lang="en-US" altLang="en-US" sz="1600" dirty="0">
                <a:solidFill>
                  <a:srgbClr val="000000"/>
                </a:solidFill>
                <a:latin typeface="+mn-lt"/>
              </a:endParaRPr>
            </a:p>
          </p:txBody>
        </p:sp>
        <p:sp>
          <p:nvSpPr>
            <p:cNvPr id="92184" name="Rectangle 89">
              <a:extLst>
                <a:ext uri="{FF2B5EF4-FFF2-40B4-BE49-F238E27FC236}">
                  <a16:creationId xmlns:a16="http://schemas.microsoft.com/office/drawing/2014/main" id="{C05ACA33-E3C1-7448-89B8-77B904ACB218}"/>
                </a:ext>
              </a:extLst>
            </p:cNvPr>
            <p:cNvSpPr>
              <a:spLocks noChangeArrowheads="1"/>
            </p:cNvSpPr>
            <p:nvPr/>
          </p:nvSpPr>
          <p:spPr bwMode="auto">
            <a:xfrm>
              <a:off x="6731221" y="4154339"/>
              <a:ext cx="2350995" cy="88423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600">
                <a:solidFill>
                  <a:srgbClr val="000000"/>
                </a:solidFill>
                <a:latin typeface="Tahoma" panose="020B0604030504040204" pitchFamily="34" charset="0"/>
              </a:endParaRPr>
            </a:p>
          </p:txBody>
        </p:sp>
      </p:grpSp>
      <p:sp>
        <p:nvSpPr>
          <p:cNvPr id="98" name="TextBox 1">
            <a:extLst>
              <a:ext uri="{FF2B5EF4-FFF2-40B4-BE49-F238E27FC236}">
                <a16:creationId xmlns:a16="http://schemas.microsoft.com/office/drawing/2014/main" id="{6349AC38-743C-AF46-8BBB-E0ACBDD857DA}"/>
              </a:ext>
            </a:extLst>
          </p:cNvPr>
          <p:cNvSpPr txBox="1">
            <a:spLocks noChangeArrowheads="1"/>
          </p:cNvSpPr>
          <p:nvPr/>
        </p:nvSpPr>
        <p:spPr bwMode="auto">
          <a:xfrm>
            <a:off x="3735862" y="2655022"/>
            <a:ext cx="250430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err="1">
                <a:latin typeface="+mn-lt"/>
              </a:rPr>
              <a:t>src</a:t>
            </a:r>
            <a:r>
              <a:rPr lang="en-US" altLang="en-US" sz="1100" dirty="0">
                <a:latin typeface="+mn-lt"/>
              </a:rPr>
              <a:t>: 223.1.2.5, 67</a:t>
            </a:r>
          </a:p>
          <a:p>
            <a:r>
              <a:rPr lang="en-US" altLang="en-US" sz="1100" dirty="0" err="1">
                <a:latin typeface="+mn-lt"/>
              </a:rPr>
              <a:t>dest</a:t>
            </a:r>
            <a:r>
              <a:rPr lang="en-US" altLang="en-US" sz="1100" dirty="0">
                <a:latin typeface="+mn-lt"/>
              </a:rPr>
              <a:t>: 255.255.255.255, 68</a:t>
            </a:r>
          </a:p>
          <a:p>
            <a:r>
              <a:rPr lang="en-US" altLang="en-US" sz="1100" dirty="0" err="1">
                <a:latin typeface="+mn-lt"/>
              </a:rPr>
              <a:t>DHCPOffer</a:t>
            </a:r>
            <a:endParaRPr lang="en-US" altLang="en-US" sz="1100" dirty="0">
              <a:latin typeface="+mn-lt"/>
            </a:endParaRPr>
          </a:p>
          <a:p>
            <a:r>
              <a:rPr lang="en-US" altLang="en-US" sz="1100" dirty="0" err="1">
                <a:latin typeface="+mn-lt"/>
              </a:rPr>
              <a:t>yiaddr</a:t>
            </a:r>
            <a:r>
              <a:rPr lang="en-US" altLang="en-US" sz="1100" dirty="0">
                <a:latin typeface="+mn-lt"/>
              </a:rPr>
              <a:t>: 223.1.2.4</a:t>
            </a:r>
          </a:p>
          <a:p>
            <a:r>
              <a:rPr lang="en-US" altLang="en-US" sz="1100" dirty="0">
                <a:solidFill>
                  <a:srgbClr val="000000"/>
                </a:solidFill>
                <a:latin typeface="+mn-lt"/>
              </a:rPr>
              <a:t>transaction ID: 654</a:t>
            </a:r>
          </a:p>
          <a:p>
            <a:r>
              <a:rPr lang="en-US" altLang="en-US" sz="1100" dirty="0">
                <a:solidFill>
                  <a:srgbClr val="000000"/>
                </a:solidFill>
                <a:latin typeface="+mn-lt"/>
              </a:rPr>
              <a:t>DHCP </a:t>
            </a:r>
            <a:r>
              <a:rPr lang="en-US" altLang="en-US" sz="1100" dirty="0" err="1">
                <a:solidFill>
                  <a:srgbClr val="000000"/>
                </a:solidFill>
                <a:latin typeface="+mn-lt"/>
              </a:rPr>
              <a:t>serverID</a:t>
            </a:r>
            <a:r>
              <a:rPr lang="en-US" altLang="en-US" sz="1100" dirty="0">
                <a:solidFill>
                  <a:srgbClr val="000000"/>
                </a:solidFill>
                <a:latin typeface="+mn-lt"/>
              </a:rPr>
              <a:t>: </a:t>
            </a:r>
            <a:r>
              <a:rPr lang="en-US" altLang="en-US" sz="1100" dirty="0">
                <a:latin typeface="+mn-lt"/>
              </a:rPr>
              <a:t>223.1.2.5</a:t>
            </a:r>
          </a:p>
          <a:p>
            <a:r>
              <a:rPr lang="en-US" altLang="en-US" sz="1100" dirty="0">
                <a:solidFill>
                  <a:srgbClr val="000000"/>
                </a:solidFill>
                <a:latin typeface="+mn-lt"/>
              </a:rPr>
              <a:t>lifetime: 3600 secs </a:t>
            </a:r>
            <a:endParaRPr lang="en-US" altLang="en-US" sz="1600" dirty="0">
              <a:solidFill>
                <a:srgbClr val="000000"/>
              </a:solidFill>
              <a:latin typeface="+mn-lt"/>
            </a:endParaRPr>
          </a:p>
        </p:txBody>
      </p:sp>
    </p:spTree>
    <p:extLst>
      <p:ext uri="{BB962C8B-B14F-4D97-AF65-F5344CB8AC3E}">
        <p14:creationId xmlns:p14="http://schemas.microsoft.com/office/powerpoint/2010/main" val="3180744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7378A41A-C9C8-CF46-8918-E6ABE9B51B81}"/>
              </a:ext>
            </a:extLst>
          </p:cNvPr>
          <p:cNvSpPr>
            <a:spLocks noGrp="1" noChangeArrowheads="1"/>
          </p:cNvSpPr>
          <p:nvPr>
            <p:ph type="title"/>
          </p:nvPr>
        </p:nvSpPr>
        <p:spPr/>
        <p:txBody>
          <a:bodyPr/>
          <a:lstStyle/>
          <a:p>
            <a:pPr>
              <a:defRPr/>
            </a:pPr>
            <a:r>
              <a:rPr lang="en-US" dirty="0">
                <a:cs typeface="+mj-cs"/>
              </a:rPr>
              <a:t>DHCP: more than IP address</a:t>
            </a:r>
          </a:p>
        </p:txBody>
      </p:sp>
      <p:sp>
        <p:nvSpPr>
          <p:cNvPr id="48133" name="Rectangle 3">
            <a:extLst>
              <a:ext uri="{FF2B5EF4-FFF2-40B4-BE49-F238E27FC236}">
                <a16:creationId xmlns:a16="http://schemas.microsoft.com/office/drawing/2014/main" id="{1E62A0F6-9EC0-CE4B-A000-C341C5035180}"/>
              </a:ext>
            </a:extLst>
          </p:cNvPr>
          <p:cNvSpPr>
            <a:spLocks noGrp="1" noChangeArrowheads="1"/>
          </p:cNvSpPr>
          <p:nvPr>
            <p:ph type="body" idx="1"/>
          </p:nvPr>
        </p:nvSpPr>
        <p:spPr/>
        <p:txBody>
          <a:bodyPr/>
          <a:lstStyle/>
          <a:p>
            <a:pPr>
              <a:buFont typeface="Wingdings" charset="0"/>
              <a:buNone/>
              <a:defRPr/>
            </a:pPr>
            <a:r>
              <a:rPr lang="en-US" dirty="0">
                <a:cs typeface="+mn-cs"/>
              </a:rPr>
              <a:t>DHCP returns more than just an IP address on subnet:</a:t>
            </a:r>
          </a:p>
          <a:p>
            <a:pPr lvl="1">
              <a:buFont typeface="Arial"/>
              <a:buChar char="•"/>
              <a:defRPr/>
            </a:pPr>
            <a:r>
              <a:rPr lang="en-US" dirty="0"/>
              <a:t>network mask (indicating network versus host portion of address)</a:t>
            </a:r>
          </a:p>
          <a:p>
            <a:pPr lvl="1">
              <a:buFont typeface="Arial"/>
              <a:buChar char="•"/>
              <a:defRPr/>
            </a:pPr>
            <a:r>
              <a:rPr lang="en-US" dirty="0"/>
              <a:t>its address (i.e., DHCP server)</a:t>
            </a:r>
          </a:p>
          <a:p>
            <a:pPr lvl="1">
              <a:buFont typeface="Arial"/>
              <a:buChar char="•"/>
              <a:defRPr/>
            </a:pPr>
            <a:r>
              <a:rPr lang="en-US" dirty="0"/>
              <a:t>address of first-hop (default) router for client</a:t>
            </a:r>
          </a:p>
          <a:p>
            <a:pPr lvl="1">
              <a:buFont typeface="Arial"/>
              <a:buChar char="•"/>
              <a:defRPr/>
            </a:pPr>
            <a:r>
              <a:rPr lang="en-US" dirty="0"/>
              <a:t>name and IP address of DNS server</a:t>
            </a:r>
          </a:p>
        </p:txBody>
      </p:sp>
      <p:pic>
        <p:nvPicPr>
          <p:cNvPr id="94211" name="Picture 4" descr="underline_base">
            <a:extLst>
              <a:ext uri="{FF2B5EF4-FFF2-40B4-BE49-F238E27FC236}">
                <a16:creationId xmlns:a16="http://schemas.microsoft.com/office/drawing/2014/main" id="{D4B2B05B-523F-B448-8461-C4A54126128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47750"/>
            <a:ext cx="6687411" cy="15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Slide Number Placeholder 5">
            <a:extLst>
              <a:ext uri="{FF2B5EF4-FFF2-40B4-BE49-F238E27FC236}">
                <a16:creationId xmlns:a16="http://schemas.microsoft.com/office/drawing/2014/main" id="{8E85E307-6062-CF4C-B1A6-1611A75C9D11}"/>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5F175D2C-201C-0646-BFE8-6B2A81970757}" type="slidenum">
              <a:rPr lang="en-US" altLang="en-US" sz="1200">
                <a:latin typeface="Tahoma" panose="020B0604030504040204" pitchFamily="34" charset="0"/>
              </a:rPr>
              <a:pPr/>
              <a:t>68</a:t>
            </a:fld>
            <a:endParaRPr lang="en-US" altLang="en-US" sz="1200">
              <a:latin typeface="Tahoma" panose="020B0604030504040204" pitchFamily="34" charset="0"/>
            </a:endParaRPr>
          </a:p>
        </p:txBody>
      </p:sp>
      <p:sp>
        <p:nvSpPr>
          <p:cNvPr id="94213" name="Footer Placeholder 2">
            <a:extLst>
              <a:ext uri="{FF2B5EF4-FFF2-40B4-BE49-F238E27FC236}">
                <a16:creationId xmlns:a16="http://schemas.microsoft.com/office/drawing/2014/main" id="{D52F6A0D-B27F-3D49-849C-2C2101F0FCCB}"/>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extLst>
      <p:ext uri="{BB962C8B-B14F-4D97-AF65-F5344CB8AC3E}">
        <p14:creationId xmlns:p14="http://schemas.microsoft.com/office/powerpoint/2010/main" val="106217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a:extLst>
              <a:ext uri="{FF2B5EF4-FFF2-40B4-BE49-F238E27FC236}">
                <a16:creationId xmlns:a16="http://schemas.microsoft.com/office/drawing/2014/main" id="{328CFDEF-00A1-7748-AAD1-088B9D480300}"/>
              </a:ext>
            </a:extLst>
          </p:cNvPr>
          <p:cNvSpPr>
            <a:spLocks noGrp="1" noChangeArrowheads="1"/>
          </p:cNvSpPr>
          <p:nvPr>
            <p:ph type="body" idx="1"/>
          </p:nvPr>
        </p:nvSpPr>
        <p:spPr>
          <a:xfrm>
            <a:off x="5026025" y="667147"/>
            <a:ext cx="3421062" cy="1523206"/>
          </a:xfrm>
        </p:spPr>
        <p:txBody>
          <a:bodyPr/>
          <a:lstStyle/>
          <a:p>
            <a:pPr marL="233363" indent="-233363">
              <a:buFont typeface="Wingdings" charset="2"/>
              <a:buChar char="§"/>
              <a:defRPr/>
            </a:pPr>
            <a:r>
              <a:rPr lang="en-US" sz="2200" dirty="0">
                <a:cs typeface="+mn-cs"/>
              </a:rPr>
              <a:t>connecting laptop needs an IP address, address of first-hop router, address of DNS server </a:t>
            </a:r>
          </a:p>
          <a:p>
            <a:pPr marL="233363" indent="-233363">
              <a:buFont typeface="Wingdings" charset="2"/>
              <a:buChar char="§"/>
              <a:defRPr/>
            </a:pPr>
            <a:r>
              <a:rPr lang="en-US" sz="2200" dirty="0">
                <a:cs typeface="+mn-cs"/>
              </a:rPr>
              <a:t>configured to use DHCP</a:t>
            </a:r>
          </a:p>
        </p:txBody>
      </p:sp>
      <p:sp>
        <p:nvSpPr>
          <p:cNvPr id="95234" name="Freeform 3">
            <a:extLst>
              <a:ext uri="{FF2B5EF4-FFF2-40B4-BE49-F238E27FC236}">
                <a16:creationId xmlns:a16="http://schemas.microsoft.com/office/drawing/2014/main" id="{7E7C8191-6E4B-8241-BA0D-8CD8206C6C7B}"/>
              </a:ext>
            </a:extLst>
          </p:cNvPr>
          <p:cNvSpPr>
            <a:spLocks/>
          </p:cNvSpPr>
          <p:nvPr/>
        </p:nvSpPr>
        <p:spPr bwMode="auto">
          <a:xfrm>
            <a:off x="773113" y="1428750"/>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235" name="Line 36">
            <a:extLst>
              <a:ext uri="{FF2B5EF4-FFF2-40B4-BE49-F238E27FC236}">
                <a16:creationId xmlns:a16="http://schemas.microsoft.com/office/drawing/2014/main" id="{48CFA38E-3F05-C340-8D55-F88A65DC7396}"/>
              </a:ext>
            </a:extLst>
          </p:cNvPr>
          <p:cNvSpPr>
            <a:spLocks noChangeShapeType="1"/>
          </p:cNvSpPr>
          <p:nvPr/>
        </p:nvSpPr>
        <p:spPr bwMode="auto">
          <a:xfrm flipV="1">
            <a:off x="3775075" y="2500313"/>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6" name="Line 43">
            <a:extLst>
              <a:ext uri="{FF2B5EF4-FFF2-40B4-BE49-F238E27FC236}">
                <a16:creationId xmlns:a16="http://schemas.microsoft.com/office/drawing/2014/main" id="{B4E2FF2F-9A60-C841-9C3D-05371B785A88}"/>
              </a:ext>
            </a:extLst>
          </p:cNvPr>
          <p:cNvSpPr>
            <a:spLocks noChangeShapeType="1"/>
          </p:cNvSpPr>
          <p:nvPr/>
        </p:nvSpPr>
        <p:spPr bwMode="auto">
          <a:xfrm flipV="1">
            <a:off x="2665413" y="2673350"/>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7" name="Line 44">
            <a:extLst>
              <a:ext uri="{FF2B5EF4-FFF2-40B4-BE49-F238E27FC236}">
                <a16:creationId xmlns:a16="http://schemas.microsoft.com/office/drawing/2014/main" id="{2F5CCCC0-97F2-074D-B153-263CB95BC952}"/>
              </a:ext>
            </a:extLst>
          </p:cNvPr>
          <p:cNvSpPr>
            <a:spLocks noChangeShapeType="1"/>
          </p:cNvSpPr>
          <p:nvPr/>
        </p:nvSpPr>
        <p:spPr bwMode="auto">
          <a:xfrm flipV="1">
            <a:off x="3924300" y="2357438"/>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38" name="Line 48">
            <a:extLst>
              <a:ext uri="{FF2B5EF4-FFF2-40B4-BE49-F238E27FC236}">
                <a16:creationId xmlns:a16="http://schemas.microsoft.com/office/drawing/2014/main" id="{E3D62FD2-8CD6-0D45-9E8A-CB4855128110}"/>
              </a:ext>
            </a:extLst>
          </p:cNvPr>
          <p:cNvSpPr>
            <a:spLocks noChangeShapeType="1"/>
          </p:cNvSpPr>
          <p:nvPr/>
        </p:nvSpPr>
        <p:spPr bwMode="auto">
          <a:xfrm flipV="1">
            <a:off x="3279775" y="2892425"/>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9" name="Text Box 44">
            <a:extLst>
              <a:ext uri="{FF2B5EF4-FFF2-40B4-BE49-F238E27FC236}">
                <a16:creationId xmlns:a16="http://schemas.microsoft.com/office/drawing/2014/main" id="{066243FD-BC31-704D-811F-F13CA01A68FF}"/>
              </a:ext>
            </a:extLst>
          </p:cNvPr>
          <p:cNvSpPr txBox="1">
            <a:spLocks noChangeArrowheads="1"/>
          </p:cNvSpPr>
          <p:nvPr/>
        </p:nvSpPr>
        <p:spPr bwMode="auto">
          <a:xfrm>
            <a:off x="2562225" y="3967163"/>
            <a:ext cx="2025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t>router with DHCP </a:t>
            </a:r>
          </a:p>
          <a:p>
            <a:r>
              <a:rPr lang="en-US" altLang="en-US" sz="1800" i="1"/>
              <a:t>server built into </a:t>
            </a:r>
          </a:p>
          <a:p>
            <a:r>
              <a:rPr lang="en-US" altLang="en-US" sz="1800" i="1"/>
              <a:t>router</a:t>
            </a:r>
          </a:p>
        </p:txBody>
      </p:sp>
      <p:sp>
        <p:nvSpPr>
          <p:cNvPr id="648344" name="Rectangle 152">
            <a:extLst>
              <a:ext uri="{FF2B5EF4-FFF2-40B4-BE49-F238E27FC236}">
                <a16:creationId xmlns:a16="http://schemas.microsoft.com/office/drawing/2014/main" id="{28DCAE7A-E36D-BA4F-AC4B-FA5A1704ECB2}"/>
              </a:ext>
            </a:extLst>
          </p:cNvPr>
          <p:cNvSpPr>
            <a:spLocks noChangeArrowheads="1"/>
          </p:cNvSpPr>
          <p:nvPr/>
        </p:nvSpPr>
        <p:spPr bwMode="auto">
          <a:xfrm>
            <a:off x="5052830" y="2247821"/>
            <a:ext cx="3892550" cy="157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Clr>
                <a:srgbClr val="000099"/>
              </a:buClr>
              <a:buSzPct val="100000"/>
              <a:buFont typeface="Wingdings" pitchFamily="2" charset="2"/>
              <a:buChar char="§"/>
            </a:pPr>
            <a:r>
              <a:rPr lang="en-US" altLang="en-US" sz="2200" dirty="0">
                <a:latin typeface="Gill Sans MT" panose="020B0502020104020203" pitchFamily="34" charset="77"/>
              </a:rPr>
              <a:t>DHCP request encapsulated in UDP, encapsulated in IP (</a:t>
            </a:r>
            <a:r>
              <a:rPr lang="en-US" altLang="en-US" sz="1600" dirty="0">
                <a:latin typeface="Gill Sans MT" panose="020B0502020104020203" pitchFamily="34" charset="77"/>
              </a:rPr>
              <a:t>255.255.255.255</a:t>
            </a:r>
            <a:r>
              <a:rPr lang="en-US" altLang="en-US" sz="2200" dirty="0">
                <a:latin typeface="Gill Sans MT" panose="020B0502020104020203" pitchFamily="34" charset="77"/>
              </a:rPr>
              <a:t>), encapsulated in 802.1 Ethernet</a:t>
            </a:r>
          </a:p>
        </p:txBody>
      </p:sp>
      <p:sp>
        <p:nvSpPr>
          <p:cNvPr id="648345" name="Rectangle 153">
            <a:extLst>
              <a:ext uri="{FF2B5EF4-FFF2-40B4-BE49-F238E27FC236}">
                <a16:creationId xmlns:a16="http://schemas.microsoft.com/office/drawing/2014/main" id="{5531EF6B-8708-064D-886C-31335DC69201}"/>
              </a:ext>
            </a:extLst>
          </p:cNvPr>
          <p:cNvSpPr>
            <a:spLocks noChangeArrowheads="1"/>
          </p:cNvSpPr>
          <p:nvPr/>
        </p:nvSpPr>
        <p:spPr bwMode="auto">
          <a:xfrm>
            <a:off x="5052830" y="3624262"/>
            <a:ext cx="39243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Clr>
                <a:srgbClr val="000099"/>
              </a:buClr>
              <a:buSzPct val="100000"/>
              <a:buFont typeface="Wingdings" pitchFamily="2" charset="2"/>
              <a:buChar char="§"/>
            </a:pPr>
            <a:r>
              <a:rPr lang="en-US" altLang="en-US" sz="2200" dirty="0">
                <a:latin typeface="Gill Sans MT" panose="020B0502020104020203" pitchFamily="34" charset="77"/>
              </a:rPr>
              <a:t>Ethernet frame broadcast (</a:t>
            </a:r>
            <a:r>
              <a:rPr lang="en-US" altLang="en-US" sz="2200" dirty="0" err="1">
                <a:latin typeface="Gill Sans MT" panose="020B0502020104020203" pitchFamily="34" charset="77"/>
              </a:rPr>
              <a:t>dest</a:t>
            </a:r>
            <a:r>
              <a:rPr lang="en-US" altLang="en-US" sz="2200" dirty="0">
                <a:latin typeface="Gill Sans MT" panose="020B0502020104020203" pitchFamily="34" charset="77"/>
              </a:rPr>
              <a:t>: </a:t>
            </a:r>
            <a:r>
              <a:rPr lang="en-US" altLang="en-US" sz="1600" dirty="0" err="1">
                <a:latin typeface="Gill Sans MT" panose="020B0502020104020203" pitchFamily="34" charset="77"/>
              </a:rPr>
              <a:t>ff:ff:ff:ff:ff:ff</a:t>
            </a:r>
            <a:r>
              <a:rPr lang="en-US" altLang="en-US" sz="2200" dirty="0">
                <a:latin typeface="Gill Sans MT" panose="020B0502020104020203" pitchFamily="34" charset="77"/>
              </a:rPr>
              <a:t>) on LAN, received at router running DHCP server</a:t>
            </a:r>
          </a:p>
        </p:txBody>
      </p:sp>
      <p:sp>
        <p:nvSpPr>
          <p:cNvPr id="648346" name="Rectangle 154">
            <a:extLst>
              <a:ext uri="{FF2B5EF4-FFF2-40B4-BE49-F238E27FC236}">
                <a16:creationId xmlns:a16="http://schemas.microsoft.com/office/drawing/2014/main" id="{3B6CD534-34A9-0B45-91B4-B7749980C9DA}"/>
              </a:ext>
            </a:extLst>
          </p:cNvPr>
          <p:cNvSpPr>
            <a:spLocks noChangeArrowheads="1"/>
          </p:cNvSpPr>
          <p:nvPr/>
        </p:nvSpPr>
        <p:spPr bwMode="auto">
          <a:xfrm>
            <a:off x="5098074" y="4972367"/>
            <a:ext cx="38020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Clr>
                <a:srgbClr val="000099"/>
              </a:buClr>
              <a:buSzPct val="100000"/>
              <a:buFont typeface="Wingdings" pitchFamily="2" charset="2"/>
              <a:buChar char="§"/>
            </a:pPr>
            <a:r>
              <a:rPr lang="en-US" altLang="en-US" sz="2200" dirty="0">
                <a:latin typeface="Gill Sans MT" panose="020B0502020104020203" pitchFamily="34" charset="77"/>
              </a:rPr>
              <a:t>Ethernet </a:t>
            </a:r>
            <a:r>
              <a:rPr lang="en-US" altLang="en-US" sz="2200" dirty="0" err="1">
                <a:latin typeface="Gill Sans MT" panose="020B0502020104020203" pitchFamily="34" charset="77"/>
              </a:rPr>
              <a:t>demuxed</a:t>
            </a:r>
            <a:r>
              <a:rPr lang="en-US" altLang="en-US" sz="2200" dirty="0">
                <a:latin typeface="Gill Sans MT" panose="020B0502020104020203" pitchFamily="34" charset="77"/>
              </a:rPr>
              <a:t> to IP </a:t>
            </a:r>
            <a:r>
              <a:rPr lang="en-US" altLang="en-US" sz="2200" dirty="0" err="1">
                <a:latin typeface="Gill Sans MT" panose="020B0502020104020203" pitchFamily="34" charset="77"/>
              </a:rPr>
              <a:t>demuxed</a:t>
            </a:r>
            <a:r>
              <a:rPr lang="en-US" altLang="en-US" sz="2200" dirty="0">
                <a:latin typeface="Gill Sans MT" panose="020B0502020104020203" pitchFamily="34" charset="77"/>
              </a:rPr>
              <a:t> UDP </a:t>
            </a:r>
            <a:r>
              <a:rPr lang="en-US" altLang="en-US" sz="2200" dirty="0" err="1">
                <a:latin typeface="Gill Sans MT" panose="020B0502020104020203" pitchFamily="34" charset="77"/>
              </a:rPr>
              <a:t>demuxed</a:t>
            </a:r>
            <a:r>
              <a:rPr lang="en-US" altLang="en-US" sz="2200" dirty="0">
                <a:latin typeface="Gill Sans MT" panose="020B0502020104020203" pitchFamily="34" charset="77"/>
              </a:rPr>
              <a:t> to DHCP </a:t>
            </a:r>
          </a:p>
        </p:txBody>
      </p:sp>
      <p:sp>
        <p:nvSpPr>
          <p:cNvPr id="95243" name="Text Box 155">
            <a:extLst>
              <a:ext uri="{FF2B5EF4-FFF2-40B4-BE49-F238E27FC236}">
                <a16:creationId xmlns:a16="http://schemas.microsoft.com/office/drawing/2014/main" id="{6B35ADC3-69B3-D341-A7E4-18A031512887}"/>
              </a:ext>
            </a:extLst>
          </p:cNvPr>
          <p:cNvSpPr txBox="1">
            <a:spLocks noChangeArrowheads="1"/>
          </p:cNvSpPr>
          <p:nvPr/>
        </p:nvSpPr>
        <p:spPr bwMode="auto">
          <a:xfrm>
            <a:off x="3327400" y="3284538"/>
            <a:ext cx="1047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168.1.1.1</a:t>
            </a:r>
          </a:p>
          <a:p>
            <a:endParaRPr lang="en-US" altLang="en-US" sz="1400"/>
          </a:p>
        </p:txBody>
      </p:sp>
      <p:grpSp>
        <p:nvGrpSpPr>
          <p:cNvPr id="95244" name="Group 186">
            <a:extLst>
              <a:ext uri="{FF2B5EF4-FFF2-40B4-BE49-F238E27FC236}">
                <a16:creationId xmlns:a16="http://schemas.microsoft.com/office/drawing/2014/main" id="{71E04DF2-546F-8543-9A3E-FFE848ED0461}"/>
              </a:ext>
            </a:extLst>
          </p:cNvPr>
          <p:cNvGrpSpPr>
            <a:grpSpLocks/>
          </p:cNvGrpSpPr>
          <p:nvPr/>
        </p:nvGrpSpPr>
        <p:grpSpPr bwMode="auto">
          <a:xfrm>
            <a:off x="3140075" y="2598738"/>
            <a:ext cx="963613" cy="300037"/>
            <a:chOff x="4410" y="1365"/>
            <a:chExt cx="663" cy="224"/>
          </a:xfrm>
        </p:grpSpPr>
        <p:sp>
          <p:nvSpPr>
            <p:cNvPr id="95422" name="Rectangle 187">
              <a:extLst>
                <a:ext uri="{FF2B5EF4-FFF2-40B4-BE49-F238E27FC236}">
                  <a16:creationId xmlns:a16="http://schemas.microsoft.com/office/drawing/2014/main" id="{DDB0AEC7-3E37-8F46-8263-AAD1BB14BF48}"/>
                </a:ext>
              </a:extLst>
            </p:cNvPr>
            <p:cNvSpPr>
              <a:spLocks noChangeArrowheads="1"/>
            </p:cNvSpPr>
            <p:nvPr/>
          </p:nvSpPr>
          <p:spPr bwMode="auto">
            <a:xfrm>
              <a:off x="4410" y="1500"/>
              <a:ext cx="495" cy="87"/>
            </a:xfrm>
            <a:prstGeom prst="rect">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23" name="AutoShape 188">
              <a:extLst>
                <a:ext uri="{FF2B5EF4-FFF2-40B4-BE49-F238E27FC236}">
                  <a16:creationId xmlns:a16="http://schemas.microsoft.com/office/drawing/2014/main" id="{F53EF36F-7477-C141-BDB3-47292B42005A}"/>
                </a:ext>
              </a:extLst>
            </p:cNvPr>
            <p:cNvSpPr>
              <a:spLocks noChangeArrowheads="1"/>
            </p:cNvSpPr>
            <p:nvPr/>
          </p:nvSpPr>
          <p:spPr bwMode="auto">
            <a:xfrm>
              <a:off x="4410" y="1369"/>
              <a:ext cx="663" cy="134"/>
            </a:xfrm>
            <a:prstGeom prst="parallelogram">
              <a:avLst>
                <a:gd name="adj" fmla="val 122778"/>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24" name="Freeform 189">
              <a:extLst>
                <a:ext uri="{FF2B5EF4-FFF2-40B4-BE49-F238E27FC236}">
                  <a16:creationId xmlns:a16="http://schemas.microsoft.com/office/drawing/2014/main" id="{2FFBB55E-2672-0542-AA86-ACE5B736D60F}"/>
                </a:ext>
              </a:extLst>
            </p:cNvPr>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rgbClr val="BBE0E3"/>
            </a:solidFill>
            <a:ln w="6350" cmpd="sng">
              <a:solidFill>
                <a:srgbClr val="000000"/>
              </a:solidFill>
              <a:round/>
              <a:headEnd/>
              <a:tailEnd/>
            </a:ln>
          </p:spPr>
          <p:txBody>
            <a:bodyPr/>
            <a:lstStyle/>
            <a:p>
              <a:endParaRPr lang="en-US"/>
            </a:p>
          </p:txBody>
        </p:sp>
        <p:sp>
          <p:nvSpPr>
            <p:cNvPr id="95425" name="Freeform 190">
              <a:extLst>
                <a:ext uri="{FF2B5EF4-FFF2-40B4-BE49-F238E27FC236}">
                  <a16:creationId xmlns:a16="http://schemas.microsoft.com/office/drawing/2014/main" id="{8BD72C47-4A55-734E-BD61-D33B1D69BAF1}"/>
                </a:ext>
              </a:extLst>
            </p:cNvPr>
            <p:cNvSpPr>
              <a:spLocks/>
            </p:cNvSpPr>
            <p:nvPr/>
          </p:nvSpPr>
          <p:spPr bwMode="auto">
            <a:xfrm>
              <a:off x="4475" y="1395"/>
              <a:ext cx="506" cy="80"/>
            </a:xfrm>
            <a:custGeom>
              <a:avLst/>
              <a:gdLst>
                <a:gd name="T0" fmla="*/ 0 w 280"/>
                <a:gd name="T1" fmla="*/ 1801 h 63"/>
                <a:gd name="T2" fmla="*/ 147159 w 280"/>
                <a:gd name="T3" fmla="*/ 1752 h 63"/>
                <a:gd name="T4" fmla="*/ 868488 w 280"/>
                <a:gd name="T5" fmla="*/ 0 h 63"/>
                <a:gd name="T6" fmla="*/ 110881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95426" name="Freeform 191">
              <a:extLst>
                <a:ext uri="{FF2B5EF4-FFF2-40B4-BE49-F238E27FC236}">
                  <a16:creationId xmlns:a16="http://schemas.microsoft.com/office/drawing/2014/main" id="{91C0F704-26CD-804A-B99F-96FACCFAD23E}"/>
                </a:ext>
              </a:extLst>
            </p:cNvPr>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95245" name="Group 192">
            <a:extLst>
              <a:ext uri="{FF2B5EF4-FFF2-40B4-BE49-F238E27FC236}">
                <a16:creationId xmlns:a16="http://schemas.microsoft.com/office/drawing/2014/main" id="{B0479BD2-275B-0047-9D31-9C53135278B7}"/>
              </a:ext>
            </a:extLst>
          </p:cNvPr>
          <p:cNvGrpSpPr>
            <a:grpSpLocks/>
          </p:cNvGrpSpPr>
          <p:nvPr/>
        </p:nvGrpSpPr>
        <p:grpSpPr bwMode="auto">
          <a:xfrm>
            <a:off x="2674938" y="3525838"/>
            <a:ext cx="1066800" cy="406400"/>
            <a:chOff x="4396" y="1245"/>
            <a:chExt cx="672" cy="248"/>
          </a:xfrm>
        </p:grpSpPr>
        <p:sp>
          <p:nvSpPr>
            <p:cNvPr id="95414" name="Oval 407">
              <a:extLst>
                <a:ext uri="{FF2B5EF4-FFF2-40B4-BE49-F238E27FC236}">
                  <a16:creationId xmlns:a16="http://schemas.microsoft.com/office/drawing/2014/main" id="{709F2157-4461-3549-832F-9D4A959D5832}"/>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95415" name="Rectangle 410">
              <a:extLst>
                <a:ext uri="{FF2B5EF4-FFF2-40B4-BE49-F238E27FC236}">
                  <a16:creationId xmlns:a16="http://schemas.microsoft.com/office/drawing/2014/main" id="{09E1DDC9-E714-4D4C-944A-DF963C3F971B}"/>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95416" name="Oval 411">
              <a:extLst>
                <a:ext uri="{FF2B5EF4-FFF2-40B4-BE49-F238E27FC236}">
                  <a16:creationId xmlns:a16="http://schemas.microsoft.com/office/drawing/2014/main" id="{CD67A15C-4523-0641-AA4D-99E7B33F498A}"/>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95417" name="Group 196">
              <a:extLst>
                <a:ext uri="{FF2B5EF4-FFF2-40B4-BE49-F238E27FC236}">
                  <a16:creationId xmlns:a16="http://schemas.microsoft.com/office/drawing/2014/main" id="{6E54BF4C-689A-DE4D-8E45-2D8B16B2BDEC}"/>
                </a:ext>
              </a:extLst>
            </p:cNvPr>
            <p:cNvGrpSpPr>
              <a:grpSpLocks/>
            </p:cNvGrpSpPr>
            <p:nvPr/>
          </p:nvGrpSpPr>
          <p:grpSpPr bwMode="auto">
            <a:xfrm>
              <a:off x="4530" y="1287"/>
              <a:ext cx="377" cy="75"/>
              <a:chOff x="2468" y="1332"/>
              <a:chExt cx="310" cy="60"/>
            </a:xfrm>
          </p:grpSpPr>
          <p:sp>
            <p:nvSpPr>
              <p:cNvPr id="95420" name="Freeform 197">
                <a:extLst>
                  <a:ext uri="{FF2B5EF4-FFF2-40B4-BE49-F238E27FC236}">
                    <a16:creationId xmlns:a16="http://schemas.microsoft.com/office/drawing/2014/main" id="{8120B243-6E6B-0549-A938-C62EFC9D1A0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421" name="Freeform 198">
                <a:extLst>
                  <a:ext uri="{FF2B5EF4-FFF2-40B4-BE49-F238E27FC236}">
                    <a16:creationId xmlns:a16="http://schemas.microsoft.com/office/drawing/2014/main" id="{502D65DB-EECA-1940-BA99-18283C7A6E9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5418" name="Line 199">
              <a:extLst>
                <a:ext uri="{FF2B5EF4-FFF2-40B4-BE49-F238E27FC236}">
                  <a16:creationId xmlns:a16="http://schemas.microsoft.com/office/drawing/2014/main" id="{89B1B8A1-274A-294F-8DEB-5C39F927EA33}"/>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419" name="Line 200">
              <a:extLst>
                <a:ext uri="{FF2B5EF4-FFF2-40B4-BE49-F238E27FC236}">
                  <a16:creationId xmlns:a16="http://schemas.microsoft.com/office/drawing/2014/main" id="{9DB277BE-1237-8D43-A904-3D1AC006DE4E}"/>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5246" name="Group 201">
            <a:extLst>
              <a:ext uri="{FF2B5EF4-FFF2-40B4-BE49-F238E27FC236}">
                <a16:creationId xmlns:a16="http://schemas.microsoft.com/office/drawing/2014/main" id="{418CE4B3-4966-A04A-9809-2F3FA9FAA73B}"/>
              </a:ext>
            </a:extLst>
          </p:cNvPr>
          <p:cNvGrpSpPr>
            <a:grpSpLocks/>
          </p:cNvGrpSpPr>
          <p:nvPr/>
        </p:nvGrpSpPr>
        <p:grpSpPr bwMode="auto">
          <a:xfrm>
            <a:off x="2706688" y="3330575"/>
            <a:ext cx="423862" cy="647700"/>
            <a:chOff x="4140" y="429"/>
            <a:chExt cx="1425" cy="2396"/>
          </a:xfrm>
        </p:grpSpPr>
        <p:sp>
          <p:nvSpPr>
            <p:cNvPr id="95382" name="Freeform 202">
              <a:extLst>
                <a:ext uri="{FF2B5EF4-FFF2-40B4-BE49-F238E27FC236}">
                  <a16:creationId xmlns:a16="http://schemas.microsoft.com/office/drawing/2014/main" id="{B72A1249-FB6A-1F49-B4AB-6A3D0F571CF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83" name="Rectangle 203">
              <a:extLst>
                <a:ext uri="{FF2B5EF4-FFF2-40B4-BE49-F238E27FC236}">
                  <a16:creationId xmlns:a16="http://schemas.microsoft.com/office/drawing/2014/main" id="{4B50D6CF-5FCF-554E-89F2-69F0573D6116}"/>
                </a:ext>
              </a:extLst>
            </p:cNvPr>
            <p:cNvSpPr>
              <a:spLocks noChangeArrowheads="1"/>
            </p:cNvSpPr>
            <p:nvPr/>
          </p:nvSpPr>
          <p:spPr bwMode="auto">
            <a:xfrm>
              <a:off x="4204" y="429"/>
              <a:ext cx="1051"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84" name="Freeform 204">
              <a:extLst>
                <a:ext uri="{FF2B5EF4-FFF2-40B4-BE49-F238E27FC236}">
                  <a16:creationId xmlns:a16="http://schemas.microsoft.com/office/drawing/2014/main" id="{0BD78739-364D-554F-9ADF-4D16A6D259D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85" name="Freeform 205">
              <a:extLst>
                <a:ext uri="{FF2B5EF4-FFF2-40B4-BE49-F238E27FC236}">
                  <a16:creationId xmlns:a16="http://schemas.microsoft.com/office/drawing/2014/main" id="{5C0D85EE-DBFB-D14C-8069-D22521CC2C0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86" name="Rectangle 206">
              <a:extLst>
                <a:ext uri="{FF2B5EF4-FFF2-40B4-BE49-F238E27FC236}">
                  <a16:creationId xmlns:a16="http://schemas.microsoft.com/office/drawing/2014/main" id="{10BB5E55-136B-334C-834C-2C581D80A3B2}"/>
                </a:ext>
              </a:extLst>
            </p:cNvPr>
            <p:cNvSpPr>
              <a:spLocks noChangeArrowheads="1"/>
            </p:cNvSpPr>
            <p:nvPr/>
          </p:nvSpPr>
          <p:spPr bwMode="auto">
            <a:xfrm>
              <a:off x="4209" y="693"/>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5387" name="Group 207">
              <a:extLst>
                <a:ext uri="{FF2B5EF4-FFF2-40B4-BE49-F238E27FC236}">
                  <a16:creationId xmlns:a16="http://schemas.microsoft.com/office/drawing/2014/main" id="{7A711471-3B36-F84D-8CC3-D37302D9536F}"/>
                </a:ext>
              </a:extLst>
            </p:cNvPr>
            <p:cNvGrpSpPr>
              <a:grpSpLocks/>
            </p:cNvGrpSpPr>
            <p:nvPr/>
          </p:nvGrpSpPr>
          <p:grpSpPr bwMode="auto">
            <a:xfrm>
              <a:off x="4749" y="668"/>
              <a:ext cx="581" cy="145"/>
              <a:chOff x="614" y="2568"/>
              <a:chExt cx="725" cy="139"/>
            </a:xfrm>
          </p:grpSpPr>
          <p:sp>
            <p:nvSpPr>
              <p:cNvPr id="95412" name="AutoShape 208">
                <a:extLst>
                  <a:ext uri="{FF2B5EF4-FFF2-40B4-BE49-F238E27FC236}">
                    <a16:creationId xmlns:a16="http://schemas.microsoft.com/office/drawing/2014/main" id="{949F58DB-4EDB-214B-9D46-24068AC9B186}"/>
                  </a:ext>
                </a:extLst>
              </p:cNvPr>
              <p:cNvSpPr>
                <a:spLocks noChangeArrowheads="1"/>
              </p:cNvSpPr>
              <p:nvPr/>
            </p:nvSpPr>
            <p:spPr bwMode="auto">
              <a:xfrm>
                <a:off x="613" y="2570"/>
                <a:ext cx="726" cy="135"/>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13" name="AutoShape 209">
                <a:extLst>
                  <a:ext uri="{FF2B5EF4-FFF2-40B4-BE49-F238E27FC236}">
                    <a16:creationId xmlns:a16="http://schemas.microsoft.com/office/drawing/2014/main" id="{6DB24F9C-3FD1-514B-A332-8CD2BB8D8618}"/>
                  </a:ext>
                </a:extLst>
              </p:cNvPr>
              <p:cNvSpPr>
                <a:spLocks noChangeArrowheads="1"/>
              </p:cNvSpPr>
              <p:nvPr/>
            </p:nvSpPr>
            <p:spPr bwMode="auto">
              <a:xfrm>
                <a:off x="627" y="2587"/>
                <a:ext cx="693"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5388" name="Rectangle 210">
              <a:extLst>
                <a:ext uri="{FF2B5EF4-FFF2-40B4-BE49-F238E27FC236}">
                  <a16:creationId xmlns:a16="http://schemas.microsoft.com/office/drawing/2014/main" id="{81E7445F-0390-124E-92E3-6A8B2F57CD3C}"/>
                </a:ext>
              </a:extLst>
            </p:cNvPr>
            <p:cNvSpPr>
              <a:spLocks noChangeArrowheads="1"/>
            </p:cNvSpPr>
            <p:nvPr/>
          </p:nvSpPr>
          <p:spPr bwMode="auto">
            <a:xfrm>
              <a:off x="4225" y="1016"/>
              <a:ext cx="592"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5389" name="Group 211">
              <a:extLst>
                <a:ext uri="{FF2B5EF4-FFF2-40B4-BE49-F238E27FC236}">
                  <a16:creationId xmlns:a16="http://schemas.microsoft.com/office/drawing/2014/main" id="{1210C1AD-E4E8-8D4A-B124-D5974C2A3CB6}"/>
                </a:ext>
              </a:extLst>
            </p:cNvPr>
            <p:cNvGrpSpPr>
              <a:grpSpLocks/>
            </p:cNvGrpSpPr>
            <p:nvPr/>
          </p:nvGrpSpPr>
          <p:grpSpPr bwMode="auto">
            <a:xfrm>
              <a:off x="4747" y="994"/>
              <a:ext cx="581" cy="134"/>
              <a:chOff x="614" y="2568"/>
              <a:chExt cx="725" cy="139"/>
            </a:xfrm>
          </p:grpSpPr>
          <p:sp>
            <p:nvSpPr>
              <p:cNvPr id="95410" name="AutoShape 212">
                <a:extLst>
                  <a:ext uri="{FF2B5EF4-FFF2-40B4-BE49-F238E27FC236}">
                    <a16:creationId xmlns:a16="http://schemas.microsoft.com/office/drawing/2014/main" id="{0E937518-5EF9-4344-8302-52992DCB8B0D}"/>
                  </a:ext>
                </a:extLst>
              </p:cNvPr>
              <p:cNvSpPr>
                <a:spLocks noChangeArrowheads="1"/>
              </p:cNvSpPr>
              <p:nvPr/>
            </p:nvSpPr>
            <p:spPr bwMode="auto">
              <a:xfrm>
                <a:off x="616" y="2567"/>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11" name="AutoShape 213">
                <a:extLst>
                  <a:ext uri="{FF2B5EF4-FFF2-40B4-BE49-F238E27FC236}">
                    <a16:creationId xmlns:a16="http://schemas.microsoft.com/office/drawing/2014/main" id="{E3BE0A99-A32C-A748-9D6B-93153596126C}"/>
                  </a:ext>
                </a:extLst>
              </p:cNvPr>
              <p:cNvSpPr>
                <a:spLocks noChangeArrowheads="1"/>
              </p:cNvSpPr>
              <p:nvPr/>
            </p:nvSpPr>
            <p:spPr bwMode="auto">
              <a:xfrm>
                <a:off x="629" y="2585"/>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5390" name="Rectangle 214">
              <a:extLst>
                <a:ext uri="{FF2B5EF4-FFF2-40B4-BE49-F238E27FC236}">
                  <a16:creationId xmlns:a16="http://schemas.microsoft.com/office/drawing/2014/main" id="{3EA5E696-5FEC-CF4B-B98F-C578B03BC343}"/>
                </a:ext>
              </a:extLst>
            </p:cNvPr>
            <p:cNvSpPr>
              <a:spLocks noChangeArrowheads="1"/>
            </p:cNvSpPr>
            <p:nvPr/>
          </p:nvSpPr>
          <p:spPr bwMode="auto">
            <a:xfrm>
              <a:off x="4215" y="1357"/>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91" name="Rectangle 215">
              <a:extLst>
                <a:ext uri="{FF2B5EF4-FFF2-40B4-BE49-F238E27FC236}">
                  <a16:creationId xmlns:a16="http://schemas.microsoft.com/office/drawing/2014/main" id="{E84CF9A2-C580-3140-9274-7524CE0D4E80}"/>
                </a:ext>
              </a:extLst>
            </p:cNvPr>
            <p:cNvSpPr>
              <a:spLocks noChangeArrowheads="1"/>
            </p:cNvSpPr>
            <p:nvPr/>
          </p:nvSpPr>
          <p:spPr bwMode="auto">
            <a:xfrm>
              <a:off x="4225" y="1656"/>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5392" name="Group 216">
              <a:extLst>
                <a:ext uri="{FF2B5EF4-FFF2-40B4-BE49-F238E27FC236}">
                  <a16:creationId xmlns:a16="http://schemas.microsoft.com/office/drawing/2014/main" id="{C9A56C6A-5774-BE4A-B678-CCD4E52BE37B}"/>
                </a:ext>
              </a:extLst>
            </p:cNvPr>
            <p:cNvGrpSpPr>
              <a:grpSpLocks/>
            </p:cNvGrpSpPr>
            <p:nvPr/>
          </p:nvGrpSpPr>
          <p:grpSpPr bwMode="auto">
            <a:xfrm>
              <a:off x="4735" y="1627"/>
              <a:ext cx="582" cy="151"/>
              <a:chOff x="614" y="2568"/>
              <a:chExt cx="725" cy="139"/>
            </a:xfrm>
          </p:grpSpPr>
          <p:sp>
            <p:nvSpPr>
              <p:cNvPr id="95408" name="AutoShape 217">
                <a:extLst>
                  <a:ext uri="{FF2B5EF4-FFF2-40B4-BE49-F238E27FC236}">
                    <a16:creationId xmlns:a16="http://schemas.microsoft.com/office/drawing/2014/main" id="{36A8187A-2E31-E249-A034-90DF6BEA2D8D}"/>
                  </a:ext>
                </a:extLst>
              </p:cNvPr>
              <p:cNvSpPr>
                <a:spLocks noChangeArrowheads="1"/>
              </p:cNvSpPr>
              <p:nvPr/>
            </p:nvSpPr>
            <p:spPr bwMode="auto">
              <a:xfrm>
                <a:off x="611" y="2568"/>
                <a:ext cx="731"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09" name="AutoShape 218">
                <a:extLst>
                  <a:ext uri="{FF2B5EF4-FFF2-40B4-BE49-F238E27FC236}">
                    <a16:creationId xmlns:a16="http://schemas.microsoft.com/office/drawing/2014/main" id="{383E57A9-40BF-134A-92FA-9AEA2D9C3035}"/>
                  </a:ext>
                </a:extLst>
              </p:cNvPr>
              <p:cNvSpPr>
                <a:spLocks noChangeArrowheads="1"/>
              </p:cNvSpPr>
              <p:nvPr/>
            </p:nvSpPr>
            <p:spPr bwMode="auto">
              <a:xfrm>
                <a:off x="624" y="2584"/>
                <a:ext cx="69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5393" name="Freeform 219">
              <a:extLst>
                <a:ext uri="{FF2B5EF4-FFF2-40B4-BE49-F238E27FC236}">
                  <a16:creationId xmlns:a16="http://schemas.microsoft.com/office/drawing/2014/main" id="{D6C356D1-2162-DF4B-A9DC-CB8E28550644}"/>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5394" name="Group 220">
              <a:extLst>
                <a:ext uri="{FF2B5EF4-FFF2-40B4-BE49-F238E27FC236}">
                  <a16:creationId xmlns:a16="http://schemas.microsoft.com/office/drawing/2014/main" id="{19436C2F-013C-B248-B4CD-69143E2DE07E}"/>
                </a:ext>
              </a:extLst>
            </p:cNvPr>
            <p:cNvGrpSpPr>
              <a:grpSpLocks/>
            </p:cNvGrpSpPr>
            <p:nvPr/>
          </p:nvGrpSpPr>
          <p:grpSpPr bwMode="auto">
            <a:xfrm>
              <a:off x="4739" y="1327"/>
              <a:ext cx="582" cy="139"/>
              <a:chOff x="614" y="2568"/>
              <a:chExt cx="725" cy="139"/>
            </a:xfrm>
          </p:grpSpPr>
          <p:sp>
            <p:nvSpPr>
              <p:cNvPr id="95406" name="AutoShape 221">
                <a:extLst>
                  <a:ext uri="{FF2B5EF4-FFF2-40B4-BE49-F238E27FC236}">
                    <a16:creationId xmlns:a16="http://schemas.microsoft.com/office/drawing/2014/main" id="{280CAB8C-CBD5-C84E-8E79-E329AAA3E204}"/>
                  </a:ext>
                </a:extLst>
              </p:cNvPr>
              <p:cNvSpPr>
                <a:spLocks noChangeArrowheads="1"/>
              </p:cNvSpPr>
              <p:nvPr/>
            </p:nvSpPr>
            <p:spPr bwMode="auto">
              <a:xfrm>
                <a:off x="612" y="2569"/>
                <a:ext cx="725" cy="1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07" name="AutoShape 222">
                <a:extLst>
                  <a:ext uri="{FF2B5EF4-FFF2-40B4-BE49-F238E27FC236}">
                    <a16:creationId xmlns:a16="http://schemas.microsoft.com/office/drawing/2014/main" id="{836BF900-8284-2846-8564-50AD206853FA}"/>
                  </a:ext>
                </a:extLst>
              </p:cNvPr>
              <p:cNvSpPr>
                <a:spLocks noChangeArrowheads="1"/>
              </p:cNvSpPr>
              <p:nvPr/>
            </p:nvSpPr>
            <p:spPr bwMode="auto">
              <a:xfrm>
                <a:off x="626" y="2586"/>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5395" name="Rectangle 223">
              <a:extLst>
                <a:ext uri="{FF2B5EF4-FFF2-40B4-BE49-F238E27FC236}">
                  <a16:creationId xmlns:a16="http://schemas.microsoft.com/office/drawing/2014/main" id="{74E9A009-65EA-8E4C-8FCC-2031BA1C1331}"/>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96" name="Freeform 224">
              <a:extLst>
                <a:ext uri="{FF2B5EF4-FFF2-40B4-BE49-F238E27FC236}">
                  <a16:creationId xmlns:a16="http://schemas.microsoft.com/office/drawing/2014/main" id="{E8205A6F-F3F3-934F-8FEB-1DAEBC47AC3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97" name="Freeform 225">
              <a:extLst>
                <a:ext uri="{FF2B5EF4-FFF2-40B4-BE49-F238E27FC236}">
                  <a16:creationId xmlns:a16="http://schemas.microsoft.com/office/drawing/2014/main" id="{A0D45ACC-91D4-4841-B892-CBCEDBDFD411}"/>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98" name="Oval 226">
              <a:extLst>
                <a:ext uri="{FF2B5EF4-FFF2-40B4-BE49-F238E27FC236}">
                  <a16:creationId xmlns:a16="http://schemas.microsoft.com/office/drawing/2014/main" id="{3F6E5D48-16B4-4944-93D0-DA56900AE336}"/>
                </a:ext>
              </a:extLst>
            </p:cNvPr>
            <p:cNvSpPr>
              <a:spLocks noChangeArrowheads="1"/>
            </p:cNvSpPr>
            <p:nvPr/>
          </p:nvSpPr>
          <p:spPr bwMode="auto">
            <a:xfrm>
              <a:off x="5517" y="2614"/>
              <a:ext cx="48"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99" name="Freeform 227">
              <a:extLst>
                <a:ext uri="{FF2B5EF4-FFF2-40B4-BE49-F238E27FC236}">
                  <a16:creationId xmlns:a16="http://schemas.microsoft.com/office/drawing/2014/main" id="{7ED61109-CCB8-AA4F-BD19-81E8DBCEEBF0}"/>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400" name="AutoShape 228">
              <a:extLst>
                <a:ext uri="{FF2B5EF4-FFF2-40B4-BE49-F238E27FC236}">
                  <a16:creationId xmlns:a16="http://schemas.microsoft.com/office/drawing/2014/main" id="{060B8773-DEA8-6B49-95F7-D1E5E3844641}"/>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01" name="AutoShape 229">
              <a:extLst>
                <a:ext uri="{FF2B5EF4-FFF2-40B4-BE49-F238E27FC236}">
                  <a16:creationId xmlns:a16="http://schemas.microsoft.com/office/drawing/2014/main" id="{79EA2F43-699B-674C-AB0D-FA2EA9D86FBC}"/>
                </a:ext>
              </a:extLst>
            </p:cNvPr>
            <p:cNvSpPr>
              <a:spLocks noChangeArrowheads="1"/>
            </p:cNvSpPr>
            <p:nvPr/>
          </p:nvSpPr>
          <p:spPr bwMode="auto">
            <a:xfrm>
              <a:off x="4204" y="2713"/>
              <a:ext cx="1073"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02" name="Oval 230">
              <a:extLst>
                <a:ext uri="{FF2B5EF4-FFF2-40B4-BE49-F238E27FC236}">
                  <a16:creationId xmlns:a16="http://schemas.microsoft.com/office/drawing/2014/main" id="{12F5D280-E837-C14F-915C-DCC6616913EC}"/>
                </a:ext>
              </a:extLst>
            </p:cNvPr>
            <p:cNvSpPr>
              <a:spLocks noChangeArrowheads="1"/>
            </p:cNvSpPr>
            <p:nvPr/>
          </p:nvSpPr>
          <p:spPr bwMode="auto">
            <a:xfrm>
              <a:off x="4305" y="2385"/>
              <a:ext cx="160"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03" name="Oval 231">
              <a:extLst>
                <a:ext uri="{FF2B5EF4-FFF2-40B4-BE49-F238E27FC236}">
                  <a16:creationId xmlns:a16="http://schemas.microsoft.com/office/drawing/2014/main" id="{CC1BAC76-D338-1F47-932E-E0E78BB763AE}"/>
                </a:ext>
              </a:extLst>
            </p:cNvPr>
            <p:cNvSpPr>
              <a:spLocks noChangeArrowheads="1"/>
            </p:cNvSpPr>
            <p:nvPr/>
          </p:nvSpPr>
          <p:spPr bwMode="auto">
            <a:xfrm>
              <a:off x="4487" y="2385"/>
              <a:ext cx="160" cy="1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cs typeface="Arial" panose="020B0604020202020204" pitchFamily="34" charset="0"/>
              </a:endParaRPr>
            </a:p>
          </p:txBody>
        </p:sp>
        <p:sp>
          <p:nvSpPr>
            <p:cNvPr id="95404" name="Oval 232">
              <a:extLst>
                <a:ext uri="{FF2B5EF4-FFF2-40B4-BE49-F238E27FC236}">
                  <a16:creationId xmlns:a16="http://schemas.microsoft.com/office/drawing/2014/main" id="{3CE423C8-8CF4-954A-BB96-11F110103684}"/>
                </a:ext>
              </a:extLst>
            </p:cNvPr>
            <p:cNvSpPr>
              <a:spLocks noChangeArrowheads="1"/>
            </p:cNvSpPr>
            <p:nvPr/>
          </p:nvSpPr>
          <p:spPr bwMode="auto">
            <a:xfrm>
              <a:off x="4663" y="2379"/>
              <a:ext cx="155"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405" name="Rectangle 233">
              <a:extLst>
                <a:ext uri="{FF2B5EF4-FFF2-40B4-BE49-F238E27FC236}">
                  <a16:creationId xmlns:a16="http://schemas.microsoft.com/office/drawing/2014/main" id="{AAC3E53D-656E-E643-8CE6-BFA64D4A124F}"/>
                </a:ext>
              </a:extLst>
            </p:cNvPr>
            <p:cNvSpPr>
              <a:spLocks noChangeArrowheads="1"/>
            </p:cNvSpPr>
            <p:nvPr/>
          </p:nvSpPr>
          <p:spPr bwMode="auto">
            <a:xfrm>
              <a:off x="5063" y="1833"/>
              <a:ext cx="85" cy="763"/>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5247" name="Group 234">
            <a:extLst>
              <a:ext uri="{FF2B5EF4-FFF2-40B4-BE49-F238E27FC236}">
                <a16:creationId xmlns:a16="http://schemas.microsoft.com/office/drawing/2014/main" id="{1692E9E1-1AA4-3546-AD6B-C1294CC71B16}"/>
              </a:ext>
            </a:extLst>
          </p:cNvPr>
          <p:cNvGrpSpPr>
            <a:grpSpLocks/>
          </p:cNvGrpSpPr>
          <p:nvPr/>
        </p:nvGrpSpPr>
        <p:grpSpPr bwMode="auto">
          <a:xfrm>
            <a:off x="1978025" y="2295525"/>
            <a:ext cx="850900" cy="615950"/>
            <a:chOff x="4420" y="878"/>
            <a:chExt cx="614" cy="458"/>
          </a:xfrm>
        </p:grpSpPr>
        <p:pic>
          <p:nvPicPr>
            <p:cNvPr id="95360" name="Picture 235" descr="laptop_keyboard">
              <a:extLst>
                <a:ext uri="{FF2B5EF4-FFF2-40B4-BE49-F238E27FC236}">
                  <a16:creationId xmlns:a16="http://schemas.microsoft.com/office/drawing/2014/main" id="{0C6BA841-D74F-C14E-B5D6-75C6AD0EB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61" name="Freeform 236">
              <a:extLst>
                <a:ext uri="{FF2B5EF4-FFF2-40B4-BE49-F238E27FC236}">
                  <a16:creationId xmlns:a16="http://schemas.microsoft.com/office/drawing/2014/main" id="{5018FA9C-0463-6B46-BBEB-345A66487803}"/>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95362" name="Picture 237" descr="screen">
              <a:extLst>
                <a:ext uri="{FF2B5EF4-FFF2-40B4-BE49-F238E27FC236}">
                  <a16:creationId xmlns:a16="http://schemas.microsoft.com/office/drawing/2014/main" id="{F94A6BA6-7C6F-224B-9210-899345565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63" name="Freeform 238">
              <a:extLst>
                <a:ext uri="{FF2B5EF4-FFF2-40B4-BE49-F238E27FC236}">
                  <a16:creationId xmlns:a16="http://schemas.microsoft.com/office/drawing/2014/main" id="{C32085AD-888D-8C43-81CE-C26908FB7EE9}"/>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64" name="Freeform 239">
              <a:extLst>
                <a:ext uri="{FF2B5EF4-FFF2-40B4-BE49-F238E27FC236}">
                  <a16:creationId xmlns:a16="http://schemas.microsoft.com/office/drawing/2014/main" id="{4FE09D3C-349C-814D-87BD-97A6A5854D4A}"/>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65" name="Freeform 240">
              <a:extLst>
                <a:ext uri="{FF2B5EF4-FFF2-40B4-BE49-F238E27FC236}">
                  <a16:creationId xmlns:a16="http://schemas.microsoft.com/office/drawing/2014/main" id="{B6174E64-1E77-EA42-86AC-0FD0525170B8}"/>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66" name="Freeform 241">
              <a:extLst>
                <a:ext uri="{FF2B5EF4-FFF2-40B4-BE49-F238E27FC236}">
                  <a16:creationId xmlns:a16="http://schemas.microsoft.com/office/drawing/2014/main" id="{069CB165-4A96-2548-A3EB-75BF8154B3E3}"/>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67" name="Freeform 242">
              <a:extLst>
                <a:ext uri="{FF2B5EF4-FFF2-40B4-BE49-F238E27FC236}">
                  <a16:creationId xmlns:a16="http://schemas.microsoft.com/office/drawing/2014/main" id="{3FC62765-663C-314C-9B70-C3097B6E2C45}"/>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68" name="Freeform 243">
              <a:extLst>
                <a:ext uri="{FF2B5EF4-FFF2-40B4-BE49-F238E27FC236}">
                  <a16:creationId xmlns:a16="http://schemas.microsoft.com/office/drawing/2014/main" id="{CAC78385-20BE-EC4A-993D-2F24D432AD0F}"/>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5369" name="Group 244">
              <a:extLst>
                <a:ext uri="{FF2B5EF4-FFF2-40B4-BE49-F238E27FC236}">
                  <a16:creationId xmlns:a16="http://schemas.microsoft.com/office/drawing/2014/main" id="{245C76BE-58C2-B345-B080-76ADF19D144F}"/>
                </a:ext>
              </a:extLst>
            </p:cNvPr>
            <p:cNvGrpSpPr>
              <a:grpSpLocks/>
            </p:cNvGrpSpPr>
            <p:nvPr/>
          </p:nvGrpSpPr>
          <p:grpSpPr bwMode="auto">
            <a:xfrm>
              <a:off x="4584" y="1203"/>
              <a:ext cx="119" cy="53"/>
              <a:chOff x="1740" y="2642"/>
              <a:chExt cx="752" cy="327"/>
            </a:xfrm>
          </p:grpSpPr>
          <p:sp>
            <p:nvSpPr>
              <p:cNvPr id="95376" name="Freeform 245">
                <a:extLst>
                  <a:ext uri="{FF2B5EF4-FFF2-40B4-BE49-F238E27FC236}">
                    <a16:creationId xmlns:a16="http://schemas.microsoft.com/office/drawing/2014/main" id="{01892C14-A210-F248-AE1F-0DAB77EB04DF}"/>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7" name="Freeform 246">
                <a:extLst>
                  <a:ext uri="{FF2B5EF4-FFF2-40B4-BE49-F238E27FC236}">
                    <a16:creationId xmlns:a16="http://schemas.microsoft.com/office/drawing/2014/main" id="{0B0953F8-724F-DB4B-A100-486F682585C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8" name="Freeform 247">
                <a:extLst>
                  <a:ext uri="{FF2B5EF4-FFF2-40B4-BE49-F238E27FC236}">
                    <a16:creationId xmlns:a16="http://schemas.microsoft.com/office/drawing/2014/main" id="{F67CE578-3F48-4248-86BC-119E9163501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9" name="Freeform 248">
                <a:extLst>
                  <a:ext uri="{FF2B5EF4-FFF2-40B4-BE49-F238E27FC236}">
                    <a16:creationId xmlns:a16="http://schemas.microsoft.com/office/drawing/2014/main" id="{8CBAC12A-334D-F44D-8364-C5A6F03141F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80" name="Freeform 249">
                <a:extLst>
                  <a:ext uri="{FF2B5EF4-FFF2-40B4-BE49-F238E27FC236}">
                    <a16:creationId xmlns:a16="http://schemas.microsoft.com/office/drawing/2014/main" id="{A0A4E38A-0C0F-EE46-94F7-BD71F69082E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81" name="Freeform 250">
                <a:extLst>
                  <a:ext uri="{FF2B5EF4-FFF2-40B4-BE49-F238E27FC236}">
                    <a16:creationId xmlns:a16="http://schemas.microsoft.com/office/drawing/2014/main" id="{16191494-2161-CE4F-83E7-C557D6B61AD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5370" name="Freeform 251">
              <a:extLst>
                <a:ext uri="{FF2B5EF4-FFF2-40B4-BE49-F238E27FC236}">
                  <a16:creationId xmlns:a16="http://schemas.microsoft.com/office/drawing/2014/main" id="{270D3924-F7D5-A948-9101-932D209DC8C8}"/>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1" name="Freeform 252">
              <a:extLst>
                <a:ext uri="{FF2B5EF4-FFF2-40B4-BE49-F238E27FC236}">
                  <a16:creationId xmlns:a16="http://schemas.microsoft.com/office/drawing/2014/main" id="{7B7A0B73-43C0-6A45-A5C9-3E2745690A76}"/>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2" name="Freeform 253">
              <a:extLst>
                <a:ext uri="{FF2B5EF4-FFF2-40B4-BE49-F238E27FC236}">
                  <a16:creationId xmlns:a16="http://schemas.microsoft.com/office/drawing/2014/main" id="{516D50E2-DC91-8243-AB9D-FCD58AE0520B}"/>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3" name="Freeform 254">
              <a:extLst>
                <a:ext uri="{FF2B5EF4-FFF2-40B4-BE49-F238E27FC236}">
                  <a16:creationId xmlns:a16="http://schemas.microsoft.com/office/drawing/2014/main" id="{411A9BE9-5C51-674E-AF8B-15C9B14E6CC7}"/>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4" name="Freeform 255">
              <a:extLst>
                <a:ext uri="{FF2B5EF4-FFF2-40B4-BE49-F238E27FC236}">
                  <a16:creationId xmlns:a16="http://schemas.microsoft.com/office/drawing/2014/main" id="{BF913A1C-5141-F343-B8DB-E61235DC997C}"/>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375" name="Freeform 256">
              <a:extLst>
                <a:ext uri="{FF2B5EF4-FFF2-40B4-BE49-F238E27FC236}">
                  <a16:creationId xmlns:a16="http://schemas.microsoft.com/office/drawing/2014/main" id="{37158778-52F3-C54F-94C7-3A54FCB3CE29}"/>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8226" name="AutoShape 34">
            <a:extLst>
              <a:ext uri="{FF2B5EF4-FFF2-40B4-BE49-F238E27FC236}">
                <a16:creationId xmlns:a16="http://schemas.microsoft.com/office/drawing/2014/main" id="{1A58ED6B-D5F6-204A-AA63-D61459031D88}"/>
              </a:ext>
            </a:extLst>
          </p:cNvPr>
          <p:cNvSpPr>
            <a:spLocks noChangeArrowheads="1"/>
          </p:cNvSpPr>
          <p:nvPr/>
        </p:nvSpPr>
        <p:spPr bwMode="auto">
          <a:xfrm>
            <a:off x="830263" y="2422525"/>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2" name="Group 45">
            <a:extLst>
              <a:ext uri="{FF2B5EF4-FFF2-40B4-BE49-F238E27FC236}">
                <a16:creationId xmlns:a16="http://schemas.microsoft.com/office/drawing/2014/main" id="{AFA71CC2-6E0A-6944-820F-A08343B7EE14}"/>
              </a:ext>
            </a:extLst>
          </p:cNvPr>
          <p:cNvGrpSpPr>
            <a:grpSpLocks/>
          </p:cNvGrpSpPr>
          <p:nvPr/>
        </p:nvGrpSpPr>
        <p:grpSpPr bwMode="auto">
          <a:xfrm>
            <a:off x="1195388" y="1258888"/>
            <a:ext cx="976312" cy="1460500"/>
            <a:chOff x="651" y="681"/>
            <a:chExt cx="615" cy="920"/>
          </a:xfrm>
        </p:grpSpPr>
        <p:sp>
          <p:nvSpPr>
            <p:cNvPr id="95352" name="Freeform 46">
              <a:extLst>
                <a:ext uri="{FF2B5EF4-FFF2-40B4-BE49-F238E27FC236}">
                  <a16:creationId xmlns:a16="http://schemas.microsoft.com/office/drawing/2014/main" id="{086E3A18-8BF2-7140-B248-7C01BBD11F0F}"/>
                </a:ext>
              </a:extLst>
            </p:cNvPr>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 name="T15" fmla="*/ 0 w 604"/>
                <a:gd name="T16" fmla="*/ 0 h 903"/>
                <a:gd name="T17" fmla="*/ 604 w 604"/>
                <a:gd name="T18" fmla="*/ 903 h 903"/>
              </a:gdLst>
              <a:ahLst/>
              <a:cxnLst>
                <a:cxn ang="T10">
                  <a:pos x="T0" y="T1"/>
                </a:cxn>
                <a:cxn ang="T11">
                  <a:pos x="T2" y="T3"/>
                </a:cxn>
                <a:cxn ang="T12">
                  <a:pos x="T4" y="T5"/>
                </a:cxn>
                <a:cxn ang="T13">
                  <a:pos x="T6" y="T7"/>
                </a:cxn>
                <a:cxn ang="T14">
                  <a:pos x="T8" y="T9"/>
                </a:cxn>
              </a:cxnLst>
              <a:rect l="T15" t="T16" r="T17" b="T18"/>
              <a:pathLst>
                <a:path w="604" h="903">
                  <a:moveTo>
                    <a:pt x="496" y="0"/>
                  </a:moveTo>
                  <a:lnTo>
                    <a:pt x="604" y="903"/>
                  </a:lnTo>
                  <a:lnTo>
                    <a:pt x="0" y="788"/>
                  </a:lnTo>
                  <a:lnTo>
                    <a:pt x="456" y="750"/>
                  </a:lnTo>
                  <a:lnTo>
                    <a:pt x="496" y="0"/>
                  </a:lnTo>
                  <a:close/>
                </a:path>
              </a:pathLst>
            </a:custGeom>
            <a:gradFill rotWithShape="1">
              <a:gsLst>
                <a:gs pos="0">
                  <a:schemeClr val="bg1">
                    <a:alpha val="65999"/>
                  </a:schemeClr>
                </a:gs>
                <a:gs pos="100000">
                  <a:srgbClr val="000099">
                    <a:alpha val="67000"/>
                  </a:srgbClr>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nvGrpSpPr>
            <p:cNvPr id="95353" name="Group 47">
              <a:extLst>
                <a:ext uri="{FF2B5EF4-FFF2-40B4-BE49-F238E27FC236}">
                  <a16:creationId xmlns:a16="http://schemas.microsoft.com/office/drawing/2014/main" id="{E33547A1-1F25-8244-853F-10D6F7CD8C2F}"/>
                </a:ext>
              </a:extLst>
            </p:cNvPr>
            <p:cNvGrpSpPr>
              <a:grpSpLocks/>
            </p:cNvGrpSpPr>
            <p:nvPr/>
          </p:nvGrpSpPr>
          <p:grpSpPr bwMode="auto">
            <a:xfrm>
              <a:off x="651" y="681"/>
              <a:ext cx="501" cy="828"/>
              <a:chOff x="569" y="2954"/>
              <a:chExt cx="501" cy="828"/>
            </a:xfrm>
          </p:grpSpPr>
          <p:sp>
            <p:nvSpPr>
              <p:cNvPr id="95354" name="Rectangle 48">
                <a:extLst>
                  <a:ext uri="{FF2B5EF4-FFF2-40B4-BE49-F238E27FC236}">
                    <a16:creationId xmlns:a16="http://schemas.microsoft.com/office/drawing/2014/main" id="{8C7F06E4-D19D-4943-8BBA-D3259654E2BD}"/>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55" name="Text Box 49">
                <a:extLst>
                  <a:ext uri="{FF2B5EF4-FFF2-40B4-BE49-F238E27FC236}">
                    <a16:creationId xmlns:a16="http://schemas.microsoft.com/office/drawing/2014/main" id="{ED0C823A-CBAD-5449-A5EE-595E3F21FEDF}"/>
                  </a:ext>
                </a:extLst>
              </p:cNvPr>
              <p:cNvSpPr txBox="1">
                <a:spLocks noChangeArrowheads="1"/>
              </p:cNvSpPr>
              <p:nvPr/>
            </p:nvSpPr>
            <p:spPr bwMode="auto">
              <a:xfrm>
                <a:off x="593" y="2954"/>
                <a:ext cx="477"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DHCP</a:t>
                </a:r>
              </a:p>
              <a:p>
                <a:pPr algn="ctr"/>
                <a:r>
                  <a:rPr lang="en-US" altLang="en-US" sz="1600"/>
                  <a:t>UDP</a:t>
                </a:r>
              </a:p>
              <a:p>
                <a:pPr algn="ctr"/>
                <a:r>
                  <a:rPr lang="en-US" altLang="en-US" sz="1600"/>
                  <a:t>IP</a:t>
                </a:r>
              </a:p>
              <a:p>
                <a:pPr algn="ctr"/>
                <a:r>
                  <a:rPr lang="en-US" altLang="en-US" sz="1600"/>
                  <a:t>Eth</a:t>
                </a:r>
              </a:p>
              <a:p>
                <a:pPr algn="ctr"/>
                <a:r>
                  <a:rPr lang="en-US" altLang="en-US" sz="1600"/>
                  <a:t>Phy</a:t>
                </a:r>
              </a:p>
            </p:txBody>
          </p:sp>
          <p:sp>
            <p:nvSpPr>
              <p:cNvPr id="95356" name="Line 50">
                <a:extLst>
                  <a:ext uri="{FF2B5EF4-FFF2-40B4-BE49-F238E27FC236}">
                    <a16:creationId xmlns:a16="http://schemas.microsoft.com/office/drawing/2014/main" id="{5A23D498-50C4-5D40-BFDA-0EE2E0586ECC}"/>
                  </a:ext>
                </a:extLst>
              </p:cNvPr>
              <p:cNvSpPr>
                <a:spLocks noChangeShapeType="1"/>
              </p:cNvSpPr>
              <p:nvPr/>
            </p:nvSpPr>
            <p:spPr bwMode="auto">
              <a:xfrm>
                <a:off x="578" y="3130"/>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57" name="Line 51">
                <a:extLst>
                  <a:ext uri="{FF2B5EF4-FFF2-40B4-BE49-F238E27FC236}">
                    <a16:creationId xmlns:a16="http://schemas.microsoft.com/office/drawing/2014/main" id="{31EB58DA-28EA-434C-8E1F-E10E283E1D81}"/>
                  </a:ext>
                </a:extLst>
              </p:cNvPr>
              <p:cNvSpPr>
                <a:spLocks noChangeShapeType="1"/>
              </p:cNvSpPr>
              <p:nvPr/>
            </p:nvSpPr>
            <p:spPr bwMode="auto">
              <a:xfrm>
                <a:off x="575" y="3289"/>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58" name="Line 52">
                <a:extLst>
                  <a:ext uri="{FF2B5EF4-FFF2-40B4-BE49-F238E27FC236}">
                    <a16:creationId xmlns:a16="http://schemas.microsoft.com/office/drawing/2014/main" id="{0C1563A7-7896-CC4A-8369-1656FC5313A7}"/>
                  </a:ext>
                </a:extLst>
              </p:cNvPr>
              <p:cNvSpPr>
                <a:spLocks noChangeShapeType="1"/>
              </p:cNvSpPr>
              <p:nvPr/>
            </p:nvSpPr>
            <p:spPr bwMode="auto">
              <a:xfrm>
                <a:off x="572" y="344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59" name="Line 53">
                <a:extLst>
                  <a:ext uri="{FF2B5EF4-FFF2-40B4-BE49-F238E27FC236}">
                    <a16:creationId xmlns:a16="http://schemas.microsoft.com/office/drawing/2014/main" id="{1B076B9C-BB06-EB48-A754-0B88289AC5D5}"/>
                  </a:ext>
                </a:extLst>
              </p:cNvPr>
              <p:cNvSpPr>
                <a:spLocks noChangeShapeType="1"/>
              </p:cNvSpPr>
              <p:nvPr/>
            </p:nvSpPr>
            <p:spPr bwMode="auto">
              <a:xfrm>
                <a:off x="569" y="360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14" name="Group 54">
            <a:extLst>
              <a:ext uri="{FF2B5EF4-FFF2-40B4-BE49-F238E27FC236}">
                <a16:creationId xmlns:a16="http://schemas.microsoft.com/office/drawing/2014/main" id="{A38FC063-46A4-1F48-B01C-652849DDB100}"/>
              </a:ext>
            </a:extLst>
          </p:cNvPr>
          <p:cNvGrpSpPr>
            <a:grpSpLocks/>
          </p:cNvGrpSpPr>
          <p:nvPr/>
        </p:nvGrpSpPr>
        <p:grpSpPr bwMode="auto">
          <a:xfrm>
            <a:off x="520700" y="1317625"/>
            <a:ext cx="544513" cy="244475"/>
            <a:chOff x="844" y="3337"/>
            <a:chExt cx="343" cy="154"/>
          </a:xfrm>
        </p:grpSpPr>
        <p:sp>
          <p:nvSpPr>
            <p:cNvPr id="95350" name="Rectangle 55">
              <a:extLst>
                <a:ext uri="{FF2B5EF4-FFF2-40B4-BE49-F238E27FC236}">
                  <a16:creationId xmlns:a16="http://schemas.microsoft.com/office/drawing/2014/main" id="{984CC268-86C3-904F-8119-477C815C9294}"/>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51" name="Text Box 56">
              <a:extLst>
                <a:ext uri="{FF2B5EF4-FFF2-40B4-BE49-F238E27FC236}">
                  <a16:creationId xmlns:a16="http://schemas.microsoft.com/office/drawing/2014/main" id="{31194ABC-97D7-134A-98D5-97A25341C84E}"/>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15" name="Group 57">
            <a:extLst>
              <a:ext uri="{FF2B5EF4-FFF2-40B4-BE49-F238E27FC236}">
                <a16:creationId xmlns:a16="http://schemas.microsoft.com/office/drawing/2014/main" id="{86CDAF9B-EC20-1541-BA1F-DBA491C78B77}"/>
              </a:ext>
            </a:extLst>
          </p:cNvPr>
          <p:cNvGrpSpPr>
            <a:grpSpLocks/>
          </p:cNvGrpSpPr>
          <p:nvPr/>
        </p:nvGrpSpPr>
        <p:grpSpPr bwMode="auto">
          <a:xfrm>
            <a:off x="66675" y="1336675"/>
            <a:ext cx="1081088" cy="1166813"/>
            <a:chOff x="42" y="744"/>
            <a:chExt cx="681" cy="735"/>
          </a:xfrm>
        </p:grpSpPr>
        <p:grpSp>
          <p:nvGrpSpPr>
            <p:cNvPr id="95318" name="Group 58">
              <a:extLst>
                <a:ext uri="{FF2B5EF4-FFF2-40B4-BE49-F238E27FC236}">
                  <a16:creationId xmlns:a16="http://schemas.microsoft.com/office/drawing/2014/main" id="{39270351-C907-8940-A9D0-CBBA95B2758E}"/>
                </a:ext>
              </a:extLst>
            </p:cNvPr>
            <p:cNvGrpSpPr>
              <a:grpSpLocks/>
            </p:cNvGrpSpPr>
            <p:nvPr/>
          </p:nvGrpSpPr>
          <p:grpSpPr bwMode="auto">
            <a:xfrm>
              <a:off x="42" y="886"/>
              <a:ext cx="681" cy="468"/>
              <a:chOff x="42" y="886"/>
              <a:chExt cx="681" cy="468"/>
            </a:xfrm>
          </p:grpSpPr>
          <p:grpSp>
            <p:nvGrpSpPr>
              <p:cNvPr id="95320" name="Group 59">
                <a:extLst>
                  <a:ext uri="{FF2B5EF4-FFF2-40B4-BE49-F238E27FC236}">
                    <a16:creationId xmlns:a16="http://schemas.microsoft.com/office/drawing/2014/main" id="{440896FE-55D2-B642-A588-DCE550155F3A}"/>
                  </a:ext>
                </a:extLst>
              </p:cNvPr>
              <p:cNvGrpSpPr>
                <a:grpSpLocks/>
              </p:cNvGrpSpPr>
              <p:nvPr/>
            </p:nvGrpSpPr>
            <p:grpSpPr bwMode="auto">
              <a:xfrm>
                <a:off x="278" y="886"/>
                <a:ext cx="397" cy="154"/>
                <a:chOff x="740" y="3209"/>
                <a:chExt cx="397" cy="154"/>
              </a:xfrm>
            </p:grpSpPr>
            <p:grpSp>
              <p:nvGrpSpPr>
                <p:cNvPr id="95345" name="Group 60">
                  <a:extLst>
                    <a:ext uri="{FF2B5EF4-FFF2-40B4-BE49-F238E27FC236}">
                      <a16:creationId xmlns:a16="http://schemas.microsoft.com/office/drawing/2014/main" id="{D055CAE2-EDE3-514C-A49C-3377E3840555}"/>
                    </a:ext>
                  </a:extLst>
                </p:cNvPr>
                <p:cNvGrpSpPr>
                  <a:grpSpLocks/>
                </p:cNvGrpSpPr>
                <p:nvPr/>
              </p:nvGrpSpPr>
              <p:grpSpPr bwMode="auto">
                <a:xfrm>
                  <a:off x="794" y="3209"/>
                  <a:ext cx="343" cy="154"/>
                  <a:chOff x="844" y="3337"/>
                  <a:chExt cx="343" cy="154"/>
                </a:xfrm>
              </p:grpSpPr>
              <p:sp>
                <p:nvSpPr>
                  <p:cNvPr id="95348" name="Rectangle 61">
                    <a:extLst>
                      <a:ext uri="{FF2B5EF4-FFF2-40B4-BE49-F238E27FC236}">
                        <a16:creationId xmlns:a16="http://schemas.microsoft.com/office/drawing/2014/main" id="{7CE655BB-96E0-2646-BD55-EB75D78AE0AC}"/>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49" name="Text Box 62">
                    <a:extLst>
                      <a:ext uri="{FF2B5EF4-FFF2-40B4-BE49-F238E27FC236}">
                        <a16:creationId xmlns:a16="http://schemas.microsoft.com/office/drawing/2014/main" id="{55F3F52F-8A5E-6D4F-8204-51942F07CC7E}"/>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sp>
              <p:nvSpPr>
                <p:cNvPr id="95346" name="Rectangle 63">
                  <a:extLst>
                    <a:ext uri="{FF2B5EF4-FFF2-40B4-BE49-F238E27FC236}">
                      <a16:creationId xmlns:a16="http://schemas.microsoft.com/office/drawing/2014/main" id="{196BC0A5-77C2-6147-85F9-4731D0A3E777}"/>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47" name="Rectangle 64">
                  <a:extLst>
                    <a:ext uri="{FF2B5EF4-FFF2-40B4-BE49-F238E27FC236}">
                      <a16:creationId xmlns:a16="http://schemas.microsoft.com/office/drawing/2014/main" id="{6CA8B8BA-A24F-CB43-82B7-516010C63C58}"/>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5321" name="Group 65">
                <a:extLst>
                  <a:ext uri="{FF2B5EF4-FFF2-40B4-BE49-F238E27FC236}">
                    <a16:creationId xmlns:a16="http://schemas.microsoft.com/office/drawing/2014/main" id="{3857905E-8CC2-7644-B766-E92B6528212B}"/>
                  </a:ext>
                </a:extLst>
              </p:cNvPr>
              <p:cNvGrpSpPr>
                <a:grpSpLocks/>
              </p:cNvGrpSpPr>
              <p:nvPr/>
            </p:nvGrpSpPr>
            <p:grpSpPr bwMode="auto">
              <a:xfrm>
                <a:off x="278" y="1034"/>
                <a:ext cx="397" cy="154"/>
                <a:chOff x="836" y="3305"/>
                <a:chExt cx="397" cy="154"/>
              </a:xfrm>
            </p:grpSpPr>
            <p:grpSp>
              <p:nvGrpSpPr>
                <p:cNvPr id="95339" name="Group 66">
                  <a:extLst>
                    <a:ext uri="{FF2B5EF4-FFF2-40B4-BE49-F238E27FC236}">
                      <a16:creationId xmlns:a16="http://schemas.microsoft.com/office/drawing/2014/main" id="{C73FC99A-6E65-C845-AABB-EF30E2E0BF36}"/>
                    </a:ext>
                  </a:extLst>
                </p:cNvPr>
                <p:cNvGrpSpPr>
                  <a:grpSpLocks/>
                </p:cNvGrpSpPr>
                <p:nvPr/>
              </p:nvGrpSpPr>
              <p:grpSpPr bwMode="auto">
                <a:xfrm>
                  <a:off x="890" y="3305"/>
                  <a:ext cx="343" cy="154"/>
                  <a:chOff x="844" y="3337"/>
                  <a:chExt cx="343" cy="154"/>
                </a:xfrm>
              </p:grpSpPr>
              <p:sp>
                <p:nvSpPr>
                  <p:cNvPr id="95343" name="Rectangle 67">
                    <a:extLst>
                      <a:ext uri="{FF2B5EF4-FFF2-40B4-BE49-F238E27FC236}">
                        <a16:creationId xmlns:a16="http://schemas.microsoft.com/office/drawing/2014/main" id="{01E84F21-8EB7-8048-AA62-46F734E094DA}"/>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44" name="Text Box 68">
                    <a:extLst>
                      <a:ext uri="{FF2B5EF4-FFF2-40B4-BE49-F238E27FC236}">
                        <a16:creationId xmlns:a16="http://schemas.microsoft.com/office/drawing/2014/main" id="{87CC2A16-F838-224D-B300-969923FE9748}"/>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5340" name="Group 69">
                  <a:extLst>
                    <a:ext uri="{FF2B5EF4-FFF2-40B4-BE49-F238E27FC236}">
                      <a16:creationId xmlns:a16="http://schemas.microsoft.com/office/drawing/2014/main" id="{E3E4A9FE-1F99-7144-95D9-98524ECE45CA}"/>
                    </a:ext>
                  </a:extLst>
                </p:cNvPr>
                <p:cNvGrpSpPr>
                  <a:grpSpLocks/>
                </p:cNvGrpSpPr>
                <p:nvPr/>
              </p:nvGrpSpPr>
              <p:grpSpPr bwMode="auto">
                <a:xfrm>
                  <a:off x="836" y="3334"/>
                  <a:ext cx="354" cy="94"/>
                  <a:chOff x="836" y="3334"/>
                  <a:chExt cx="354" cy="94"/>
                </a:xfrm>
              </p:grpSpPr>
              <p:sp>
                <p:nvSpPr>
                  <p:cNvPr id="95341" name="Rectangle 70">
                    <a:extLst>
                      <a:ext uri="{FF2B5EF4-FFF2-40B4-BE49-F238E27FC236}">
                        <a16:creationId xmlns:a16="http://schemas.microsoft.com/office/drawing/2014/main" id="{3F0524B9-69DF-614E-B9B3-7626EEC3B87A}"/>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42" name="Rectangle 71">
                    <a:extLst>
                      <a:ext uri="{FF2B5EF4-FFF2-40B4-BE49-F238E27FC236}">
                        <a16:creationId xmlns:a16="http://schemas.microsoft.com/office/drawing/2014/main" id="{ACD2350C-2EED-5B4B-BAD5-4D2AA5693BE5}"/>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grpSp>
            <p:nvGrpSpPr>
              <p:cNvPr id="95322" name="Group 72">
                <a:extLst>
                  <a:ext uri="{FF2B5EF4-FFF2-40B4-BE49-F238E27FC236}">
                    <a16:creationId xmlns:a16="http://schemas.microsoft.com/office/drawing/2014/main" id="{09F64769-3AFB-8D4C-BEE8-E2EA1D129C5F}"/>
                  </a:ext>
                </a:extLst>
              </p:cNvPr>
              <p:cNvGrpSpPr>
                <a:grpSpLocks/>
              </p:cNvGrpSpPr>
              <p:nvPr/>
            </p:nvGrpSpPr>
            <p:grpSpPr bwMode="auto">
              <a:xfrm>
                <a:off x="165" y="1054"/>
                <a:ext cx="480" cy="112"/>
                <a:chOff x="627" y="3377"/>
                <a:chExt cx="480" cy="112"/>
              </a:xfrm>
            </p:grpSpPr>
            <p:sp>
              <p:nvSpPr>
                <p:cNvPr id="95337" name="Rectangle 73">
                  <a:extLst>
                    <a:ext uri="{FF2B5EF4-FFF2-40B4-BE49-F238E27FC236}">
                      <a16:creationId xmlns:a16="http://schemas.microsoft.com/office/drawing/2014/main" id="{EAAD4609-6ACE-C148-927A-94D9E1096AD3}"/>
                    </a:ext>
                  </a:extLst>
                </p:cNvPr>
                <p:cNvSpPr>
                  <a:spLocks noChangeArrowheads="1"/>
                </p:cNvSpPr>
                <p:nvPr/>
              </p:nvSpPr>
              <p:spPr bwMode="auto">
                <a:xfrm>
                  <a:off x="636" y="3388"/>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38" name="Rectangle 74">
                  <a:extLst>
                    <a:ext uri="{FF2B5EF4-FFF2-40B4-BE49-F238E27FC236}">
                      <a16:creationId xmlns:a16="http://schemas.microsoft.com/office/drawing/2014/main" id="{A520576E-70B9-3D41-9582-79168DBC0B49}"/>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5323" name="Group 75">
                <a:extLst>
                  <a:ext uri="{FF2B5EF4-FFF2-40B4-BE49-F238E27FC236}">
                    <a16:creationId xmlns:a16="http://schemas.microsoft.com/office/drawing/2014/main" id="{4E5D4585-81CF-E544-86B1-F2D0F7F88AEB}"/>
                  </a:ext>
                </a:extLst>
              </p:cNvPr>
              <p:cNvGrpSpPr>
                <a:grpSpLocks/>
              </p:cNvGrpSpPr>
              <p:nvPr/>
            </p:nvGrpSpPr>
            <p:grpSpPr bwMode="auto">
              <a:xfrm>
                <a:off x="42" y="1200"/>
                <a:ext cx="681" cy="154"/>
                <a:chOff x="504" y="3523"/>
                <a:chExt cx="681" cy="154"/>
              </a:xfrm>
            </p:grpSpPr>
            <p:grpSp>
              <p:nvGrpSpPr>
                <p:cNvPr id="95324" name="Group 76">
                  <a:extLst>
                    <a:ext uri="{FF2B5EF4-FFF2-40B4-BE49-F238E27FC236}">
                      <a16:creationId xmlns:a16="http://schemas.microsoft.com/office/drawing/2014/main" id="{38328BB3-FA97-454B-B3BA-BC658B9F9E40}"/>
                    </a:ext>
                  </a:extLst>
                </p:cNvPr>
                <p:cNvGrpSpPr>
                  <a:grpSpLocks/>
                </p:cNvGrpSpPr>
                <p:nvPr/>
              </p:nvGrpSpPr>
              <p:grpSpPr bwMode="auto">
                <a:xfrm>
                  <a:off x="623" y="3523"/>
                  <a:ext cx="510" cy="154"/>
                  <a:chOff x="723" y="3453"/>
                  <a:chExt cx="510" cy="154"/>
                </a:xfrm>
              </p:grpSpPr>
              <p:grpSp>
                <p:nvGrpSpPr>
                  <p:cNvPr id="95328" name="Group 77">
                    <a:extLst>
                      <a:ext uri="{FF2B5EF4-FFF2-40B4-BE49-F238E27FC236}">
                        <a16:creationId xmlns:a16="http://schemas.microsoft.com/office/drawing/2014/main" id="{581488DD-20BF-564C-9279-F09D38ED76FA}"/>
                      </a:ext>
                    </a:extLst>
                  </p:cNvPr>
                  <p:cNvGrpSpPr>
                    <a:grpSpLocks/>
                  </p:cNvGrpSpPr>
                  <p:nvPr/>
                </p:nvGrpSpPr>
                <p:grpSpPr bwMode="auto">
                  <a:xfrm>
                    <a:off x="836" y="3453"/>
                    <a:ext cx="397" cy="154"/>
                    <a:chOff x="836" y="3305"/>
                    <a:chExt cx="397" cy="154"/>
                  </a:xfrm>
                </p:grpSpPr>
                <p:grpSp>
                  <p:nvGrpSpPr>
                    <p:cNvPr id="95331" name="Group 78">
                      <a:extLst>
                        <a:ext uri="{FF2B5EF4-FFF2-40B4-BE49-F238E27FC236}">
                          <a16:creationId xmlns:a16="http://schemas.microsoft.com/office/drawing/2014/main" id="{3DDCE651-5CA2-744E-A6BF-51FB9C9B1E08}"/>
                        </a:ext>
                      </a:extLst>
                    </p:cNvPr>
                    <p:cNvGrpSpPr>
                      <a:grpSpLocks/>
                    </p:cNvGrpSpPr>
                    <p:nvPr/>
                  </p:nvGrpSpPr>
                  <p:grpSpPr bwMode="auto">
                    <a:xfrm>
                      <a:off x="890" y="3305"/>
                      <a:ext cx="343" cy="154"/>
                      <a:chOff x="844" y="3337"/>
                      <a:chExt cx="343" cy="154"/>
                    </a:xfrm>
                  </p:grpSpPr>
                  <p:sp>
                    <p:nvSpPr>
                      <p:cNvPr id="95335" name="Rectangle 79">
                        <a:extLst>
                          <a:ext uri="{FF2B5EF4-FFF2-40B4-BE49-F238E27FC236}">
                            <a16:creationId xmlns:a16="http://schemas.microsoft.com/office/drawing/2014/main" id="{73D0E86D-ABC0-2749-9034-47CF0CCFD111}"/>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36" name="Text Box 80">
                        <a:extLst>
                          <a:ext uri="{FF2B5EF4-FFF2-40B4-BE49-F238E27FC236}">
                            <a16:creationId xmlns:a16="http://schemas.microsoft.com/office/drawing/2014/main" id="{363FF411-3741-4447-ABEF-6B26C24DECCB}"/>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5332" name="Group 81">
                      <a:extLst>
                        <a:ext uri="{FF2B5EF4-FFF2-40B4-BE49-F238E27FC236}">
                          <a16:creationId xmlns:a16="http://schemas.microsoft.com/office/drawing/2014/main" id="{55B9E113-2267-D44F-B558-634FCE61E538}"/>
                        </a:ext>
                      </a:extLst>
                    </p:cNvPr>
                    <p:cNvGrpSpPr>
                      <a:grpSpLocks/>
                    </p:cNvGrpSpPr>
                    <p:nvPr/>
                  </p:nvGrpSpPr>
                  <p:grpSpPr bwMode="auto">
                    <a:xfrm>
                      <a:off x="836" y="3334"/>
                      <a:ext cx="354" cy="94"/>
                      <a:chOff x="836" y="3334"/>
                      <a:chExt cx="354" cy="94"/>
                    </a:xfrm>
                  </p:grpSpPr>
                  <p:sp>
                    <p:nvSpPr>
                      <p:cNvPr id="95333" name="Rectangle 82">
                        <a:extLst>
                          <a:ext uri="{FF2B5EF4-FFF2-40B4-BE49-F238E27FC236}">
                            <a16:creationId xmlns:a16="http://schemas.microsoft.com/office/drawing/2014/main" id="{19B2D9AC-DB07-E74C-9B9A-59FFAF511893}"/>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34" name="Rectangle 83">
                        <a:extLst>
                          <a:ext uri="{FF2B5EF4-FFF2-40B4-BE49-F238E27FC236}">
                            <a16:creationId xmlns:a16="http://schemas.microsoft.com/office/drawing/2014/main" id="{F5A1D942-1CAA-014A-B9FE-607A12DBFC3C}"/>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5329" name="Rectangle 84">
                    <a:extLst>
                      <a:ext uri="{FF2B5EF4-FFF2-40B4-BE49-F238E27FC236}">
                        <a16:creationId xmlns:a16="http://schemas.microsoft.com/office/drawing/2014/main" id="{1CE502D8-0336-CC4F-B9C8-DA42BFBE7A0A}"/>
                      </a:ext>
                    </a:extLst>
                  </p:cNvPr>
                  <p:cNvSpPr>
                    <a:spLocks noChangeArrowheads="1"/>
                  </p:cNvSpPr>
                  <p:nvPr/>
                </p:nvSpPr>
                <p:spPr bwMode="auto">
                  <a:xfrm>
                    <a:off x="732" y="3484"/>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30" name="Rectangle 85">
                    <a:extLst>
                      <a:ext uri="{FF2B5EF4-FFF2-40B4-BE49-F238E27FC236}">
                        <a16:creationId xmlns:a16="http://schemas.microsoft.com/office/drawing/2014/main" id="{C89B635E-47D2-F74E-855E-A33065A234CF}"/>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5325" name="Rectangle 86">
                  <a:extLst>
                    <a:ext uri="{FF2B5EF4-FFF2-40B4-BE49-F238E27FC236}">
                      <a16:creationId xmlns:a16="http://schemas.microsoft.com/office/drawing/2014/main" id="{B95DC310-1578-ED4B-BD50-3309EAD3DF36}"/>
                    </a:ext>
                  </a:extLst>
                </p:cNvPr>
                <p:cNvSpPr>
                  <a:spLocks noChangeArrowheads="1"/>
                </p:cNvSpPr>
                <p:nvPr/>
              </p:nvSpPr>
              <p:spPr bwMode="auto">
                <a:xfrm>
                  <a:off x="517" y="3545"/>
                  <a:ext cx="94"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26" name="Rectangle 87">
                  <a:extLst>
                    <a:ext uri="{FF2B5EF4-FFF2-40B4-BE49-F238E27FC236}">
                      <a16:creationId xmlns:a16="http://schemas.microsoft.com/office/drawing/2014/main" id="{8A1FB294-7A83-B64D-9E77-44DCA824779A}"/>
                    </a:ext>
                  </a:extLst>
                </p:cNvPr>
                <p:cNvSpPr>
                  <a:spLocks noChangeArrowheads="1"/>
                </p:cNvSpPr>
                <p:nvPr/>
              </p:nvSpPr>
              <p:spPr bwMode="auto">
                <a:xfrm>
                  <a:off x="1115" y="3544"/>
                  <a:ext cx="60"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27" name="Rectangle 88">
                  <a:extLst>
                    <a:ext uri="{FF2B5EF4-FFF2-40B4-BE49-F238E27FC236}">
                      <a16:creationId xmlns:a16="http://schemas.microsoft.com/office/drawing/2014/main" id="{936B876B-200A-134A-8116-F4BEDFE91BEB}"/>
                    </a:ext>
                  </a:extLst>
                </p:cNvPr>
                <p:cNvSpPr>
                  <a:spLocks noChangeArrowheads="1"/>
                </p:cNvSpPr>
                <p:nvPr/>
              </p:nvSpPr>
              <p:spPr bwMode="auto">
                <a:xfrm>
                  <a:off x="504" y="3529"/>
                  <a:ext cx="681"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5319" name="AutoShape 89">
              <a:extLst>
                <a:ext uri="{FF2B5EF4-FFF2-40B4-BE49-F238E27FC236}">
                  <a16:creationId xmlns:a16="http://schemas.microsoft.com/office/drawing/2014/main" id="{5F5172D1-25A2-8347-9C0E-E42878A0B55C}"/>
                </a:ext>
              </a:extLst>
            </p:cNvPr>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8" name="Group 90">
            <a:extLst>
              <a:ext uri="{FF2B5EF4-FFF2-40B4-BE49-F238E27FC236}">
                <a16:creationId xmlns:a16="http://schemas.microsoft.com/office/drawing/2014/main" id="{07161174-A750-E341-AED8-1CC932862A09}"/>
              </a:ext>
            </a:extLst>
          </p:cNvPr>
          <p:cNvGrpSpPr>
            <a:grpSpLocks/>
          </p:cNvGrpSpPr>
          <p:nvPr/>
        </p:nvGrpSpPr>
        <p:grpSpPr bwMode="auto">
          <a:xfrm>
            <a:off x="650875" y="2544763"/>
            <a:ext cx="1081088" cy="244475"/>
            <a:chOff x="504" y="3523"/>
            <a:chExt cx="681" cy="154"/>
          </a:xfrm>
        </p:grpSpPr>
        <p:grpSp>
          <p:nvGrpSpPr>
            <p:cNvPr id="95305" name="Group 91">
              <a:extLst>
                <a:ext uri="{FF2B5EF4-FFF2-40B4-BE49-F238E27FC236}">
                  <a16:creationId xmlns:a16="http://schemas.microsoft.com/office/drawing/2014/main" id="{D24063ED-6310-7449-93DA-79ACA4046959}"/>
                </a:ext>
              </a:extLst>
            </p:cNvPr>
            <p:cNvGrpSpPr>
              <a:grpSpLocks/>
            </p:cNvGrpSpPr>
            <p:nvPr/>
          </p:nvGrpSpPr>
          <p:grpSpPr bwMode="auto">
            <a:xfrm>
              <a:off x="623" y="3523"/>
              <a:ext cx="510" cy="154"/>
              <a:chOff x="723" y="3453"/>
              <a:chExt cx="510" cy="154"/>
            </a:xfrm>
          </p:grpSpPr>
          <p:grpSp>
            <p:nvGrpSpPr>
              <p:cNvPr id="95309" name="Group 92">
                <a:extLst>
                  <a:ext uri="{FF2B5EF4-FFF2-40B4-BE49-F238E27FC236}">
                    <a16:creationId xmlns:a16="http://schemas.microsoft.com/office/drawing/2014/main" id="{0B8D30D8-FE44-6D42-B723-4C0467C457B9}"/>
                  </a:ext>
                </a:extLst>
              </p:cNvPr>
              <p:cNvGrpSpPr>
                <a:grpSpLocks/>
              </p:cNvGrpSpPr>
              <p:nvPr/>
            </p:nvGrpSpPr>
            <p:grpSpPr bwMode="auto">
              <a:xfrm>
                <a:off x="836" y="3453"/>
                <a:ext cx="397" cy="154"/>
                <a:chOff x="836" y="3305"/>
                <a:chExt cx="397" cy="154"/>
              </a:xfrm>
            </p:grpSpPr>
            <p:grpSp>
              <p:nvGrpSpPr>
                <p:cNvPr id="95312" name="Group 93">
                  <a:extLst>
                    <a:ext uri="{FF2B5EF4-FFF2-40B4-BE49-F238E27FC236}">
                      <a16:creationId xmlns:a16="http://schemas.microsoft.com/office/drawing/2014/main" id="{03BBF266-E724-5742-B466-A90DBD6C0CCC}"/>
                    </a:ext>
                  </a:extLst>
                </p:cNvPr>
                <p:cNvGrpSpPr>
                  <a:grpSpLocks/>
                </p:cNvGrpSpPr>
                <p:nvPr/>
              </p:nvGrpSpPr>
              <p:grpSpPr bwMode="auto">
                <a:xfrm>
                  <a:off x="890" y="3305"/>
                  <a:ext cx="343" cy="154"/>
                  <a:chOff x="844" y="3337"/>
                  <a:chExt cx="343" cy="154"/>
                </a:xfrm>
              </p:grpSpPr>
              <p:sp>
                <p:nvSpPr>
                  <p:cNvPr id="95316" name="Rectangle 94">
                    <a:extLst>
                      <a:ext uri="{FF2B5EF4-FFF2-40B4-BE49-F238E27FC236}">
                        <a16:creationId xmlns:a16="http://schemas.microsoft.com/office/drawing/2014/main" id="{AC696504-7131-D541-ACAC-A4DD6D41F1A3}"/>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17" name="Text Box 95">
                    <a:extLst>
                      <a:ext uri="{FF2B5EF4-FFF2-40B4-BE49-F238E27FC236}">
                        <a16:creationId xmlns:a16="http://schemas.microsoft.com/office/drawing/2014/main" id="{362B3E19-CAB3-154E-BA8C-67488D475603}"/>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5313" name="Group 96">
                  <a:extLst>
                    <a:ext uri="{FF2B5EF4-FFF2-40B4-BE49-F238E27FC236}">
                      <a16:creationId xmlns:a16="http://schemas.microsoft.com/office/drawing/2014/main" id="{CD9A0608-2513-2B4E-933C-8CCAE5F301CE}"/>
                    </a:ext>
                  </a:extLst>
                </p:cNvPr>
                <p:cNvGrpSpPr>
                  <a:grpSpLocks/>
                </p:cNvGrpSpPr>
                <p:nvPr/>
              </p:nvGrpSpPr>
              <p:grpSpPr bwMode="auto">
                <a:xfrm>
                  <a:off x="836" y="3334"/>
                  <a:ext cx="354" cy="94"/>
                  <a:chOff x="836" y="3334"/>
                  <a:chExt cx="354" cy="94"/>
                </a:xfrm>
              </p:grpSpPr>
              <p:sp>
                <p:nvSpPr>
                  <p:cNvPr id="95314" name="Rectangle 97">
                    <a:extLst>
                      <a:ext uri="{FF2B5EF4-FFF2-40B4-BE49-F238E27FC236}">
                        <a16:creationId xmlns:a16="http://schemas.microsoft.com/office/drawing/2014/main" id="{9D373770-BD78-564F-9EF5-FE9697567F62}"/>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15" name="Rectangle 98">
                    <a:extLst>
                      <a:ext uri="{FF2B5EF4-FFF2-40B4-BE49-F238E27FC236}">
                        <a16:creationId xmlns:a16="http://schemas.microsoft.com/office/drawing/2014/main" id="{A554AC7E-A976-8D42-B0C4-F16DE50CA936}"/>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5310" name="Rectangle 99">
                <a:extLst>
                  <a:ext uri="{FF2B5EF4-FFF2-40B4-BE49-F238E27FC236}">
                    <a16:creationId xmlns:a16="http://schemas.microsoft.com/office/drawing/2014/main" id="{F0CFCF8E-27D0-534E-A006-4157E78F1508}"/>
                  </a:ext>
                </a:extLst>
              </p:cNvPr>
              <p:cNvSpPr>
                <a:spLocks noChangeArrowheads="1"/>
              </p:cNvSpPr>
              <p:nvPr/>
            </p:nvSpPr>
            <p:spPr bwMode="auto">
              <a:xfrm>
                <a:off x="732" y="3484"/>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11" name="Rectangle 100">
                <a:extLst>
                  <a:ext uri="{FF2B5EF4-FFF2-40B4-BE49-F238E27FC236}">
                    <a16:creationId xmlns:a16="http://schemas.microsoft.com/office/drawing/2014/main" id="{BF92F731-721B-CC46-B085-87C213A700B4}"/>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5306" name="Rectangle 101">
              <a:extLst>
                <a:ext uri="{FF2B5EF4-FFF2-40B4-BE49-F238E27FC236}">
                  <a16:creationId xmlns:a16="http://schemas.microsoft.com/office/drawing/2014/main" id="{8A486FBA-3539-3E4C-AE1F-AFBA90370DDF}"/>
                </a:ext>
              </a:extLst>
            </p:cNvPr>
            <p:cNvSpPr>
              <a:spLocks noChangeArrowheads="1"/>
            </p:cNvSpPr>
            <p:nvPr/>
          </p:nvSpPr>
          <p:spPr bwMode="auto">
            <a:xfrm>
              <a:off x="517" y="3545"/>
              <a:ext cx="94"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07" name="Rectangle 102">
              <a:extLst>
                <a:ext uri="{FF2B5EF4-FFF2-40B4-BE49-F238E27FC236}">
                  <a16:creationId xmlns:a16="http://schemas.microsoft.com/office/drawing/2014/main" id="{4EA3429D-15E2-644B-9848-7B08EBE87998}"/>
                </a:ext>
              </a:extLst>
            </p:cNvPr>
            <p:cNvSpPr>
              <a:spLocks noChangeArrowheads="1"/>
            </p:cNvSpPr>
            <p:nvPr/>
          </p:nvSpPr>
          <p:spPr bwMode="auto">
            <a:xfrm>
              <a:off x="1115" y="3544"/>
              <a:ext cx="60"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08" name="Rectangle 103">
              <a:extLst>
                <a:ext uri="{FF2B5EF4-FFF2-40B4-BE49-F238E27FC236}">
                  <a16:creationId xmlns:a16="http://schemas.microsoft.com/office/drawing/2014/main" id="{52627A6B-325F-B341-B372-D607F75A31F5}"/>
                </a:ext>
              </a:extLst>
            </p:cNvPr>
            <p:cNvSpPr>
              <a:spLocks noChangeArrowheads="1"/>
            </p:cNvSpPr>
            <p:nvPr/>
          </p:nvSpPr>
          <p:spPr bwMode="auto">
            <a:xfrm>
              <a:off x="504" y="3529"/>
              <a:ext cx="681"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49314" name="Group 104">
            <a:extLst>
              <a:ext uri="{FF2B5EF4-FFF2-40B4-BE49-F238E27FC236}">
                <a16:creationId xmlns:a16="http://schemas.microsoft.com/office/drawing/2014/main" id="{B61FABDB-6AE4-AA47-820E-D46940AE62B2}"/>
              </a:ext>
            </a:extLst>
          </p:cNvPr>
          <p:cNvGrpSpPr>
            <a:grpSpLocks/>
          </p:cNvGrpSpPr>
          <p:nvPr/>
        </p:nvGrpSpPr>
        <p:grpSpPr bwMode="auto">
          <a:xfrm>
            <a:off x="1477963" y="3236913"/>
            <a:ext cx="1316037" cy="1314450"/>
            <a:chOff x="931" y="1941"/>
            <a:chExt cx="829" cy="828"/>
          </a:xfrm>
        </p:grpSpPr>
        <p:sp>
          <p:nvSpPr>
            <p:cNvPr id="95297" name="Freeform 105">
              <a:extLst>
                <a:ext uri="{FF2B5EF4-FFF2-40B4-BE49-F238E27FC236}">
                  <a16:creationId xmlns:a16="http://schemas.microsoft.com/office/drawing/2014/main" id="{6CB64400-0AB9-4146-BD53-C84E620EC2F2}"/>
                </a:ext>
              </a:extLst>
            </p:cNvPr>
            <p:cNvSpPr>
              <a:spLocks/>
            </p:cNvSpPr>
            <p:nvPr/>
          </p:nvSpPr>
          <p:spPr bwMode="auto">
            <a:xfrm>
              <a:off x="1424" y="1965"/>
              <a:ext cx="336" cy="801"/>
            </a:xfrm>
            <a:custGeom>
              <a:avLst/>
              <a:gdLst>
                <a:gd name="T0" fmla="*/ 1 w 551"/>
                <a:gd name="T1" fmla="*/ 0 h 801"/>
                <a:gd name="T2" fmla="*/ 1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 name="T18" fmla="*/ 0 w 551"/>
                <a:gd name="T19" fmla="*/ 0 h 801"/>
                <a:gd name="T20" fmla="*/ 551 w 551"/>
                <a:gd name="T21" fmla="*/ 801 h 801"/>
              </a:gdLst>
              <a:ahLst/>
              <a:cxnLst>
                <a:cxn ang="T12">
                  <a:pos x="T0" y="T1"/>
                </a:cxn>
                <a:cxn ang="T13">
                  <a:pos x="T2" y="T3"/>
                </a:cxn>
                <a:cxn ang="T14">
                  <a:pos x="T4" y="T5"/>
                </a:cxn>
                <a:cxn ang="T15">
                  <a:pos x="T6" y="T7"/>
                </a:cxn>
                <a:cxn ang="T16">
                  <a:pos x="T8" y="T9"/>
                </a:cxn>
                <a:cxn ang="T17">
                  <a:pos x="T10" y="T11"/>
                </a:cxn>
              </a:cxnLst>
              <a:rect l="T18" t="T19" r="T20" b="T21"/>
              <a:pathLst>
                <a:path w="551" h="801">
                  <a:moveTo>
                    <a:pt x="14" y="0"/>
                  </a:moveTo>
                  <a:lnTo>
                    <a:pt x="551" y="402"/>
                  </a:lnTo>
                  <a:lnTo>
                    <a:pt x="6" y="801"/>
                  </a:lnTo>
                  <a:lnTo>
                    <a:pt x="13" y="535"/>
                  </a:lnTo>
                  <a:lnTo>
                    <a:pt x="0" y="371"/>
                  </a:lnTo>
                  <a:lnTo>
                    <a:pt x="14" y="0"/>
                  </a:lnTo>
                  <a:close/>
                </a:path>
              </a:pathLst>
            </a:custGeom>
            <a:gradFill rotWithShape="1">
              <a:gsLst>
                <a:gs pos="0">
                  <a:schemeClr val="bg1">
                    <a:alpha val="64998"/>
                  </a:schemeClr>
                </a:gs>
                <a:gs pos="100000">
                  <a:srgbClr val="000099">
                    <a:alpha val="64998"/>
                  </a:srgbClr>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nvGrpSpPr>
            <p:cNvPr id="95298" name="Group 106">
              <a:extLst>
                <a:ext uri="{FF2B5EF4-FFF2-40B4-BE49-F238E27FC236}">
                  <a16:creationId xmlns:a16="http://schemas.microsoft.com/office/drawing/2014/main" id="{C2A6FF3E-E8E4-354C-B574-ACACFCC957FC}"/>
                </a:ext>
              </a:extLst>
            </p:cNvPr>
            <p:cNvGrpSpPr>
              <a:grpSpLocks/>
            </p:cNvGrpSpPr>
            <p:nvPr/>
          </p:nvGrpSpPr>
          <p:grpSpPr bwMode="auto">
            <a:xfrm>
              <a:off x="931" y="1941"/>
              <a:ext cx="501" cy="828"/>
              <a:chOff x="569" y="2954"/>
              <a:chExt cx="501" cy="828"/>
            </a:xfrm>
          </p:grpSpPr>
          <p:sp>
            <p:nvSpPr>
              <p:cNvPr id="95299" name="Rectangle 107">
                <a:extLst>
                  <a:ext uri="{FF2B5EF4-FFF2-40B4-BE49-F238E27FC236}">
                    <a16:creationId xmlns:a16="http://schemas.microsoft.com/office/drawing/2014/main" id="{B8054C36-9582-9448-AE65-4DA214109E15}"/>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300" name="Text Box 108">
                <a:extLst>
                  <a:ext uri="{FF2B5EF4-FFF2-40B4-BE49-F238E27FC236}">
                    <a16:creationId xmlns:a16="http://schemas.microsoft.com/office/drawing/2014/main" id="{3F8705D2-DB4F-8042-B1A0-D9AC9A5C61F1}"/>
                  </a:ext>
                </a:extLst>
              </p:cNvPr>
              <p:cNvSpPr txBox="1">
                <a:spLocks noChangeArrowheads="1"/>
              </p:cNvSpPr>
              <p:nvPr/>
            </p:nvSpPr>
            <p:spPr bwMode="auto">
              <a:xfrm>
                <a:off x="593" y="2954"/>
                <a:ext cx="477"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DHCP</a:t>
                </a:r>
              </a:p>
              <a:p>
                <a:pPr algn="ctr"/>
                <a:r>
                  <a:rPr lang="en-US" altLang="en-US" sz="1600"/>
                  <a:t>UDP</a:t>
                </a:r>
              </a:p>
              <a:p>
                <a:pPr algn="ctr"/>
                <a:r>
                  <a:rPr lang="en-US" altLang="en-US" sz="1600"/>
                  <a:t>IP</a:t>
                </a:r>
              </a:p>
              <a:p>
                <a:pPr algn="ctr"/>
                <a:r>
                  <a:rPr lang="en-US" altLang="en-US" sz="1600"/>
                  <a:t>Eth</a:t>
                </a:r>
              </a:p>
              <a:p>
                <a:pPr algn="ctr"/>
                <a:r>
                  <a:rPr lang="en-US" altLang="en-US" sz="1600"/>
                  <a:t>Phy</a:t>
                </a:r>
              </a:p>
            </p:txBody>
          </p:sp>
          <p:sp>
            <p:nvSpPr>
              <p:cNvPr id="95301" name="Line 109">
                <a:extLst>
                  <a:ext uri="{FF2B5EF4-FFF2-40B4-BE49-F238E27FC236}">
                    <a16:creationId xmlns:a16="http://schemas.microsoft.com/office/drawing/2014/main" id="{BE6DA064-9BCE-CC41-ABF4-8483AB47775F}"/>
                  </a:ext>
                </a:extLst>
              </p:cNvPr>
              <p:cNvSpPr>
                <a:spLocks noChangeShapeType="1"/>
              </p:cNvSpPr>
              <p:nvPr/>
            </p:nvSpPr>
            <p:spPr bwMode="auto">
              <a:xfrm>
                <a:off x="578" y="3130"/>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2" name="Line 110">
                <a:extLst>
                  <a:ext uri="{FF2B5EF4-FFF2-40B4-BE49-F238E27FC236}">
                    <a16:creationId xmlns:a16="http://schemas.microsoft.com/office/drawing/2014/main" id="{072AB12D-9866-4B47-BF76-DCEFC8294C64}"/>
                  </a:ext>
                </a:extLst>
              </p:cNvPr>
              <p:cNvSpPr>
                <a:spLocks noChangeShapeType="1"/>
              </p:cNvSpPr>
              <p:nvPr/>
            </p:nvSpPr>
            <p:spPr bwMode="auto">
              <a:xfrm>
                <a:off x="575" y="3289"/>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3" name="Line 111">
                <a:extLst>
                  <a:ext uri="{FF2B5EF4-FFF2-40B4-BE49-F238E27FC236}">
                    <a16:creationId xmlns:a16="http://schemas.microsoft.com/office/drawing/2014/main" id="{799CB4BA-82F2-ED4E-885F-B559C89CC600}"/>
                  </a:ext>
                </a:extLst>
              </p:cNvPr>
              <p:cNvSpPr>
                <a:spLocks noChangeShapeType="1"/>
              </p:cNvSpPr>
              <p:nvPr/>
            </p:nvSpPr>
            <p:spPr bwMode="auto">
              <a:xfrm>
                <a:off x="572" y="344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4" name="Line 112">
                <a:extLst>
                  <a:ext uri="{FF2B5EF4-FFF2-40B4-BE49-F238E27FC236}">
                    <a16:creationId xmlns:a16="http://schemas.microsoft.com/office/drawing/2014/main" id="{75759F3D-FD91-B842-872B-BD2006CFDCE7}"/>
                  </a:ext>
                </a:extLst>
              </p:cNvPr>
              <p:cNvSpPr>
                <a:spLocks noChangeShapeType="1"/>
              </p:cNvSpPr>
              <p:nvPr/>
            </p:nvSpPr>
            <p:spPr bwMode="auto">
              <a:xfrm>
                <a:off x="569" y="360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49317" name="Group 113">
            <a:extLst>
              <a:ext uri="{FF2B5EF4-FFF2-40B4-BE49-F238E27FC236}">
                <a16:creationId xmlns:a16="http://schemas.microsoft.com/office/drawing/2014/main" id="{22E22531-D276-C14B-B97D-4433A3ADB58D}"/>
              </a:ext>
            </a:extLst>
          </p:cNvPr>
          <p:cNvGrpSpPr>
            <a:grpSpLocks/>
          </p:cNvGrpSpPr>
          <p:nvPr/>
        </p:nvGrpSpPr>
        <p:grpSpPr bwMode="auto">
          <a:xfrm>
            <a:off x="339725" y="3136900"/>
            <a:ext cx="1081088" cy="1217613"/>
            <a:chOff x="1404" y="3105"/>
            <a:chExt cx="681" cy="767"/>
          </a:xfrm>
        </p:grpSpPr>
        <p:grpSp>
          <p:nvGrpSpPr>
            <p:cNvPr id="95262" name="Group 114">
              <a:extLst>
                <a:ext uri="{FF2B5EF4-FFF2-40B4-BE49-F238E27FC236}">
                  <a16:creationId xmlns:a16="http://schemas.microsoft.com/office/drawing/2014/main" id="{10F3C2C4-E3DD-4E46-B67A-BF21DC11EB87}"/>
                </a:ext>
              </a:extLst>
            </p:cNvPr>
            <p:cNvGrpSpPr>
              <a:grpSpLocks/>
            </p:cNvGrpSpPr>
            <p:nvPr/>
          </p:nvGrpSpPr>
          <p:grpSpPr bwMode="auto">
            <a:xfrm>
              <a:off x="1404" y="3355"/>
              <a:ext cx="681" cy="468"/>
              <a:chOff x="42" y="886"/>
              <a:chExt cx="681" cy="468"/>
            </a:xfrm>
          </p:grpSpPr>
          <p:grpSp>
            <p:nvGrpSpPr>
              <p:cNvPr id="95267" name="Group 115">
                <a:extLst>
                  <a:ext uri="{FF2B5EF4-FFF2-40B4-BE49-F238E27FC236}">
                    <a16:creationId xmlns:a16="http://schemas.microsoft.com/office/drawing/2014/main" id="{BFDA25D5-7F20-3D4A-BEF2-2C383370B28E}"/>
                  </a:ext>
                </a:extLst>
              </p:cNvPr>
              <p:cNvGrpSpPr>
                <a:grpSpLocks/>
              </p:cNvGrpSpPr>
              <p:nvPr/>
            </p:nvGrpSpPr>
            <p:grpSpPr bwMode="auto">
              <a:xfrm>
                <a:off x="278" y="886"/>
                <a:ext cx="397" cy="154"/>
                <a:chOff x="740" y="3209"/>
                <a:chExt cx="397" cy="154"/>
              </a:xfrm>
            </p:grpSpPr>
            <p:grpSp>
              <p:nvGrpSpPr>
                <p:cNvPr id="95292" name="Group 116">
                  <a:extLst>
                    <a:ext uri="{FF2B5EF4-FFF2-40B4-BE49-F238E27FC236}">
                      <a16:creationId xmlns:a16="http://schemas.microsoft.com/office/drawing/2014/main" id="{456A9D35-BB6C-0641-88FF-44346B9C4974}"/>
                    </a:ext>
                  </a:extLst>
                </p:cNvPr>
                <p:cNvGrpSpPr>
                  <a:grpSpLocks/>
                </p:cNvGrpSpPr>
                <p:nvPr/>
              </p:nvGrpSpPr>
              <p:grpSpPr bwMode="auto">
                <a:xfrm>
                  <a:off x="794" y="3209"/>
                  <a:ext cx="343" cy="154"/>
                  <a:chOff x="844" y="3337"/>
                  <a:chExt cx="343" cy="154"/>
                </a:xfrm>
              </p:grpSpPr>
              <p:sp>
                <p:nvSpPr>
                  <p:cNvPr id="95295" name="Rectangle 117">
                    <a:extLst>
                      <a:ext uri="{FF2B5EF4-FFF2-40B4-BE49-F238E27FC236}">
                        <a16:creationId xmlns:a16="http://schemas.microsoft.com/office/drawing/2014/main" id="{41E41B2F-D3C2-A348-8A31-EFC1263CA113}"/>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96" name="Text Box 118">
                    <a:extLst>
                      <a:ext uri="{FF2B5EF4-FFF2-40B4-BE49-F238E27FC236}">
                        <a16:creationId xmlns:a16="http://schemas.microsoft.com/office/drawing/2014/main" id="{F4B879F7-A67A-E440-8A19-AE398E97701F}"/>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sp>
              <p:nvSpPr>
                <p:cNvPr id="95293" name="Rectangle 119">
                  <a:extLst>
                    <a:ext uri="{FF2B5EF4-FFF2-40B4-BE49-F238E27FC236}">
                      <a16:creationId xmlns:a16="http://schemas.microsoft.com/office/drawing/2014/main" id="{22F94FF9-309C-9441-8BB9-8E1D29343675}"/>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94" name="Rectangle 120">
                  <a:extLst>
                    <a:ext uri="{FF2B5EF4-FFF2-40B4-BE49-F238E27FC236}">
                      <a16:creationId xmlns:a16="http://schemas.microsoft.com/office/drawing/2014/main" id="{BF9E1EDF-1958-4647-A6A3-99C669C4F807}"/>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5268" name="Group 121">
                <a:extLst>
                  <a:ext uri="{FF2B5EF4-FFF2-40B4-BE49-F238E27FC236}">
                    <a16:creationId xmlns:a16="http://schemas.microsoft.com/office/drawing/2014/main" id="{39795C89-EE2C-AC47-82AC-8301B63244DB}"/>
                  </a:ext>
                </a:extLst>
              </p:cNvPr>
              <p:cNvGrpSpPr>
                <a:grpSpLocks/>
              </p:cNvGrpSpPr>
              <p:nvPr/>
            </p:nvGrpSpPr>
            <p:grpSpPr bwMode="auto">
              <a:xfrm>
                <a:off x="278" y="1034"/>
                <a:ext cx="397" cy="154"/>
                <a:chOff x="836" y="3305"/>
                <a:chExt cx="397" cy="154"/>
              </a:xfrm>
            </p:grpSpPr>
            <p:grpSp>
              <p:nvGrpSpPr>
                <p:cNvPr id="95286" name="Group 122">
                  <a:extLst>
                    <a:ext uri="{FF2B5EF4-FFF2-40B4-BE49-F238E27FC236}">
                      <a16:creationId xmlns:a16="http://schemas.microsoft.com/office/drawing/2014/main" id="{AC9A52EE-E793-E345-8E35-E11F5F63C752}"/>
                    </a:ext>
                  </a:extLst>
                </p:cNvPr>
                <p:cNvGrpSpPr>
                  <a:grpSpLocks/>
                </p:cNvGrpSpPr>
                <p:nvPr/>
              </p:nvGrpSpPr>
              <p:grpSpPr bwMode="auto">
                <a:xfrm>
                  <a:off x="890" y="3305"/>
                  <a:ext cx="343" cy="154"/>
                  <a:chOff x="844" y="3337"/>
                  <a:chExt cx="343" cy="154"/>
                </a:xfrm>
              </p:grpSpPr>
              <p:sp>
                <p:nvSpPr>
                  <p:cNvPr id="95290" name="Rectangle 123">
                    <a:extLst>
                      <a:ext uri="{FF2B5EF4-FFF2-40B4-BE49-F238E27FC236}">
                        <a16:creationId xmlns:a16="http://schemas.microsoft.com/office/drawing/2014/main" id="{CA329246-289A-1A41-BE3A-9254A648B4EA}"/>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91" name="Text Box 124">
                    <a:extLst>
                      <a:ext uri="{FF2B5EF4-FFF2-40B4-BE49-F238E27FC236}">
                        <a16:creationId xmlns:a16="http://schemas.microsoft.com/office/drawing/2014/main" id="{FA50EF06-6778-854D-857C-4121ED0FEDC9}"/>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5287" name="Group 125">
                  <a:extLst>
                    <a:ext uri="{FF2B5EF4-FFF2-40B4-BE49-F238E27FC236}">
                      <a16:creationId xmlns:a16="http://schemas.microsoft.com/office/drawing/2014/main" id="{2E6D5F72-CFB2-6740-ABB1-B4B5B673D74C}"/>
                    </a:ext>
                  </a:extLst>
                </p:cNvPr>
                <p:cNvGrpSpPr>
                  <a:grpSpLocks/>
                </p:cNvGrpSpPr>
                <p:nvPr/>
              </p:nvGrpSpPr>
              <p:grpSpPr bwMode="auto">
                <a:xfrm>
                  <a:off x="836" y="3334"/>
                  <a:ext cx="354" cy="94"/>
                  <a:chOff x="836" y="3334"/>
                  <a:chExt cx="354" cy="94"/>
                </a:xfrm>
              </p:grpSpPr>
              <p:sp>
                <p:nvSpPr>
                  <p:cNvPr id="95288" name="Rectangle 126">
                    <a:extLst>
                      <a:ext uri="{FF2B5EF4-FFF2-40B4-BE49-F238E27FC236}">
                        <a16:creationId xmlns:a16="http://schemas.microsoft.com/office/drawing/2014/main" id="{C371227E-C46C-224B-8C4C-3563E1BA987A}"/>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89" name="Rectangle 127">
                    <a:extLst>
                      <a:ext uri="{FF2B5EF4-FFF2-40B4-BE49-F238E27FC236}">
                        <a16:creationId xmlns:a16="http://schemas.microsoft.com/office/drawing/2014/main" id="{2D5EA227-FD0E-8C4D-A62E-8E2FCCAB1A5D}"/>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grpSp>
            <p:nvGrpSpPr>
              <p:cNvPr id="95269" name="Group 128">
                <a:extLst>
                  <a:ext uri="{FF2B5EF4-FFF2-40B4-BE49-F238E27FC236}">
                    <a16:creationId xmlns:a16="http://schemas.microsoft.com/office/drawing/2014/main" id="{9EA9DB40-24D5-F044-9E6F-C96D343C87AB}"/>
                  </a:ext>
                </a:extLst>
              </p:cNvPr>
              <p:cNvGrpSpPr>
                <a:grpSpLocks/>
              </p:cNvGrpSpPr>
              <p:nvPr/>
            </p:nvGrpSpPr>
            <p:grpSpPr bwMode="auto">
              <a:xfrm>
                <a:off x="165" y="1054"/>
                <a:ext cx="480" cy="112"/>
                <a:chOff x="627" y="3377"/>
                <a:chExt cx="480" cy="112"/>
              </a:xfrm>
            </p:grpSpPr>
            <p:sp>
              <p:nvSpPr>
                <p:cNvPr id="95284" name="Rectangle 129">
                  <a:extLst>
                    <a:ext uri="{FF2B5EF4-FFF2-40B4-BE49-F238E27FC236}">
                      <a16:creationId xmlns:a16="http://schemas.microsoft.com/office/drawing/2014/main" id="{A90858ED-2363-1647-94E0-1DC370019395}"/>
                    </a:ext>
                  </a:extLst>
                </p:cNvPr>
                <p:cNvSpPr>
                  <a:spLocks noChangeArrowheads="1"/>
                </p:cNvSpPr>
                <p:nvPr/>
              </p:nvSpPr>
              <p:spPr bwMode="auto">
                <a:xfrm>
                  <a:off x="636" y="3388"/>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85" name="Rectangle 130">
                  <a:extLst>
                    <a:ext uri="{FF2B5EF4-FFF2-40B4-BE49-F238E27FC236}">
                      <a16:creationId xmlns:a16="http://schemas.microsoft.com/office/drawing/2014/main" id="{F8BAE27E-5EC1-5C4E-814E-DD43FC65EA93}"/>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5270" name="Group 131">
                <a:extLst>
                  <a:ext uri="{FF2B5EF4-FFF2-40B4-BE49-F238E27FC236}">
                    <a16:creationId xmlns:a16="http://schemas.microsoft.com/office/drawing/2014/main" id="{FB324EE0-CA5E-5E4C-B1EC-DA5107735228}"/>
                  </a:ext>
                </a:extLst>
              </p:cNvPr>
              <p:cNvGrpSpPr>
                <a:grpSpLocks/>
              </p:cNvGrpSpPr>
              <p:nvPr/>
            </p:nvGrpSpPr>
            <p:grpSpPr bwMode="auto">
              <a:xfrm>
                <a:off x="42" y="1200"/>
                <a:ext cx="681" cy="154"/>
                <a:chOff x="504" y="3523"/>
                <a:chExt cx="681" cy="154"/>
              </a:xfrm>
            </p:grpSpPr>
            <p:grpSp>
              <p:nvGrpSpPr>
                <p:cNvPr id="95271" name="Group 132">
                  <a:extLst>
                    <a:ext uri="{FF2B5EF4-FFF2-40B4-BE49-F238E27FC236}">
                      <a16:creationId xmlns:a16="http://schemas.microsoft.com/office/drawing/2014/main" id="{E040BA4A-A496-8C4C-905E-151562FEF9AB}"/>
                    </a:ext>
                  </a:extLst>
                </p:cNvPr>
                <p:cNvGrpSpPr>
                  <a:grpSpLocks/>
                </p:cNvGrpSpPr>
                <p:nvPr/>
              </p:nvGrpSpPr>
              <p:grpSpPr bwMode="auto">
                <a:xfrm>
                  <a:off x="623" y="3523"/>
                  <a:ext cx="510" cy="154"/>
                  <a:chOff x="723" y="3453"/>
                  <a:chExt cx="510" cy="154"/>
                </a:xfrm>
              </p:grpSpPr>
              <p:grpSp>
                <p:nvGrpSpPr>
                  <p:cNvPr id="95275" name="Group 133">
                    <a:extLst>
                      <a:ext uri="{FF2B5EF4-FFF2-40B4-BE49-F238E27FC236}">
                        <a16:creationId xmlns:a16="http://schemas.microsoft.com/office/drawing/2014/main" id="{35AB7274-4A9E-2142-9919-E2B0EB4C9108}"/>
                      </a:ext>
                    </a:extLst>
                  </p:cNvPr>
                  <p:cNvGrpSpPr>
                    <a:grpSpLocks/>
                  </p:cNvGrpSpPr>
                  <p:nvPr/>
                </p:nvGrpSpPr>
                <p:grpSpPr bwMode="auto">
                  <a:xfrm>
                    <a:off x="836" y="3453"/>
                    <a:ext cx="397" cy="154"/>
                    <a:chOff x="836" y="3305"/>
                    <a:chExt cx="397" cy="154"/>
                  </a:xfrm>
                </p:grpSpPr>
                <p:grpSp>
                  <p:nvGrpSpPr>
                    <p:cNvPr id="95278" name="Group 134">
                      <a:extLst>
                        <a:ext uri="{FF2B5EF4-FFF2-40B4-BE49-F238E27FC236}">
                          <a16:creationId xmlns:a16="http://schemas.microsoft.com/office/drawing/2014/main" id="{69F88D24-05E3-AB41-AF90-3E26D6135412}"/>
                        </a:ext>
                      </a:extLst>
                    </p:cNvPr>
                    <p:cNvGrpSpPr>
                      <a:grpSpLocks/>
                    </p:cNvGrpSpPr>
                    <p:nvPr/>
                  </p:nvGrpSpPr>
                  <p:grpSpPr bwMode="auto">
                    <a:xfrm>
                      <a:off x="890" y="3305"/>
                      <a:ext cx="343" cy="154"/>
                      <a:chOff x="844" y="3337"/>
                      <a:chExt cx="343" cy="154"/>
                    </a:xfrm>
                  </p:grpSpPr>
                  <p:sp>
                    <p:nvSpPr>
                      <p:cNvPr id="95282" name="Rectangle 135">
                        <a:extLst>
                          <a:ext uri="{FF2B5EF4-FFF2-40B4-BE49-F238E27FC236}">
                            <a16:creationId xmlns:a16="http://schemas.microsoft.com/office/drawing/2014/main" id="{61879252-450D-3640-A7E2-000B5ECF80B3}"/>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83" name="Text Box 136">
                        <a:extLst>
                          <a:ext uri="{FF2B5EF4-FFF2-40B4-BE49-F238E27FC236}">
                            <a16:creationId xmlns:a16="http://schemas.microsoft.com/office/drawing/2014/main" id="{8888B2A5-1081-F947-8020-965D34F5E65A}"/>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5279" name="Group 137">
                      <a:extLst>
                        <a:ext uri="{FF2B5EF4-FFF2-40B4-BE49-F238E27FC236}">
                          <a16:creationId xmlns:a16="http://schemas.microsoft.com/office/drawing/2014/main" id="{E1DFBAFA-A277-AF45-BF7E-B3FD0CC50EE4}"/>
                        </a:ext>
                      </a:extLst>
                    </p:cNvPr>
                    <p:cNvGrpSpPr>
                      <a:grpSpLocks/>
                    </p:cNvGrpSpPr>
                    <p:nvPr/>
                  </p:nvGrpSpPr>
                  <p:grpSpPr bwMode="auto">
                    <a:xfrm>
                      <a:off x="836" y="3334"/>
                      <a:ext cx="354" cy="94"/>
                      <a:chOff x="836" y="3334"/>
                      <a:chExt cx="354" cy="94"/>
                    </a:xfrm>
                  </p:grpSpPr>
                  <p:sp>
                    <p:nvSpPr>
                      <p:cNvPr id="95280" name="Rectangle 138">
                        <a:extLst>
                          <a:ext uri="{FF2B5EF4-FFF2-40B4-BE49-F238E27FC236}">
                            <a16:creationId xmlns:a16="http://schemas.microsoft.com/office/drawing/2014/main" id="{4779F374-C9F7-564D-B545-02C471499717}"/>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81" name="Rectangle 139">
                        <a:extLst>
                          <a:ext uri="{FF2B5EF4-FFF2-40B4-BE49-F238E27FC236}">
                            <a16:creationId xmlns:a16="http://schemas.microsoft.com/office/drawing/2014/main" id="{98C7584B-F406-9F41-B5BE-CAA376F7F56B}"/>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5276" name="Rectangle 140">
                    <a:extLst>
                      <a:ext uri="{FF2B5EF4-FFF2-40B4-BE49-F238E27FC236}">
                        <a16:creationId xmlns:a16="http://schemas.microsoft.com/office/drawing/2014/main" id="{C04D70B8-2412-424D-8FBB-52D5D80E6771}"/>
                      </a:ext>
                    </a:extLst>
                  </p:cNvPr>
                  <p:cNvSpPr>
                    <a:spLocks noChangeArrowheads="1"/>
                  </p:cNvSpPr>
                  <p:nvPr/>
                </p:nvSpPr>
                <p:spPr bwMode="auto">
                  <a:xfrm>
                    <a:off x="732" y="3484"/>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77" name="Rectangle 141">
                    <a:extLst>
                      <a:ext uri="{FF2B5EF4-FFF2-40B4-BE49-F238E27FC236}">
                        <a16:creationId xmlns:a16="http://schemas.microsoft.com/office/drawing/2014/main" id="{CF1D87DA-38F6-3844-8AC0-EC556DF34E5A}"/>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5272" name="Rectangle 142">
                  <a:extLst>
                    <a:ext uri="{FF2B5EF4-FFF2-40B4-BE49-F238E27FC236}">
                      <a16:creationId xmlns:a16="http://schemas.microsoft.com/office/drawing/2014/main" id="{74A6C6DD-3E18-054D-86D9-62C7FB8D4F8D}"/>
                    </a:ext>
                  </a:extLst>
                </p:cNvPr>
                <p:cNvSpPr>
                  <a:spLocks noChangeArrowheads="1"/>
                </p:cNvSpPr>
                <p:nvPr/>
              </p:nvSpPr>
              <p:spPr bwMode="auto">
                <a:xfrm>
                  <a:off x="517" y="3545"/>
                  <a:ext cx="94"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73" name="Rectangle 143">
                  <a:extLst>
                    <a:ext uri="{FF2B5EF4-FFF2-40B4-BE49-F238E27FC236}">
                      <a16:creationId xmlns:a16="http://schemas.microsoft.com/office/drawing/2014/main" id="{8E99B657-C4FB-4442-83EB-69D68497615E}"/>
                    </a:ext>
                  </a:extLst>
                </p:cNvPr>
                <p:cNvSpPr>
                  <a:spLocks noChangeArrowheads="1"/>
                </p:cNvSpPr>
                <p:nvPr/>
              </p:nvSpPr>
              <p:spPr bwMode="auto">
                <a:xfrm>
                  <a:off x="1115" y="3544"/>
                  <a:ext cx="60"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74" name="Rectangle 144">
                  <a:extLst>
                    <a:ext uri="{FF2B5EF4-FFF2-40B4-BE49-F238E27FC236}">
                      <a16:creationId xmlns:a16="http://schemas.microsoft.com/office/drawing/2014/main" id="{56740F98-0CFA-094A-AE45-BAD5F8A86F18}"/>
                    </a:ext>
                  </a:extLst>
                </p:cNvPr>
                <p:cNvSpPr>
                  <a:spLocks noChangeArrowheads="1"/>
                </p:cNvSpPr>
                <p:nvPr/>
              </p:nvSpPr>
              <p:spPr bwMode="auto">
                <a:xfrm>
                  <a:off x="504" y="3529"/>
                  <a:ext cx="681"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5263" name="AutoShape 145">
              <a:extLst>
                <a:ext uri="{FF2B5EF4-FFF2-40B4-BE49-F238E27FC236}">
                  <a16:creationId xmlns:a16="http://schemas.microsoft.com/office/drawing/2014/main" id="{BDE54F10-6270-7F4F-B775-87E2965875B0}"/>
                </a:ext>
              </a:extLst>
            </p:cNvPr>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5264" name="Group 146">
              <a:extLst>
                <a:ext uri="{FF2B5EF4-FFF2-40B4-BE49-F238E27FC236}">
                  <a16:creationId xmlns:a16="http://schemas.microsoft.com/office/drawing/2014/main" id="{6201EB66-28C1-3942-8BCE-3FFF853EDFD1}"/>
                </a:ext>
              </a:extLst>
            </p:cNvPr>
            <p:cNvGrpSpPr>
              <a:grpSpLocks/>
            </p:cNvGrpSpPr>
            <p:nvPr/>
          </p:nvGrpSpPr>
          <p:grpSpPr bwMode="auto">
            <a:xfrm>
              <a:off x="1695" y="3227"/>
              <a:ext cx="343" cy="154"/>
              <a:chOff x="844" y="3337"/>
              <a:chExt cx="343" cy="154"/>
            </a:xfrm>
          </p:grpSpPr>
          <p:sp>
            <p:nvSpPr>
              <p:cNvPr id="95265" name="Rectangle 147">
                <a:extLst>
                  <a:ext uri="{FF2B5EF4-FFF2-40B4-BE49-F238E27FC236}">
                    <a16:creationId xmlns:a16="http://schemas.microsoft.com/office/drawing/2014/main" id="{77FAAC2D-C9B2-FE46-BDBC-5EE06FCC9A09}"/>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66" name="Text Box 148">
                <a:extLst>
                  <a:ext uri="{FF2B5EF4-FFF2-40B4-BE49-F238E27FC236}">
                    <a16:creationId xmlns:a16="http://schemas.microsoft.com/office/drawing/2014/main" id="{21515EAD-511B-294B-8257-BEA3E7281A33}"/>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grpSp>
        <p:nvGrpSpPr>
          <p:cNvPr id="49350" name="Group 149">
            <a:extLst>
              <a:ext uri="{FF2B5EF4-FFF2-40B4-BE49-F238E27FC236}">
                <a16:creationId xmlns:a16="http://schemas.microsoft.com/office/drawing/2014/main" id="{3B1E66BD-E461-0341-86B7-C84F2117DB46}"/>
              </a:ext>
            </a:extLst>
          </p:cNvPr>
          <p:cNvGrpSpPr>
            <a:grpSpLocks/>
          </p:cNvGrpSpPr>
          <p:nvPr/>
        </p:nvGrpSpPr>
        <p:grpSpPr bwMode="auto">
          <a:xfrm>
            <a:off x="803275" y="3333750"/>
            <a:ext cx="544513" cy="244475"/>
            <a:chOff x="844" y="3337"/>
            <a:chExt cx="343" cy="154"/>
          </a:xfrm>
        </p:grpSpPr>
        <p:sp>
          <p:nvSpPr>
            <p:cNvPr id="95260" name="Rectangle 150">
              <a:extLst>
                <a:ext uri="{FF2B5EF4-FFF2-40B4-BE49-F238E27FC236}">
                  <a16:creationId xmlns:a16="http://schemas.microsoft.com/office/drawing/2014/main" id="{E77922DC-FA3F-4647-811B-6C16BB2543A4}"/>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5261" name="Text Box 151">
              <a:extLst>
                <a:ext uri="{FF2B5EF4-FFF2-40B4-BE49-F238E27FC236}">
                  <a16:creationId xmlns:a16="http://schemas.microsoft.com/office/drawing/2014/main" id="{7E6C7EBB-8E7D-2A4F-9560-46CA96D2AEF0}"/>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pic>
        <p:nvPicPr>
          <p:cNvPr id="95256" name="Picture 258" descr="underline_base">
            <a:extLst>
              <a:ext uri="{FF2B5EF4-FFF2-40B4-BE49-F238E27FC236}">
                <a16:creationId xmlns:a16="http://schemas.microsoft.com/office/drawing/2014/main" id="{58CACCE6-66C9-7B43-9C5B-B00DE44D458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2" y="722314"/>
            <a:ext cx="37052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0" name="Rectangle 259">
            <a:extLst>
              <a:ext uri="{FF2B5EF4-FFF2-40B4-BE49-F238E27FC236}">
                <a16:creationId xmlns:a16="http://schemas.microsoft.com/office/drawing/2014/main" id="{96F2EA29-F1C1-9C43-92AF-11159C408BF1}"/>
              </a:ext>
            </a:extLst>
          </p:cNvPr>
          <p:cNvSpPr>
            <a:spLocks noGrp="1" noChangeArrowheads="1"/>
          </p:cNvSpPr>
          <p:nvPr>
            <p:ph type="title"/>
          </p:nvPr>
        </p:nvSpPr>
        <p:spPr>
          <a:xfrm>
            <a:off x="323850" y="77789"/>
            <a:ext cx="4354513" cy="625332"/>
          </a:xfrm>
        </p:spPr>
        <p:txBody>
          <a:bodyPr/>
          <a:lstStyle/>
          <a:p>
            <a:pPr>
              <a:defRPr/>
            </a:pPr>
            <a:r>
              <a:rPr lang="en-US" sz="3600" dirty="0">
                <a:cs typeface="+mj-cs"/>
              </a:rPr>
              <a:t>DHCP in operation</a:t>
            </a:r>
          </a:p>
        </p:txBody>
      </p:sp>
      <p:sp>
        <p:nvSpPr>
          <p:cNvPr id="95258" name="Slide Number Placeholder 5">
            <a:extLst>
              <a:ext uri="{FF2B5EF4-FFF2-40B4-BE49-F238E27FC236}">
                <a16:creationId xmlns:a16="http://schemas.microsoft.com/office/drawing/2014/main" id="{69DE22B2-F30D-1B40-9E94-298039184A6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FE11098B-C450-544C-898D-B8D68D3963D7}" type="slidenum">
              <a:rPr lang="en-US" altLang="en-US" sz="1200">
                <a:latin typeface="Tahoma" panose="020B0604030504040204" pitchFamily="34" charset="0"/>
              </a:rPr>
              <a:pPr/>
              <a:t>69</a:t>
            </a:fld>
            <a:endParaRPr lang="en-US" altLang="en-US" sz="1200">
              <a:latin typeface="Tahoma" panose="020B0604030504040204" pitchFamily="34" charset="0"/>
            </a:endParaRPr>
          </a:p>
        </p:txBody>
      </p:sp>
      <p:sp>
        <p:nvSpPr>
          <p:cNvPr id="95259" name="Footer Placeholder 2">
            <a:extLst>
              <a:ext uri="{FF2B5EF4-FFF2-40B4-BE49-F238E27FC236}">
                <a16:creationId xmlns:a16="http://schemas.microsoft.com/office/drawing/2014/main" id="{D20370AA-3D05-8241-89C8-13A67A21C24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48226"/>
                                        </p:tgtEl>
                                        <p:attrNameLst>
                                          <p:attrName>style.visibility</p:attrName>
                                        </p:attrNameLst>
                                      </p:cBhvr>
                                      <p:to>
                                        <p:strVal val="visible"/>
                                      </p:to>
                                    </p:set>
                                    <p:animEffect transition="in" filter="wipe(left)">
                                      <p:cBhvr>
                                        <p:cTn id="7" dur="500"/>
                                        <p:tgtEl>
                                          <p:spTgt spid="648226"/>
                                        </p:tgtEl>
                                      </p:cBhvr>
                                    </p:animEffect>
                                  </p:childTnLst>
                                </p:cTn>
                              </p:par>
                            </p:childTnLst>
                          </p:cTn>
                        </p:par>
                        <p:par>
                          <p:cTn id="8" fill="hold" nodeType="afterGroup">
                            <p:stCondLst>
                              <p:cond delay="500"/>
                            </p:stCondLst>
                            <p:childTnLst>
                              <p:par>
                                <p:cTn id="9" presetID="9" presetClass="exit" presetSubtype="0" fill="hold" nodeType="afterEffect">
                                  <p:stCondLst>
                                    <p:cond delay="0"/>
                                  </p:stCondLst>
                                  <p:childTnLst>
                                    <p:animEffect transition="out" filter="dissolve">
                                      <p:cBhvr>
                                        <p:cTn id="10" dur="500"/>
                                        <p:tgtEl>
                                          <p:spTgt spid="648226"/>
                                        </p:tgtEl>
                                      </p:cBhvr>
                                    </p:animEffect>
                                    <p:set>
                                      <p:cBhvr>
                                        <p:cTn id="11" dur="1" fill="hold">
                                          <p:stCondLst>
                                            <p:cond delay="499"/>
                                          </p:stCondLst>
                                        </p:cTn>
                                        <p:tgtEl>
                                          <p:spTgt spid="648226"/>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64819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8195">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4834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5"/>
                                        </p:tgtEl>
                                        <p:attrNameLst>
                                          <p:attrName>style.visibility</p:attrName>
                                        </p:attrNameLst>
                                      </p:cBhvr>
                                      <p:to>
                                        <p:strVal val="hidden"/>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8345"/>
                                        </p:tgtEl>
                                        <p:attrNameLst>
                                          <p:attrName>style.visibility</p:attrName>
                                        </p:attrNameLst>
                                      </p:cBhvr>
                                      <p:to>
                                        <p:strVal val="visible"/>
                                      </p:to>
                                    </p:set>
                                  </p:childTnLst>
                                </p:cTn>
                              </p:par>
                            </p:childTnLst>
                          </p:cTn>
                        </p:par>
                        <p:par>
                          <p:cTn id="43" fill="hold" nodeType="afterGroup">
                            <p:stCondLst>
                              <p:cond delay="0"/>
                            </p:stCondLst>
                            <p:childTnLst>
                              <p:par>
                                <p:cTn id="44" presetID="0" presetClass="path" presetSubtype="0" accel="50000" decel="50000" fill="hold" nodeType="afterEffect">
                                  <p:stCondLst>
                                    <p:cond delay="0"/>
                                  </p:stCondLst>
                                  <p:childTnLst>
                                    <p:animMotion origin="layout" path="M 1.66667E-6 1.81144E-6 L 0.26823 -0.00139 L 0.10833 0.27287 L -0.01806 0.27125 " pathEditMode="relative" rAng="0" ptsTypes="AAAA">
                                      <p:cBhvr>
                                        <p:cTn id="45" dur="2000" fill="hold"/>
                                        <p:tgtEl>
                                          <p:spTgt spid="28"/>
                                        </p:tgtEl>
                                        <p:attrNameLst>
                                          <p:attrName>ppt_x</p:attrName>
                                          <p:attrName>ppt_y</p:attrName>
                                        </p:attrNameLst>
                                      </p:cBhvr>
                                      <p:rCtr x="12500" y="13574"/>
                                    </p:animMotion>
                                  </p:childTnLst>
                                </p:cTn>
                              </p:par>
                            </p:childTnLst>
                          </p:cTn>
                        </p:par>
                        <p:par>
                          <p:cTn id="46" fill="hold" nodeType="afterGroup">
                            <p:stCondLst>
                              <p:cond delay="2000"/>
                            </p:stCondLst>
                            <p:childTnLst>
                              <p:par>
                                <p:cTn id="47" presetID="22" presetClass="entr" presetSubtype="2" fill="hold" nodeType="afterEffect">
                                  <p:stCondLst>
                                    <p:cond delay="0"/>
                                  </p:stCondLst>
                                  <p:childTnLst>
                                    <p:set>
                                      <p:cBhvr>
                                        <p:cTn id="48" dur="1" fill="hold">
                                          <p:stCondLst>
                                            <p:cond delay="0"/>
                                          </p:stCondLst>
                                        </p:cTn>
                                        <p:tgtEl>
                                          <p:spTgt spid="49314"/>
                                        </p:tgtEl>
                                        <p:attrNameLst>
                                          <p:attrName>style.visibility</p:attrName>
                                        </p:attrNameLst>
                                      </p:cBhvr>
                                      <p:to>
                                        <p:strVal val="visible"/>
                                      </p:to>
                                    </p:set>
                                    <p:animEffect transition="in" filter="wipe(right)">
                                      <p:cBhvr>
                                        <p:cTn id="49" dur="500"/>
                                        <p:tgtEl>
                                          <p:spTgt spid="493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49317"/>
                                        </p:tgtEl>
                                        <p:attrNameLst>
                                          <p:attrName>style.visibility</p:attrName>
                                        </p:attrNameLst>
                                      </p:cBhvr>
                                      <p:to>
                                        <p:strVal val="visible"/>
                                      </p:to>
                                    </p:set>
                                    <p:animEffect transition="in" filter="wipe(down)">
                                      <p:cBhvr>
                                        <p:cTn id="54" dur="1000"/>
                                        <p:tgtEl>
                                          <p:spTgt spid="49317"/>
                                        </p:tgtEl>
                                      </p:cBhvr>
                                    </p:animEffect>
                                  </p:childTnLst>
                                </p:cTn>
                              </p:par>
                              <p:par>
                                <p:cTn id="55" presetID="1" presetClass="exit" presetSubtype="0" fill="hold" nodeType="withEffect">
                                  <p:stCondLst>
                                    <p:cond delay="0"/>
                                  </p:stCondLst>
                                  <p:childTnLst>
                                    <p:set>
                                      <p:cBhvr>
                                        <p:cTn id="56" dur="1" fill="hold">
                                          <p:stCondLst>
                                            <p:cond delay="0"/>
                                          </p:stCondLst>
                                        </p:cTn>
                                        <p:tgtEl>
                                          <p:spTgt spid="28"/>
                                        </p:tgtEl>
                                        <p:attrNameLst>
                                          <p:attrName>style.visibility</p:attrName>
                                        </p:attrNameLst>
                                      </p:cBhvr>
                                      <p:to>
                                        <p:strVal val="hidden"/>
                                      </p:to>
                                    </p:set>
                                  </p:childTnLst>
                                </p:cTn>
                              </p:par>
                            </p:childTnLst>
                          </p:cTn>
                        </p:par>
                        <p:par>
                          <p:cTn id="57" fill="hold" nodeType="afterGroup">
                            <p:stCondLst>
                              <p:cond delay="1000"/>
                            </p:stCondLst>
                            <p:childTnLst>
                              <p:par>
                                <p:cTn id="58" presetID="1" presetClass="exit" presetSubtype="0" fill="hold" nodeType="afterEffect">
                                  <p:stCondLst>
                                    <p:cond delay="1000"/>
                                  </p:stCondLst>
                                  <p:childTnLst>
                                    <p:set>
                                      <p:cBhvr>
                                        <p:cTn id="59" dur="1" fill="hold">
                                          <p:stCondLst>
                                            <p:cond delay="0"/>
                                          </p:stCondLst>
                                        </p:cTn>
                                        <p:tgtEl>
                                          <p:spTgt spid="49317"/>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48346"/>
                                        </p:tgtEl>
                                        <p:attrNameLst>
                                          <p:attrName>style.visibility</p:attrName>
                                        </p:attrNameLst>
                                      </p:cBhvr>
                                      <p:to>
                                        <p:strVal val="visible"/>
                                      </p:to>
                                    </p:set>
                                  </p:childTnLst>
                                </p:cTn>
                              </p:par>
                              <p:par>
                                <p:cTn id="62" presetID="1" presetClass="entr" presetSubtype="0" fill="hold" nodeType="withEffect">
                                  <p:stCondLst>
                                    <p:cond delay="1000"/>
                                  </p:stCondLst>
                                  <p:childTnLst>
                                    <p:set>
                                      <p:cBhvr>
                                        <p:cTn id="63" dur="1" fill="hold">
                                          <p:stCondLst>
                                            <p:cond delay="0"/>
                                          </p:stCondLst>
                                        </p:cTn>
                                        <p:tgtEl>
                                          <p:spTgt spid="49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p:bldP spid="648344" grpId="0"/>
      <p:bldP spid="648345" grpId="0"/>
      <p:bldP spid="6483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underline_base">
            <a:extLst>
              <a:ext uri="{FF2B5EF4-FFF2-40B4-BE49-F238E27FC236}">
                <a16:creationId xmlns:a16="http://schemas.microsoft.com/office/drawing/2014/main" id="{EB8B6840-41A7-8C4D-B0A8-705FECA1F43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819150"/>
            <a:ext cx="47275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Freeform 2">
            <a:extLst>
              <a:ext uri="{FF2B5EF4-FFF2-40B4-BE49-F238E27FC236}">
                <a16:creationId xmlns:a16="http://schemas.microsoft.com/office/drawing/2014/main" id="{C2550AB4-4BD1-6543-91AA-38FF38068152}"/>
              </a:ext>
            </a:extLst>
          </p:cNvPr>
          <p:cNvSpPr>
            <a:spLocks/>
          </p:cNvSpPr>
          <p:nvPr/>
        </p:nvSpPr>
        <p:spPr bwMode="auto">
          <a:xfrm>
            <a:off x="2592388" y="5437188"/>
            <a:ext cx="4027487" cy="939800"/>
          </a:xfrm>
          <a:custGeom>
            <a:avLst/>
            <a:gdLst>
              <a:gd name="T0" fmla="*/ 2147483647 w 10001"/>
              <a:gd name="T1" fmla="*/ 2147483647 h 10125"/>
              <a:gd name="T2" fmla="*/ 2147483647 w 10001"/>
              <a:gd name="T3" fmla="*/ 2147483647 h 10125"/>
              <a:gd name="T4" fmla="*/ 2147483647 w 10001"/>
              <a:gd name="T5" fmla="*/ 2147483647 h 10125"/>
              <a:gd name="T6" fmla="*/ 2147483647 w 10001"/>
              <a:gd name="T7" fmla="*/ 0 h 10125"/>
              <a:gd name="T8" fmla="*/ 2147483647 w 10001"/>
              <a:gd name="T9" fmla="*/ 2147483647 h 10125"/>
              <a:gd name="T10" fmla="*/ 2147483647 w 10001"/>
              <a:gd name="T11" fmla="*/ 2147483647 h 10125"/>
              <a:gd name="T12" fmla="*/ 2147483647 w 10001"/>
              <a:gd name="T13" fmla="*/ 2147483647 h 10125"/>
              <a:gd name="T14" fmla="*/ 2147483647 w 10001"/>
              <a:gd name="T15" fmla="*/ 2147483647 h 10125"/>
              <a:gd name="T16" fmla="*/ 2147483647 w 10001"/>
              <a:gd name="T17" fmla="*/ 2147483647 h 10125"/>
              <a:gd name="T18" fmla="*/ 2147483647 w 10001"/>
              <a:gd name="T19" fmla="*/ 2147483647 h 10125"/>
              <a:gd name="T20" fmla="*/ 2147483647 w 10001"/>
              <a:gd name="T21" fmla="*/ 2147483647 h 10125"/>
              <a:gd name="T22" fmla="*/ 2147483647 w 10001"/>
              <a:gd name="T23" fmla="*/ 2147483647 h 10125"/>
              <a:gd name="T24" fmla="*/ 2147483647 w 10001"/>
              <a:gd name="T25" fmla="*/ 2147483647 h 10125"/>
              <a:gd name="T26" fmla="*/ 2147483647 w 10001"/>
              <a:gd name="T27" fmla="*/ 2147483647 h 10125"/>
              <a:gd name="T28" fmla="*/ 2147483647 w 10001"/>
              <a:gd name="T29" fmla="*/ 2147483647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148" name="Straight Connector 147">
            <a:extLst>
              <a:ext uri="{FF2B5EF4-FFF2-40B4-BE49-F238E27FC236}">
                <a16:creationId xmlns:a16="http://schemas.microsoft.com/office/drawing/2014/main" id="{BAAED90E-B09C-F54B-9E01-C1CE105A465C}"/>
              </a:ext>
            </a:extLst>
          </p:cNvPr>
          <p:cNvCxnSpPr/>
          <p:nvPr/>
        </p:nvCxnSpPr>
        <p:spPr>
          <a:xfrm flipV="1">
            <a:off x="3222625" y="5589588"/>
            <a:ext cx="1316038" cy="1317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93E7802A-FD83-814C-A176-7FED20F26E6F}"/>
              </a:ext>
            </a:extLst>
          </p:cNvPr>
          <p:cNvCxnSpPr/>
          <p:nvPr/>
        </p:nvCxnSpPr>
        <p:spPr>
          <a:xfrm>
            <a:off x="3111500" y="5775325"/>
            <a:ext cx="2259013" cy="30003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EB4E04D2-A42B-8845-B5B4-5D4DEFC68D43}"/>
              </a:ext>
            </a:extLst>
          </p:cNvPr>
          <p:cNvCxnSpPr/>
          <p:nvPr/>
        </p:nvCxnSpPr>
        <p:spPr>
          <a:xfrm>
            <a:off x="3124200" y="5881688"/>
            <a:ext cx="714375" cy="2746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2C7796E4-C4F4-5F42-9E10-54199CECDA0A}"/>
              </a:ext>
            </a:extLst>
          </p:cNvPr>
          <p:cNvCxnSpPr/>
          <p:nvPr/>
        </p:nvCxnSpPr>
        <p:spPr>
          <a:xfrm flipV="1">
            <a:off x="4141788" y="6075363"/>
            <a:ext cx="1247775" cy="809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F205A8A5-A652-D346-840D-BF207BCCFAB6}"/>
              </a:ext>
            </a:extLst>
          </p:cNvPr>
          <p:cNvCxnSpPr/>
          <p:nvPr/>
        </p:nvCxnSpPr>
        <p:spPr>
          <a:xfrm>
            <a:off x="4802188" y="5621338"/>
            <a:ext cx="1057275" cy="123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1A0A5FBA-8381-324C-B457-80EB7FAC0FED}"/>
              </a:ext>
            </a:extLst>
          </p:cNvPr>
          <p:cNvCxnSpPr/>
          <p:nvPr/>
        </p:nvCxnSpPr>
        <p:spPr>
          <a:xfrm flipV="1">
            <a:off x="4086225" y="5775325"/>
            <a:ext cx="1790700" cy="30003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503FBD7D-D313-C941-8B8D-6E8EC5886BD8}"/>
              </a:ext>
            </a:extLst>
          </p:cNvPr>
          <p:cNvCxnSpPr/>
          <p:nvPr/>
        </p:nvCxnSpPr>
        <p:spPr>
          <a:xfrm flipV="1">
            <a:off x="5413375" y="5803900"/>
            <a:ext cx="588963" cy="27146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F8A70CAE-E1D0-E64F-AF75-95654C3D902B}"/>
              </a:ext>
            </a:extLst>
          </p:cNvPr>
          <p:cNvCxnSpPr/>
          <p:nvPr/>
        </p:nvCxnSpPr>
        <p:spPr>
          <a:xfrm>
            <a:off x="4556125" y="5589588"/>
            <a:ext cx="814388" cy="400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7115" name="Group 7">
            <a:extLst>
              <a:ext uri="{FF2B5EF4-FFF2-40B4-BE49-F238E27FC236}">
                <a16:creationId xmlns:a16="http://schemas.microsoft.com/office/drawing/2014/main" id="{1DC177BC-6D5F-AD4F-AE66-D4251C9904B1}"/>
              </a:ext>
            </a:extLst>
          </p:cNvPr>
          <p:cNvGrpSpPr>
            <a:grpSpLocks/>
          </p:cNvGrpSpPr>
          <p:nvPr/>
        </p:nvGrpSpPr>
        <p:grpSpPr bwMode="auto">
          <a:xfrm>
            <a:off x="3681413" y="6015038"/>
            <a:ext cx="563562" cy="293687"/>
            <a:chOff x="1871277" y="1576300"/>
            <a:chExt cx="1128371" cy="437861"/>
          </a:xfrm>
        </p:grpSpPr>
        <p:sp>
          <p:nvSpPr>
            <p:cNvPr id="318" name="Oval 317">
              <a:extLst>
                <a:ext uri="{FF2B5EF4-FFF2-40B4-BE49-F238E27FC236}">
                  <a16:creationId xmlns:a16="http://schemas.microsoft.com/office/drawing/2014/main" id="{C3BB8098-9534-784A-A2AA-08AB61FD9E66}"/>
                </a:ext>
              </a:extLst>
            </p:cNvPr>
            <p:cNvSpPr>
              <a:spLocks noChangeArrowheads="1"/>
            </p:cNvSpPr>
            <p:nvPr/>
          </p:nvSpPr>
          <p:spPr bwMode="auto">
            <a:xfrm flipV="1">
              <a:off x="1874455" y="1694641"/>
              <a:ext cx="1125193"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19" name="Rectangle 318">
              <a:extLst>
                <a:ext uri="{FF2B5EF4-FFF2-40B4-BE49-F238E27FC236}">
                  <a16:creationId xmlns:a16="http://schemas.microsoft.com/office/drawing/2014/main" id="{4164AADC-1D7A-3946-BAAA-AE05A39D1534}"/>
                </a:ext>
              </a:extLst>
            </p:cNvPr>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0" name="Oval 319">
              <a:extLst>
                <a:ext uri="{FF2B5EF4-FFF2-40B4-BE49-F238E27FC236}">
                  <a16:creationId xmlns:a16="http://schemas.microsoft.com/office/drawing/2014/main" id="{569BC3D6-4199-F64A-8CDA-336BA4470F10}"/>
                </a:ext>
              </a:extLst>
            </p:cNvPr>
            <p:cNvSpPr>
              <a:spLocks noChangeArrowheads="1"/>
            </p:cNvSpPr>
            <p:nvPr/>
          </p:nvSpPr>
          <p:spPr bwMode="auto">
            <a:xfrm flipV="1">
              <a:off x="1871277" y="1576300"/>
              <a:ext cx="1125193"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24" name="Freeform 323">
              <a:extLst>
                <a:ext uri="{FF2B5EF4-FFF2-40B4-BE49-F238E27FC236}">
                  <a16:creationId xmlns:a16="http://schemas.microsoft.com/office/drawing/2014/main" id="{C8639AF1-1EE3-0346-932D-B5B116F9D718}"/>
                </a:ext>
              </a:extLst>
            </p:cNvPr>
            <p:cNvSpPr/>
            <p:nvPr/>
          </p:nvSpPr>
          <p:spPr bwMode="auto">
            <a:xfrm>
              <a:off x="2160521" y="1673339"/>
              <a:ext cx="546704"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5" name="Freeform 324">
              <a:extLst>
                <a:ext uri="{FF2B5EF4-FFF2-40B4-BE49-F238E27FC236}">
                  <a16:creationId xmlns:a16="http://schemas.microsoft.com/office/drawing/2014/main" id="{0D14A902-2884-984C-8F03-677782784FD3}"/>
                </a:ext>
              </a:extLst>
            </p:cNvPr>
            <p:cNvSpPr>
              <a:spLocks/>
            </p:cNvSpPr>
            <p:nvPr/>
          </p:nvSpPr>
          <p:spPr bwMode="auto">
            <a:xfrm>
              <a:off x="2103307" y="1633104"/>
              <a:ext cx="661131" cy="111240"/>
            </a:xfrm>
            <a:custGeom>
              <a:avLst/>
              <a:gdLst>
                <a:gd name="T0" fmla="*/ 0 w 3723451"/>
                <a:gd name="T1" fmla="*/ 27215 h 932950"/>
                <a:gd name="T2" fmla="*/ 116331 w 3723451"/>
                <a:gd name="T3" fmla="*/ 321 h 932950"/>
                <a:gd name="T4" fmla="*/ 329509 w 3723451"/>
                <a:gd name="T5" fmla="*/ 62069 h 932950"/>
                <a:gd name="T6" fmla="*/ 532884 w 3723451"/>
                <a:gd name="T7" fmla="*/ 0 h 932950"/>
                <a:gd name="T8" fmla="*/ 661131 w 3723451"/>
                <a:gd name="T9" fmla="*/ 24699 h 932950"/>
                <a:gd name="T10" fmla="*/ 565716 w 3723451"/>
                <a:gd name="T11" fmla="*/ 55071 h 932950"/>
                <a:gd name="T12" fmla="*/ 534996 w 3723451"/>
                <a:gd name="T13" fmla="*/ 46883 h 932950"/>
                <a:gd name="T14" fmla="*/ 333255 w 3723451"/>
                <a:gd name="T15" fmla="*/ 111240 h 932950"/>
                <a:gd name="T16" fmla="*/ 126353 w 3723451"/>
                <a:gd name="T17" fmla="*/ 49250 h 932950"/>
                <a:gd name="T18" fmla="*/ 92901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26" name="Freeform 325">
              <a:extLst>
                <a:ext uri="{FF2B5EF4-FFF2-40B4-BE49-F238E27FC236}">
                  <a16:creationId xmlns:a16="http://schemas.microsoft.com/office/drawing/2014/main" id="{450398EA-0A84-3049-8938-9A516ED672FD}"/>
                </a:ext>
              </a:extLst>
            </p:cNvPr>
            <p:cNvSpPr>
              <a:spLocks/>
            </p:cNvSpPr>
            <p:nvPr/>
          </p:nvSpPr>
          <p:spPr bwMode="auto">
            <a:xfrm>
              <a:off x="2538765" y="1727776"/>
              <a:ext cx="241567" cy="97039"/>
            </a:xfrm>
            <a:custGeom>
              <a:avLst/>
              <a:gdLst>
                <a:gd name="T0" fmla="*/ 0 w 1366596"/>
                <a:gd name="T1" fmla="*/ 0 h 809868"/>
                <a:gd name="T2" fmla="*/ 241567 w 1366596"/>
                <a:gd name="T3" fmla="*/ 74985 h 809868"/>
                <a:gd name="T4" fmla="*/ 152911 w 1366596"/>
                <a:gd name="T5" fmla="*/ 97039 h 809868"/>
                <a:gd name="T6" fmla="*/ 813 w 1366596"/>
                <a:gd name="T7" fmla="*/ 5127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27" name="Freeform 326">
              <a:extLst>
                <a:ext uri="{FF2B5EF4-FFF2-40B4-BE49-F238E27FC236}">
                  <a16:creationId xmlns:a16="http://schemas.microsoft.com/office/drawing/2014/main" id="{F1AF3F9C-CB4C-CE48-84B4-3C9D84FAA2F0}"/>
                </a:ext>
              </a:extLst>
            </p:cNvPr>
            <p:cNvSpPr>
              <a:spLocks/>
            </p:cNvSpPr>
            <p:nvPr/>
          </p:nvSpPr>
          <p:spPr bwMode="auto">
            <a:xfrm>
              <a:off x="2090593" y="1730143"/>
              <a:ext cx="238389" cy="97040"/>
            </a:xfrm>
            <a:custGeom>
              <a:avLst/>
              <a:gdLst>
                <a:gd name="T0" fmla="*/ 235135 w 1348191"/>
                <a:gd name="T1" fmla="*/ 0 h 791462"/>
                <a:gd name="T2" fmla="*/ 238389 w 1348191"/>
                <a:gd name="T3" fmla="*/ 46827 h 791462"/>
                <a:gd name="T4" fmla="*/ 86243 w 1348191"/>
                <a:gd name="T5" fmla="*/ 97040 h 791462"/>
                <a:gd name="T6" fmla="*/ 0 w 1348191"/>
                <a:gd name="T7" fmla="*/ 75037 h 791462"/>
                <a:gd name="T8" fmla="*/ 235135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322" name="Straight Connector 321">
              <a:extLst>
                <a:ext uri="{FF2B5EF4-FFF2-40B4-BE49-F238E27FC236}">
                  <a16:creationId xmlns:a16="http://schemas.microsoft.com/office/drawing/2014/main" id="{F26A5CFF-2A20-A041-B1A3-4FF4060C1884}"/>
                </a:ext>
              </a:extLst>
            </p:cNvPr>
            <p:cNvCxnSpPr>
              <a:cxnSpLocks noChangeShapeType="1"/>
              <a:endCxn id="320" idx="2"/>
            </p:cNvCxnSpPr>
            <p:nvPr/>
          </p:nvCxnSpPr>
          <p:spPr bwMode="auto">
            <a:xfrm flipH="1" flipV="1">
              <a:off x="1871277" y="1737244"/>
              <a:ext cx="3178"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23" name="Straight Connector 322">
              <a:extLst>
                <a:ext uri="{FF2B5EF4-FFF2-40B4-BE49-F238E27FC236}">
                  <a16:creationId xmlns:a16="http://schemas.microsoft.com/office/drawing/2014/main" id="{9A21F1E4-EB83-E049-91A4-C124D6C819B1}"/>
                </a:ext>
              </a:extLst>
            </p:cNvPr>
            <p:cNvCxnSpPr>
              <a:cxnSpLocks noChangeShapeType="1"/>
            </p:cNvCxnSpPr>
            <p:nvPr/>
          </p:nvCxnSpPr>
          <p:spPr bwMode="auto">
            <a:xfrm flipH="1" flipV="1">
              <a:off x="2996470" y="1734876"/>
              <a:ext cx="3178"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7116" name="Group 327">
            <a:extLst>
              <a:ext uri="{FF2B5EF4-FFF2-40B4-BE49-F238E27FC236}">
                <a16:creationId xmlns:a16="http://schemas.microsoft.com/office/drawing/2014/main" id="{59F52C30-631E-1047-B0A4-2D2A6D583B75}"/>
              </a:ext>
            </a:extLst>
          </p:cNvPr>
          <p:cNvGrpSpPr>
            <a:grpSpLocks/>
          </p:cNvGrpSpPr>
          <p:nvPr/>
        </p:nvGrpSpPr>
        <p:grpSpPr bwMode="auto">
          <a:xfrm>
            <a:off x="4376738" y="5473700"/>
            <a:ext cx="565150" cy="292100"/>
            <a:chOff x="1871277" y="1576300"/>
            <a:chExt cx="1128371" cy="437861"/>
          </a:xfrm>
        </p:grpSpPr>
        <p:sp>
          <p:nvSpPr>
            <p:cNvPr id="329" name="Oval 328">
              <a:extLst>
                <a:ext uri="{FF2B5EF4-FFF2-40B4-BE49-F238E27FC236}">
                  <a16:creationId xmlns:a16="http://schemas.microsoft.com/office/drawing/2014/main" id="{B854A6CD-AE01-6D47-80E8-28ADC39EAFAC}"/>
                </a:ext>
              </a:extLst>
            </p:cNvPr>
            <p:cNvSpPr>
              <a:spLocks noChangeArrowheads="1"/>
            </p:cNvSpPr>
            <p:nvPr/>
          </p:nvSpPr>
          <p:spPr bwMode="auto">
            <a:xfrm flipV="1">
              <a:off x="1874446" y="1692905"/>
              <a:ext cx="1125202" cy="321256"/>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30" name="Rectangle 329">
              <a:extLst>
                <a:ext uri="{FF2B5EF4-FFF2-40B4-BE49-F238E27FC236}">
                  <a16:creationId xmlns:a16="http://schemas.microsoft.com/office/drawing/2014/main" id="{3DC0F79B-BA03-4942-A4F7-855DF97EB8DA}"/>
                </a:ext>
              </a:extLst>
            </p:cNvPr>
            <p:cNvSpPr/>
            <p:nvPr/>
          </p:nvSpPr>
          <p:spPr bwMode="auto">
            <a:xfrm>
              <a:off x="1871277" y="1740499"/>
              <a:ext cx="1128371" cy="11422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1" name="Oval 330">
              <a:extLst>
                <a:ext uri="{FF2B5EF4-FFF2-40B4-BE49-F238E27FC236}">
                  <a16:creationId xmlns:a16="http://schemas.microsoft.com/office/drawing/2014/main" id="{61FF88AD-BA05-814B-85FE-3A8CAFF2CE66}"/>
                </a:ext>
              </a:extLst>
            </p:cNvPr>
            <p:cNvSpPr>
              <a:spLocks noChangeArrowheads="1"/>
            </p:cNvSpPr>
            <p:nvPr/>
          </p:nvSpPr>
          <p:spPr bwMode="auto">
            <a:xfrm flipV="1">
              <a:off x="1871277" y="1576300"/>
              <a:ext cx="1125200" cy="32125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32" name="Freeform 331">
              <a:extLst>
                <a:ext uri="{FF2B5EF4-FFF2-40B4-BE49-F238E27FC236}">
                  <a16:creationId xmlns:a16="http://schemas.microsoft.com/office/drawing/2014/main" id="{AEB197B7-6A2F-B340-940A-66E0119E3C8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3" name="Freeform 332">
              <a:extLst>
                <a:ext uri="{FF2B5EF4-FFF2-40B4-BE49-F238E27FC236}">
                  <a16:creationId xmlns:a16="http://schemas.microsoft.com/office/drawing/2014/main" id="{BA8760BB-EFD1-7249-8522-DE2BA0CF90F4}"/>
                </a:ext>
              </a:extLst>
            </p:cNvPr>
            <p:cNvSpPr>
              <a:spLocks/>
            </p:cNvSpPr>
            <p:nvPr/>
          </p:nvSpPr>
          <p:spPr bwMode="auto">
            <a:xfrm>
              <a:off x="2102655" y="1633412"/>
              <a:ext cx="662444" cy="111846"/>
            </a:xfrm>
            <a:custGeom>
              <a:avLst/>
              <a:gdLst>
                <a:gd name="T0" fmla="*/ 0 w 3723451"/>
                <a:gd name="T1" fmla="*/ 27363 h 932950"/>
                <a:gd name="T2" fmla="*/ 116562 w 3723451"/>
                <a:gd name="T3" fmla="*/ 322 h 932950"/>
                <a:gd name="T4" fmla="*/ 330164 w 3723451"/>
                <a:gd name="T5" fmla="*/ 62407 h 932950"/>
                <a:gd name="T6" fmla="*/ 533943 w 3723451"/>
                <a:gd name="T7" fmla="*/ 0 h 932950"/>
                <a:gd name="T8" fmla="*/ 662444 w 3723451"/>
                <a:gd name="T9" fmla="*/ 24834 h 932950"/>
                <a:gd name="T10" fmla="*/ 566839 w 3723451"/>
                <a:gd name="T11" fmla="*/ 55371 h 932950"/>
                <a:gd name="T12" fmla="*/ 536059 w 3723451"/>
                <a:gd name="T13" fmla="*/ 47138 h 932950"/>
                <a:gd name="T14" fmla="*/ 333917 w 3723451"/>
                <a:gd name="T15" fmla="*/ 111846 h 932950"/>
                <a:gd name="T16" fmla="*/ 126604 w 3723451"/>
                <a:gd name="T17" fmla="*/ 49519 h 932950"/>
                <a:gd name="T18" fmla="*/ 93086 w 3723451"/>
                <a:gd name="T19" fmla="*/ 56246 h 932950"/>
                <a:gd name="T20" fmla="*/ 0 w 3723451"/>
                <a:gd name="T21" fmla="*/ 27363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34" name="Freeform 333">
              <a:extLst>
                <a:ext uri="{FF2B5EF4-FFF2-40B4-BE49-F238E27FC236}">
                  <a16:creationId xmlns:a16="http://schemas.microsoft.com/office/drawing/2014/main" id="{FC501CE2-1652-C94C-A7F7-E85743A274B6}"/>
                </a:ext>
              </a:extLst>
            </p:cNvPr>
            <p:cNvSpPr>
              <a:spLocks/>
            </p:cNvSpPr>
            <p:nvPr/>
          </p:nvSpPr>
          <p:spPr bwMode="auto">
            <a:xfrm>
              <a:off x="2536889" y="1728599"/>
              <a:ext cx="244057" cy="97568"/>
            </a:xfrm>
            <a:custGeom>
              <a:avLst/>
              <a:gdLst>
                <a:gd name="T0" fmla="*/ 0 w 1366596"/>
                <a:gd name="T1" fmla="*/ 0 h 809868"/>
                <a:gd name="T2" fmla="*/ 244057 w 1366596"/>
                <a:gd name="T3" fmla="*/ 75393 h 809868"/>
                <a:gd name="T4" fmla="*/ 154487 w 1366596"/>
                <a:gd name="T5" fmla="*/ 97568 h 809868"/>
                <a:gd name="T6" fmla="*/ 822 w 1366596"/>
                <a:gd name="T7" fmla="*/ 5155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35" name="Freeform 334">
              <a:extLst>
                <a:ext uri="{FF2B5EF4-FFF2-40B4-BE49-F238E27FC236}">
                  <a16:creationId xmlns:a16="http://schemas.microsoft.com/office/drawing/2014/main" id="{D79C5F4C-66D6-F24F-9292-5FB4B382E041}"/>
                </a:ext>
              </a:extLst>
            </p:cNvPr>
            <p:cNvSpPr>
              <a:spLocks/>
            </p:cNvSpPr>
            <p:nvPr/>
          </p:nvSpPr>
          <p:spPr bwMode="auto">
            <a:xfrm>
              <a:off x="2089977" y="1730980"/>
              <a:ext cx="240888" cy="95187"/>
            </a:xfrm>
            <a:custGeom>
              <a:avLst/>
              <a:gdLst>
                <a:gd name="T0" fmla="*/ 237599 w 1348191"/>
                <a:gd name="T1" fmla="*/ 0 h 791462"/>
                <a:gd name="T2" fmla="*/ 240888 w 1348191"/>
                <a:gd name="T3" fmla="*/ 45933 h 791462"/>
                <a:gd name="T4" fmla="*/ 87147 w 1348191"/>
                <a:gd name="T5" fmla="*/ 95187 h 791462"/>
                <a:gd name="T6" fmla="*/ 0 w 1348191"/>
                <a:gd name="T7" fmla="*/ 73604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336" name="Straight Connector 335">
              <a:extLst>
                <a:ext uri="{FF2B5EF4-FFF2-40B4-BE49-F238E27FC236}">
                  <a16:creationId xmlns:a16="http://schemas.microsoft.com/office/drawing/2014/main" id="{147B867B-7567-A94A-80B9-068A88ABE565}"/>
                </a:ext>
              </a:extLst>
            </p:cNvPr>
            <p:cNvCxnSpPr>
              <a:cxnSpLocks noChangeShapeType="1"/>
              <a:endCxn id="331" idx="2"/>
            </p:cNvCxnSpPr>
            <p:nvPr/>
          </p:nvCxnSpPr>
          <p:spPr bwMode="auto">
            <a:xfrm flipH="1" flipV="1">
              <a:off x="1871277" y="1735739"/>
              <a:ext cx="3169" cy="12374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37" name="Straight Connector 336">
              <a:extLst>
                <a:ext uri="{FF2B5EF4-FFF2-40B4-BE49-F238E27FC236}">
                  <a16:creationId xmlns:a16="http://schemas.microsoft.com/office/drawing/2014/main" id="{76F498E4-E441-A94D-A74A-3938BA5714E2}"/>
                </a:ext>
              </a:extLst>
            </p:cNvPr>
            <p:cNvCxnSpPr>
              <a:cxnSpLocks noChangeShapeType="1"/>
            </p:cNvCxnSpPr>
            <p:nvPr/>
          </p:nvCxnSpPr>
          <p:spPr bwMode="auto">
            <a:xfrm flipH="1" flipV="1">
              <a:off x="2996477" y="1733359"/>
              <a:ext cx="3171" cy="12374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7117" name="Group 337">
            <a:extLst>
              <a:ext uri="{FF2B5EF4-FFF2-40B4-BE49-F238E27FC236}">
                <a16:creationId xmlns:a16="http://schemas.microsoft.com/office/drawing/2014/main" id="{79D86583-562D-EF49-B5CF-CB60819DE174}"/>
              </a:ext>
            </a:extLst>
          </p:cNvPr>
          <p:cNvGrpSpPr>
            <a:grpSpLocks/>
          </p:cNvGrpSpPr>
          <p:nvPr/>
        </p:nvGrpSpPr>
        <p:grpSpPr bwMode="auto">
          <a:xfrm>
            <a:off x="5019675" y="5927725"/>
            <a:ext cx="563563" cy="293688"/>
            <a:chOff x="1871277" y="1576300"/>
            <a:chExt cx="1128371" cy="437861"/>
          </a:xfrm>
        </p:grpSpPr>
        <p:sp>
          <p:nvSpPr>
            <p:cNvPr id="339" name="Oval 338">
              <a:extLst>
                <a:ext uri="{FF2B5EF4-FFF2-40B4-BE49-F238E27FC236}">
                  <a16:creationId xmlns:a16="http://schemas.microsoft.com/office/drawing/2014/main" id="{AAECC249-ED65-3A48-A235-C66AC601DEB6}"/>
                </a:ext>
              </a:extLst>
            </p:cNvPr>
            <p:cNvSpPr>
              <a:spLocks noChangeArrowheads="1"/>
            </p:cNvSpPr>
            <p:nvPr/>
          </p:nvSpPr>
          <p:spPr bwMode="auto">
            <a:xfrm flipV="1">
              <a:off x="1874457" y="1694641"/>
              <a:ext cx="1125191"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40" name="Rectangle 339">
              <a:extLst>
                <a:ext uri="{FF2B5EF4-FFF2-40B4-BE49-F238E27FC236}">
                  <a16:creationId xmlns:a16="http://schemas.microsoft.com/office/drawing/2014/main" id="{241329C1-3136-5A41-A4A2-AB8BA2A93E48}"/>
                </a:ext>
              </a:extLst>
            </p:cNvPr>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1" name="Oval 340">
              <a:extLst>
                <a:ext uri="{FF2B5EF4-FFF2-40B4-BE49-F238E27FC236}">
                  <a16:creationId xmlns:a16="http://schemas.microsoft.com/office/drawing/2014/main" id="{9AB9081B-6C71-D544-9BE4-FFAC0A5CFA1E}"/>
                </a:ext>
              </a:extLst>
            </p:cNvPr>
            <p:cNvSpPr>
              <a:spLocks noChangeArrowheads="1"/>
            </p:cNvSpPr>
            <p:nvPr/>
          </p:nvSpPr>
          <p:spPr bwMode="auto">
            <a:xfrm flipV="1">
              <a:off x="1871277" y="1576300"/>
              <a:ext cx="1125191"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42" name="Freeform 341">
              <a:extLst>
                <a:ext uri="{FF2B5EF4-FFF2-40B4-BE49-F238E27FC236}">
                  <a16:creationId xmlns:a16="http://schemas.microsoft.com/office/drawing/2014/main" id="{D5DF4C8E-8FB2-BF4E-910B-F3EFE5CD86B5}"/>
                </a:ext>
              </a:extLst>
            </p:cNvPr>
            <p:cNvSpPr/>
            <p:nvPr/>
          </p:nvSpPr>
          <p:spPr bwMode="auto">
            <a:xfrm>
              <a:off x="2160522" y="1673340"/>
              <a:ext cx="546703"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3" name="Freeform 342">
              <a:extLst>
                <a:ext uri="{FF2B5EF4-FFF2-40B4-BE49-F238E27FC236}">
                  <a16:creationId xmlns:a16="http://schemas.microsoft.com/office/drawing/2014/main" id="{7D86F50E-7DFE-4641-9C9C-0881AD0FD84E}"/>
                </a:ext>
              </a:extLst>
            </p:cNvPr>
            <p:cNvSpPr>
              <a:spLocks/>
            </p:cNvSpPr>
            <p:nvPr/>
          </p:nvSpPr>
          <p:spPr bwMode="auto">
            <a:xfrm>
              <a:off x="2103309" y="1633103"/>
              <a:ext cx="661129" cy="111241"/>
            </a:xfrm>
            <a:custGeom>
              <a:avLst/>
              <a:gdLst>
                <a:gd name="T0" fmla="*/ 0 w 3723451"/>
                <a:gd name="T1" fmla="*/ 27215 h 932950"/>
                <a:gd name="T2" fmla="*/ 116330 w 3723451"/>
                <a:gd name="T3" fmla="*/ 321 h 932950"/>
                <a:gd name="T4" fmla="*/ 329508 w 3723451"/>
                <a:gd name="T5" fmla="*/ 62070 h 932950"/>
                <a:gd name="T6" fmla="*/ 532883 w 3723451"/>
                <a:gd name="T7" fmla="*/ 0 h 932950"/>
                <a:gd name="T8" fmla="*/ 661129 w 3723451"/>
                <a:gd name="T9" fmla="*/ 24700 h 932950"/>
                <a:gd name="T10" fmla="*/ 565714 w 3723451"/>
                <a:gd name="T11" fmla="*/ 55072 h 932950"/>
                <a:gd name="T12" fmla="*/ 534995 w 3723451"/>
                <a:gd name="T13" fmla="*/ 46883 h 932950"/>
                <a:gd name="T14" fmla="*/ 333254 w 3723451"/>
                <a:gd name="T15" fmla="*/ 111241 h 932950"/>
                <a:gd name="T16" fmla="*/ 126353 w 3723451"/>
                <a:gd name="T17" fmla="*/ 49251 h 932950"/>
                <a:gd name="T18" fmla="*/ 92901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44" name="Freeform 343">
              <a:extLst>
                <a:ext uri="{FF2B5EF4-FFF2-40B4-BE49-F238E27FC236}">
                  <a16:creationId xmlns:a16="http://schemas.microsoft.com/office/drawing/2014/main" id="{81587F73-A570-C14B-B5BC-2C64DC7EF86B}"/>
                </a:ext>
              </a:extLst>
            </p:cNvPr>
            <p:cNvSpPr>
              <a:spLocks/>
            </p:cNvSpPr>
            <p:nvPr/>
          </p:nvSpPr>
          <p:spPr bwMode="auto">
            <a:xfrm>
              <a:off x="2538763" y="1727776"/>
              <a:ext cx="241567" cy="97040"/>
            </a:xfrm>
            <a:custGeom>
              <a:avLst/>
              <a:gdLst>
                <a:gd name="T0" fmla="*/ 0 w 1366596"/>
                <a:gd name="T1" fmla="*/ 0 h 809868"/>
                <a:gd name="T2" fmla="*/ 241567 w 1366596"/>
                <a:gd name="T3" fmla="*/ 74985 h 809868"/>
                <a:gd name="T4" fmla="*/ 152911 w 1366596"/>
                <a:gd name="T5" fmla="*/ 97040 h 809868"/>
                <a:gd name="T6" fmla="*/ 813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45" name="Freeform 344">
              <a:extLst>
                <a:ext uri="{FF2B5EF4-FFF2-40B4-BE49-F238E27FC236}">
                  <a16:creationId xmlns:a16="http://schemas.microsoft.com/office/drawing/2014/main" id="{2EF5AEC4-9229-4542-9C5B-055D5FBC0033}"/>
                </a:ext>
              </a:extLst>
            </p:cNvPr>
            <p:cNvSpPr>
              <a:spLocks/>
            </p:cNvSpPr>
            <p:nvPr/>
          </p:nvSpPr>
          <p:spPr bwMode="auto">
            <a:xfrm>
              <a:off x="2090595" y="1730144"/>
              <a:ext cx="238387" cy="97039"/>
            </a:xfrm>
            <a:custGeom>
              <a:avLst/>
              <a:gdLst>
                <a:gd name="T0" fmla="*/ 235133 w 1348191"/>
                <a:gd name="T1" fmla="*/ 0 h 791462"/>
                <a:gd name="T2" fmla="*/ 238387 w 1348191"/>
                <a:gd name="T3" fmla="*/ 46827 h 791462"/>
                <a:gd name="T4" fmla="*/ 86242 w 1348191"/>
                <a:gd name="T5" fmla="*/ 97039 h 791462"/>
                <a:gd name="T6" fmla="*/ 0 w 1348191"/>
                <a:gd name="T7" fmla="*/ 75036 h 791462"/>
                <a:gd name="T8" fmla="*/ 23513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346" name="Straight Connector 345">
              <a:extLst>
                <a:ext uri="{FF2B5EF4-FFF2-40B4-BE49-F238E27FC236}">
                  <a16:creationId xmlns:a16="http://schemas.microsoft.com/office/drawing/2014/main" id="{1B0483B9-F8AA-DB4F-AF74-70F789567A3D}"/>
                </a:ext>
              </a:extLst>
            </p:cNvPr>
            <p:cNvCxnSpPr>
              <a:cxnSpLocks noChangeShapeType="1"/>
              <a:endCxn id="341" idx="2"/>
            </p:cNvCxnSpPr>
            <p:nvPr/>
          </p:nvCxnSpPr>
          <p:spPr bwMode="auto">
            <a:xfrm flipH="1" flipV="1">
              <a:off x="1871277" y="1737243"/>
              <a:ext cx="3180"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47" name="Straight Connector 346">
              <a:extLst>
                <a:ext uri="{FF2B5EF4-FFF2-40B4-BE49-F238E27FC236}">
                  <a16:creationId xmlns:a16="http://schemas.microsoft.com/office/drawing/2014/main" id="{FB1251B8-836C-2E49-855D-DA9B0DE2ECC6}"/>
                </a:ext>
              </a:extLst>
            </p:cNvPr>
            <p:cNvCxnSpPr>
              <a:cxnSpLocks noChangeShapeType="1"/>
            </p:cNvCxnSpPr>
            <p:nvPr/>
          </p:nvCxnSpPr>
          <p:spPr bwMode="auto">
            <a:xfrm flipH="1" flipV="1">
              <a:off x="2996468" y="1734877"/>
              <a:ext cx="3180"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7118" name="Group 347">
            <a:extLst>
              <a:ext uri="{FF2B5EF4-FFF2-40B4-BE49-F238E27FC236}">
                <a16:creationId xmlns:a16="http://schemas.microsoft.com/office/drawing/2014/main" id="{FE64A0E7-8DC6-404F-8B3D-1A571571CC6E}"/>
              </a:ext>
            </a:extLst>
          </p:cNvPr>
          <p:cNvGrpSpPr>
            <a:grpSpLocks/>
          </p:cNvGrpSpPr>
          <p:nvPr/>
        </p:nvGrpSpPr>
        <p:grpSpPr bwMode="auto">
          <a:xfrm>
            <a:off x="5741988" y="5613400"/>
            <a:ext cx="565150" cy="293688"/>
            <a:chOff x="1871277" y="1576300"/>
            <a:chExt cx="1128371" cy="437861"/>
          </a:xfrm>
        </p:grpSpPr>
        <p:sp>
          <p:nvSpPr>
            <p:cNvPr id="349" name="Oval 348">
              <a:extLst>
                <a:ext uri="{FF2B5EF4-FFF2-40B4-BE49-F238E27FC236}">
                  <a16:creationId xmlns:a16="http://schemas.microsoft.com/office/drawing/2014/main" id="{9F1D7F0B-2990-6849-8F34-ADC5FDD0AC3D}"/>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50" name="Rectangle 349">
              <a:extLst>
                <a:ext uri="{FF2B5EF4-FFF2-40B4-BE49-F238E27FC236}">
                  <a16:creationId xmlns:a16="http://schemas.microsoft.com/office/drawing/2014/main" id="{91581FA9-EB92-EB47-9810-B1EDF4BD449F}"/>
                </a:ext>
              </a:extLst>
            </p:cNvPr>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1" name="Oval 350">
              <a:extLst>
                <a:ext uri="{FF2B5EF4-FFF2-40B4-BE49-F238E27FC236}">
                  <a16:creationId xmlns:a16="http://schemas.microsoft.com/office/drawing/2014/main" id="{ACDFAAFB-91AF-904A-BEF4-677E0771A517}"/>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52" name="Freeform 351">
              <a:extLst>
                <a:ext uri="{FF2B5EF4-FFF2-40B4-BE49-F238E27FC236}">
                  <a16:creationId xmlns:a16="http://schemas.microsoft.com/office/drawing/2014/main" id="{3D7AB8F0-2CC1-4D4D-B203-1727B65D6ADB}"/>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3" name="Freeform 352">
              <a:extLst>
                <a:ext uri="{FF2B5EF4-FFF2-40B4-BE49-F238E27FC236}">
                  <a16:creationId xmlns:a16="http://schemas.microsoft.com/office/drawing/2014/main" id="{D1DABFFD-8DAC-BC4B-BB33-D56E1E9909D2}"/>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54" name="Freeform 353">
              <a:extLst>
                <a:ext uri="{FF2B5EF4-FFF2-40B4-BE49-F238E27FC236}">
                  <a16:creationId xmlns:a16="http://schemas.microsoft.com/office/drawing/2014/main" id="{C9C87644-4A7D-A24E-BA68-9B1D565E5049}"/>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55" name="Freeform 354">
              <a:extLst>
                <a:ext uri="{FF2B5EF4-FFF2-40B4-BE49-F238E27FC236}">
                  <a16:creationId xmlns:a16="http://schemas.microsoft.com/office/drawing/2014/main" id="{759C09D1-5F67-C64A-A397-9BC1AE80C050}"/>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356" name="Straight Connector 355">
              <a:extLst>
                <a:ext uri="{FF2B5EF4-FFF2-40B4-BE49-F238E27FC236}">
                  <a16:creationId xmlns:a16="http://schemas.microsoft.com/office/drawing/2014/main" id="{EECC3E2E-2C3D-A24F-B782-B52A7C0AFAA1}"/>
                </a:ext>
              </a:extLst>
            </p:cNvPr>
            <p:cNvCxnSpPr>
              <a:cxnSpLocks noChangeShapeType="1"/>
              <a:endCxn id="351"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57" name="Straight Connector 356">
              <a:extLst>
                <a:ext uri="{FF2B5EF4-FFF2-40B4-BE49-F238E27FC236}">
                  <a16:creationId xmlns:a16="http://schemas.microsoft.com/office/drawing/2014/main" id="{457F5390-C525-D44C-AB67-BB3E24641F66}"/>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4" name="Group 23">
            <a:extLst>
              <a:ext uri="{FF2B5EF4-FFF2-40B4-BE49-F238E27FC236}">
                <a16:creationId xmlns:a16="http://schemas.microsoft.com/office/drawing/2014/main" id="{A897BACD-AE8F-EB4E-8312-6088D8666914}"/>
              </a:ext>
            </a:extLst>
          </p:cNvPr>
          <p:cNvGrpSpPr>
            <a:grpSpLocks/>
          </p:cNvGrpSpPr>
          <p:nvPr/>
        </p:nvGrpSpPr>
        <p:grpSpPr bwMode="auto">
          <a:xfrm>
            <a:off x="1757363" y="2330450"/>
            <a:ext cx="5270500" cy="3805238"/>
            <a:chOff x="1757805" y="2331054"/>
            <a:chExt cx="5270058" cy="3804634"/>
          </a:xfrm>
        </p:grpSpPr>
        <p:sp>
          <p:nvSpPr>
            <p:cNvPr id="268" name="Freeform 267">
              <a:extLst>
                <a:ext uri="{FF2B5EF4-FFF2-40B4-BE49-F238E27FC236}">
                  <a16:creationId xmlns:a16="http://schemas.microsoft.com/office/drawing/2014/main" id="{747F2B0F-32D5-BD46-B449-DF08380629C4}"/>
                </a:ext>
              </a:extLst>
            </p:cNvPr>
            <p:cNvSpPr/>
            <p:nvPr/>
          </p:nvSpPr>
          <p:spPr>
            <a:xfrm>
              <a:off x="1776853" y="4829382"/>
              <a:ext cx="1220685" cy="920604"/>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10" h="921649">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a:gsLst>
                <a:gs pos="0">
                  <a:schemeClr val="bg1">
                    <a:lumMod val="9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2" name="Freeform 271">
              <a:extLst>
                <a:ext uri="{FF2B5EF4-FFF2-40B4-BE49-F238E27FC236}">
                  <a16:creationId xmlns:a16="http://schemas.microsoft.com/office/drawing/2014/main" id="{5F3AE8EE-828F-6B44-A95B-95644F375AAF}"/>
                </a:ext>
              </a:extLst>
            </p:cNvPr>
            <p:cNvSpPr/>
            <p:nvPr/>
          </p:nvSpPr>
          <p:spPr>
            <a:xfrm>
              <a:off x="6102428" y="4916682"/>
              <a:ext cx="925435" cy="75711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304" h="758185">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3" name="Freeform 272">
              <a:extLst>
                <a:ext uri="{FF2B5EF4-FFF2-40B4-BE49-F238E27FC236}">
                  <a16:creationId xmlns:a16="http://schemas.microsoft.com/office/drawing/2014/main" id="{7611F29D-9515-5140-B846-13CF417B494C}"/>
                </a:ext>
              </a:extLst>
            </p:cNvPr>
            <p:cNvSpPr/>
            <p:nvPr/>
          </p:nvSpPr>
          <p:spPr>
            <a:xfrm>
              <a:off x="5288109" y="4937315"/>
              <a:ext cx="725426" cy="1099963"/>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09" h="110147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4" name="Freeform 273">
              <a:extLst>
                <a:ext uri="{FF2B5EF4-FFF2-40B4-BE49-F238E27FC236}">
                  <a16:creationId xmlns:a16="http://schemas.microsoft.com/office/drawing/2014/main" id="{281ED9A9-E570-7E40-89CF-1DBC42A6936B}"/>
                </a:ext>
              </a:extLst>
            </p:cNvPr>
            <p:cNvSpPr/>
            <p:nvPr/>
          </p:nvSpPr>
          <p:spPr>
            <a:xfrm>
              <a:off x="4300767" y="4956362"/>
              <a:ext cx="514307" cy="57775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578353">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5" name="Freeform 274">
              <a:extLst>
                <a:ext uri="{FF2B5EF4-FFF2-40B4-BE49-F238E27FC236}">
                  <a16:creationId xmlns:a16="http://schemas.microsoft.com/office/drawing/2014/main" id="{42718FA1-3C52-C14E-B52E-66640EC2D994}"/>
                </a:ext>
              </a:extLst>
            </p:cNvPr>
            <p:cNvSpPr/>
            <p:nvPr/>
          </p:nvSpPr>
          <p:spPr>
            <a:xfrm>
              <a:off x="3521369" y="4919856"/>
              <a:ext cx="593675" cy="1215832"/>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13" h="1215612">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200" name="Group 17">
              <a:extLst>
                <a:ext uri="{FF2B5EF4-FFF2-40B4-BE49-F238E27FC236}">
                  <a16:creationId xmlns:a16="http://schemas.microsoft.com/office/drawing/2014/main" id="{BA7136CF-9BDA-4549-843E-4BCD8710AB58}"/>
                </a:ext>
              </a:extLst>
            </p:cNvPr>
            <p:cNvGrpSpPr>
              <a:grpSpLocks/>
            </p:cNvGrpSpPr>
            <p:nvPr/>
          </p:nvGrpSpPr>
          <p:grpSpPr bwMode="auto">
            <a:xfrm>
              <a:off x="1757805" y="2331054"/>
              <a:ext cx="1079500" cy="2674334"/>
              <a:chOff x="1757805" y="2331054"/>
              <a:chExt cx="1079500" cy="2674334"/>
            </a:xfrm>
          </p:grpSpPr>
          <p:sp>
            <p:nvSpPr>
              <p:cNvPr id="108" name="Rectangle 107">
                <a:extLst>
                  <a:ext uri="{FF2B5EF4-FFF2-40B4-BE49-F238E27FC236}">
                    <a16:creationId xmlns:a16="http://schemas.microsoft.com/office/drawing/2014/main" id="{3A03E592-B124-BD44-BBAC-9033D964908C}"/>
                  </a:ext>
                </a:extLst>
              </p:cNvPr>
              <p:cNvSpPr/>
              <p:nvPr/>
            </p:nvSpPr>
            <p:spPr bwMode="auto">
              <a:xfrm rot="10800000">
                <a:off x="1789552" y="2580252"/>
                <a:ext cx="1027025" cy="108409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296" name="Group 104">
                <a:extLst>
                  <a:ext uri="{FF2B5EF4-FFF2-40B4-BE49-F238E27FC236}">
                    <a16:creationId xmlns:a16="http://schemas.microsoft.com/office/drawing/2014/main" id="{81B36640-BAE1-8346-BEED-F2A563305655}"/>
                  </a:ext>
                </a:extLst>
              </p:cNvPr>
              <p:cNvGrpSpPr>
                <a:grpSpLocks/>
              </p:cNvGrpSpPr>
              <p:nvPr/>
            </p:nvGrpSpPr>
            <p:grpSpPr bwMode="auto">
              <a:xfrm>
                <a:off x="1782739" y="4616206"/>
                <a:ext cx="1034710" cy="389182"/>
                <a:chOff x="4128636" y="3606589"/>
                <a:chExt cx="568145" cy="338667"/>
              </a:xfrm>
            </p:grpSpPr>
            <p:sp>
              <p:nvSpPr>
                <p:cNvPr id="119" name="Oval 118">
                  <a:extLst>
                    <a:ext uri="{FF2B5EF4-FFF2-40B4-BE49-F238E27FC236}">
                      <a16:creationId xmlns:a16="http://schemas.microsoft.com/office/drawing/2014/main" id="{E2CF7872-7F06-B84D-A512-84704D24B6D3}"/>
                    </a:ext>
                  </a:extLst>
                </p:cNvPr>
                <p:cNvSpPr/>
                <p:nvPr/>
              </p:nvSpPr>
              <p:spPr>
                <a:xfrm>
                  <a:off x="4128891" y="3720271"/>
                  <a:ext cx="565669" cy="225140"/>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 name="Rectangle 119">
                  <a:extLst>
                    <a:ext uri="{FF2B5EF4-FFF2-40B4-BE49-F238E27FC236}">
                      <a16:creationId xmlns:a16="http://schemas.microsoft.com/office/drawing/2014/main" id="{291900C0-4096-2041-AAAB-92AD62F7DAE6}"/>
                    </a:ext>
                  </a:extLst>
                </p:cNvPr>
                <p:cNvSpPr/>
                <p:nvPr/>
              </p:nvSpPr>
              <p:spPr>
                <a:xfrm>
                  <a:off x="4128891" y="3720271"/>
                  <a:ext cx="565669" cy="11188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Oval 120">
                  <a:extLst>
                    <a:ext uri="{FF2B5EF4-FFF2-40B4-BE49-F238E27FC236}">
                      <a16:creationId xmlns:a16="http://schemas.microsoft.com/office/drawing/2014/main" id="{6FEC5C53-FC34-474D-881B-75225B5B5E25}"/>
                    </a:ext>
                  </a:extLst>
                </p:cNvPr>
                <p:cNvSpPr/>
                <p:nvPr/>
              </p:nvSpPr>
              <p:spPr>
                <a:xfrm>
                  <a:off x="4128891" y="3607011"/>
                  <a:ext cx="565669" cy="225140"/>
                </a:xfrm>
                <a:prstGeom prst="ellipse">
                  <a:avLst/>
                </a:prstGeom>
                <a:solidFill>
                  <a:schemeClr val="accent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2" name="Straight Connector 121">
                  <a:extLst>
                    <a:ext uri="{FF2B5EF4-FFF2-40B4-BE49-F238E27FC236}">
                      <a16:creationId xmlns:a16="http://schemas.microsoft.com/office/drawing/2014/main" id="{F6585E23-06C9-2F4B-8A1F-1E21543515FA}"/>
                    </a:ext>
                  </a:extLst>
                </p:cNvPr>
                <p:cNvCxnSpPr/>
                <p:nvPr/>
              </p:nvCxnSpPr>
              <p:spPr>
                <a:xfrm>
                  <a:off x="4694560" y="3720271"/>
                  <a:ext cx="0" cy="11188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D1E967E5-DB38-5B49-9565-52A5196FD0DA}"/>
                    </a:ext>
                  </a:extLst>
                </p:cNvPr>
                <p:cNvCxnSpPr/>
                <p:nvPr/>
              </p:nvCxnSpPr>
              <p:spPr>
                <a:xfrm>
                  <a:off x="4128891" y="3720271"/>
                  <a:ext cx="0" cy="11188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7" name="Rectangle 146">
                <a:extLst>
                  <a:ext uri="{FF2B5EF4-FFF2-40B4-BE49-F238E27FC236}">
                    <a16:creationId xmlns:a16="http://schemas.microsoft.com/office/drawing/2014/main" id="{91F31B95-BEE1-F544-A139-F89611233854}"/>
                  </a:ext>
                </a:extLst>
              </p:cNvPr>
              <p:cNvSpPr/>
              <p:nvPr/>
            </p:nvSpPr>
            <p:spPr bwMode="auto">
              <a:xfrm>
                <a:off x="1802251" y="3602440"/>
                <a:ext cx="1027025" cy="1163452"/>
              </a:xfrm>
              <a:prstGeom prst="rect">
                <a:avLst/>
              </a:prstGeom>
              <a:gradFill>
                <a:gsLst>
                  <a:gs pos="0">
                    <a:schemeClr val="accent2">
                      <a:lumMod val="60000"/>
                      <a:lumOff val="40000"/>
                      <a:alpha val="62000"/>
                    </a:schemeClr>
                  </a:gs>
                  <a:gs pos="54000">
                    <a:schemeClr val="accent2">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3" name="Straight Connector 112">
                <a:extLst>
                  <a:ext uri="{FF2B5EF4-FFF2-40B4-BE49-F238E27FC236}">
                    <a16:creationId xmlns:a16="http://schemas.microsoft.com/office/drawing/2014/main" id="{5CE853E0-8B7D-494A-9843-BFB30BCC1AB5}"/>
                  </a:ext>
                </a:extLst>
              </p:cNvPr>
              <p:cNvCxnSpPr/>
              <p:nvPr/>
            </p:nvCxnSpPr>
            <p:spPr bwMode="auto">
              <a:xfrm>
                <a:off x="1781615" y="2805642"/>
                <a:ext cx="20636" cy="2020566"/>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BE23061A-41D7-F040-B5CE-EA33118B1EB1}"/>
                  </a:ext>
                </a:extLst>
              </p:cNvPr>
              <p:cNvCxnSpPr/>
              <p:nvPr/>
            </p:nvCxnSpPr>
            <p:spPr bwMode="auto">
              <a:xfrm flipH="1">
                <a:off x="2818166" y="2805642"/>
                <a:ext cx="4762" cy="1976123"/>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300" name="Group 9">
                <a:extLst>
                  <a:ext uri="{FF2B5EF4-FFF2-40B4-BE49-F238E27FC236}">
                    <a16:creationId xmlns:a16="http://schemas.microsoft.com/office/drawing/2014/main" id="{3E4B3979-C7AB-DD43-ADEF-7285B5440E92}"/>
                  </a:ext>
                </a:extLst>
              </p:cNvPr>
              <p:cNvGrpSpPr>
                <a:grpSpLocks/>
              </p:cNvGrpSpPr>
              <p:nvPr/>
            </p:nvGrpSpPr>
            <p:grpSpPr bwMode="auto">
              <a:xfrm>
                <a:off x="1757805" y="2331054"/>
                <a:ext cx="1079500" cy="430213"/>
                <a:chOff x="2183302" y="1574638"/>
                <a:chExt cx="1200154" cy="430181"/>
              </a:xfrm>
            </p:grpSpPr>
            <p:sp>
              <p:nvSpPr>
                <p:cNvPr id="369" name="Oval 368">
                  <a:extLst>
                    <a:ext uri="{FF2B5EF4-FFF2-40B4-BE49-F238E27FC236}">
                      <a16:creationId xmlns:a16="http://schemas.microsoft.com/office/drawing/2014/main" id="{3D4E1FD3-0BFA-7F4E-8767-708FD28C321A}"/>
                    </a:ext>
                  </a:extLst>
                </p:cNvPr>
                <p:cNvSpPr/>
                <p:nvPr/>
              </p:nvSpPr>
              <p:spPr bwMode="auto">
                <a:xfrm flipV="1">
                  <a:off x="2186832" y="1690499"/>
                  <a:ext cx="1194758" cy="314252"/>
                </a:xfrm>
                <a:prstGeom prst="ellipse">
                  <a:avLst/>
                </a:prstGeom>
                <a:gradFill flip="none" rotWithShape="1">
                  <a:gsLst>
                    <a:gs pos="0">
                      <a:schemeClr val="accent2">
                        <a:lumMod val="75000"/>
                      </a:schemeClr>
                    </a:gs>
                    <a:gs pos="31000">
                      <a:schemeClr val="accent2">
                        <a:lumMod val="60000"/>
                        <a:lumOff val="40000"/>
                      </a:schemeClr>
                    </a:gs>
                    <a:gs pos="100000">
                      <a:schemeClr val="accent2">
                        <a:lumMod val="20000"/>
                        <a:lumOff val="80000"/>
                      </a:schemeClr>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0" name="Rectangle 369">
                  <a:extLst>
                    <a:ext uri="{FF2B5EF4-FFF2-40B4-BE49-F238E27FC236}">
                      <a16:creationId xmlns:a16="http://schemas.microsoft.com/office/drawing/2014/main" id="{30A91945-565E-7445-86AC-CEBCC9895F8C}"/>
                    </a:ext>
                  </a:extLst>
                </p:cNvPr>
                <p:cNvSpPr/>
                <p:nvPr/>
              </p:nvSpPr>
              <p:spPr bwMode="auto">
                <a:xfrm>
                  <a:off x="2183302" y="1734939"/>
                  <a:ext cx="1198287" cy="112686"/>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Oval 370">
                  <a:extLst>
                    <a:ext uri="{FF2B5EF4-FFF2-40B4-BE49-F238E27FC236}">
                      <a16:creationId xmlns:a16="http://schemas.microsoft.com/office/drawing/2014/main" id="{5D418B91-CB9F-C940-BD4C-8ABCC7424EF2}"/>
                    </a:ext>
                  </a:extLst>
                </p:cNvPr>
                <p:cNvSpPr>
                  <a:spLocks noChangeArrowheads="1"/>
                </p:cNvSpPr>
                <p:nvPr/>
              </p:nvSpPr>
              <p:spPr bwMode="auto">
                <a:xfrm flipV="1">
                  <a:off x="2183302" y="1574638"/>
                  <a:ext cx="1196523" cy="314252"/>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72" name="Freeform 371">
                  <a:extLst>
                    <a:ext uri="{FF2B5EF4-FFF2-40B4-BE49-F238E27FC236}">
                      <a16:creationId xmlns:a16="http://schemas.microsoft.com/office/drawing/2014/main" id="{8B1B77AB-6175-4A48-967F-C7066964E1CD}"/>
                    </a:ext>
                  </a:extLst>
                </p:cNvPr>
                <p:cNvSpPr/>
                <p:nvPr/>
              </p:nvSpPr>
              <p:spPr bwMode="auto">
                <a:xfrm>
                  <a:off x="2490374" y="1671453"/>
                  <a:ext cx="582379" cy="15712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3" name="Freeform 372">
                  <a:extLst>
                    <a:ext uri="{FF2B5EF4-FFF2-40B4-BE49-F238E27FC236}">
                      <a16:creationId xmlns:a16="http://schemas.microsoft.com/office/drawing/2014/main" id="{5970F831-DCBB-9841-950F-578F09310BC4}"/>
                    </a:ext>
                  </a:extLst>
                </p:cNvPr>
                <p:cNvSpPr>
                  <a:spLocks/>
                </p:cNvSpPr>
                <p:nvPr/>
              </p:nvSpPr>
              <p:spPr bwMode="auto">
                <a:xfrm>
                  <a:off x="2430372" y="1630188"/>
                  <a:ext cx="702384" cy="109512"/>
                </a:xfrm>
                <a:custGeom>
                  <a:avLst/>
                  <a:gdLst>
                    <a:gd name="T0" fmla="*/ 0 w 3723451"/>
                    <a:gd name="T1" fmla="*/ 26792 h 932950"/>
                    <a:gd name="T2" fmla="*/ 123590 w 3723451"/>
                    <a:gd name="T3" fmla="*/ 316 h 932950"/>
                    <a:gd name="T4" fmla="*/ 350070 w 3723451"/>
                    <a:gd name="T5" fmla="*/ 61105 h 932950"/>
                    <a:gd name="T6" fmla="*/ 566135 w 3723451"/>
                    <a:gd name="T7" fmla="*/ 0 h 932950"/>
                    <a:gd name="T8" fmla="*/ 702384 w 3723451"/>
                    <a:gd name="T9" fmla="*/ 24316 h 932950"/>
                    <a:gd name="T10" fmla="*/ 601015 w 3723451"/>
                    <a:gd name="T11" fmla="*/ 54216 h 932950"/>
                    <a:gd name="T12" fmla="*/ 568379 w 3723451"/>
                    <a:gd name="T13" fmla="*/ 46155 h 932950"/>
                    <a:gd name="T14" fmla="*/ 354049 w 3723451"/>
                    <a:gd name="T15" fmla="*/ 109512 h 932950"/>
                    <a:gd name="T16" fmla="*/ 134237 w 3723451"/>
                    <a:gd name="T17" fmla="*/ 48485 h 932950"/>
                    <a:gd name="T18" fmla="*/ 98698 w 3723451"/>
                    <a:gd name="T19" fmla="*/ 55072 h 932950"/>
                    <a:gd name="T20" fmla="*/ 0 w 3723451"/>
                    <a:gd name="T21" fmla="*/ 2679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74" name="Freeform 373">
                  <a:extLst>
                    <a:ext uri="{FF2B5EF4-FFF2-40B4-BE49-F238E27FC236}">
                      <a16:creationId xmlns:a16="http://schemas.microsoft.com/office/drawing/2014/main" id="{490A9212-3379-FA4D-B09B-D4735E9C26E4}"/>
                    </a:ext>
                  </a:extLst>
                </p:cNvPr>
                <p:cNvSpPr>
                  <a:spLocks/>
                </p:cNvSpPr>
                <p:nvPr/>
              </p:nvSpPr>
              <p:spPr bwMode="auto">
                <a:xfrm>
                  <a:off x="2892745" y="1723828"/>
                  <a:ext cx="257658" cy="95228"/>
                </a:xfrm>
                <a:custGeom>
                  <a:avLst/>
                  <a:gdLst>
                    <a:gd name="T0" fmla="*/ 0 w 1366596"/>
                    <a:gd name="T1" fmla="*/ 0 h 809868"/>
                    <a:gd name="T2" fmla="*/ 257658 w 1366596"/>
                    <a:gd name="T3" fmla="*/ 73585 h 809868"/>
                    <a:gd name="T4" fmla="*/ 163097 w 1366596"/>
                    <a:gd name="T5" fmla="*/ 95228 h 809868"/>
                    <a:gd name="T6" fmla="*/ 867 w 1366596"/>
                    <a:gd name="T7" fmla="*/ 5031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75" name="Freeform 374">
                  <a:extLst>
                    <a:ext uri="{FF2B5EF4-FFF2-40B4-BE49-F238E27FC236}">
                      <a16:creationId xmlns:a16="http://schemas.microsoft.com/office/drawing/2014/main" id="{E7791BC1-E794-584F-9C13-79B33D358627}"/>
                    </a:ext>
                  </a:extLst>
                </p:cNvPr>
                <p:cNvSpPr>
                  <a:spLocks/>
                </p:cNvSpPr>
                <p:nvPr/>
              </p:nvSpPr>
              <p:spPr bwMode="auto">
                <a:xfrm>
                  <a:off x="2418018" y="1725416"/>
                  <a:ext cx="254129" cy="95228"/>
                </a:xfrm>
                <a:custGeom>
                  <a:avLst/>
                  <a:gdLst>
                    <a:gd name="T0" fmla="*/ 250660 w 1348191"/>
                    <a:gd name="T1" fmla="*/ 0 h 791462"/>
                    <a:gd name="T2" fmla="*/ 254129 w 1348191"/>
                    <a:gd name="T3" fmla="*/ 45953 h 791462"/>
                    <a:gd name="T4" fmla="*/ 91938 w 1348191"/>
                    <a:gd name="T5" fmla="*/ 95228 h 791462"/>
                    <a:gd name="T6" fmla="*/ 0 w 1348191"/>
                    <a:gd name="T7" fmla="*/ 73636 h 791462"/>
                    <a:gd name="T8" fmla="*/ 250660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376" name="Straight Connector 375">
                  <a:extLst>
                    <a:ext uri="{FF2B5EF4-FFF2-40B4-BE49-F238E27FC236}">
                      <a16:creationId xmlns:a16="http://schemas.microsoft.com/office/drawing/2014/main" id="{3BDF3D6D-ACB2-064A-8401-A2EE7D3B8FD0}"/>
                    </a:ext>
                  </a:extLst>
                </p:cNvPr>
                <p:cNvCxnSpPr>
                  <a:cxnSpLocks noChangeShapeType="1"/>
                  <a:endCxn id="371" idx="2"/>
                </p:cNvCxnSpPr>
                <p:nvPr/>
              </p:nvCxnSpPr>
              <p:spPr bwMode="auto">
                <a:xfrm flipH="1" flipV="1">
                  <a:off x="2183302" y="1731764"/>
                  <a:ext cx="3530" cy="122209"/>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77" name="Straight Connector 376">
                  <a:extLst>
                    <a:ext uri="{FF2B5EF4-FFF2-40B4-BE49-F238E27FC236}">
                      <a16:creationId xmlns:a16="http://schemas.microsoft.com/office/drawing/2014/main" id="{F743917F-DA26-504E-B0C6-082454587B70}"/>
                    </a:ext>
                  </a:extLst>
                </p:cNvPr>
                <p:cNvCxnSpPr>
                  <a:cxnSpLocks noChangeShapeType="1"/>
                </p:cNvCxnSpPr>
                <p:nvPr/>
              </p:nvCxnSpPr>
              <p:spPr bwMode="auto">
                <a:xfrm flipH="1" flipV="1">
                  <a:off x="3379825" y="1728590"/>
                  <a:ext cx="3530" cy="122209"/>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47201" name="Group 18">
              <a:extLst>
                <a:ext uri="{FF2B5EF4-FFF2-40B4-BE49-F238E27FC236}">
                  <a16:creationId xmlns:a16="http://schemas.microsoft.com/office/drawing/2014/main" id="{BDED47F6-CCB2-1F48-AD48-84F91C1CF35F}"/>
                </a:ext>
              </a:extLst>
            </p:cNvPr>
            <p:cNvGrpSpPr>
              <a:grpSpLocks/>
            </p:cNvGrpSpPr>
            <p:nvPr/>
          </p:nvGrpSpPr>
          <p:grpSpPr bwMode="auto">
            <a:xfrm>
              <a:off x="3500438" y="3174091"/>
              <a:ext cx="522287" cy="1831297"/>
              <a:chOff x="3500438" y="3174091"/>
              <a:chExt cx="522287" cy="1831297"/>
            </a:xfrm>
          </p:grpSpPr>
          <p:sp>
            <p:nvSpPr>
              <p:cNvPr id="171" name="Rectangle 170">
                <a:extLst>
                  <a:ext uri="{FF2B5EF4-FFF2-40B4-BE49-F238E27FC236}">
                    <a16:creationId xmlns:a16="http://schemas.microsoft.com/office/drawing/2014/main" id="{832F33AD-8535-124F-8DF8-83350189E82D}"/>
                  </a:ext>
                </a:extLst>
              </p:cNvPr>
              <p:cNvSpPr/>
              <p:nvPr/>
            </p:nvSpPr>
            <p:spPr bwMode="auto">
              <a:xfrm rot="10800000">
                <a:off x="3507320" y="3287221"/>
                <a:ext cx="498349" cy="306623"/>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a:extLst>
                  <a:ext uri="{FF2B5EF4-FFF2-40B4-BE49-F238E27FC236}">
                    <a16:creationId xmlns:a16="http://schemas.microsoft.com/office/drawing/2014/main" id="{42B2FD52-BB82-7148-9D7C-47E317B1E95B}"/>
                  </a:ext>
                </a:extLst>
              </p:cNvPr>
              <p:cNvCxnSpPr/>
              <p:nvPr/>
            </p:nvCxnSpPr>
            <p:spPr bwMode="auto">
              <a:xfrm flipH="1">
                <a:off x="4019802" y="3321497"/>
                <a:ext cx="1588" cy="1536456"/>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47276" name="Picture 86" descr="router_top.png">
                <a:extLst>
                  <a:ext uri="{FF2B5EF4-FFF2-40B4-BE49-F238E27FC236}">
                    <a16:creationId xmlns:a16="http://schemas.microsoft.com/office/drawing/2014/main" id="{2C1F7C19-20DA-A949-8F9C-ED156C18CF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194292"/>
                <a:ext cx="522287" cy="22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277" name="Group 82">
                <a:extLst>
                  <a:ext uri="{FF2B5EF4-FFF2-40B4-BE49-F238E27FC236}">
                    <a16:creationId xmlns:a16="http://schemas.microsoft.com/office/drawing/2014/main" id="{A7AF410F-8AF8-9747-B3AC-84039702DAC6}"/>
                  </a:ext>
                </a:extLst>
              </p:cNvPr>
              <p:cNvGrpSpPr>
                <a:grpSpLocks/>
              </p:cNvGrpSpPr>
              <p:nvPr/>
            </p:nvGrpSpPr>
            <p:grpSpPr bwMode="auto">
              <a:xfrm>
                <a:off x="3511442" y="4783543"/>
                <a:ext cx="507858" cy="221845"/>
                <a:chOff x="4128636" y="3606589"/>
                <a:chExt cx="568145" cy="338667"/>
              </a:xfrm>
            </p:grpSpPr>
            <p:sp>
              <p:nvSpPr>
                <p:cNvPr id="97" name="Oval 96">
                  <a:extLst>
                    <a:ext uri="{FF2B5EF4-FFF2-40B4-BE49-F238E27FC236}">
                      <a16:creationId xmlns:a16="http://schemas.microsoft.com/office/drawing/2014/main" id="{C11FA887-D70A-7846-B1F8-86CCFCC276D7}"/>
                    </a:ext>
                  </a:extLst>
                </p:cNvPr>
                <p:cNvSpPr/>
                <p:nvPr/>
              </p:nvSpPr>
              <p:spPr>
                <a:xfrm>
                  <a:off x="4129087" y="3720182"/>
                  <a:ext cx="568256" cy="225348"/>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a:extLst>
                    <a:ext uri="{FF2B5EF4-FFF2-40B4-BE49-F238E27FC236}">
                      <a16:creationId xmlns:a16="http://schemas.microsoft.com/office/drawing/2014/main" id="{08AD403F-D8AA-2540-B322-6F58E14DAEA7}"/>
                    </a:ext>
                  </a:extLst>
                </p:cNvPr>
                <p:cNvSpPr/>
                <p:nvPr/>
              </p:nvSpPr>
              <p:spPr>
                <a:xfrm>
                  <a:off x="4129087" y="3720182"/>
                  <a:ext cx="568256" cy="11146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Oval 98">
                  <a:extLst>
                    <a:ext uri="{FF2B5EF4-FFF2-40B4-BE49-F238E27FC236}">
                      <a16:creationId xmlns:a16="http://schemas.microsoft.com/office/drawing/2014/main" id="{41A4E146-EC25-D444-AE89-A7D57F00E0A0}"/>
                    </a:ext>
                  </a:extLst>
                </p:cNvPr>
                <p:cNvSpPr/>
                <p:nvPr/>
              </p:nvSpPr>
              <p:spPr>
                <a:xfrm>
                  <a:off x="4129087" y="3606297"/>
                  <a:ext cx="568256" cy="225346"/>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0" name="Straight Connector 99">
                  <a:extLst>
                    <a:ext uri="{FF2B5EF4-FFF2-40B4-BE49-F238E27FC236}">
                      <a16:creationId xmlns:a16="http://schemas.microsoft.com/office/drawing/2014/main" id="{98AA32A6-BDF0-C14E-B3D9-B466E4042CBF}"/>
                    </a:ext>
                  </a:extLst>
                </p:cNvPr>
                <p:cNvCxnSpPr/>
                <p:nvPr/>
              </p:nvCxnSpPr>
              <p:spPr>
                <a:xfrm>
                  <a:off x="4697343" y="3720182"/>
                  <a:ext cx="0" cy="11146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156609C-E708-D447-A8EE-97383BDF8620}"/>
                    </a:ext>
                  </a:extLst>
                </p:cNvPr>
                <p:cNvCxnSpPr/>
                <p:nvPr/>
              </p:nvCxnSpPr>
              <p:spPr>
                <a:xfrm>
                  <a:off x="4129087" y="3720182"/>
                  <a:ext cx="0" cy="11146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5" name="Rectangle 154">
                <a:extLst>
                  <a:ext uri="{FF2B5EF4-FFF2-40B4-BE49-F238E27FC236}">
                    <a16:creationId xmlns:a16="http://schemas.microsoft.com/office/drawing/2014/main" id="{23863F0C-BF78-DE41-BD68-4D39A84FCE1C}"/>
                  </a:ext>
                </a:extLst>
              </p:cNvPr>
              <p:cNvSpPr/>
              <p:nvPr/>
            </p:nvSpPr>
            <p:spPr bwMode="auto">
              <a:xfrm>
                <a:off x="3516608" y="3697675"/>
                <a:ext cx="498433" cy="1163452"/>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4" name="Straight Connector 173">
                <a:extLst>
                  <a:ext uri="{FF2B5EF4-FFF2-40B4-BE49-F238E27FC236}">
                    <a16:creationId xmlns:a16="http://schemas.microsoft.com/office/drawing/2014/main" id="{36B8D382-E4B7-D94C-B68E-CF73327FDD2F}"/>
                  </a:ext>
                </a:extLst>
              </p:cNvPr>
              <p:cNvCxnSpPr>
                <a:stCxn id="381" idx="2"/>
              </p:cNvCxnSpPr>
              <p:nvPr/>
            </p:nvCxnSpPr>
            <p:spPr bwMode="auto">
              <a:xfrm flipH="1">
                <a:off x="3507083" y="3262769"/>
                <a:ext cx="4762" cy="1688832"/>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80" name="Group 377">
                <a:extLst>
                  <a:ext uri="{FF2B5EF4-FFF2-40B4-BE49-F238E27FC236}">
                    <a16:creationId xmlns:a16="http://schemas.microsoft.com/office/drawing/2014/main" id="{E4C581C9-9E6E-584C-B8DC-C7658D3489DA}"/>
                  </a:ext>
                </a:extLst>
              </p:cNvPr>
              <p:cNvGrpSpPr>
                <a:grpSpLocks/>
              </p:cNvGrpSpPr>
              <p:nvPr/>
            </p:nvGrpSpPr>
            <p:grpSpPr bwMode="auto">
              <a:xfrm>
                <a:off x="3511057" y="3174091"/>
                <a:ext cx="504096" cy="242719"/>
                <a:chOff x="2183302" y="1574638"/>
                <a:chExt cx="1200154" cy="430218"/>
              </a:xfrm>
            </p:grpSpPr>
            <p:sp>
              <p:nvSpPr>
                <p:cNvPr id="379" name="Oval 378">
                  <a:extLst>
                    <a:ext uri="{FF2B5EF4-FFF2-40B4-BE49-F238E27FC236}">
                      <a16:creationId xmlns:a16="http://schemas.microsoft.com/office/drawing/2014/main" id="{46F5F492-0338-6D49-B7C4-25788ED81573}"/>
                    </a:ext>
                  </a:extLst>
                </p:cNvPr>
                <p:cNvSpPr/>
                <p:nvPr/>
              </p:nvSpPr>
              <p:spPr bwMode="auto">
                <a:xfrm flipV="1">
                  <a:off x="2188958" y="1689617"/>
                  <a:ext cx="1194231" cy="315099"/>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Rectangle 379">
                  <a:extLst>
                    <a:ext uri="{FF2B5EF4-FFF2-40B4-BE49-F238E27FC236}">
                      <a16:creationId xmlns:a16="http://schemas.microsoft.com/office/drawing/2014/main" id="{E3407923-454F-3F45-A39E-5DE981A56B78}"/>
                    </a:ext>
                  </a:extLst>
                </p:cNvPr>
                <p:cNvSpPr/>
                <p:nvPr/>
              </p:nvSpPr>
              <p:spPr bwMode="auto">
                <a:xfrm>
                  <a:off x="2185178" y="1734631"/>
                  <a:ext cx="1198011" cy="11253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1" name="Oval 380">
                  <a:extLst>
                    <a:ext uri="{FF2B5EF4-FFF2-40B4-BE49-F238E27FC236}">
                      <a16:creationId xmlns:a16="http://schemas.microsoft.com/office/drawing/2014/main" id="{6A750054-E73B-A14A-8222-53349FA46360}"/>
                    </a:ext>
                  </a:extLst>
                </p:cNvPr>
                <p:cNvSpPr>
                  <a:spLocks noChangeArrowheads="1"/>
                </p:cNvSpPr>
                <p:nvPr/>
              </p:nvSpPr>
              <p:spPr bwMode="auto">
                <a:xfrm flipV="1">
                  <a:off x="2185178" y="1574269"/>
                  <a:ext cx="1194231" cy="315099"/>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82" name="Freeform 381">
                  <a:extLst>
                    <a:ext uri="{FF2B5EF4-FFF2-40B4-BE49-F238E27FC236}">
                      <a16:creationId xmlns:a16="http://schemas.microsoft.com/office/drawing/2014/main" id="{E824A12A-EAEA-0B49-94C1-43A3C2804D7A}"/>
                    </a:ext>
                  </a:extLst>
                </p:cNvPr>
                <p:cNvSpPr/>
                <p:nvPr/>
              </p:nvSpPr>
              <p:spPr bwMode="auto">
                <a:xfrm>
                  <a:off x="2491295" y="1669924"/>
                  <a:ext cx="581999" cy="15754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3" name="Freeform 382">
                  <a:extLst>
                    <a:ext uri="{FF2B5EF4-FFF2-40B4-BE49-F238E27FC236}">
                      <a16:creationId xmlns:a16="http://schemas.microsoft.com/office/drawing/2014/main" id="{3D8C509F-FDF9-7A4D-B7AB-3C801316CCF1}"/>
                    </a:ext>
                  </a:extLst>
                </p:cNvPr>
                <p:cNvSpPr>
                  <a:spLocks/>
                </p:cNvSpPr>
                <p:nvPr/>
              </p:nvSpPr>
              <p:spPr bwMode="auto">
                <a:xfrm>
                  <a:off x="2430828" y="1630537"/>
                  <a:ext cx="702933" cy="109721"/>
                </a:xfrm>
                <a:custGeom>
                  <a:avLst/>
                  <a:gdLst>
                    <a:gd name="T0" fmla="*/ 0 w 3723451"/>
                    <a:gd name="T1" fmla="*/ 26843 h 932950"/>
                    <a:gd name="T2" fmla="*/ 123686 w 3723451"/>
                    <a:gd name="T3" fmla="*/ 316 h 932950"/>
                    <a:gd name="T4" fmla="*/ 350344 w 3723451"/>
                    <a:gd name="T5" fmla="*/ 61221 h 932950"/>
                    <a:gd name="T6" fmla="*/ 566578 w 3723451"/>
                    <a:gd name="T7" fmla="*/ 0 h 932950"/>
                    <a:gd name="T8" fmla="*/ 702933 w 3723451"/>
                    <a:gd name="T9" fmla="*/ 24362 h 932950"/>
                    <a:gd name="T10" fmla="*/ 601485 w 3723451"/>
                    <a:gd name="T11" fmla="*/ 54319 h 932950"/>
                    <a:gd name="T12" fmla="*/ 568823 w 3723451"/>
                    <a:gd name="T13" fmla="*/ 46243 h 932950"/>
                    <a:gd name="T14" fmla="*/ 354326 w 3723451"/>
                    <a:gd name="T15" fmla="*/ 109721 h 932950"/>
                    <a:gd name="T16" fmla="*/ 134342 w 3723451"/>
                    <a:gd name="T17" fmla="*/ 48578 h 932950"/>
                    <a:gd name="T18" fmla="*/ 98775 w 3723451"/>
                    <a:gd name="T19" fmla="*/ 55177 h 932950"/>
                    <a:gd name="T20" fmla="*/ 0 w 3723451"/>
                    <a:gd name="T21" fmla="*/ 26843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84" name="Freeform 383">
                  <a:extLst>
                    <a:ext uri="{FF2B5EF4-FFF2-40B4-BE49-F238E27FC236}">
                      <a16:creationId xmlns:a16="http://schemas.microsoft.com/office/drawing/2014/main" id="{4F43F7B0-DF93-1E43-9309-9CA873EC0C73}"/>
                    </a:ext>
                  </a:extLst>
                </p:cNvPr>
                <p:cNvSpPr>
                  <a:spLocks/>
                </p:cNvSpPr>
                <p:nvPr/>
              </p:nvSpPr>
              <p:spPr bwMode="auto">
                <a:xfrm>
                  <a:off x="2891892" y="1723378"/>
                  <a:ext cx="260764" cy="95655"/>
                </a:xfrm>
                <a:custGeom>
                  <a:avLst/>
                  <a:gdLst>
                    <a:gd name="T0" fmla="*/ 0 w 1366596"/>
                    <a:gd name="T1" fmla="*/ 0 h 809868"/>
                    <a:gd name="T2" fmla="*/ 260764 w 1366596"/>
                    <a:gd name="T3" fmla="*/ 73915 h 809868"/>
                    <a:gd name="T4" fmla="*/ 165063 w 1366596"/>
                    <a:gd name="T5" fmla="*/ 95655 h 809868"/>
                    <a:gd name="T6" fmla="*/ 878 w 1366596"/>
                    <a:gd name="T7" fmla="*/ 5054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85" name="Freeform 384">
                  <a:extLst>
                    <a:ext uri="{FF2B5EF4-FFF2-40B4-BE49-F238E27FC236}">
                      <a16:creationId xmlns:a16="http://schemas.microsoft.com/office/drawing/2014/main" id="{677A05C6-965B-4B49-843F-C8E901024DC8}"/>
                    </a:ext>
                  </a:extLst>
                </p:cNvPr>
                <p:cNvSpPr>
                  <a:spLocks/>
                </p:cNvSpPr>
                <p:nvPr/>
              </p:nvSpPr>
              <p:spPr bwMode="auto">
                <a:xfrm>
                  <a:off x="2419489" y="1726192"/>
                  <a:ext cx="253208" cy="92841"/>
                </a:xfrm>
                <a:custGeom>
                  <a:avLst/>
                  <a:gdLst>
                    <a:gd name="T0" fmla="*/ 249751 w 1348191"/>
                    <a:gd name="T1" fmla="*/ 0 h 791462"/>
                    <a:gd name="T2" fmla="*/ 253208 w 1348191"/>
                    <a:gd name="T3" fmla="*/ 44801 h 791462"/>
                    <a:gd name="T4" fmla="*/ 91604 w 1348191"/>
                    <a:gd name="T5" fmla="*/ 92841 h 791462"/>
                    <a:gd name="T6" fmla="*/ 0 w 1348191"/>
                    <a:gd name="T7" fmla="*/ 71790 h 791462"/>
                    <a:gd name="T8" fmla="*/ 249751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386" name="Straight Connector 385">
                  <a:extLst>
                    <a:ext uri="{FF2B5EF4-FFF2-40B4-BE49-F238E27FC236}">
                      <a16:creationId xmlns:a16="http://schemas.microsoft.com/office/drawing/2014/main" id="{671A4F7F-78E1-2F47-B331-E526F7AEE55B}"/>
                    </a:ext>
                  </a:extLst>
                </p:cNvPr>
                <p:cNvCxnSpPr>
                  <a:cxnSpLocks noChangeShapeType="1"/>
                  <a:endCxn id="381" idx="2"/>
                </p:cNvCxnSpPr>
                <p:nvPr/>
              </p:nvCxnSpPr>
              <p:spPr bwMode="auto">
                <a:xfrm flipH="1" flipV="1">
                  <a:off x="2185178" y="1731819"/>
                  <a:ext cx="3780" cy="1209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87" name="Straight Connector 386">
                  <a:extLst>
                    <a:ext uri="{FF2B5EF4-FFF2-40B4-BE49-F238E27FC236}">
                      <a16:creationId xmlns:a16="http://schemas.microsoft.com/office/drawing/2014/main" id="{2F221EA6-0C13-964D-A278-810B85FBDE46}"/>
                    </a:ext>
                  </a:extLst>
                </p:cNvPr>
                <p:cNvCxnSpPr>
                  <a:cxnSpLocks noChangeShapeType="1"/>
                </p:cNvCxnSpPr>
                <p:nvPr/>
              </p:nvCxnSpPr>
              <p:spPr bwMode="auto">
                <a:xfrm flipH="1" flipV="1">
                  <a:off x="3379409" y="1729005"/>
                  <a:ext cx="3780" cy="120976"/>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47202" name="Group 19">
              <a:extLst>
                <a:ext uri="{FF2B5EF4-FFF2-40B4-BE49-F238E27FC236}">
                  <a16:creationId xmlns:a16="http://schemas.microsoft.com/office/drawing/2014/main" id="{BB621C70-9F26-2F48-96A9-A8B269AF4C9A}"/>
                </a:ext>
              </a:extLst>
            </p:cNvPr>
            <p:cNvGrpSpPr>
              <a:grpSpLocks/>
            </p:cNvGrpSpPr>
            <p:nvPr/>
          </p:nvGrpSpPr>
          <p:grpSpPr bwMode="auto">
            <a:xfrm>
              <a:off x="4299212" y="2486508"/>
              <a:ext cx="528376" cy="2517292"/>
              <a:chOff x="4299212" y="2486508"/>
              <a:chExt cx="528376" cy="2517292"/>
            </a:xfrm>
          </p:grpSpPr>
          <p:sp>
            <p:nvSpPr>
              <p:cNvPr id="439" name="Rectangle 438">
                <a:extLst>
                  <a:ext uri="{FF2B5EF4-FFF2-40B4-BE49-F238E27FC236}">
                    <a16:creationId xmlns:a16="http://schemas.microsoft.com/office/drawing/2014/main" id="{A109FFCA-60A3-8646-92B2-59D43BCD55F6}"/>
                  </a:ext>
                </a:extLst>
              </p:cNvPr>
              <p:cNvSpPr/>
              <p:nvPr/>
            </p:nvSpPr>
            <p:spPr bwMode="auto">
              <a:xfrm rot="10800000">
                <a:off x="4315358" y="2675960"/>
                <a:ext cx="498350" cy="916575"/>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0" name="Straight Connector 439">
                <a:extLst>
                  <a:ext uri="{FF2B5EF4-FFF2-40B4-BE49-F238E27FC236}">
                    <a16:creationId xmlns:a16="http://schemas.microsoft.com/office/drawing/2014/main" id="{0814B3CC-838F-3748-A662-0B82F8C57CB2}"/>
                  </a:ext>
                </a:extLst>
              </p:cNvPr>
              <p:cNvCxnSpPr/>
              <p:nvPr/>
            </p:nvCxnSpPr>
            <p:spPr bwMode="auto">
              <a:xfrm>
                <a:off x="4821424" y="2642154"/>
                <a:ext cx="6349" cy="2214211"/>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54" name="Group 442">
                <a:extLst>
                  <a:ext uri="{FF2B5EF4-FFF2-40B4-BE49-F238E27FC236}">
                    <a16:creationId xmlns:a16="http://schemas.microsoft.com/office/drawing/2014/main" id="{E0D29597-C154-7D44-81BF-6EDD94FEAF11}"/>
                  </a:ext>
                </a:extLst>
              </p:cNvPr>
              <p:cNvGrpSpPr>
                <a:grpSpLocks/>
              </p:cNvGrpSpPr>
              <p:nvPr/>
            </p:nvGrpSpPr>
            <p:grpSpPr bwMode="auto">
              <a:xfrm>
                <a:off x="4319479" y="4781999"/>
                <a:ext cx="507859" cy="221801"/>
                <a:chOff x="4128636" y="3606589"/>
                <a:chExt cx="568145" cy="338667"/>
              </a:xfrm>
            </p:grpSpPr>
            <p:sp>
              <p:nvSpPr>
                <p:cNvPr id="452" name="Oval 451">
                  <a:extLst>
                    <a:ext uri="{FF2B5EF4-FFF2-40B4-BE49-F238E27FC236}">
                      <a16:creationId xmlns:a16="http://schemas.microsoft.com/office/drawing/2014/main" id="{B15B2CBC-8204-A346-850F-BDAA25523E9C}"/>
                    </a:ext>
                  </a:extLst>
                </p:cNvPr>
                <p:cNvSpPr/>
                <p:nvPr/>
              </p:nvSpPr>
              <p:spPr>
                <a:xfrm>
                  <a:off x="4129012" y="3720139"/>
                  <a:ext cx="568256" cy="225391"/>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3" name="Rectangle 452">
                  <a:extLst>
                    <a:ext uri="{FF2B5EF4-FFF2-40B4-BE49-F238E27FC236}">
                      <a16:creationId xmlns:a16="http://schemas.microsoft.com/office/drawing/2014/main" id="{0A7627B7-8E96-D746-BB06-BF9BBE2EF39A}"/>
                    </a:ext>
                  </a:extLst>
                </p:cNvPr>
                <p:cNvSpPr/>
                <p:nvPr/>
              </p:nvSpPr>
              <p:spPr>
                <a:xfrm>
                  <a:off x="4129012" y="3720139"/>
                  <a:ext cx="568256" cy="11148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4" name="Oval 453">
                  <a:extLst>
                    <a:ext uri="{FF2B5EF4-FFF2-40B4-BE49-F238E27FC236}">
                      <a16:creationId xmlns:a16="http://schemas.microsoft.com/office/drawing/2014/main" id="{B970146E-1D1C-A849-92DF-D8CDE77169D9}"/>
                    </a:ext>
                  </a:extLst>
                </p:cNvPr>
                <p:cNvSpPr/>
                <p:nvPr/>
              </p:nvSpPr>
              <p:spPr>
                <a:xfrm>
                  <a:off x="4129012" y="3606230"/>
                  <a:ext cx="568256" cy="225392"/>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55" name="Straight Connector 454">
                  <a:extLst>
                    <a:ext uri="{FF2B5EF4-FFF2-40B4-BE49-F238E27FC236}">
                      <a16:creationId xmlns:a16="http://schemas.microsoft.com/office/drawing/2014/main" id="{DB8AC0D8-F0E7-2746-91BD-B25FF181EFFD}"/>
                    </a:ext>
                  </a:extLst>
                </p:cNvPr>
                <p:cNvCxnSpPr/>
                <p:nvPr/>
              </p:nvCxnSpPr>
              <p:spPr>
                <a:xfrm>
                  <a:off x="4697268" y="3720139"/>
                  <a:ext cx="0" cy="11148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3EF064F1-78C7-0B46-89B7-DCE270146BFF}"/>
                    </a:ext>
                  </a:extLst>
                </p:cNvPr>
                <p:cNvCxnSpPr/>
                <p:nvPr/>
              </p:nvCxnSpPr>
              <p:spPr>
                <a:xfrm>
                  <a:off x="4129012" y="3720139"/>
                  <a:ext cx="0" cy="11148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4" name="Rectangle 443">
                <a:extLst>
                  <a:ext uri="{FF2B5EF4-FFF2-40B4-BE49-F238E27FC236}">
                    <a16:creationId xmlns:a16="http://schemas.microsoft.com/office/drawing/2014/main" id="{04D6C219-86B4-764D-86B7-453371BC7CA0}"/>
                  </a:ext>
                </a:extLst>
              </p:cNvPr>
              <p:cNvSpPr/>
              <p:nvPr/>
            </p:nvSpPr>
            <p:spPr bwMode="auto">
              <a:xfrm>
                <a:off x="4324577" y="3696087"/>
                <a:ext cx="498433" cy="1163453"/>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7" name="Straight Connector 446">
                <a:extLst>
                  <a:ext uri="{FF2B5EF4-FFF2-40B4-BE49-F238E27FC236}">
                    <a16:creationId xmlns:a16="http://schemas.microsoft.com/office/drawing/2014/main" id="{7C2D29B0-29D5-B54D-A23E-219C2E27BA88}"/>
                  </a:ext>
                </a:extLst>
              </p:cNvPr>
              <p:cNvCxnSpPr>
                <a:stCxn id="458" idx="2"/>
              </p:cNvCxnSpPr>
              <p:nvPr/>
            </p:nvCxnSpPr>
            <p:spPr bwMode="auto">
              <a:xfrm>
                <a:off x="4300767" y="2640568"/>
                <a:ext cx="14286" cy="230944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57" name="Group 456">
                <a:extLst>
                  <a:ext uri="{FF2B5EF4-FFF2-40B4-BE49-F238E27FC236}">
                    <a16:creationId xmlns:a16="http://schemas.microsoft.com/office/drawing/2014/main" id="{F571CCDC-8851-914E-BF7B-EEE5B1AAD8C1}"/>
                  </a:ext>
                </a:extLst>
              </p:cNvPr>
              <p:cNvGrpSpPr>
                <a:grpSpLocks/>
              </p:cNvGrpSpPr>
              <p:nvPr/>
            </p:nvGrpSpPr>
            <p:grpSpPr bwMode="auto">
              <a:xfrm>
                <a:off x="4299212" y="2486508"/>
                <a:ext cx="504825" cy="242888"/>
                <a:chOff x="2183302" y="1574638"/>
                <a:chExt cx="1200154" cy="430218"/>
              </a:xfrm>
            </p:grpSpPr>
            <p:sp>
              <p:nvSpPr>
                <p:cNvPr id="458" name="Oval 457">
                  <a:extLst>
                    <a:ext uri="{FF2B5EF4-FFF2-40B4-BE49-F238E27FC236}">
                      <a16:creationId xmlns:a16="http://schemas.microsoft.com/office/drawing/2014/main" id="{CE04B8AD-D6D1-0042-AA9A-C300907773D7}"/>
                    </a:ext>
                  </a:extLst>
                </p:cNvPr>
                <p:cNvSpPr/>
                <p:nvPr/>
              </p:nvSpPr>
              <p:spPr bwMode="auto">
                <a:xfrm flipV="1">
                  <a:off x="2186998" y="1690077"/>
                  <a:ext cx="1196279" cy="314880"/>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59" name="Rectangle 458">
                  <a:extLst>
                    <a:ext uri="{FF2B5EF4-FFF2-40B4-BE49-F238E27FC236}">
                      <a16:creationId xmlns:a16="http://schemas.microsoft.com/office/drawing/2014/main" id="{DEC6312B-8340-7A43-93A7-BEEA3EAA3959}"/>
                    </a:ext>
                  </a:extLst>
                </p:cNvPr>
                <p:cNvSpPr/>
                <p:nvPr/>
              </p:nvSpPr>
              <p:spPr bwMode="auto">
                <a:xfrm>
                  <a:off x="2183224" y="1735060"/>
                  <a:ext cx="1200054" cy="112457"/>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 name="Oval 459">
                  <a:extLst>
                    <a:ext uri="{FF2B5EF4-FFF2-40B4-BE49-F238E27FC236}">
                      <a16:creationId xmlns:a16="http://schemas.microsoft.com/office/drawing/2014/main" id="{BC7AE2F1-5521-F444-A334-FF413993ADA5}"/>
                    </a:ext>
                  </a:extLst>
                </p:cNvPr>
                <p:cNvSpPr>
                  <a:spLocks noChangeArrowheads="1"/>
                </p:cNvSpPr>
                <p:nvPr/>
              </p:nvSpPr>
              <p:spPr bwMode="auto">
                <a:xfrm flipV="1">
                  <a:off x="2183224" y="1574808"/>
                  <a:ext cx="1196282" cy="31488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461" name="Freeform 460">
                  <a:extLst>
                    <a:ext uri="{FF2B5EF4-FFF2-40B4-BE49-F238E27FC236}">
                      <a16:creationId xmlns:a16="http://schemas.microsoft.com/office/drawing/2014/main" id="{8E0FAA76-164A-B24B-9F96-0D8705F16FAF}"/>
                    </a:ext>
                  </a:extLst>
                </p:cNvPr>
                <p:cNvSpPr/>
                <p:nvPr/>
              </p:nvSpPr>
              <p:spPr bwMode="auto">
                <a:xfrm>
                  <a:off x="2488899" y="1670396"/>
                  <a:ext cx="584931" cy="1574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2" name="Freeform 461">
                  <a:extLst>
                    <a:ext uri="{FF2B5EF4-FFF2-40B4-BE49-F238E27FC236}">
                      <a16:creationId xmlns:a16="http://schemas.microsoft.com/office/drawing/2014/main" id="{EEF65E4A-C462-6346-B415-4E9FB0C07B55}"/>
                    </a:ext>
                  </a:extLst>
                </p:cNvPr>
                <p:cNvSpPr>
                  <a:spLocks/>
                </p:cNvSpPr>
                <p:nvPr/>
              </p:nvSpPr>
              <p:spPr bwMode="auto">
                <a:xfrm>
                  <a:off x="2428519" y="1631037"/>
                  <a:ext cx="705691" cy="109646"/>
                </a:xfrm>
                <a:custGeom>
                  <a:avLst/>
                  <a:gdLst>
                    <a:gd name="T0" fmla="*/ 0 w 3723451"/>
                    <a:gd name="T1" fmla="*/ 26825 h 932950"/>
                    <a:gd name="T2" fmla="*/ 124171 w 3723451"/>
                    <a:gd name="T3" fmla="*/ 316 h 932950"/>
                    <a:gd name="T4" fmla="*/ 351718 w 3723451"/>
                    <a:gd name="T5" fmla="*/ 61180 h 932950"/>
                    <a:gd name="T6" fmla="*/ 568801 w 3723451"/>
                    <a:gd name="T7" fmla="*/ 0 h 932950"/>
                    <a:gd name="T8" fmla="*/ 705691 w 3723451"/>
                    <a:gd name="T9" fmla="*/ 24345 h 932950"/>
                    <a:gd name="T10" fmla="*/ 603845 w 3723451"/>
                    <a:gd name="T11" fmla="*/ 54282 h 932950"/>
                    <a:gd name="T12" fmla="*/ 571055 w 3723451"/>
                    <a:gd name="T13" fmla="*/ 46211 h 932950"/>
                    <a:gd name="T14" fmla="*/ 355716 w 3723451"/>
                    <a:gd name="T15" fmla="*/ 109646 h 932950"/>
                    <a:gd name="T16" fmla="*/ 134869 w 3723451"/>
                    <a:gd name="T17" fmla="*/ 48545 h 932950"/>
                    <a:gd name="T18" fmla="*/ 99163 w 3723451"/>
                    <a:gd name="T19" fmla="*/ 55139 h 932950"/>
                    <a:gd name="T20" fmla="*/ 0 w 3723451"/>
                    <a:gd name="T21" fmla="*/ 2682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63" name="Freeform 462">
                  <a:extLst>
                    <a:ext uri="{FF2B5EF4-FFF2-40B4-BE49-F238E27FC236}">
                      <a16:creationId xmlns:a16="http://schemas.microsoft.com/office/drawing/2014/main" id="{377A7FDC-6747-604C-A3AE-58486B0E026C}"/>
                    </a:ext>
                  </a:extLst>
                </p:cNvPr>
                <p:cNvSpPr>
                  <a:spLocks/>
                </p:cNvSpPr>
                <p:nvPr/>
              </p:nvSpPr>
              <p:spPr bwMode="auto">
                <a:xfrm>
                  <a:off x="2892690" y="1723814"/>
                  <a:ext cx="256615" cy="95588"/>
                </a:xfrm>
                <a:custGeom>
                  <a:avLst/>
                  <a:gdLst>
                    <a:gd name="T0" fmla="*/ 0 w 1366596"/>
                    <a:gd name="T1" fmla="*/ 0 h 809868"/>
                    <a:gd name="T2" fmla="*/ 256615 w 1366596"/>
                    <a:gd name="T3" fmla="*/ 73863 h 809868"/>
                    <a:gd name="T4" fmla="*/ 162436 w 1366596"/>
                    <a:gd name="T5" fmla="*/ 95588 h 809868"/>
                    <a:gd name="T6" fmla="*/ 864 w 1366596"/>
                    <a:gd name="T7" fmla="*/ 50510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64" name="Freeform 463">
                  <a:extLst>
                    <a:ext uri="{FF2B5EF4-FFF2-40B4-BE49-F238E27FC236}">
                      <a16:creationId xmlns:a16="http://schemas.microsoft.com/office/drawing/2014/main" id="{612BDC72-8EE0-9745-87F7-803A2BFEB17E}"/>
                    </a:ext>
                  </a:extLst>
                </p:cNvPr>
                <p:cNvSpPr>
                  <a:spLocks/>
                </p:cNvSpPr>
                <p:nvPr/>
              </p:nvSpPr>
              <p:spPr bwMode="auto">
                <a:xfrm>
                  <a:off x="2417196" y="1726625"/>
                  <a:ext cx="252843" cy="92778"/>
                </a:xfrm>
                <a:custGeom>
                  <a:avLst/>
                  <a:gdLst>
                    <a:gd name="T0" fmla="*/ 249391 w 1348191"/>
                    <a:gd name="T1" fmla="*/ 0 h 791462"/>
                    <a:gd name="T2" fmla="*/ 252843 w 1348191"/>
                    <a:gd name="T3" fmla="*/ 44771 h 791462"/>
                    <a:gd name="T4" fmla="*/ 91472 w 1348191"/>
                    <a:gd name="T5" fmla="*/ 92778 h 791462"/>
                    <a:gd name="T6" fmla="*/ 0 w 1348191"/>
                    <a:gd name="T7" fmla="*/ 71741 h 791462"/>
                    <a:gd name="T8" fmla="*/ 249391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465" name="Straight Connector 464">
                  <a:extLst>
                    <a:ext uri="{FF2B5EF4-FFF2-40B4-BE49-F238E27FC236}">
                      <a16:creationId xmlns:a16="http://schemas.microsoft.com/office/drawing/2014/main" id="{DBB0420B-5E65-D048-988D-60E234438A95}"/>
                    </a:ext>
                  </a:extLst>
                </p:cNvPr>
                <p:cNvCxnSpPr>
                  <a:cxnSpLocks noChangeShapeType="1"/>
                  <a:endCxn id="460" idx="2"/>
                </p:cNvCxnSpPr>
                <p:nvPr/>
              </p:nvCxnSpPr>
              <p:spPr bwMode="auto">
                <a:xfrm flipH="1" flipV="1">
                  <a:off x="2183224" y="1732248"/>
                  <a:ext cx="3775" cy="12089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66" name="Straight Connector 465">
                  <a:extLst>
                    <a:ext uri="{FF2B5EF4-FFF2-40B4-BE49-F238E27FC236}">
                      <a16:creationId xmlns:a16="http://schemas.microsoft.com/office/drawing/2014/main" id="{4DBF51E1-1E69-3742-98F1-F985825A1FAE}"/>
                    </a:ext>
                  </a:extLst>
                </p:cNvPr>
                <p:cNvCxnSpPr>
                  <a:cxnSpLocks noChangeShapeType="1"/>
                </p:cNvCxnSpPr>
                <p:nvPr/>
              </p:nvCxnSpPr>
              <p:spPr bwMode="auto">
                <a:xfrm flipH="1" flipV="1">
                  <a:off x="3379505" y="1729437"/>
                  <a:ext cx="3773" cy="120890"/>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47203" name="Group 20">
              <a:extLst>
                <a:ext uri="{FF2B5EF4-FFF2-40B4-BE49-F238E27FC236}">
                  <a16:creationId xmlns:a16="http://schemas.microsoft.com/office/drawing/2014/main" id="{D9FE6093-3137-584B-B71A-EDA3CACC3AD3}"/>
                </a:ext>
              </a:extLst>
            </p:cNvPr>
            <p:cNvGrpSpPr>
              <a:grpSpLocks/>
            </p:cNvGrpSpPr>
            <p:nvPr/>
          </p:nvGrpSpPr>
          <p:grpSpPr bwMode="auto">
            <a:xfrm>
              <a:off x="5491163" y="3179295"/>
              <a:ext cx="522287" cy="1824505"/>
              <a:chOff x="5491163" y="3179295"/>
              <a:chExt cx="522287" cy="1824505"/>
            </a:xfrm>
          </p:grpSpPr>
          <p:sp>
            <p:nvSpPr>
              <p:cNvPr id="468" name="Rectangle 467">
                <a:extLst>
                  <a:ext uri="{FF2B5EF4-FFF2-40B4-BE49-F238E27FC236}">
                    <a16:creationId xmlns:a16="http://schemas.microsoft.com/office/drawing/2014/main" id="{3D546FB5-3DCF-8449-A309-E51912DAFCAE}"/>
                  </a:ext>
                </a:extLst>
              </p:cNvPr>
              <p:cNvSpPr/>
              <p:nvPr/>
            </p:nvSpPr>
            <p:spPr bwMode="auto">
              <a:xfrm rot="10800000">
                <a:off x="5498044" y="3266845"/>
                <a:ext cx="498349" cy="325689"/>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69" name="Straight Connector 468">
                <a:extLst>
                  <a:ext uri="{FF2B5EF4-FFF2-40B4-BE49-F238E27FC236}">
                    <a16:creationId xmlns:a16="http://schemas.microsoft.com/office/drawing/2014/main" id="{E10AA963-446D-EF40-A70C-4F63F064201F}"/>
                  </a:ext>
                </a:extLst>
              </p:cNvPr>
              <p:cNvCxnSpPr>
                <a:stCxn id="489" idx="6"/>
              </p:cNvCxnSpPr>
              <p:nvPr/>
            </p:nvCxnSpPr>
            <p:spPr bwMode="auto">
              <a:xfrm>
                <a:off x="6004011" y="3267530"/>
                <a:ext cx="6349" cy="1582486"/>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47231" name="Picture 469" descr="router_top.png">
                <a:extLst>
                  <a:ext uri="{FF2B5EF4-FFF2-40B4-BE49-F238E27FC236}">
                    <a16:creationId xmlns:a16="http://schemas.microsoft.com/office/drawing/2014/main" id="{FE729BE4-0F28-9144-8B70-C2DF24E5BF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3206725"/>
                <a:ext cx="522287" cy="22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232" name="Group 471">
                <a:extLst>
                  <a:ext uri="{FF2B5EF4-FFF2-40B4-BE49-F238E27FC236}">
                    <a16:creationId xmlns:a16="http://schemas.microsoft.com/office/drawing/2014/main" id="{050849DA-5C1F-4246-868D-B40E59FB5695}"/>
                  </a:ext>
                </a:extLst>
              </p:cNvPr>
              <p:cNvGrpSpPr>
                <a:grpSpLocks/>
              </p:cNvGrpSpPr>
              <p:nvPr/>
            </p:nvGrpSpPr>
            <p:grpSpPr bwMode="auto">
              <a:xfrm>
                <a:off x="5502167" y="4781999"/>
                <a:ext cx="507858" cy="221801"/>
                <a:chOff x="4128636" y="3606589"/>
                <a:chExt cx="568145" cy="338667"/>
              </a:xfrm>
            </p:grpSpPr>
            <p:sp>
              <p:nvSpPr>
                <p:cNvPr id="481" name="Oval 480">
                  <a:extLst>
                    <a:ext uri="{FF2B5EF4-FFF2-40B4-BE49-F238E27FC236}">
                      <a16:creationId xmlns:a16="http://schemas.microsoft.com/office/drawing/2014/main" id="{62A5FC41-41B5-7241-8A56-EE17537E4C86}"/>
                    </a:ext>
                  </a:extLst>
                </p:cNvPr>
                <p:cNvSpPr/>
                <p:nvPr/>
              </p:nvSpPr>
              <p:spPr>
                <a:xfrm>
                  <a:off x="4128900" y="3720139"/>
                  <a:ext cx="568256" cy="225391"/>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2" name="Rectangle 481">
                  <a:extLst>
                    <a:ext uri="{FF2B5EF4-FFF2-40B4-BE49-F238E27FC236}">
                      <a16:creationId xmlns:a16="http://schemas.microsoft.com/office/drawing/2014/main" id="{761E3C06-F603-8C44-9C6B-FE510FB05E8E}"/>
                    </a:ext>
                  </a:extLst>
                </p:cNvPr>
                <p:cNvSpPr/>
                <p:nvPr/>
              </p:nvSpPr>
              <p:spPr>
                <a:xfrm>
                  <a:off x="4128900" y="3720139"/>
                  <a:ext cx="568256" cy="11148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3" name="Oval 482">
                  <a:extLst>
                    <a:ext uri="{FF2B5EF4-FFF2-40B4-BE49-F238E27FC236}">
                      <a16:creationId xmlns:a16="http://schemas.microsoft.com/office/drawing/2014/main" id="{B6FB22C9-9906-1C4D-BE44-F84FDE626D2B}"/>
                    </a:ext>
                  </a:extLst>
                </p:cNvPr>
                <p:cNvSpPr/>
                <p:nvPr/>
              </p:nvSpPr>
              <p:spPr>
                <a:xfrm>
                  <a:off x="4128900" y="3606230"/>
                  <a:ext cx="568256" cy="225392"/>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84" name="Straight Connector 483">
                  <a:extLst>
                    <a:ext uri="{FF2B5EF4-FFF2-40B4-BE49-F238E27FC236}">
                      <a16:creationId xmlns:a16="http://schemas.microsoft.com/office/drawing/2014/main" id="{F8D231D4-D341-0641-95BF-84CC251AD657}"/>
                    </a:ext>
                  </a:extLst>
                </p:cNvPr>
                <p:cNvCxnSpPr/>
                <p:nvPr/>
              </p:nvCxnSpPr>
              <p:spPr>
                <a:xfrm>
                  <a:off x="4697156" y="3720139"/>
                  <a:ext cx="0" cy="11148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75BC3AC8-EF30-E142-B875-11651E36D03F}"/>
                    </a:ext>
                  </a:extLst>
                </p:cNvPr>
                <p:cNvCxnSpPr/>
                <p:nvPr/>
              </p:nvCxnSpPr>
              <p:spPr>
                <a:xfrm>
                  <a:off x="4128900" y="3720139"/>
                  <a:ext cx="0" cy="11148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73" name="Rectangle 472">
                <a:extLst>
                  <a:ext uri="{FF2B5EF4-FFF2-40B4-BE49-F238E27FC236}">
                    <a16:creationId xmlns:a16="http://schemas.microsoft.com/office/drawing/2014/main" id="{FF52332D-F798-CF41-B313-A369B155E809}"/>
                  </a:ext>
                </a:extLst>
              </p:cNvPr>
              <p:cNvSpPr/>
              <p:nvPr/>
            </p:nvSpPr>
            <p:spPr bwMode="auto">
              <a:xfrm>
                <a:off x="5507166" y="3694500"/>
                <a:ext cx="498433" cy="1165040"/>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6" name="Straight Connector 475">
                <a:extLst>
                  <a:ext uri="{FF2B5EF4-FFF2-40B4-BE49-F238E27FC236}">
                    <a16:creationId xmlns:a16="http://schemas.microsoft.com/office/drawing/2014/main" id="{0BDC8192-11F0-CB4F-B8D3-CC6B4766DA79}"/>
                  </a:ext>
                </a:extLst>
              </p:cNvPr>
              <p:cNvCxnSpPr>
                <a:stCxn id="47231" idx="1"/>
              </p:cNvCxnSpPr>
              <p:nvPr/>
            </p:nvCxnSpPr>
            <p:spPr bwMode="auto">
              <a:xfrm>
                <a:off x="5491292" y="3316735"/>
                <a:ext cx="6349" cy="163327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35" name="Group 485">
                <a:extLst>
                  <a:ext uri="{FF2B5EF4-FFF2-40B4-BE49-F238E27FC236}">
                    <a16:creationId xmlns:a16="http://schemas.microsoft.com/office/drawing/2014/main" id="{83792E80-E7CE-2345-80CE-5A2B15DF54AD}"/>
                  </a:ext>
                </a:extLst>
              </p:cNvPr>
              <p:cNvGrpSpPr>
                <a:grpSpLocks/>
              </p:cNvGrpSpPr>
              <p:nvPr/>
            </p:nvGrpSpPr>
            <p:grpSpPr bwMode="auto">
              <a:xfrm>
                <a:off x="5500688" y="3179295"/>
                <a:ext cx="504825" cy="242888"/>
                <a:chOff x="2183302" y="1574638"/>
                <a:chExt cx="1200154" cy="430218"/>
              </a:xfrm>
            </p:grpSpPr>
            <p:sp>
              <p:nvSpPr>
                <p:cNvPr id="487" name="Oval 486">
                  <a:extLst>
                    <a:ext uri="{FF2B5EF4-FFF2-40B4-BE49-F238E27FC236}">
                      <a16:creationId xmlns:a16="http://schemas.microsoft.com/office/drawing/2014/main" id="{2E9E3DC1-306A-EF44-8DE1-B3840D70DA08}"/>
                    </a:ext>
                  </a:extLst>
                </p:cNvPr>
                <p:cNvSpPr/>
                <p:nvPr/>
              </p:nvSpPr>
              <p:spPr bwMode="auto">
                <a:xfrm flipV="1">
                  <a:off x="2187379" y="1688754"/>
                  <a:ext cx="1196279" cy="314880"/>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88" name="Rectangle 487">
                  <a:extLst>
                    <a:ext uri="{FF2B5EF4-FFF2-40B4-BE49-F238E27FC236}">
                      <a16:creationId xmlns:a16="http://schemas.microsoft.com/office/drawing/2014/main" id="{33EDC631-4811-9348-B220-1689C560CD38}"/>
                    </a:ext>
                  </a:extLst>
                </p:cNvPr>
                <p:cNvSpPr/>
                <p:nvPr/>
              </p:nvSpPr>
              <p:spPr bwMode="auto">
                <a:xfrm>
                  <a:off x="2183606" y="1733737"/>
                  <a:ext cx="1200052" cy="112457"/>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9" name="Oval 488">
                  <a:extLst>
                    <a:ext uri="{FF2B5EF4-FFF2-40B4-BE49-F238E27FC236}">
                      <a16:creationId xmlns:a16="http://schemas.microsoft.com/office/drawing/2014/main" id="{7516F2DC-E1EB-4341-85B9-D67E4770704A}"/>
                    </a:ext>
                  </a:extLst>
                </p:cNvPr>
                <p:cNvSpPr>
                  <a:spLocks noChangeArrowheads="1"/>
                </p:cNvSpPr>
                <p:nvPr/>
              </p:nvSpPr>
              <p:spPr bwMode="auto">
                <a:xfrm flipV="1">
                  <a:off x="2183606" y="1573485"/>
                  <a:ext cx="1196277" cy="31488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490" name="Freeform 489">
                  <a:extLst>
                    <a:ext uri="{FF2B5EF4-FFF2-40B4-BE49-F238E27FC236}">
                      <a16:creationId xmlns:a16="http://schemas.microsoft.com/office/drawing/2014/main" id="{1F844BE1-F98A-5248-8165-F292D4466601}"/>
                    </a:ext>
                  </a:extLst>
                </p:cNvPr>
                <p:cNvSpPr/>
                <p:nvPr/>
              </p:nvSpPr>
              <p:spPr bwMode="auto">
                <a:xfrm>
                  <a:off x="2489279" y="1669074"/>
                  <a:ext cx="584932" cy="1574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 name="Freeform 490">
                  <a:extLst>
                    <a:ext uri="{FF2B5EF4-FFF2-40B4-BE49-F238E27FC236}">
                      <a16:creationId xmlns:a16="http://schemas.microsoft.com/office/drawing/2014/main" id="{E8EAD7B6-6C81-594C-8366-95CB37744AEA}"/>
                    </a:ext>
                  </a:extLst>
                </p:cNvPr>
                <p:cNvSpPr>
                  <a:spLocks/>
                </p:cNvSpPr>
                <p:nvPr/>
              </p:nvSpPr>
              <p:spPr bwMode="auto">
                <a:xfrm>
                  <a:off x="2428899" y="1629714"/>
                  <a:ext cx="705692" cy="109646"/>
                </a:xfrm>
                <a:custGeom>
                  <a:avLst/>
                  <a:gdLst>
                    <a:gd name="T0" fmla="*/ 0 w 3723451"/>
                    <a:gd name="T1" fmla="*/ 26825 h 932950"/>
                    <a:gd name="T2" fmla="*/ 124172 w 3723451"/>
                    <a:gd name="T3" fmla="*/ 316 h 932950"/>
                    <a:gd name="T4" fmla="*/ 351719 w 3723451"/>
                    <a:gd name="T5" fmla="*/ 61180 h 932950"/>
                    <a:gd name="T6" fmla="*/ 568801 w 3723451"/>
                    <a:gd name="T7" fmla="*/ 0 h 932950"/>
                    <a:gd name="T8" fmla="*/ 705692 w 3723451"/>
                    <a:gd name="T9" fmla="*/ 24345 h 932950"/>
                    <a:gd name="T10" fmla="*/ 603846 w 3723451"/>
                    <a:gd name="T11" fmla="*/ 54282 h 932950"/>
                    <a:gd name="T12" fmla="*/ 571056 w 3723451"/>
                    <a:gd name="T13" fmla="*/ 46211 h 932950"/>
                    <a:gd name="T14" fmla="*/ 355717 w 3723451"/>
                    <a:gd name="T15" fmla="*/ 109646 h 932950"/>
                    <a:gd name="T16" fmla="*/ 134869 w 3723451"/>
                    <a:gd name="T17" fmla="*/ 48545 h 932950"/>
                    <a:gd name="T18" fmla="*/ 99163 w 3723451"/>
                    <a:gd name="T19" fmla="*/ 55139 h 932950"/>
                    <a:gd name="T20" fmla="*/ 0 w 3723451"/>
                    <a:gd name="T21" fmla="*/ 2682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92" name="Freeform 491">
                  <a:extLst>
                    <a:ext uri="{FF2B5EF4-FFF2-40B4-BE49-F238E27FC236}">
                      <a16:creationId xmlns:a16="http://schemas.microsoft.com/office/drawing/2014/main" id="{B346DD7A-54EF-6F4C-8E7D-18333342EB49}"/>
                    </a:ext>
                  </a:extLst>
                </p:cNvPr>
                <p:cNvSpPr>
                  <a:spLocks/>
                </p:cNvSpPr>
                <p:nvPr/>
              </p:nvSpPr>
              <p:spPr bwMode="auto">
                <a:xfrm>
                  <a:off x="2893071" y="1722492"/>
                  <a:ext cx="256615" cy="95588"/>
                </a:xfrm>
                <a:custGeom>
                  <a:avLst/>
                  <a:gdLst>
                    <a:gd name="T0" fmla="*/ 0 w 1366596"/>
                    <a:gd name="T1" fmla="*/ 0 h 809868"/>
                    <a:gd name="T2" fmla="*/ 256615 w 1366596"/>
                    <a:gd name="T3" fmla="*/ 73863 h 809868"/>
                    <a:gd name="T4" fmla="*/ 162436 w 1366596"/>
                    <a:gd name="T5" fmla="*/ 95588 h 809868"/>
                    <a:gd name="T6" fmla="*/ 864 w 1366596"/>
                    <a:gd name="T7" fmla="*/ 50510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93" name="Freeform 492">
                  <a:extLst>
                    <a:ext uri="{FF2B5EF4-FFF2-40B4-BE49-F238E27FC236}">
                      <a16:creationId xmlns:a16="http://schemas.microsoft.com/office/drawing/2014/main" id="{572A7731-9055-8549-A213-B0CCCBFE220C}"/>
                    </a:ext>
                  </a:extLst>
                </p:cNvPr>
                <p:cNvSpPr>
                  <a:spLocks/>
                </p:cNvSpPr>
                <p:nvPr/>
              </p:nvSpPr>
              <p:spPr bwMode="auto">
                <a:xfrm>
                  <a:off x="2417579" y="1725302"/>
                  <a:ext cx="252840" cy="92778"/>
                </a:xfrm>
                <a:custGeom>
                  <a:avLst/>
                  <a:gdLst>
                    <a:gd name="T0" fmla="*/ 249388 w 1348191"/>
                    <a:gd name="T1" fmla="*/ 0 h 791462"/>
                    <a:gd name="T2" fmla="*/ 252840 w 1348191"/>
                    <a:gd name="T3" fmla="*/ 44771 h 791462"/>
                    <a:gd name="T4" fmla="*/ 91471 w 1348191"/>
                    <a:gd name="T5" fmla="*/ 92778 h 791462"/>
                    <a:gd name="T6" fmla="*/ 0 w 1348191"/>
                    <a:gd name="T7" fmla="*/ 71741 h 791462"/>
                    <a:gd name="T8" fmla="*/ 249388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494" name="Straight Connector 493">
                  <a:extLst>
                    <a:ext uri="{FF2B5EF4-FFF2-40B4-BE49-F238E27FC236}">
                      <a16:creationId xmlns:a16="http://schemas.microsoft.com/office/drawing/2014/main" id="{5962C9F4-7850-5F4E-9CC2-EE69B281DA79}"/>
                    </a:ext>
                  </a:extLst>
                </p:cNvPr>
                <p:cNvCxnSpPr>
                  <a:cxnSpLocks noChangeShapeType="1"/>
                  <a:endCxn id="489" idx="2"/>
                </p:cNvCxnSpPr>
                <p:nvPr/>
              </p:nvCxnSpPr>
              <p:spPr bwMode="auto">
                <a:xfrm flipH="1" flipV="1">
                  <a:off x="2183606" y="1730925"/>
                  <a:ext cx="3773" cy="12089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95" name="Straight Connector 494">
                  <a:extLst>
                    <a:ext uri="{FF2B5EF4-FFF2-40B4-BE49-F238E27FC236}">
                      <a16:creationId xmlns:a16="http://schemas.microsoft.com/office/drawing/2014/main" id="{4F3010EA-38A2-9740-AD80-5108787C5D11}"/>
                    </a:ext>
                  </a:extLst>
                </p:cNvPr>
                <p:cNvCxnSpPr>
                  <a:cxnSpLocks noChangeShapeType="1"/>
                </p:cNvCxnSpPr>
                <p:nvPr/>
              </p:nvCxnSpPr>
              <p:spPr bwMode="auto">
                <a:xfrm flipH="1" flipV="1">
                  <a:off x="3379883" y="1728114"/>
                  <a:ext cx="3775" cy="120890"/>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47204" name="Group 21">
              <a:extLst>
                <a:ext uri="{FF2B5EF4-FFF2-40B4-BE49-F238E27FC236}">
                  <a16:creationId xmlns:a16="http://schemas.microsoft.com/office/drawing/2014/main" id="{C83D8F3B-2E20-3949-8584-67D519890552}"/>
                </a:ext>
              </a:extLst>
            </p:cNvPr>
            <p:cNvGrpSpPr>
              <a:grpSpLocks/>
            </p:cNvGrpSpPr>
            <p:nvPr/>
          </p:nvGrpSpPr>
          <p:grpSpPr bwMode="auto">
            <a:xfrm>
              <a:off x="6472366" y="2647932"/>
              <a:ext cx="522159" cy="2354282"/>
              <a:chOff x="6472366" y="2647932"/>
              <a:chExt cx="522159" cy="2354282"/>
            </a:xfrm>
          </p:grpSpPr>
          <p:sp>
            <p:nvSpPr>
              <p:cNvPr id="497" name="Rectangle 496">
                <a:extLst>
                  <a:ext uri="{FF2B5EF4-FFF2-40B4-BE49-F238E27FC236}">
                    <a16:creationId xmlns:a16="http://schemas.microsoft.com/office/drawing/2014/main" id="{1C9D4EE3-399B-414E-8AAE-681D13405860}"/>
                  </a:ext>
                </a:extLst>
              </p:cNvPr>
              <p:cNvSpPr/>
              <p:nvPr/>
            </p:nvSpPr>
            <p:spPr bwMode="auto">
              <a:xfrm rot="10800000">
                <a:off x="6482296" y="2777838"/>
                <a:ext cx="498349" cy="72203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8" name="Straight Connector 497">
                <a:extLst>
                  <a:ext uri="{FF2B5EF4-FFF2-40B4-BE49-F238E27FC236}">
                    <a16:creationId xmlns:a16="http://schemas.microsoft.com/office/drawing/2014/main" id="{86468936-CC14-994A-9B8B-93C4ACEC2208}"/>
                  </a:ext>
                </a:extLst>
              </p:cNvPr>
              <p:cNvCxnSpPr/>
              <p:nvPr/>
            </p:nvCxnSpPr>
            <p:spPr bwMode="auto">
              <a:xfrm>
                <a:off x="6994528" y="2846910"/>
                <a:ext cx="0" cy="199834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09" name="Group 500">
                <a:extLst>
                  <a:ext uri="{FF2B5EF4-FFF2-40B4-BE49-F238E27FC236}">
                    <a16:creationId xmlns:a16="http://schemas.microsoft.com/office/drawing/2014/main" id="{718DB945-AAB0-5547-B18F-7EAAC9C7CCB9}"/>
                  </a:ext>
                </a:extLst>
              </p:cNvPr>
              <p:cNvGrpSpPr>
                <a:grpSpLocks/>
              </p:cNvGrpSpPr>
              <p:nvPr/>
            </p:nvGrpSpPr>
            <p:grpSpPr bwMode="auto">
              <a:xfrm>
                <a:off x="6486417" y="4766099"/>
                <a:ext cx="507858" cy="236115"/>
                <a:chOff x="4128636" y="3606589"/>
                <a:chExt cx="568145" cy="338667"/>
              </a:xfrm>
            </p:grpSpPr>
            <p:sp>
              <p:nvSpPr>
                <p:cNvPr id="510" name="Oval 509">
                  <a:extLst>
                    <a:ext uri="{FF2B5EF4-FFF2-40B4-BE49-F238E27FC236}">
                      <a16:creationId xmlns:a16="http://schemas.microsoft.com/office/drawing/2014/main" id="{0CF30EA5-21C4-434D-8C40-38AE1105FC8C}"/>
                    </a:ext>
                  </a:extLst>
                </p:cNvPr>
                <p:cNvSpPr/>
                <p:nvPr/>
              </p:nvSpPr>
              <p:spPr>
                <a:xfrm>
                  <a:off x="4128808" y="3720125"/>
                  <a:ext cx="568256" cy="225387"/>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1" name="Rectangle 510">
                  <a:extLst>
                    <a:ext uri="{FF2B5EF4-FFF2-40B4-BE49-F238E27FC236}">
                      <a16:creationId xmlns:a16="http://schemas.microsoft.com/office/drawing/2014/main" id="{41BDE760-CBE2-924D-A9AD-3B901F91A74A}"/>
                    </a:ext>
                  </a:extLst>
                </p:cNvPr>
                <p:cNvSpPr/>
                <p:nvPr/>
              </p:nvSpPr>
              <p:spPr>
                <a:xfrm>
                  <a:off x="4128808" y="3720125"/>
                  <a:ext cx="568256" cy="111556"/>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 name="Oval 511">
                  <a:extLst>
                    <a:ext uri="{FF2B5EF4-FFF2-40B4-BE49-F238E27FC236}">
                      <a16:creationId xmlns:a16="http://schemas.microsoft.com/office/drawing/2014/main" id="{A54893AF-81D7-654E-B114-76474D76402B}"/>
                    </a:ext>
                  </a:extLst>
                </p:cNvPr>
                <p:cNvSpPr/>
                <p:nvPr/>
              </p:nvSpPr>
              <p:spPr>
                <a:xfrm>
                  <a:off x="4128808" y="3606294"/>
                  <a:ext cx="568256" cy="225387"/>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13" name="Straight Connector 512">
                  <a:extLst>
                    <a:ext uri="{FF2B5EF4-FFF2-40B4-BE49-F238E27FC236}">
                      <a16:creationId xmlns:a16="http://schemas.microsoft.com/office/drawing/2014/main" id="{C28FC9B4-BA16-9E48-9B9C-B85C9C5F8959}"/>
                    </a:ext>
                  </a:extLst>
                </p:cNvPr>
                <p:cNvCxnSpPr/>
                <p:nvPr/>
              </p:nvCxnSpPr>
              <p:spPr>
                <a:xfrm>
                  <a:off x="4697064" y="3720125"/>
                  <a:ext cx="0" cy="11155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a:extLst>
                    <a:ext uri="{FF2B5EF4-FFF2-40B4-BE49-F238E27FC236}">
                      <a16:creationId xmlns:a16="http://schemas.microsoft.com/office/drawing/2014/main" id="{A7FFEF0B-1104-5942-971B-C484B9266254}"/>
                    </a:ext>
                  </a:extLst>
                </p:cNvPr>
                <p:cNvCxnSpPr/>
                <p:nvPr/>
              </p:nvCxnSpPr>
              <p:spPr>
                <a:xfrm>
                  <a:off x="4128808" y="3720125"/>
                  <a:ext cx="0" cy="11155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2" name="Rectangle 501">
                <a:extLst>
                  <a:ext uri="{FF2B5EF4-FFF2-40B4-BE49-F238E27FC236}">
                    <a16:creationId xmlns:a16="http://schemas.microsoft.com/office/drawing/2014/main" id="{6EDAFC13-DE6B-E64E-8F04-4210A60FA727}"/>
                  </a:ext>
                </a:extLst>
              </p:cNvPr>
              <p:cNvSpPr/>
              <p:nvPr/>
            </p:nvSpPr>
            <p:spPr bwMode="auto">
              <a:xfrm>
                <a:off x="6491333" y="3610376"/>
                <a:ext cx="498433" cy="1238053"/>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5" name="Straight Connector 504">
                <a:extLst>
                  <a:ext uri="{FF2B5EF4-FFF2-40B4-BE49-F238E27FC236}">
                    <a16:creationId xmlns:a16="http://schemas.microsoft.com/office/drawing/2014/main" id="{B88A693F-5FA9-3B44-885F-564C060F792A}"/>
                  </a:ext>
                </a:extLst>
              </p:cNvPr>
              <p:cNvCxnSpPr/>
              <p:nvPr/>
            </p:nvCxnSpPr>
            <p:spPr bwMode="auto">
              <a:xfrm>
                <a:off x="6472285" y="2818340"/>
                <a:ext cx="9524" cy="2126912"/>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7212" name="Group 514">
                <a:extLst>
                  <a:ext uri="{FF2B5EF4-FFF2-40B4-BE49-F238E27FC236}">
                    <a16:creationId xmlns:a16="http://schemas.microsoft.com/office/drawing/2014/main" id="{E5E9E07C-839F-5D45-822F-2781A4F83340}"/>
                  </a:ext>
                </a:extLst>
              </p:cNvPr>
              <p:cNvGrpSpPr>
                <a:grpSpLocks/>
              </p:cNvGrpSpPr>
              <p:nvPr/>
            </p:nvGrpSpPr>
            <p:grpSpPr bwMode="auto">
              <a:xfrm>
                <a:off x="6478146" y="2647932"/>
                <a:ext cx="504825" cy="242887"/>
                <a:chOff x="2183302" y="1574638"/>
                <a:chExt cx="1200154" cy="430218"/>
              </a:xfrm>
            </p:grpSpPr>
            <p:sp>
              <p:nvSpPr>
                <p:cNvPr id="516" name="Oval 515">
                  <a:extLst>
                    <a:ext uri="{FF2B5EF4-FFF2-40B4-BE49-F238E27FC236}">
                      <a16:creationId xmlns:a16="http://schemas.microsoft.com/office/drawing/2014/main" id="{492022F7-B887-154C-BB18-20B908355A48}"/>
                    </a:ext>
                  </a:extLst>
                </p:cNvPr>
                <p:cNvSpPr/>
                <p:nvPr/>
              </p:nvSpPr>
              <p:spPr bwMode="auto">
                <a:xfrm flipV="1">
                  <a:off x="2188237" y="1690921"/>
                  <a:ext cx="1196279" cy="314881"/>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17" name="Rectangle 516">
                  <a:extLst>
                    <a:ext uri="{FF2B5EF4-FFF2-40B4-BE49-F238E27FC236}">
                      <a16:creationId xmlns:a16="http://schemas.microsoft.com/office/drawing/2014/main" id="{CA2378D3-BA46-7545-AE50-145F4C527216}"/>
                    </a:ext>
                  </a:extLst>
                </p:cNvPr>
                <p:cNvSpPr/>
                <p:nvPr/>
              </p:nvSpPr>
              <p:spPr bwMode="auto">
                <a:xfrm>
                  <a:off x="2184464" y="1735904"/>
                  <a:ext cx="1200052" cy="112457"/>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8" name="Oval 517">
                  <a:extLst>
                    <a:ext uri="{FF2B5EF4-FFF2-40B4-BE49-F238E27FC236}">
                      <a16:creationId xmlns:a16="http://schemas.microsoft.com/office/drawing/2014/main" id="{86C0FDF1-4575-334B-B571-8AA3BFA1B77B}"/>
                    </a:ext>
                  </a:extLst>
                </p:cNvPr>
                <p:cNvSpPr>
                  <a:spLocks noChangeArrowheads="1"/>
                </p:cNvSpPr>
                <p:nvPr/>
              </p:nvSpPr>
              <p:spPr bwMode="auto">
                <a:xfrm flipV="1">
                  <a:off x="2184464" y="1575651"/>
                  <a:ext cx="1196277" cy="314881"/>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519" name="Freeform 518">
                  <a:extLst>
                    <a:ext uri="{FF2B5EF4-FFF2-40B4-BE49-F238E27FC236}">
                      <a16:creationId xmlns:a16="http://schemas.microsoft.com/office/drawing/2014/main" id="{D0908F61-899B-8C42-890A-E3774EDCF753}"/>
                    </a:ext>
                  </a:extLst>
                </p:cNvPr>
                <p:cNvSpPr/>
                <p:nvPr/>
              </p:nvSpPr>
              <p:spPr bwMode="auto">
                <a:xfrm>
                  <a:off x="2490137" y="1671240"/>
                  <a:ext cx="584932" cy="1574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0" name="Freeform 519">
                  <a:extLst>
                    <a:ext uri="{FF2B5EF4-FFF2-40B4-BE49-F238E27FC236}">
                      <a16:creationId xmlns:a16="http://schemas.microsoft.com/office/drawing/2014/main" id="{54D7950F-F2E9-CD4D-A539-06E0BCAFA0BE}"/>
                    </a:ext>
                  </a:extLst>
                </p:cNvPr>
                <p:cNvSpPr>
                  <a:spLocks/>
                </p:cNvSpPr>
                <p:nvPr/>
              </p:nvSpPr>
              <p:spPr bwMode="auto">
                <a:xfrm>
                  <a:off x="2429757" y="1631880"/>
                  <a:ext cx="705692" cy="109647"/>
                </a:xfrm>
                <a:custGeom>
                  <a:avLst/>
                  <a:gdLst>
                    <a:gd name="T0" fmla="*/ 0 w 3723451"/>
                    <a:gd name="T1" fmla="*/ 26825 h 932950"/>
                    <a:gd name="T2" fmla="*/ 124172 w 3723451"/>
                    <a:gd name="T3" fmla="*/ 316 h 932950"/>
                    <a:gd name="T4" fmla="*/ 351719 w 3723451"/>
                    <a:gd name="T5" fmla="*/ 61180 h 932950"/>
                    <a:gd name="T6" fmla="*/ 568801 w 3723451"/>
                    <a:gd name="T7" fmla="*/ 0 h 932950"/>
                    <a:gd name="T8" fmla="*/ 705692 w 3723451"/>
                    <a:gd name="T9" fmla="*/ 24346 h 932950"/>
                    <a:gd name="T10" fmla="*/ 603846 w 3723451"/>
                    <a:gd name="T11" fmla="*/ 54283 h 932950"/>
                    <a:gd name="T12" fmla="*/ 571056 w 3723451"/>
                    <a:gd name="T13" fmla="*/ 46212 h 932950"/>
                    <a:gd name="T14" fmla="*/ 355717 w 3723451"/>
                    <a:gd name="T15" fmla="*/ 109647 h 932950"/>
                    <a:gd name="T16" fmla="*/ 134869 w 3723451"/>
                    <a:gd name="T17" fmla="*/ 48545 h 932950"/>
                    <a:gd name="T18" fmla="*/ 99163 w 3723451"/>
                    <a:gd name="T19" fmla="*/ 55140 h 932950"/>
                    <a:gd name="T20" fmla="*/ 0 w 3723451"/>
                    <a:gd name="T21" fmla="*/ 2682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521" name="Freeform 520">
                  <a:extLst>
                    <a:ext uri="{FF2B5EF4-FFF2-40B4-BE49-F238E27FC236}">
                      <a16:creationId xmlns:a16="http://schemas.microsoft.com/office/drawing/2014/main" id="{7CBA2297-E736-9649-A257-DA205FC68D45}"/>
                    </a:ext>
                  </a:extLst>
                </p:cNvPr>
                <p:cNvSpPr>
                  <a:spLocks/>
                </p:cNvSpPr>
                <p:nvPr/>
              </p:nvSpPr>
              <p:spPr bwMode="auto">
                <a:xfrm>
                  <a:off x="2893929" y="1724658"/>
                  <a:ext cx="256615" cy="95589"/>
                </a:xfrm>
                <a:custGeom>
                  <a:avLst/>
                  <a:gdLst>
                    <a:gd name="T0" fmla="*/ 0 w 1366596"/>
                    <a:gd name="T1" fmla="*/ 0 h 809868"/>
                    <a:gd name="T2" fmla="*/ 256615 w 1366596"/>
                    <a:gd name="T3" fmla="*/ 73864 h 809868"/>
                    <a:gd name="T4" fmla="*/ 162436 w 1366596"/>
                    <a:gd name="T5" fmla="*/ 95589 h 809868"/>
                    <a:gd name="T6" fmla="*/ 864 w 1366596"/>
                    <a:gd name="T7" fmla="*/ 50510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522" name="Freeform 521">
                  <a:extLst>
                    <a:ext uri="{FF2B5EF4-FFF2-40B4-BE49-F238E27FC236}">
                      <a16:creationId xmlns:a16="http://schemas.microsoft.com/office/drawing/2014/main" id="{8B5E17A0-9AEB-254E-B9DF-F4BB1213AA72}"/>
                    </a:ext>
                  </a:extLst>
                </p:cNvPr>
                <p:cNvSpPr>
                  <a:spLocks/>
                </p:cNvSpPr>
                <p:nvPr/>
              </p:nvSpPr>
              <p:spPr bwMode="auto">
                <a:xfrm>
                  <a:off x="2418437" y="1727469"/>
                  <a:ext cx="252840" cy="92778"/>
                </a:xfrm>
                <a:custGeom>
                  <a:avLst/>
                  <a:gdLst>
                    <a:gd name="T0" fmla="*/ 249388 w 1348191"/>
                    <a:gd name="T1" fmla="*/ 0 h 791462"/>
                    <a:gd name="T2" fmla="*/ 252840 w 1348191"/>
                    <a:gd name="T3" fmla="*/ 44771 h 791462"/>
                    <a:gd name="T4" fmla="*/ 91471 w 1348191"/>
                    <a:gd name="T5" fmla="*/ 92778 h 791462"/>
                    <a:gd name="T6" fmla="*/ 0 w 1348191"/>
                    <a:gd name="T7" fmla="*/ 71741 h 791462"/>
                    <a:gd name="T8" fmla="*/ 249388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523" name="Straight Connector 522">
                  <a:extLst>
                    <a:ext uri="{FF2B5EF4-FFF2-40B4-BE49-F238E27FC236}">
                      <a16:creationId xmlns:a16="http://schemas.microsoft.com/office/drawing/2014/main" id="{4B287102-677F-0B42-B5BD-000C95E9AFD4}"/>
                    </a:ext>
                  </a:extLst>
                </p:cNvPr>
                <p:cNvCxnSpPr>
                  <a:cxnSpLocks noChangeShapeType="1"/>
                  <a:endCxn id="518" idx="2"/>
                </p:cNvCxnSpPr>
                <p:nvPr/>
              </p:nvCxnSpPr>
              <p:spPr bwMode="auto">
                <a:xfrm flipH="1" flipV="1">
                  <a:off x="2184464" y="1733091"/>
                  <a:ext cx="3773" cy="12089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524" name="Straight Connector 523">
                  <a:extLst>
                    <a:ext uri="{FF2B5EF4-FFF2-40B4-BE49-F238E27FC236}">
                      <a16:creationId xmlns:a16="http://schemas.microsoft.com/office/drawing/2014/main" id="{E463E41E-7980-2942-9FF8-4E019C920676}"/>
                    </a:ext>
                  </a:extLst>
                </p:cNvPr>
                <p:cNvCxnSpPr>
                  <a:cxnSpLocks noChangeShapeType="1"/>
                </p:cNvCxnSpPr>
                <p:nvPr/>
              </p:nvCxnSpPr>
              <p:spPr bwMode="auto">
                <a:xfrm flipH="1" flipV="1">
                  <a:off x="3380741" y="1730281"/>
                  <a:ext cx="3775" cy="12089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sp>
        <p:nvSpPr>
          <p:cNvPr id="47120" name="Text Box 167">
            <a:extLst>
              <a:ext uri="{FF2B5EF4-FFF2-40B4-BE49-F238E27FC236}">
                <a16:creationId xmlns:a16="http://schemas.microsoft.com/office/drawing/2014/main" id="{B4AEF751-EB6C-E14D-A33C-0FFC2D1244BB}"/>
              </a:ext>
            </a:extLst>
          </p:cNvPr>
          <p:cNvSpPr txBox="1">
            <a:spLocks noChangeArrowheads="1"/>
          </p:cNvSpPr>
          <p:nvPr/>
        </p:nvSpPr>
        <p:spPr bwMode="auto">
          <a:xfrm>
            <a:off x="563563" y="277813"/>
            <a:ext cx="4745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solidFill>
                  <a:srgbClr val="000099"/>
                </a:solidFill>
                <a:latin typeface="Gill Sans MT" panose="020B0502020104020203" pitchFamily="34" charset="77"/>
              </a:rPr>
              <a:t>Per-router control plane</a:t>
            </a:r>
          </a:p>
        </p:txBody>
      </p:sp>
      <p:grpSp>
        <p:nvGrpSpPr>
          <p:cNvPr id="229" name="Group 228">
            <a:extLst>
              <a:ext uri="{FF2B5EF4-FFF2-40B4-BE49-F238E27FC236}">
                <a16:creationId xmlns:a16="http://schemas.microsoft.com/office/drawing/2014/main" id="{E31CA580-5212-AE46-8558-293C21B6174A}"/>
              </a:ext>
            </a:extLst>
          </p:cNvPr>
          <p:cNvGrpSpPr>
            <a:grpSpLocks/>
          </p:cNvGrpSpPr>
          <p:nvPr/>
        </p:nvGrpSpPr>
        <p:grpSpPr bwMode="auto">
          <a:xfrm>
            <a:off x="1828800" y="2686050"/>
            <a:ext cx="5111750" cy="879475"/>
            <a:chOff x="1866825" y="707349"/>
            <a:chExt cx="5112820" cy="879389"/>
          </a:xfrm>
        </p:grpSpPr>
        <p:sp>
          <p:nvSpPr>
            <p:cNvPr id="233" name="Oval 232">
              <a:extLst>
                <a:ext uri="{FF2B5EF4-FFF2-40B4-BE49-F238E27FC236}">
                  <a16:creationId xmlns:a16="http://schemas.microsoft.com/office/drawing/2014/main" id="{B5E375DC-F23B-1440-92BC-E99F4A0E2ABC}"/>
                </a:ext>
              </a:extLst>
            </p:cNvPr>
            <p:cNvSpPr/>
            <p:nvPr/>
          </p:nvSpPr>
          <p:spPr>
            <a:xfrm>
              <a:off x="1866825" y="785129"/>
              <a:ext cx="954288" cy="492077"/>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82" name="TextBox 233">
              <a:extLst>
                <a:ext uri="{FF2B5EF4-FFF2-40B4-BE49-F238E27FC236}">
                  <a16:creationId xmlns:a16="http://schemas.microsoft.com/office/drawing/2014/main" id="{63D90575-BBD9-5A42-8BBF-67B8F9C50DD0}"/>
                </a:ext>
              </a:extLst>
            </p:cNvPr>
            <p:cNvSpPr txBox="1">
              <a:spLocks noChangeArrowheads="1"/>
            </p:cNvSpPr>
            <p:nvPr/>
          </p:nvSpPr>
          <p:spPr bwMode="auto">
            <a:xfrm>
              <a:off x="1891781" y="783191"/>
              <a:ext cx="910613" cy="4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1475"/>
                </a:lnSpc>
              </a:pPr>
              <a:r>
                <a:rPr lang="en-US" altLang="en-US" sz="1400"/>
                <a:t>Routing</a:t>
              </a:r>
            </a:p>
            <a:p>
              <a:pPr algn="ctr">
                <a:lnSpc>
                  <a:spcPts val="1475"/>
                </a:lnSpc>
              </a:pPr>
              <a:r>
                <a:rPr lang="en-US" altLang="en-US" sz="1400"/>
                <a:t>Algorithm</a:t>
              </a:r>
            </a:p>
          </p:txBody>
        </p:sp>
        <p:cxnSp>
          <p:nvCxnSpPr>
            <p:cNvPr id="235" name="Straight Arrow Connector 234">
              <a:extLst>
                <a:ext uri="{FF2B5EF4-FFF2-40B4-BE49-F238E27FC236}">
                  <a16:creationId xmlns:a16="http://schemas.microsoft.com/office/drawing/2014/main" id="{080316BD-B5F1-F344-8777-8EEFB2AA7E36}"/>
                </a:ext>
              </a:extLst>
            </p:cNvPr>
            <p:cNvCxnSpPr/>
            <p:nvPr/>
          </p:nvCxnSpPr>
          <p:spPr>
            <a:xfrm flipV="1">
              <a:off x="2833815" y="807352"/>
              <a:ext cx="1517968" cy="214291"/>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a:extLst>
                <a:ext uri="{FF2B5EF4-FFF2-40B4-BE49-F238E27FC236}">
                  <a16:creationId xmlns:a16="http://schemas.microsoft.com/office/drawing/2014/main" id="{83BE983A-9D20-3A4B-A974-CE29530EE4E5}"/>
                </a:ext>
              </a:extLst>
            </p:cNvPr>
            <p:cNvCxnSpPr/>
            <p:nvPr/>
          </p:nvCxnSpPr>
          <p:spPr>
            <a:xfrm>
              <a:off x="2751248" y="1201014"/>
              <a:ext cx="797092" cy="279373"/>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7" name="Straight Arrow Connector 236">
              <a:extLst>
                <a:ext uri="{FF2B5EF4-FFF2-40B4-BE49-F238E27FC236}">
                  <a16:creationId xmlns:a16="http://schemas.microsoft.com/office/drawing/2014/main" id="{92B421F7-AA2F-D541-BF18-74D37D1F3CA3}"/>
                </a:ext>
              </a:extLst>
            </p:cNvPr>
            <p:cNvCxnSpPr/>
            <p:nvPr/>
          </p:nvCxnSpPr>
          <p:spPr>
            <a:xfrm>
              <a:off x="4685228" y="894656"/>
              <a:ext cx="892362" cy="509538"/>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a:extLst>
                <a:ext uri="{FF2B5EF4-FFF2-40B4-BE49-F238E27FC236}">
                  <a16:creationId xmlns:a16="http://schemas.microsoft.com/office/drawing/2014/main" id="{B7FE6002-2F5D-2A45-961E-E055A3D3AD97}"/>
                </a:ext>
              </a:extLst>
            </p:cNvPr>
            <p:cNvCxnSpPr/>
            <p:nvPr/>
          </p:nvCxnSpPr>
          <p:spPr>
            <a:xfrm>
              <a:off x="4801139" y="801003"/>
              <a:ext cx="1695805" cy="130162"/>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9" name="Oval 238">
              <a:extLst>
                <a:ext uri="{FF2B5EF4-FFF2-40B4-BE49-F238E27FC236}">
                  <a16:creationId xmlns:a16="http://schemas.microsoft.com/office/drawing/2014/main" id="{DFD23733-2457-1141-9E55-74AD98B888C5}"/>
                </a:ext>
              </a:extLst>
            </p:cNvPr>
            <p:cNvSpPr/>
            <p:nvPr/>
          </p:nvSpPr>
          <p:spPr>
            <a:xfrm>
              <a:off x="6558870" y="894656"/>
              <a:ext cx="420775" cy="180957"/>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0" name="Oval 239">
              <a:extLst>
                <a:ext uri="{FF2B5EF4-FFF2-40B4-BE49-F238E27FC236}">
                  <a16:creationId xmlns:a16="http://schemas.microsoft.com/office/drawing/2014/main" id="{F0423623-DB0C-344E-AF69-4A20D61174E7}"/>
                </a:ext>
              </a:extLst>
            </p:cNvPr>
            <p:cNvSpPr/>
            <p:nvPr/>
          </p:nvSpPr>
          <p:spPr>
            <a:xfrm>
              <a:off x="5572826" y="1404194"/>
              <a:ext cx="420776" cy="182544"/>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1" name="Oval 240">
              <a:extLst>
                <a:ext uri="{FF2B5EF4-FFF2-40B4-BE49-F238E27FC236}">
                  <a16:creationId xmlns:a16="http://schemas.microsoft.com/office/drawing/2014/main" id="{782776C1-A89A-A643-AC64-C32AE0C97285}"/>
                </a:ext>
              </a:extLst>
            </p:cNvPr>
            <p:cNvSpPr/>
            <p:nvPr/>
          </p:nvSpPr>
          <p:spPr>
            <a:xfrm>
              <a:off x="4367661" y="707349"/>
              <a:ext cx="420775" cy="182545"/>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2" name="Oval 241">
              <a:extLst>
                <a:ext uri="{FF2B5EF4-FFF2-40B4-BE49-F238E27FC236}">
                  <a16:creationId xmlns:a16="http://schemas.microsoft.com/office/drawing/2014/main" id="{9A93CBB7-DE03-BD47-92BA-F750335B51F9}"/>
                </a:ext>
              </a:extLst>
            </p:cNvPr>
            <p:cNvSpPr/>
            <p:nvPr/>
          </p:nvSpPr>
          <p:spPr>
            <a:xfrm>
              <a:off x="3572157" y="1402606"/>
              <a:ext cx="420776" cy="180957"/>
            </a:xfrm>
            <a:prstGeom prst="ellipse">
              <a:avLst/>
            </a:prstGeom>
            <a:solidFill>
              <a:srgbClr val="CC0000">
                <a:alpha val="28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3" name="Straight Arrow Connector 242">
              <a:extLst>
                <a:ext uri="{FF2B5EF4-FFF2-40B4-BE49-F238E27FC236}">
                  <a16:creationId xmlns:a16="http://schemas.microsoft.com/office/drawing/2014/main" id="{56ED6B25-B446-554B-9C2C-7E83D6D1CE4E}"/>
                </a:ext>
              </a:extLst>
            </p:cNvPr>
            <p:cNvCxnSpPr/>
            <p:nvPr/>
          </p:nvCxnSpPr>
          <p:spPr>
            <a:xfrm>
              <a:off x="2821113" y="1105773"/>
              <a:ext cx="2739010" cy="339692"/>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a:extLst>
                <a:ext uri="{FF2B5EF4-FFF2-40B4-BE49-F238E27FC236}">
                  <a16:creationId xmlns:a16="http://schemas.microsoft.com/office/drawing/2014/main" id="{043F2F76-8CAF-1047-9834-9D410777BD86}"/>
                </a:ext>
              </a:extLst>
            </p:cNvPr>
            <p:cNvCxnSpPr>
              <a:endCxn id="239" idx="2"/>
            </p:cNvCxnSpPr>
            <p:nvPr/>
          </p:nvCxnSpPr>
          <p:spPr>
            <a:xfrm flipV="1">
              <a:off x="3997696" y="985135"/>
              <a:ext cx="2561174" cy="469854"/>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5" name="Straight Arrow Connector 244">
              <a:extLst>
                <a:ext uri="{FF2B5EF4-FFF2-40B4-BE49-F238E27FC236}">
                  <a16:creationId xmlns:a16="http://schemas.microsoft.com/office/drawing/2014/main" id="{53588790-CF37-4A45-88CC-2EF9C8C4EDB5}"/>
                </a:ext>
              </a:extLst>
            </p:cNvPr>
            <p:cNvCxnSpPr/>
            <p:nvPr/>
          </p:nvCxnSpPr>
          <p:spPr>
            <a:xfrm flipV="1">
              <a:off x="3991345" y="1508959"/>
              <a:ext cx="1581481" cy="0"/>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a:extLst>
                <a:ext uri="{FF2B5EF4-FFF2-40B4-BE49-F238E27FC236}">
                  <a16:creationId xmlns:a16="http://schemas.microsoft.com/office/drawing/2014/main" id="{0454E17A-86EF-C64B-9B0B-788F9DEF402A}"/>
                </a:ext>
              </a:extLst>
            </p:cNvPr>
            <p:cNvCxnSpPr/>
            <p:nvPr/>
          </p:nvCxnSpPr>
          <p:spPr>
            <a:xfrm flipV="1">
              <a:off x="5996777" y="1083550"/>
              <a:ext cx="751044" cy="396836"/>
            </a:xfrm>
            <a:prstGeom prst="straightConnector1">
              <a:avLst/>
            </a:prstGeom>
            <a:ln w="2540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47122" name="TextBox 257">
            <a:extLst>
              <a:ext uri="{FF2B5EF4-FFF2-40B4-BE49-F238E27FC236}">
                <a16:creationId xmlns:a16="http://schemas.microsoft.com/office/drawing/2014/main" id="{C6507F9D-205E-AC4A-B158-5BFB9A449E3B}"/>
              </a:ext>
            </a:extLst>
          </p:cNvPr>
          <p:cNvSpPr txBox="1">
            <a:spLocks noChangeArrowheads="1"/>
          </p:cNvSpPr>
          <p:nvPr/>
        </p:nvSpPr>
        <p:spPr bwMode="auto">
          <a:xfrm>
            <a:off x="635000" y="1154113"/>
            <a:ext cx="8158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Individual routing algorithm components </a:t>
            </a:r>
            <a:r>
              <a:rPr lang="en-US" altLang="en-US" i="1" dirty="0">
                <a:solidFill>
                  <a:srgbClr val="000090"/>
                </a:solidFill>
              </a:rPr>
              <a:t>in each and every router </a:t>
            </a:r>
            <a:r>
              <a:rPr lang="en-US" altLang="en-US" dirty="0"/>
              <a:t>interact/exchange information in the control plane</a:t>
            </a:r>
          </a:p>
        </p:txBody>
      </p:sp>
      <p:grpSp>
        <p:nvGrpSpPr>
          <p:cNvPr id="23" name="Group 22">
            <a:extLst>
              <a:ext uri="{FF2B5EF4-FFF2-40B4-BE49-F238E27FC236}">
                <a16:creationId xmlns:a16="http://schemas.microsoft.com/office/drawing/2014/main" id="{9C7EDC26-AB03-C449-92AF-669798DB1249}"/>
              </a:ext>
            </a:extLst>
          </p:cNvPr>
          <p:cNvGrpSpPr>
            <a:grpSpLocks/>
          </p:cNvGrpSpPr>
          <p:nvPr/>
        </p:nvGrpSpPr>
        <p:grpSpPr bwMode="auto">
          <a:xfrm>
            <a:off x="1557338" y="3074988"/>
            <a:ext cx="6375400" cy="1047750"/>
            <a:chOff x="1557338" y="3074988"/>
            <a:chExt cx="6375400" cy="1047750"/>
          </a:xfrm>
        </p:grpSpPr>
        <p:sp>
          <p:nvSpPr>
            <p:cNvPr id="47178" name="TextBox 232">
              <a:extLst>
                <a:ext uri="{FF2B5EF4-FFF2-40B4-BE49-F238E27FC236}">
                  <a16:creationId xmlns:a16="http://schemas.microsoft.com/office/drawing/2014/main" id="{A5D9E1D2-B7FA-3D41-B2FA-2DE2894032C8}"/>
                </a:ext>
              </a:extLst>
            </p:cNvPr>
            <p:cNvSpPr txBox="1">
              <a:spLocks noChangeArrowheads="1"/>
            </p:cNvSpPr>
            <p:nvPr/>
          </p:nvSpPr>
          <p:spPr bwMode="auto">
            <a:xfrm>
              <a:off x="7292975" y="3651250"/>
              <a:ext cx="5953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1463"/>
                </a:lnSpc>
              </a:pPr>
              <a:r>
                <a:rPr lang="en-US" altLang="en-US" sz="1400"/>
                <a:t>data</a:t>
              </a:r>
            </a:p>
            <a:p>
              <a:pPr algn="ctr">
                <a:lnSpc>
                  <a:spcPts val="1463"/>
                </a:lnSpc>
              </a:pPr>
              <a:r>
                <a:rPr lang="en-US" altLang="en-US" sz="1400"/>
                <a:t>plane</a:t>
              </a:r>
            </a:p>
          </p:txBody>
        </p:sp>
        <p:sp>
          <p:nvSpPr>
            <p:cNvPr id="47179" name="TextBox 233">
              <a:extLst>
                <a:ext uri="{FF2B5EF4-FFF2-40B4-BE49-F238E27FC236}">
                  <a16:creationId xmlns:a16="http://schemas.microsoft.com/office/drawing/2014/main" id="{C772B314-5271-F646-87FF-C9FD36F5E7D9}"/>
                </a:ext>
              </a:extLst>
            </p:cNvPr>
            <p:cNvSpPr txBox="1">
              <a:spLocks noChangeArrowheads="1"/>
            </p:cNvSpPr>
            <p:nvPr/>
          </p:nvSpPr>
          <p:spPr bwMode="auto">
            <a:xfrm>
              <a:off x="7224713" y="3074988"/>
              <a:ext cx="708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1463"/>
                </a:lnSpc>
              </a:pPr>
              <a:r>
                <a:rPr lang="en-US" altLang="en-US" sz="1400"/>
                <a:t>control</a:t>
              </a:r>
            </a:p>
            <a:p>
              <a:pPr algn="ctr">
                <a:lnSpc>
                  <a:spcPts val="1463"/>
                </a:lnSpc>
              </a:pPr>
              <a:r>
                <a:rPr lang="en-US" altLang="en-US" sz="1400"/>
                <a:t>plane</a:t>
              </a:r>
            </a:p>
          </p:txBody>
        </p:sp>
        <p:cxnSp>
          <p:nvCxnSpPr>
            <p:cNvPr id="232" name="Straight Connector 231">
              <a:extLst>
                <a:ext uri="{FF2B5EF4-FFF2-40B4-BE49-F238E27FC236}">
                  <a16:creationId xmlns:a16="http://schemas.microsoft.com/office/drawing/2014/main" id="{05EE47E9-D798-5B40-BCC2-362351238449}"/>
                </a:ext>
              </a:extLst>
            </p:cNvPr>
            <p:cNvCxnSpPr/>
            <p:nvPr/>
          </p:nvCxnSpPr>
          <p:spPr>
            <a:xfrm>
              <a:off x="1557338" y="3613150"/>
              <a:ext cx="6207125" cy="0"/>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19B3274C-7C17-7E44-8A99-A39E256DCEC1}"/>
              </a:ext>
            </a:extLst>
          </p:cNvPr>
          <p:cNvGrpSpPr>
            <a:grpSpLocks/>
          </p:cNvGrpSpPr>
          <p:nvPr/>
        </p:nvGrpSpPr>
        <p:grpSpPr bwMode="auto">
          <a:xfrm>
            <a:off x="1828800" y="3702050"/>
            <a:ext cx="5126038" cy="1120775"/>
            <a:chOff x="-4746102" y="4471477"/>
            <a:chExt cx="5126173" cy="1120753"/>
          </a:xfrm>
        </p:grpSpPr>
        <p:pic>
          <p:nvPicPr>
            <p:cNvPr id="47156" name="Picture 10" descr="fig42_table.pdf">
              <a:extLst>
                <a:ext uri="{FF2B5EF4-FFF2-40B4-BE49-F238E27FC236}">
                  <a16:creationId xmlns:a16="http://schemas.microsoft.com/office/drawing/2014/main" id="{8C7BA53A-71A8-A943-87C9-3B153329F6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102" y="4471477"/>
              <a:ext cx="966463" cy="96696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nvGrpSpPr>
            <p:cNvPr id="47157" name="Group 25">
              <a:extLst>
                <a:ext uri="{FF2B5EF4-FFF2-40B4-BE49-F238E27FC236}">
                  <a16:creationId xmlns:a16="http://schemas.microsoft.com/office/drawing/2014/main" id="{4CED7D6B-C249-7E47-9E32-632BA4959499}"/>
                </a:ext>
              </a:extLst>
            </p:cNvPr>
            <p:cNvGrpSpPr>
              <a:grpSpLocks/>
            </p:cNvGrpSpPr>
            <p:nvPr/>
          </p:nvGrpSpPr>
          <p:grpSpPr bwMode="auto">
            <a:xfrm>
              <a:off x="-3025264" y="5228984"/>
              <a:ext cx="3405335" cy="363246"/>
              <a:chOff x="-3025264" y="5228984"/>
              <a:chExt cx="3405335" cy="363246"/>
            </a:xfrm>
          </p:grpSpPr>
          <p:grpSp>
            <p:nvGrpSpPr>
              <p:cNvPr id="47158" name="Group 241">
                <a:extLst>
                  <a:ext uri="{FF2B5EF4-FFF2-40B4-BE49-F238E27FC236}">
                    <a16:creationId xmlns:a16="http://schemas.microsoft.com/office/drawing/2014/main" id="{8C1F2186-D1D9-BB43-A604-09240A540BB9}"/>
                  </a:ext>
                </a:extLst>
              </p:cNvPr>
              <p:cNvGrpSpPr>
                <a:grpSpLocks/>
              </p:cNvGrpSpPr>
              <p:nvPr/>
            </p:nvGrpSpPr>
            <p:grpSpPr bwMode="auto">
              <a:xfrm>
                <a:off x="-3025264" y="5262858"/>
                <a:ext cx="430360" cy="329372"/>
                <a:chOff x="2931664" y="3912603"/>
                <a:chExt cx="430450" cy="329314"/>
              </a:xfrm>
            </p:grpSpPr>
            <p:sp>
              <p:nvSpPr>
                <p:cNvPr id="92" name="Rectangle 91">
                  <a:extLst>
                    <a:ext uri="{FF2B5EF4-FFF2-40B4-BE49-F238E27FC236}">
                      <a16:creationId xmlns:a16="http://schemas.microsoft.com/office/drawing/2014/main" id="{4C3B8B30-8DF8-1540-92EC-E84919F2D1A1}"/>
                    </a:ext>
                  </a:extLst>
                </p:cNvPr>
                <p:cNvSpPr/>
                <p:nvPr/>
              </p:nvSpPr>
              <p:spPr>
                <a:xfrm>
                  <a:off x="2936485" y="3908607"/>
                  <a:ext cx="425550" cy="333310"/>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3" name="Straight Connector 92">
                  <a:extLst>
                    <a:ext uri="{FF2B5EF4-FFF2-40B4-BE49-F238E27FC236}">
                      <a16:creationId xmlns:a16="http://schemas.microsoft.com/office/drawing/2014/main" id="{8C5EF657-3912-B44E-A08F-D4ECC7CAC055}"/>
                    </a:ext>
                  </a:extLst>
                </p:cNvPr>
                <p:cNvCxnSpPr/>
                <p:nvPr/>
              </p:nvCxnSpPr>
              <p:spPr>
                <a:xfrm>
                  <a:off x="2931721" y="4003838"/>
                  <a:ext cx="42555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D594C53-0FB1-3048-9913-D4F0F7F12785}"/>
                    </a:ext>
                  </a:extLst>
                </p:cNvPr>
                <p:cNvCxnSpPr/>
                <p:nvPr/>
              </p:nvCxnSpPr>
              <p:spPr>
                <a:xfrm>
                  <a:off x="2931721" y="4067326"/>
                  <a:ext cx="42555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D90AC1AC-3DD6-924C-93E4-4EB816B2974F}"/>
                    </a:ext>
                  </a:extLst>
                </p:cNvPr>
                <p:cNvCxnSpPr>
                  <a:stCxn id="92" idx="2"/>
                </p:cNvCxnSpPr>
                <p:nvPr/>
              </p:nvCxnSpPr>
              <p:spPr>
                <a:xfrm flipH="1" flipV="1">
                  <a:off x="3147672" y="4003838"/>
                  <a:ext cx="1588" cy="238079"/>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159" name="Group 444">
                <a:extLst>
                  <a:ext uri="{FF2B5EF4-FFF2-40B4-BE49-F238E27FC236}">
                    <a16:creationId xmlns:a16="http://schemas.microsoft.com/office/drawing/2014/main" id="{BF008D70-679A-7044-BAD1-91122ABA37FF}"/>
                  </a:ext>
                </a:extLst>
              </p:cNvPr>
              <p:cNvGrpSpPr>
                <a:grpSpLocks/>
              </p:cNvGrpSpPr>
              <p:nvPr/>
            </p:nvGrpSpPr>
            <p:grpSpPr bwMode="auto">
              <a:xfrm>
                <a:off x="-2217227" y="5261364"/>
                <a:ext cx="430361" cy="329307"/>
                <a:chOff x="2931664" y="3912603"/>
                <a:chExt cx="430450" cy="329314"/>
              </a:xfrm>
            </p:grpSpPr>
            <p:sp>
              <p:nvSpPr>
                <p:cNvPr id="448" name="Rectangle 447">
                  <a:extLst>
                    <a:ext uri="{FF2B5EF4-FFF2-40B4-BE49-F238E27FC236}">
                      <a16:creationId xmlns:a16="http://schemas.microsoft.com/office/drawing/2014/main" id="{3F7881F6-BB32-444D-9EA2-72B04DB76B4F}"/>
                    </a:ext>
                  </a:extLst>
                </p:cNvPr>
                <p:cNvSpPr/>
                <p:nvPr/>
              </p:nvSpPr>
              <p:spPr>
                <a:xfrm>
                  <a:off x="2936506" y="3908513"/>
                  <a:ext cx="425549" cy="333376"/>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49" name="Straight Connector 448">
                  <a:extLst>
                    <a:ext uri="{FF2B5EF4-FFF2-40B4-BE49-F238E27FC236}">
                      <a16:creationId xmlns:a16="http://schemas.microsoft.com/office/drawing/2014/main" id="{05DCD59F-E307-6743-B357-9769AABFDC65}"/>
                    </a:ext>
                  </a:extLst>
                </p:cNvPr>
                <p:cNvCxnSpPr/>
                <p:nvPr/>
              </p:nvCxnSpPr>
              <p:spPr>
                <a:xfrm>
                  <a:off x="2931743" y="4003763"/>
                  <a:ext cx="42554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5393EED5-BFC0-9447-B05D-EFB6F18FBEDF}"/>
                    </a:ext>
                  </a:extLst>
                </p:cNvPr>
                <p:cNvCxnSpPr/>
                <p:nvPr/>
              </p:nvCxnSpPr>
              <p:spPr>
                <a:xfrm>
                  <a:off x="2931743" y="4067263"/>
                  <a:ext cx="42554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14AFA8D8-2264-9D40-854A-9E9739A41E38}"/>
                    </a:ext>
                  </a:extLst>
                </p:cNvPr>
                <p:cNvCxnSpPr>
                  <a:stCxn id="448" idx="2"/>
                </p:cNvCxnSpPr>
                <p:nvPr/>
              </p:nvCxnSpPr>
              <p:spPr>
                <a:xfrm flipH="1" flipV="1">
                  <a:off x="3147693" y="4003763"/>
                  <a:ext cx="1587" cy="2381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160" name="Group 473">
                <a:extLst>
                  <a:ext uri="{FF2B5EF4-FFF2-40B4-BE49-F238E27FC236}">
                    <a16:creationId xmlns:a16="http://schemas.microsoft.com/office/drawing/2014/main" id="{D5121F36-60DE-7247-B11E-31C72BC93AB0}"/>
                  </a:ext>
                </a:extLst>
              </p:cNvPr>
              <p:cNvGrpSpPr>
                <a:grpSpLocks/>
              </p:cNvGrpSpPr>
              <p:nvPr/>
            </p:nvGrpSpPr>
            <p:grpSpPr bwMode="auto">
              <a:xfrm>
                <a:off x="-1034539" y="5261364"/>
                <a:ext cx="430360" cy="329307"/>
                <a:chOff x="2931664" y="3912603"/>
                <a:chExt cx="430450" cy="329314"/>
              </a:xfrm>
            </p:grpSpPr>
            <p:sp>
              <p:nvSpPr>
                <p:cNvPr id="477" name="Rectangle 476">
                  <a:extLst>
                    <a:ext uri="{FF2B5EF4-FFF2-40B4-BE49-F238E27FC236}">
                      <a16:creationId xmlns:a16="http://schemas.microsoft.com/office/drawing/2014/main" id="{AC79A61A-2B84-7E4A-8E7D-5BD5CF2A0203}"/>
                    </a:ext>
                  </a:extLst>
                </p:cNvPr>
                <p:cNvSpPr/>
                <p:nvPr/>
              </p:nvSpPr>
              <p:spPr>
                <a:xfrm>
                  <a:off x="2936538" y="3908513"/>
                  <a:ext cx="425550" cy="333376"/>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78" name="Straight Connector 477">
                  <a:extLst>
                    <a:ext uri="{FF2B5EF4-FFF2-40B4-BE49-F238E27FC236}">
                      <a16:creationId xmlns:a16="http://schemas.microsoft.com/office/drawing/2014/main" id="{1F236879-DE47-2F44-95B4-820BD212D213}"/>
                    </a:ext>
                  </a:extLst>
                </p:cNvPr>
                <p:cNvCxnSpPr/>
                <p:nvPr/>
              </p:nvCxnSpPr>
              <p:spPr>
                <a:xfrm>
                  <a:off x="2931774" y="4003763"/>
                  <a:ext cx="42555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5F6BBCCC-E2BE-924B-ABB5-5A363F4738AE}"/>
                    </a:ext>
                  </a:extLst>
                </p:cNvPr>
                <p:cNvCxnSpPr/>
                <p:nvPr/>
              </p:nvCxnSpPr>
              <p:spPr>
                <a:xfrm>
                  <a:off x="2931774" y="4067263"/>
                  <a:ext cx="42555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23945C0C-F805-2642-B6B0-142663B0A5D0}"/>
                    </a:ext>
                  </a:extLst>
                </p:cNvPr>
                <p:cNvCxnSpPr>
                  <a:stCxn id="477" idx="2"/>
                </p:cNvCxnSpPr>
                <p:nvPr/>
              </p:nvCxnSpPr>
              <p:spPr>
                <a:xfrm flipH="1" flipV="1">
                  <a:off x="3147725" y="4003763"/>
                  <a:ext cx="1588" cy="2381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161" name="Group 502">
                <a:extLst>
                  <a:ext uri="{FF2B5EF4-FFF2-40B4-BE49-F238E27FC236}">
                    <a16:creationId xmlns:a16="http://schemas.microsoft.com/office/drawing/2014/main" id="{2E87A15F-B9C0-924C-AE49-8E884FBB734F}"/>
                  </a:ext>
                </a:extLst>
              </p:cNvPr>
              <p:cNvGrpSpPr>
                <a:grpSpLocks/>
              </p:cNvGrpSpPr>
              <p:nvPr/>
            </p:nvGrpSpPr>
            <p:grpSpPr bwMode="auto">
              <a:xfrm>
                <a:off x="-50289" y="5228984"/>
                <a:ext cx="430360" cy="350559"/>
                <a:chOff x="2931664" y="3912603"/>
                <a:chExt cx="430450" cy="329314"/>
              </a:xfrm>
            </p:grpSpPr>
            <p:sp>
              <p:nvSpPr>
                <p:cNvPr id="506" name="Rectangle 505">
                  <a:extLst>
                    <a:ext uri="{FF2B5EF4-FFF2-40B4-BE49-F238E27FC236}">
                      <a16:creationId xmlns:a16="http://schemas.microsoft.com/office/drawing/2014/main" id="{2FFAE926-7D77-1646-B182-D941E923FCCB}"/>
                    </a:ext>
                  </a:extLst>
                </p:cNvPr>
                <p:cNvSpPr/>
                <p:nvPr/>
              </p:nvSpPr>
              <p:spPr>
                <a:xfrm>
                  <a:off x="2936564" y="3912336"/>
                  <a:ext cx="425550" cy="329569"/>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07" name="Straight Connector 506">
                  <a:extLst>
                    <a:ext uri="{FF2B5EF4-FFF2-40B4-BE49-F238E27FC236}">
                      <a16:creationId xmlns:a16="http://schemas.microsoft.com/office/drawing/2014/main" id="{9EEBC629-A481-DC4B-9DE6-AE4E17AB4592}"/>
                    </a:ext>
                  </a:extLst>
                </p:cNvPr>
                <p:cNvCxnSpPr/>
                <p:nvPr/>
              </p:nvCxnSpPr>
              <p:spPr>
                <a:xfrm>
                  <a:off x="2931800" y="4003303"/>
                  <a:ext cx="42555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137B8381-F261-F748-AF00-C1EB109150B5}"/>
                    </a:ext>
                  </a:extLst>
                </p:cNvPr>
                <p:cNvCxnSpPr/>
                <p:nvPr/>
              </p:nvCxnSpPr>
              <p:spPr>
                <a:xfrm>
                  <a:off x="2931800" y="4067428"/>
                  <a:ext cx="42555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BC66B356-21CA-7B41-B9AD-0C1A6E6EE95C}"/>
                    </a:ext>
                  </a:extLst>
                </p:cNvPr>
                <p:cNvCxnSpPr>
                  <a:stCxn id="506" idx="2"/>
                </p:cNvCxnSpPr>
                <p:nvPr/>
              </p:nvCxnSpPr>
              <p:spPr>
                <a:xfrm flipH="1" flipV="1">
                  <a:off x="3147751" y="4003303"/>
                  <a:ext cx="1588" cy="238602"/>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5" name="Group 24">
            <a:extLst>
              <a:ext uri="{FF2B5EF4-FFF2-40B4-BE49-F238E27FC236}">
                <a16:creationId xmlns:a16="http://schemas.microsoft.com/office/drawing/2014/main" id="{2C15E8FC-B6B2-164D-A44E-6B9CB4ED7A7C}"/>
              </a:ext>
            </a:extLst>
          </p:cNvPr>
          <p:cNvGrpSpPr>
            <a:grpSpLocks/>
          </p:cNvGrpSpPr>
          <p:nvPr/>
        </p:nvGrpSpPr>
        <p:grpSpPr bwMode="auto">
          <a:xfrm>
            <a:off x="2282825" y="2882900"/>
            <a:ext cx="4437063" cy="1577975"/>
            <a:chOff x="-4267279" y="3655204"/>
            <a:chExt cx="4437063" cy="1578510"/>
          </a:xfrm>
        </p:grpSpPr>
        <p:cxnSp>
          <p:nvCxnSpPr>
            <p:cNvPr id="111" name="Straight Arrow Connector 110">
              <a:extLst>
                <a:ext uri="{FF2B5EF4-FFF2-40B4-BE49-F238E27FC236}">
                  <a16:creationId xmlns:a16="http://schemas.microsoft.com/office/drawing/2014/main" id="{FC57F183-C96A-DA48-8BE2-6557B2A3348F}"/>
                </a:ext>
              </a:extLst>
            </p:cNvPr>
            <p:cNvCxnSpPr/>
            <p:nvPr/>
          </p:nvCxnSpPr>
          <p:spPr bwMode="auto">
            <a:xfrm>
              <a:off x="-4267279" y="4047450"/>
              <a:ext cx="0" cy="422418"/>
            </a:xfrm>
            <a:prstGeom prst="straightConnector1">
              <a:avLst/>
            </a:prstGeom>
            <a:ln w="12700">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F2B0696F-55F5-2B45-9146-A9BE3238D6E7}"/>
                </a:ext>
              </a:extLst>
            </p:cNvPr>
            <p:cNvCxnSpPr>
              <a:cxnSpLocks noChangeShapeType="1"/>
            </p:cNvCxnSpPr>
            <p:nvPr/>
          </p:nvCxnSpPr>
          <p:spPr bwMode="auto">
            <a:xfrm flipH="1">
              <a:off x="-2808366" y="4361882"/>
              <a:ext cx="0" cy="87183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6" name="Straight Arrow Connector 445">
              <a:extLst>
                <a:ext uri="{FF2B5EF4-FFF2-40B4-BE49-F238E27FC236}">
                  <a16:creationId xmlns:a16="http://schemas.microsoft.com/office/drawing/2014/main" id="{6540AC20-7A19-4F40-93C0-0FFCD401C866}"/>
                </a:ext>
              </a:extLst>
            </p:cNvPr>
            <p:cNvCxnSpPr>
              <a:cxnSpLocks noChangeShapeType="1"/>
            </p:cNvCxnSpPr>
            <p:nvPr/>
          </p:nvCxnSpPr>
          <p:spPr bwMode="auto">
            <a:xfrm>
              <a:off x="-2006679" y="3655204"/>
              <a:ext cx="6350" cy="157692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5" name="Straight Arrow Connector 474">
              <a:extLst>
                <a:ext uri="{FF2B5EF4-FFF2-40B4-BE49-F238E27FC236}">
                  <a16:creationId xmlns:a16="http://schemas.microsoft.com/office/drawing/2014/main" id="{07CA1C22-969E-4F48-8A0E-5128166F72B5}"/>
                </a:ext>
              </a:extLst>
            </p:cNvPr>
            <p:cNvCxnSpPr>
              <a:cxnSpLocks noChangeShapeType="1"/>
            </p:cNvCxnSpPr>
            <p:nvPr/>
          </p:nvCxnSpPr>
          <p:spPr bwMode="auto">
            <a:xfrm>
              <a:off x="-823991" y="4326945"/>
              <a:ext cx="6350" cy="90518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4" name="Straight Arrow Connector 503">
              <a:extLst>
                <a:ext uri="{FF2B5EF4-FFF2-40B4-BE49-F238E27FC236}">
                  <a16:creationId xmlns:a16="http://schemas.microsoft.com/office/drawing/2014/main" id="{9C5B3FA2-CD2E-9243-9949-B0DA08D835DC}"/>
                </a:ext>
              </a:extLst>
            </p:cNvPr>
            <p:cNvCxnSpPr>
              <a:cxnSpLocks noChangeShapeType="1"/>
            </p:cNvCxnSpPr>
            <p:nvPr/>
          </p:nvCxnSpPr>
          <p:spPr bwMode="auto">
            <a:xfrm flipH="1">
              <a:off x="166609" y="3798127"/>
              <a:ext cx="3175" cy="139906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7126" name="Slide Number Placeholder 5">
            <a:extLst>
              <a:ext uri="{FF2B5EF4-FFF2-40B4-BE49-F238E27FC236}">
                <a16:creationId xmlns:a16="http://schemas.microsoft.com/office/drawing/2014/main" id="{7ABBA58D-1EFE-F646-97BD-8D7DF590F45B}"/>
              </a:ext>
            </a:extLst>
          </p:cNvPr>
          <p:cNvSpPr>
            <a:spLocks noGrp="1"/>
          </p:cNvSpPr>
          <p:nvPr>
            <p:ph type="sldNum" sz="quarter" idx="12"/>
          </p:nvPr>
        </p:nvSpPr>
        <p:spPr>
          <a:xfrm>
            <a:off x="8456613" y="6475413"/>
            <a:ext cx="4587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5-</a:t>
            </a:r>
            <a:fld id="{4E242307-14A3-054B-95D0-BB2BED583490}" type="slidenum">
              <a:rPr lang="en-US" altLang="en-US" sz="1200">
                <a:latin typeface="Tahoma" panose="020B0604030504040204" pitchFamily="34" charset="0"/>
              </a:rPr>
              <a:pPr/>
              <a:t>7</a:t>
            </a:fld>
            <a:endParaRPr lang="en-US" altLang="en-US" sz="1200">
              <a:latin typeface="Tahoma" panose="020B0604030504040204" pitchFamily="34" charset="0"/>
            </a:endParaRPr>
          </a:p>
        </p:txBody>
      </p:sp>
      <p:sp>
        <p:nvSpPr>
          <p:cNvPr id="47127" name="Footer Placeholder 2">
            <a:extLst>
              <a:ext uri="{FF2B5EF4-FFF2-40B4-BE49-F238E27FC236}">
                <a16:creationId xmlns:a16="http://schemas.microsoft.com/office/drawing/2014/main" id="{E436C95C-BDBB-E549-A2DB-C420E24808E4}"/>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Control Plane</a:t>
            </a:r>
          </a:p>
        </p:txBody>
      </p:sp>
      <p:cxnSp>
        <p:nvCxnSpPr>
          <p:cNvPr id="227" name="Straight Connector 226">
            <a:extLst>
              <a:ext uri="{FF2B5EF4-FFF2-40B4-BE49-F238E27FC236}">
                <a16:creationId xmlns:a16="http://schemas.microsoft.com/office/drawing/2014/main" id="{6E7C174C-425E-864F-88A3-D6A05C1F39A0}"/>
              </a:ext>
            </a:extLst>
          </p:cNvPr>
          <p:cNvCxnSpPr/>
          <p:nvPr/>
        </p:nvCxnSpPr>
        <p:spPr>
          <a:xfrm flipH="1">
            <a:off x="1282700" y="5802313"/>
            <a:ext cx="1508125" cy="15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129" name="TextBox 265">
            <a:extLst>
              <a:ext uri="{FF2B5EF4-FFF2-40B4-BE49-F238E27FC236}">
                <a16:creationId xmlns:a16="http://schemas.microsoft.com/office/drawing/2014/main" id="{8FB8C2F7-91DE-D344-B49F-B3EB122CC81C}"/>
              </a:ext>
            </a:extLst>
          </p:cNvPr>
          <p:cNvSpPr txBox="1">
            <a:spLocks noChangeArrowheads="1"/>
          </p:cNvSpPr>
          <p:nvPr/>
        </p:nvSpPr>
        <p:spPr bwMode="auto">
          <a:xfrm>
            <a:off x="3198813" y="54737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1</a:t>
            </a:r>
          </a:p>
        </p:txBody>
      </p:sp>
      <p:sp>
        <p:nvSpPr>
          <p:cNvPr id="47130" name="TextBox 281">
            <a:extLst>
              <a:ext uri="{FF2B5EF4-FFF2-40B4-BE49-F238E27FC236}">
                <a16:creationId xmlns:a16="http://schemas.microsoft.com/office/drawing/2014/main" id="{227F092F-61FC-6B46-9AD1-515EB2C10948}"/>
              </a:ext>
            </a:extLst>
          </p:cNvPr>
          <p:cNvSpPr txBox="1">
            <a:spLocks noChangeArrowheads="1"/>
          </p:cNvSpPr>
          <p:nvPr/>
        </p:nvSpPr>
        <p:spPr bwMode="auto">
          <a:xfrm>
            <a:off x="3373438" y="5761038"/>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a:t>
            </a:r>
          </a:p>
        </p:txBody>
      </p:sp>
      <p:grpSp>
        <p:nvGrpSpPr>
          <p:cNvPr id="47131" name="Group 5">
            <a:extLst>
              <a:ext uri="{FF2B5EF4-FFF2-40B4-BE49-F238E27FC236}">
                <a16:creationId xmlns:a16="http://schemas.microsoft.com/office/drawing/2014/main" id="{77044489-CCA1-F04C-801C-2934795C4F34}"/>
              </a:ext>
            </a:extLst>
          </p:cNvPr>
          <p:cNvGrpSpPr>
            <a:grpSpLocks/>
          </p:cNvGrpSpPr>
          <p:nvPr/>
        </p:nvGrpSpPr>
        <p:grpSpPr bwMode="auto">
          <a:xfrm>
            <a:off x="938213" y="5237163"/>
            <a:ext cx="1616075" cy="487362"/>
            <a:chOff x="-4079003" y="2717403"/>
            <a:chExt cx="1616718" cy="488475"/>
          </a:xfrm>
        </p:grpSpPr>
        <p:sp>
          <p:nvSpPr>
            <p:cNvPr id="47145" name="Rectangle 97">
              <a:extLst>
                <a:ext uri="{FF2B5EF4-FFF2-40B4-BE49-F238E27FC236}">
                  <a16:creationId xmlns:a16="http://schemas.microsoft.com/office/drawing/2014/main" id="{91E8A1E6-0593-D045-B84F-360BCFDE8D3B}"/>
                </a:ext>
              </a:extLst>
            </p:cNvPr>
            <p:cNvSpPr>
              <a:spLocks noChangeArrowheads="1"/>
            </p:cNvSpPr>
            <p:nvPr/>
          </p:nvSpPr>
          <p:spPr bwMode="auto">
            <a:xfrm>
              <a:off x="-4052413" y="2965119"/>
              <a:ext cx="1290538" cy="208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7146" name="Rectangle 98">
              <a:extLst>
                <a:ext uri="{FF2B5EF4-FFF2-40B4-BE49-F238E27FC236}">
                  <a16:creationId xmlns:a16="http://schemas.microsoft.com/office/drawing/2014/main" id="{22F15611-8F32-EA4B-80CF-6D4B1B13BE73}"/>
                </a:ext>
              </a:extLst>
            </p:cNvPr>
            <p:cNvSpPr>
              <a:spLocks noChangeArrowheads="1"/>
            </p:cNvSpPr>
            <p:nvPr/>
          </p:nvSpPr>
          <p:spPr bwMode="auto">
            <a:xfrm>
              <a:off x="-4079003" y="2985994"/>
              <a:ext cx="1281675" cy="208750"/>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7147" name="Line 99">
              <a:extLst>
                <a:ext uri="{FF2B5EF4-FFF2-40B4-BE49-F238E27FC236}">
                  <a16:creationId xmlns:a16="http://schemas.microsoft.com/office/drawing/2014/main" id="{D361C62D-44A5-7F42-9298-B23B9FB2C58F}"/>
                </a:ext>
              </a:extLst>
            </p:cNvPr>
            <p:cNvSpPr>
              <a:spLocks noChangeShapeType="1"/>
            </p:cNvSpPr>
            <p:nvPr/>
          </p:nvSpPr>
          <p:spPr bwMode="auto">
            <a:xfrm>
              <a:off x="-2933828" y="3101502"/>
              <a:ext cx="471543"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8" name="Rectangle 104">
              <a:extLst>
                <a:ext uri="{FF2B5EF4-FFF2-40B4-BE49-F238E27FC236}">
                  <a16:creationId xmlns:a16="http://schemas.microsoft.com/office/drawing/2014/main" id="{68C75B8F-1A82-5B43-BD96-A920299CB351}"/>
                </a:ext>
              </a:extLst>
            </p:cNvPr>
            <p:cNvSpPr>
              <a:spLocks noChangeArrowheads="1"/>
            </p:cNvSpPr>
            <p:nvPr/>
          </p:nvSpPr>
          <p:spPr bwMode="auto">
            <a:xfrm>
              <a:off x="-3377007" y="2988777"/>
              <a:ext cx="476861" cy="21014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7149" name="Text Box 105">
              <a:extLst>
                <a:ext uri="{FF2B5EF4-FFF2-40B4-BE49-F238E27FC236}">
                  <a16:creationId xmlns:a16="http://schemas.microsoft.com/office/drawing/2014/main" id="{AE23B661-D5D9-BB4D-B3E8-69A69E15CAC8}"/>
                </a:ext>
              </a:extLst>
            </p:cNvPr>
            <p:cNvSpPr txBox="1">
              <a:spLocks noChangeArrowheads="1"/>
            </p:cNvSpPr>
            <p:nvPr/>
          </p:nvSpPr>
          <p:spPr bwMode="auto">
            <a:xfrm>
              <a:off x="-3430189" y="2965119"/>
              <a:ext cx="581451" cy="24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0111</a:t>
              </a:r>
            </a:p>
          </p:txBody>
        </p:sp>
        <p:sp>
          <p:nvSpPr>
            <p:cNvPr id="47150" name="Line 119">
              <a:extLst>
                <a:ext uri="{FF2B5EF4-FFF2-40B4-BE49-F238E27FC236}">
                  <a16:creationId xmlns:a16="http://schemas.microsoft.com/office/drawing/2014/main" id="{F47AB297-7D1A-EA47-9825-8C4425EFA23C}"/>
                </a:ext>
              </a:extLst>
            </p:cNvPr>
            <p:cNvSpPr>
              <a:spLocks noChangeShapeType="1"/>
            </p:cNvSpPr>
            <p:nvPr/>
          </p:nvSpPr>
          <p:spPr bwMode="auto">
            <a:xfrm>
              <a:off x="-3621642" y="2717403"/>
              <a:ext cx="405953" cy="30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132" name="Freeform 120">
            <a:extLst>
              <a:ext uri="{FF2B5EF4-FFF2-40B4-BE49-F238E27FC236}">
                <a16:creationId xmlns:a16="http://schemas.microsoft.com/office/drawing/2014/main" id="{8AF0014F-EAFB-FC41-8002-22A13F907DEF}"/>
              </a:ext>
            </a:extLst>
          </p:cNvPr>
          <p:cNvSpPr>
            <a:spLocks/>
          </p:cNvSpPr>
          <p:nvPr/>
        </p:nvSpPr>
        <p:spPr bwMode="auto">
          <a:xfrm>
            <a:off x="2493963" y="5668963"/>
            <a:ext cx="982662" cy="233362"/>
          </a:xfrm>
          <a:custGeom>
            <a:avLst/>
            <a:gdLst>
              <a:gd name="T0" fmla="*/ 0 w 554"/>
              <a:gd name="T1" fmla="*/ 2147483647 h 167"/>
              <a:gd name="T2" fmla="*/ 2147483647 w 554"/>
              <a:gd name="T3" fmla="*/ 2147483647 h 167"/>
              <a:gd name="T4" fmla="*/ 2147483647 w 554"/>
              <a:gd name="T5" fmla="*/ 2147483647 h 167"/>
              <a:gd name="T6" fmla="*/ 0 60000 65536"/>
              <a:gd name="T7" fmla="*/ 0 60000 65536"/>
              <a:gd name="T8" fmla="*/ 0 60000 65536"/>
              <a:gd name="T9" fmla="*/ 0 w 554"/>
              <a:gd name="T10" fmla="*/ 0 h 167"/>
              <a:gd name="T11" fmla="*/ 554 w 554"/>
              <a:gd name="T12" fmla="*/ 167 h 167"/>
            </a:gdLst>
            <a:ahLst/>
            <a:cxnLst>
              <a:cxn ang="T6">
                <a:pos x="T0" y="T1"/>
              </a:cxn>
              <a:cxn ang="T7">
                <a:pos x="T2" y="T3"/>
              </a:cxn>
              <a:cxn ang="T8">
                <a:pos x="T4" y="T5"/>
              </a:cxn>
            </a:cxnLst>
            <a:rect l="T9" t="T10" r="T11" b="T12"/>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33" name="Group 357">
            <a:extLst>
              <a:ext uri="{FF2B5EF4-FFF2-40B4-BE49-F238E27FC236}">
                <a16:creationId xmlns:a16="http://schemas.microsoft.com/office/drawing/2014/main" id="{650E052C-BE7D-E94B-AFBF-F5FF57C7B36B}"/>
              </a:ext>
            </a:extLst>
          </p:cNvPr>
          <p:cNvGrpSpPr>
            <a:grpSpLocks/>
          </p:cNvGrpSpPr>
          <p:nvPr/>
        </p:nvGrpSpPr>
        <p:grpSpPr bwMode="auto">
          <a:xfrm>
            <a:off x="2714625" y="5659438"/>
            <a:ext cx="565150" cy="293687"/>
            <a:chOff x="1871277" y="1576300"/>
            <a:chExt cx="1128371" cy="437861"/>
          </a:xfrm>
        </p:grpSpPr>
        <p:sp>
          <p:nvSpPr>
            <p:cNvPr id="359" name="Oval 358">
              <a:extLst>
                <a:ext uri="{FF2B5EF4-FFF2-40B4-BE49-F238E27FC236}">
                  <a16:creationId xmlns:a16="http://schemas.microsoft.com/office/drawing/2014/main" id="{3F44CD57-4A3C-784F-B6BF-6979A66F288F}"/>
                </a:ext>
              </a:extLst>
            </p:cNvPr>
            <p:cNvSpPr>
              <a:spLocks noChangeArrowheads="1"/>
            </p:cNvSpPr>
            <p:nvPr/>
          </p:nvSpPr>
          <p:spPr bwMode="auto">
            <a:xfrm flipV="1">
              <a:off x="1874448" y="1694641"/>
              <a:ext cx="1125200"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60" name="Rectangle 359">
              <a:extLst>
                <a:ext uri="{FF2B5EF4-FFF2-40B4-BE49-F238E27FC236}">
                  <a16:creationId xmlns:a16="http://schemas.microsoft.com/office/drawing/2014/main" id="{2978ECA1-4F65-514B-AEFF-FC4A5962BCAD}"/>
                </a:ext>
              </a:extLst>
            </p:cNvPr>
            <p:cNvSpPr/>
            <p:nvPr/>
          </p:nvSpPr>
          <p:spPr bwMode="auto">
            <a:xfrm>
              <a:off x="1871277" y="1739610"/>
              <a:ext cx="1128371" cy="115975"/>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1" name="Oval 360">
              <a:extLst>
                <a:ext uri="{FF2B5EF4-FFF2-40B4-BE49-F238E27FC236}">
                  <a16:creationId xmlns:a16="http://schemas.microsoft.com/office/drawing/2014/main" id="{2435C6D9-985C-6649-BFA0-541A9AB23257}"/>
                </a:ext>
              </a:extLst>
            </p:cNvPr>
            <p:cNvSpPr>
              <a:spLocks noChangeArrowheads="1"/>
            </p:cNvSpPr>
            <p:nvPr/>
          </p:nvSpPr>
          <p:spPr bwMode="auto">
            <a:xfrm flipV="1">
              <a:off x="1871277" y="1576300"/>
              <a:ext cx="1125202"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362" name="Freeform 361">
              <a:extLst>
                <a:ext uri="{FF2B5EF4-FFF2-40B4-BE49-F238E27FC236}">
                  <a16:creationId xmlns:a16="http://schemas.microsoft.com/office/drawing/2014/main" id="{CEDFEF5D-1A66-4E4D-AFD2-4115E81EEBAD}"/>
                </a:ext>
              </a:extLst>
            </p:cNvPr>
            <p:cNvSpPr/>
            <p:nvPr/>
          </p:nvSpPr>
          <p:spPr bwMode="auto">
            <a:xfrm>
              <a:off x="2159710" y="1673339"/>
              <a:ext cx="548337"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3" name="Freeform 362">
              <a:extLst>
                <a:ext uri="{FF2B5EF4-FFF2-40B4-BE49-F238E27FC236}">
                  <a16:creationId xmlns:a16="http://schemas.microsoft.com/office/drawing/2014/main" id="{12D995EB-80DC-3A4E-919B-7F3A515298AB}"/>
                </a:ext>
              </a:extLst>
            </p:cNvPr>
            <p:cNvSpPr>
              <a:spLocks/>
            </p:cNvSpPr>
            <p:nvPr/>
          </p:nvSpPr>
          <p:spPr bwMode="auto">
            <a:xfrm>
              <a:off x="2102657" y="1633104"/>
              <a:ext cx="662442" cy="111240"/>
            </a:xfrm>
            <a:custGeom>
              <a:avLst/>
              <a:gdLst>
                <a:gd name="T0" fmla="*/ 0 w 3723451"/>
                <a:gd name="T1" fmla="*/ 27215 h 932950"/>
                <a:gd name="T2" fmla="*/ 116561 w 3723451"/>
                <a:gd name="T3" fmla="*/ 321 h 932950"/>
                <a:gd name="T4" fmla="*/ 330163 w 3723451"/>
                <a:gd name="T5" fmla="*/ 62069 h 932950"/>
                <a:gd name="T6" fmla="*/ 533941 w 3723451"/>
                <a:gd name="T7" fmla="*/ 0 h 932950"/>
                <a:gd name="T8" fmla="*/ 662442 w 3723451"/>
                <a:gd name="T9" fmla="*/ 24699 h 932950"/>
                <a:gd name="T10" fmla="*/ 566838 w 3723451"/>
                <a:gd name="T11" fmla="*/ 55071 h 932950"/>
                <a:gd name="T12" fmla="*/ 536057 w 3723451"/>
                <a:gd name="T13" fmla="*/ 46883 h 932950"/>
                <a:gd name="T14" fmla="*/ 333916 w 3723451"/>
                <a:gd name="T15" fmla="*/ 111240 h 932950"/>
                <a:gd name="T16" fmla="*/ 126604 w 3723451"/>
                <a:gd name="T17" fmla="*/ 49250 h 932950"/>
                <a:gd name="T18" fmla="*/ 93085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64" name="Freeform 363">
              <a:extLst>
                <a:ext uri="{FF2B5EF4-FFF2-40B4-BE49-F238E27FC236}">
                  <a16:creationId xmlns:a16="http://schemas.microsoft.com/office/drawing/2014/main" id="{1E9F1573-39AD-2142-A78D-781F35AD9B2D}"/>
                </a:ext>
              </a:extLst>
            </p:cNvPr>
            <p:cNvSpPr>
              <a:spLocks/>
            </p:cNvSpPr>
            <p:nvPr/>
          </p:nvSpPr>
          <p:spPr bwMode="auto">
            <a:xfrm>
              <a:off x="2536889" y="1727776"/>
              <a:ext cx="244059" cy="97039"/>
            </a:xfrm>
            <a:custGeom>
              <a:avLst/>
              <a:gdLst>
                <a:gd name="T0" fmla="*/ 0 w 1366596"/>
                <a:gd name="T1" fmla="*/ 0 h 809868"/>
                <a:gd name="T2" fmla="*/ 244059 w 1366596"/>
                <a:gd name="T3" fmla="*/ 74985 h 809868"/>
                <a:gd name="T4" fmla="*/ 154488 w 1366596"/>
                <a:gd name="T5" fmla="*/ 97039 h 809868"/>
                <a:gd name="T6" fmla="*/ 822 w 1366596"/>
                <a:gd name="T7" fmla="*/ 5127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365" name="Freeform 364">
              <a:extLst>
                <a:ext uri="{FF2B5EF4-FFF2-40B4-BE49-F238E27FC236}">
                  <a16:creationId xmlns:a16="http://schemas.microsoft.com/office/drawing/2014/main" id="{8FC9E9C7-97A8-5943-A83A-7D65D5A41666}"/>
                </a:ext>
              </a:extLst>
            </p:cNvPr>
            <p:cNvSpPr>
              <a:spLocks/>
            </p:cNvSpPr>
            <p:nvPr/>
          </p:nvSpPr>
          <p:spPr bwMode="auto">
            <a:xfrm>
              <a:off x="2089979" y="1730143"/>
              <a:ext cx="240888" cy="97040"/>
            </a:xfrm>
            <a:custGeom>
              <a:avLst/>
              <a:gdLst>
                <a:gd name="T0" fmla="*/ 237599 w 1348191"/>
                <a:gd name="T1" fmla="*/ 0 h 791462"/>
                <a:gd name="T2" fmla="*/ 240888 w 1348191"/>
                <a:gd name="T3" fmla="*/ 46827 h 791462"/>
                <a:gd name="T4" fmla="*/ 87147 w 1348191"/>
                <a:gd name="T5" fmla="*/ 97040 h 791462"/>
                <a:gd name="T6" fmla="*/ 0 w 1348191"/>
                <a:gd name="T7" fmla="*/ 75037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cxnSp>
          <p:nvCxnSpPr>
            <p:cNvPr id="366" name="Straight Connector 365">
              <a:extLst>
                <a:ext uri="{FF2B5EF4-FFF2-40B4-BE49-F238E27FC236}">
                  <a16:creationId xmlns:a16="http://schemas.microsoft.com/office/drawing/2014/main" id="{AC5D1956-2B16-424B-8A83-EDFFA70EB9DE}"/>
                </a:ext>
              </a:extLst>
            </p:cNvPr>
            <p:cNvCxnSpPr>
              <a:cxnSpLocks noChangeShapeType="1"/>
              <a:endCxn id="361" idx="2"/>
            </p:cNvCxnSpPr>
            <p:nvPr/>
          </p:nvCxnSpPr>
          <p:spPr bwMode="auto">
            <a:xfrm flipH="1" flipV="1">
              <a:off x="1871277" y="1737244"/>
              <a:ext cx="3171"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67" name="Straight Connector 366">
              <a:extLst>
                <a:ext uri="{FF2B5EF4-FFF2-40B4-BE49-F238E27FC236}">
                  <a16:creationId xmlns:a16="http://schemas.microsoft.com/office/drawing/2014/main" id="{DFFD705A-0927-A141-BF90-8218F6AE465D}"/>
                </a:ext>
              </a:extLst>
            </p:cNvPr>
            <p:cNvCxnSpPr>
              <a:cxnSpLocks noChangeShapeType="1"/>
            </p:cNvCxnSpPr>
            <p:nvPr/>
          </p:nvCxnSpPr>
          <p:spPr bwMode="auto">
            <a:xfrm flipH="1" flipV="1">
              <a:off x="2996479" y="1734876"/>
              <a:ext cx="3169" cy="123075"/>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47134" name="TextBox 6">
            <a:extLst>
              <a:ext uri="{FF2B5EF4-FFF2-40B4-BE49-F238E27FC236}">
                <a16:creationId xmlns:a16="http://schemas.microsoft.com/office/drawing/2014/main" id="{AD915FC6-D3E8-574A-8EEB-D4C7DE817BE3}"/>
              </a:ext>
            </a:extLst>
          </p:cNvPr>
          <p:cNvSpPr txBox="1">
            <a:spLocks noChangeArrowheads="1"/>
          </p:cNvSpPr>
          <p:nvPr/>
        </p:nvSpPr>
        <p:spPr bwMode="auto">
          <a:xfrm>
            <a:off x="196850" y="4903788"/>
            <a:ext cx="199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values in arriving </a:t>
            </a:r>
          </a:p>
          <a:p>
            <a:r>
              <a:rPr lang="en-US" altLang="en-US" sz="1400"/>
              <a:t>packet header</a:t>
            </a:r>
            <a:endParaRPr lang="en-US" altLang="en-US" sz="1800"/>
          </a:p>
        </p:txBody>
      </p:sp>
      <p:sp>
        <p:nvSpPr>
          <p:cNvPr id="47135" name="TextBox 282">
            <a:extLst>
              <a:ext uri="{FF2B5EF4-FFF2-40B4-BE49-F238E27FC236}">
                <a16:creationId xmlns:a16="http://schemas.microsoft.com/office/drawing/2014/main" id="{9C07BF5B-CDD2-074F-8D34-89975C0C878A}"/>
              </a:ext>
            </a:extLst>
          </p:cNvPr>
          <p:cNvSpPr txBox="1">
            <a:spLocks noChangeArrowheads="1"/>
          </p:cNvSpPr>
          <p:nvPr/>
        </p:nvSpPr>
        <p:spPr bwMode="auto">
          <a:xfrm>
            <a:off x="3068638" y="5862638"/>
            <a:ext cx="261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dissolve">
                                      <p:cBhvr>
                                        <p:cTn id="17" dur="500"/>
                                        <p:tgtEl>
                                          <p:spTgt spid="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27" descr="underline_base">
            <a:extLst>
              <a:ext uri="{FF2B5EF4-FFF2-40B4-BE49-F238E27FC236}">
                <a16:creationId xmlns:a16="http://schemas.microsoft.com/office/drawing/2014/main" id="{E086FF5F-02C1-D941-8838-749C47A9300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2" y="722313"/>
            <a:ext cx="37052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9219" name="Rectangle 3">
            <a:extLst>
              <a:ext uri="{FF2B5EF4-FFF2-40B4-BE49-F238E27FC236}">
                <a16:creationId xmlns:a16="http://schemas.microsoft.com/office/drawing/2014/main" id="{46C2D326-3B4D-B841-9AA9-013231B37000}"/>
              </a:ext>
            </a:extLst>
          </p:cNvPr>
          <p:cNvSpPr>
            <a:spLocks noGrp="1" noChangeArrowheads="1"/>
          </p:cNvSpPr>
          <p:nvPr>
            <p:ph type="body" idx="1"/>
          </p:nvPr>
        </p:nvSpPr>
        <p:spPr>
          <a:xfrm>
            <a:off x="5045511" y="938114"/>
            <a:ext cx="3430587" cy="1865771"/>
          </a:xfrm>
        </p:spPr>
        <p:txBody>
          <a:bodyPr/>
          <a:lstStyle/>
          <a:p>
            <a:pPr marL="233363" indent="-233363"/>
            <a:r>
              <a:rPr lang="en-US" altLang="en-US" sz="2200" dirty="0">
                <a:ea typeface="ＭＳ Ｐゴシック" panose="020B0600070205080204" pitchFamily="34" charset="-128"/>
                <a:cs typeface="ＭＳ Ｐゴシック" panose="020B0600070205080204" pitchFamily="34" charset="-128"/>
              </a:rPr>
              <a:t>DCP server formulates DHCP OFFER containing client’</a:t>
            </a:r>
            <a:r>
              <a:rPr lang="en-US" altLang="ja-JP" sz="2200" dirty="0">
                <a:ea typeface="ＭＳ Ｐゴシック" panose="020B0600070205080204" pitchFamily="34" charset="-128"/>
                <a:cs typeface="ＭＳ Ｐゴシック" panose="020B0600070205080204" pitchFamily="34" charset="-128"/>
              </a:rPr>
              <a:t>s IP address/prefix, IP address of first-hop router for client, name &amp; IP address of DNS server</a:t>
            </a:r>
          </a:p>
          <a:p>
            <a:pPr marL="233363" indent="-233363"/>
            <a:endParaRPr lang="en-US" altLang="en-US" sz="1800" dirty="0">
              <a:ea typeface="ＭＳ Ｐゴシック" panose="020B0600070205080204" pitchFamily="34" charset="-128"/>
              <a:cs typeface="ＭＳ Ｐゴシック" panose="020B0600070205080204" pitchFamily="34" charset="-128"/>
            </a:endParaRPr>
          </a:p>
        </p:txBody>
      </p:sp>
      <p:sp>
        <p:nvSpPr>
          <p:cNvPr id="96259" name="Freeform 3">
            <a:extLst>
              <a:ext uri="{FF2B5EF4-FFF2-40B4-BE49-F238E27FC236}">
                <a16:creationId xmlns:a16="http://schemas.microsoft.com/office/drawing/2014/main" id="{8A0CFC1C-64FF-9644-84F5-10B4822AE0BC}"/>
              </a:ext>
            </a:extLst>
          </p:cNvPr>
          <p:cNvSpPr>
            <a:spLocks/>
          </p:cNvSpPr>
          <p:nvPr/>
        </p:nvSpPr>
        <p:spPr bwMode="auto">
          <a:xfrm>
            <a:off x="773113" y="1428750"/>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6260" name="Line 36">
            <a:extLst>
              <a:ext uri="{FF2B5EF4-FFF2-40B4-BE49-F238E27FC236}">
                <a16:creationId xmlns:a16="http://schemas.microsoft.com/office/drawing/2014/main" id="{F276BF6D-BA3F-EB4A-A711-8BCAA33D9AC8}"/>
              </a:ext>
            </a:extLst>
          </p:cNvPr>
          <p:cNvSpPr>
            <a:spLocks noChangeShapeType="1"/>
          </p:cNvSpPr>
          <p:nvPr/>
        </p:nvSpPr>
        <p:spPr bwMode="auto">
          <a:xfrm flipV="1">
            <a:off x="3775075" y="2511425"/>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1" name="Line 43">
            <a:extLst>
              <a:ext uri="{FF2B5EF4-FFF2-40B4-BE49-F238E27FC236}">
                <a16:creationId xmlns:a16="http://schemas.microsoft.com/office/drawing/2014/main" id="{BF6C4026-227C-E543-A0C2-FA8534AFCF16}"/>
              </a:ext>
            </a:extLst>
          </p:cNvPr>
          <p:cNvSpPr>
            <a:spLocks noChangeShapeType="1"/>
          </p:cNvSpPr>
          <p:nvPr/>
        </p:nvSpPr>
        <p:spPr bwMode="auto">
          <a:xfrm flipV="1">
            <a:off x="2665413" y="2673350"/>
            <a:ext cx="695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2" name="Line 44">
            <a:extLst>
              <a:ext uri="{FF2B5EF4-FFF2-40B4-BE49-F238E27FC236}">
                <a16:creationId xmlns:a16="http://schemas.microsoft.com/office/drawing/2014/main" id="{C5EDAE64-3BCE-A845-B564-4DEFC076C49D}"/>
              </a:ext>
            </a:extLst>
          </p:cNvPr>
          <p:cNvSpPr>
            <a:spLocks noChangeShapeType="1"/>
          </p:cNvSpPr>
          <p:nvPr/>
        </p:nvSpPr>
        <p:spPr bwMode="auto">
          <a:xfrm flipV="1">
            <a:off x="3924300" y="2368550"/>
            <a:ext cx="138113" cy="1428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6263" name="Line 48">
            <a:extLst>
              <a:ext uri="{FF2B5EF4-FFF2-40B4-BE49-F238E27FC236}">
                <a16:creationId xmlns:a16="http://schemas.microsoft.com/office/drawing/2014/main" id="{767EDA88-17A5-8E4A-88EF-352338709C0F}"/>
              </a:ext>
            </a:extLst>
          </p:cNvPr>
          <p:cNvSpPr>
            <a:spLocks noChangeShapeType="1"/>
          </p:cNvSpPr>
          <p:nvPr/>
        </p:nvSpPr>
        <p:spPr bwMode="auto">
          <a:xfrm flipV="1">
            <a:off x="3279775" y="2903538"/>
            <a:ext cx="512763" cy="612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9364" name="Rectangle 148">
            <a:extLst>
              <a:ext uri="{FF2B5EF4-FFF2-40B4-BE49-F238E27FC236}">
                <a16:creationId xmlns:a16="http://schemas.microsoft.com/office/drawing/2014/main" id="{689A5941-1F55-5A43-9805-643172A999EF}"/>
              </a:ext>
            </a:extLst>
          </p:cNvPr>
          <p:cNvSpPr>
            <a:spLocks noChangeArrowheads="1"/>
          </p:cNvSpPr>
          <p:nvPr/>
        </p:nvSpPr>
        <p:spPr bwMode="auto">
          <a:xfrm>
            <a:off x="5030788" y="2930525"/>
            <a:ext cx="34210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20000"/>
              </a:spcBef>
              <a:buClr>
                <a:srgbClr val="000099"/>
              </a:buClr>
              <a:buSzPct val="100000"/>
              <a:buFont typeface="Wingdings" pitchFamily="2" charset="2"/>
              <a:buChar char="§"/>
            </a:pPr>
            <a:r>
              <a:rPr lang="en-US" altLang="en-US" sz="2200" dirty="0">
                <a:latin typeface="Gill Sans MT" panose="020B0502020104020203" pitchFamily="34" charset="77"/>
              </a:rPr>
              <a:t>encapsulation of DHCP OFFER, frame forwarded to client, </a:t>
            </a:r>
            <a:r>
              <a:rPr lang="en-US" altLang="en-US" sz="2200" dirty="0" err="1">
                <a:latin typeface="Gill Sans MT" panose="020B0502020104020203" pitchFamily="34" charset="77"/>
              </a:rPr>
              <a:t>demuxing</a:t>
            </a:r>
            <a:r>
              <a:rPr lang="en-US" altLang="en-US" sz="2200" dirty="0">
                <a:latin typeface="Gill Sans MT" panose="020B0502020104020203" pitchFamily="34" charset="77"/>
              </a:rPr>
              <a:t> up to DHCP at client</a:t>
            </a:r>
          </a:p>
        </p:txBody>
      </p:sp>
      <p:sp>
        <p:nvSpPr>
          <p:cNvPr id="50188" name="Rectangle 152">
            <a:extLst>
              <a:ext uri="{FF2B5EF4-FFF2-40B4-BE49-F238E27FC236}">
                <a16:creationId xmlns:a16="http://schemas.microsoft.com/office/drawing/2014/main" id="{E8E05923-3AE6-984C-BDAA-724F82622D48}"/>
              </a:ext>
            </a:extLst>
          </p:cNvPr>
          <p:cNvSpPr>
            <a:spLocks noGrp="1" noChangeArrowheads="1"/>
          </p:cNvSpPr>
          <p:nvPr>
            <p:ph type="title"/>
          </p:nvPr>
        </p:nvSpPr>
        <p:spPr>
          <a:xfrm>
            <a:off x="323850" y="77789"/>
            <a:ext cx="4354513" cy="590602"/>
          </a:xfrm>
        </p:spPr>
        <p:txBody>
          <a:bodyPr/>
          <a:lstStyle/>
          <a:p>
            <a:pPr>
              <a:defRPr/>
            </a:pPr>
            <a:r>
              <a:rPr lang="en-US" sz="3600" dirty="0">
                <a:cs typeface="+mj-cs"/>
              </a:rPr>
              <a:t>DHCP in operation</a:t>
            </a:r>
          </a:p>
        </p:txBody>
      </p:sp>
      <p:grpSp>
        <p:nvGrpSpPr>
          <p:cNvPr id="96266" name="Group 153">
            <a:extLst>
              <a:ext uri="{FF2B5EF4-FFF2-40B4-BE49-F238E27FC236}">
                <a16:creationId xmlns:a16="http://schemas.microsoft.com/office/drawing/2014/main" id="{FECC42E3-08F3-BD4A-BC3D-002DC02B07C7}"/>
              </a:ext>
            </a:extLst>
          </p:cNvPr>
          <p:cNvGrpSpPr>
            <a:grpSpLocks/>
          </p:cNvGrpSpPr>
          <p:nvPr/>
        </p:nvGrpSpPr>
        <p:grpSpPr bwMode="auto">
          <a:xfrm>
            <a:off x="1978025" y="2295525"/>
            <a:ext cx="850900" cy="615950"/>
            <a:chOff x="4420" y="878"/>
            <a:chExt cx="614" cy="458"/>
          </a:xfrm>
        </p:grpSpPr>
        <p:pic>
          <p:nvPicPr>
            <p:cNvPr id="96424" name="Picture 154" descr="laptop_keyboard">
              <a:extLst>
                <a:ext uri="{FF2B5EF4-FFF2-40B4-BE49-F238E27FC236}">
                  <a16:creationId xmlns:a16="http://schemas.microsoft.com/office/drawing/2014/main" id="{24FD286C-6B2E-5E49-9E40-6ECE337A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25" name="Freeform 155">
              <a:extLst>
                <a:ext uri="{FF2B5EF4-FFF2-40B4-BE49-F238E27FC236}">
                  <a16:creationId xmlns:a16="http://schemas.microsoft.com/office/drawing/2014/main" id="{864C78B6-7884-7845-A254-301E5EE1C93C}"/>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96426" name="Picture 156" descr="screen">
              <a:extLst>
                <a:ext uri="{FF2B5EF4-FFF2-40B4-BE49-F238E27FC236}">
                  <a16:creationId xmlns:a16="http://schemas.microsoft.com/office/drawing/2014/main" id="{A4E54E1C-5E98-EF45-AE76-156853F34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27" name="Freeform 157">
              <a:extLst>
                <a:ext uri="{FF2B5EF4-FFF2-40B4-BE49-F238E27FC236}">
                  <a16:creationId xmlns:a16="http://schemas.microsoft.com/office/drawing/2014/main" id="{9C09887B-88DB-CE4A-9879-F63A08DC1301}"/>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28" name="Freeform 158">
              <a:extLst>
                <a:ext uri="{FF2B5EF4-FFF2-40B4-BE49-F238E27FC236}">
                  <a16:creationId xmlns:a16="http://schemas.microsoft.com/office/drawing/2014/main" id="{6C6A0A6F-A26A-8B44-AF04-952B339EEBF9}"/>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29" name="Freeform 159">
              <a:extLst>
                <a:ext uri="{FF2B5EF4-FFF2-40B4-BE49-F238E27FC236}">
                  <a16:creationId xmlns:a16="http://schemas.microsoft.com/office/drawing/2014/main" id="{8696F609-9F54-EA45-AEF5-006205122B16}"/>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0" name="Freeform 160">
              <a:extLst>
                <a:ext uri="{FF2B5EF4-FFF2-40B4-BE49-F238E27FC236}">
                  <a16:creationId xmlns:a16="http://schemas.microsoft.com/office/drawing/2014/main" id="{A790D8D2-E499-484B-9402-889780D5A517}"/>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1" name="Freeform 161">
              <a:extLst>
                <a:ext uri="{FF2B5EF4-FFF2-40B4-BE49-F238E27FC236}">
                  <a16:creationId xmlns:a16="http://schemas.microsoft.com/office/drawing/2014/main" id="{FF33510D-D817-EF47-B71D-0253BB4FC98B}"/>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2" name="Freeform 162">
              <a:extLst>
                <a:ext uri="{FF2B5EF4-FFF2-40B4-BE49-F238E27FC236}">
                  <a16:creationId xmlns:a16="http://schemas.microsoft.com/office/drawing/2014/main" id="{F07922AF-F8BF-534D-8CFA-D6CE1AF7C124}"/>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6433" name="Group 163">
              <a:extLst>
                <a:ext uri="{FF2B5EF4-FFF2-40B4-BE49-F238E27FC236}">
                  <a16:creationId xmlns:a16="http://schemas.microsoft.com/office/drawing/2014/main" id="{F521E87E-CDFD-504E-87AC-401FC4F9F6B1}"/>
                </a:ext>
              </a:extLst>
            </p:cNvPr>
            <p:cNvGrpSpPr>
              <a:grpSpLocks/>
            </p:cNvGrpSpPr>
            <p:nvPr/>
          </p:nvGrpSpPr>
          <p:grpSpPr bwMode="auto">
            <a:xfrm>
              <a:off x="4584" y="1203"/>
              <a:ext cx="119" cy="53"/>
              <a:chOff x="1740" y="2642"/>
              <a:chExt cx="752" cy="327"/>
            </a:xfrm>
          </p:grpSpPr>
          <p:sp>
            <p:nvSpPr>
              <p:cNvPr id="96440" name="Freeform 164">
                <a:extLst>
                  <a:ext uri="{FF2B5EF4-FFF2-40B4-BE49-F238E27FC236}">
                    <a16:creationId xmlns:a16="http://schemas.microsoft.com/office/drawing/2014/main" id="{50B64933-0616-5143-B31C-8EAC83591129}"/>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41" name="Freeform 165">
                <a:extLst>
                  <a:ext uri="{FF2B5EF4-FFF2-40B4-BE49-F238E27FC236}">
                    <a16:creationId xmlns:a16="http://schemas.microsoft.com/office/drawing/2014/main" id="{86A65AB9-D2D2-E942-A71B-93CDF623E71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42" name="Freeform 166">
                <a:extLst>
                  <a:ext uri="{FF2B5EF4-FFF2-40B4-BE49-F238E27FC236}">
                    <a16:creationId xmlns:a16="http://schemas.microsoft.com/office/drawing/2014/main" id="{5F974273-A302-B14C-A5E2-C2E9D674B3E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43" name="Freeform 167">
                <a:extLst>
                  <a:ext uri="{FF2B5EF4-FFF2-40B4-BE49-F238E27FC236}">
                    <a16:creationId xmlns:a16="http://schemas.microsoft.com/office/drawing/2014/main" id="{8563AE42-6FC2-6E4C-84C9-54E147B833E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44" name="Freeform 168">
                <a:extLst>
                  <a:ext uri="{FF2B5EF4-FFF2-40B4-BE49-F238E27FC236}">
                    <a16:creationId xmlns:a16="http://schemas.microsoft.com/office/drawing/2014/main" id="{DE35478F-FD19-4A40-8794-FEBF8022948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45" name="Freeform 169">
                <a:extLst>
                  <a:ext uri="{FF2B5EF4-FFF2-40B4-BE49-F238E27FC236}">
                    <a16:creationId xmlns:a16="http://schemas.microsoft.com/office/drawing/2014/main" id="{5E673177-DBAC-F84A-BB1B-D203D31408A8}"/>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6434" name="Freeform 170">
              <a:extLst>
                <a:ext uri="{FF2B5EF4-FFF2-40B4-BE49-F238E27FC236}">
                  <a16:creationId xmlns:a16="http://schemas.microsoft.com/office/drawing/2014/main" id="{A715CC7B-7CCC-7F45-8F4A-D394887B1F66}"/>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5" name="Freeform 171">
              <a:extLst>
                <a:ext uri="{FF2B5EF4-FFF2-40B4-BE49-F238E27FC236}">
                  <a16:creationId xmlns:a16="http://schemas.microsoft.com/office/drawing/2014/main" id="{1AD57018-9417-C74A-8EB8-CFE0C0AE0223}"/>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6" name="Freeform 172">
              <a:extLst>
                <a:ext uri="{FF2B5EF4-FFF2-40B4-BE49-F238E27FC236}">
                  <a16:creationId xmlns:a16="http://schemas.microsoft.com/office/drawing/2014/main" id="{EEBB9018-04A3-314A-8A85-1FE13ADE82F3}"/>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7" name="Freeform 173">
              <a:extLst>
                <a:ext uri="{FF2B5EF4-FFF2-40B4-BE49-F238E27FC236}">
                  <a16:creationId xmlns:a16="http://schemas.microsoft.com/office/drawing/2014/main" id="{8D7E0235-4E29-204C-BD60-7C6AB6B9FC06}"/>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8" name="Freeform 174">
              <a:extLst>
                <a:ext uri="{FF2B5EF4-FFF2-40B4-BE49-F238E27FC236}">
                  <a16:creationId xmlns:a16="http://schemas.microsoft.com/office/drawing/2014/main" id="{43DBC15D-57D1-3F48-B7C1-BB2BEE8B78A7}"/>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39" name="Freeform 175">
              <a:extLst>
                <a:ext uri="{FF2B5EF4-FFF2-40B4-BE49-F238E27FC236}">
                  <a16:creationId xmlns:a16="http://schemas.microsoft.com/office/drawing/2014/main" id="{418C4F76-F1CA-F040-A7D5-CAF242211F22}"/>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6267" name="Text Box 176">
            <a:extLst>
              <a:ext uri="{FF2B5EF4-FFF2-40B4-BE49-F238E27FC236}">
                <a16:creationId xmlns:a16="http://schemas.microsoft.com/office/drawing/2014/main" id="{E716E7A7-8BFC-FE4A-B9D6-1DE45A233DF9}"/>
              </a:ext>
            </a:extLst>
          </p:cNvPr>
          <p:cNvSpPr txBox="1">
            <a:spLocks noChangeArrowheads="1"/>
          </p:cNvSpPr>
          <p:nvPr/>
        </p:nvSpPr>
        <p:spPr bwMode="auto">
          <a:xfrm>
            <a:off x="2562225" y="3967163"/>
            <a:ext cx="2025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t>router with DHCP </a:t>
            </a:r>
          </a:p>
          <a:p>
            <a:r>
              <a:rPr lang="en-US" altLang="en-US" sz="1800" i="1"/>
              <a:t>server built into </a:t>
            </a:r>
          </a:p>
          <a:p>
            <a:r>
              <a:rPr lang="en-US" altLang="en-US" sz="1800" i="1"/>
              <a:t>router</a:t>
            </a:r>
          </a:p>
        </p:txBody>
      </p:sp>
      <p:grpSp>
        <p:nvGrpSpPr>
          <p:cNvPr id="96268" name="Group 177">
            <a:extLst>
              <a:ext uri="{FF2B5EF4-FFF2-40B4-BE49-F238E27FC236}">
                <a16:creationId xmlns:a16="http://schemas.microsoft.com/office/drawing/2014/main" id="{A4ECD83B-E3A0-4E41-A549-C420647A8C9E}"/>
              </a:ext>
            </a:extLst>
          </p:cNvPr>
          <p:cNvGrpSpPr>
            <a:grpSpLocks/>
          </p:cNvGrpSpPr>
          <p:nvPr/>
        </p:nvGrpSpPr>
        <p:grpSpPr bwMode="auto">
          <a:xfrm>
            <a:off x="2674938" y="3525838"/>
            <a:ext cx="1066800" cy="406400"/>
            <a:chOff x="4396" y="1245"/>
            <a:chExt cx="672" cy="248"/>
          </a:xfrm>
        </p:grpSpPr>
        <p:sp>
          <p:nvSpPr>
            <p:cNvPr id="96416" name="Oval 407">
              <a:extLst>
                <a:ext uri="{FF2B5EF4-FFF2-40B4-BE49-F238E27FC236}">
                  <a16:creationId xmlns:a16="http://schemas.microsoft.com/office/drawing/2014/main" id="{64DAB9FC-0764-844A-B818-95FE9F5161B4}"/>
                </a:ext>
              </a:extLst>
            </p:cNvPr>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sp>
          <p:nvSpPr>
            <p:cNvPr id="96417" name="Rectangle 410">
              <a:extLst>
                <a:ext uri="{FF2B5EF4-FFF2-40B4-BE49-F238E27FC236}">
                  <a16:creationId xmlns:a16="http://schemas.microsoft.com/office/drawing/2014/main" id="{B23E0A23-0609-FE46-9A00-54D20979630C}"/>
                </a:ext>
              </a:extLst>
            </p:cNvPr>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cs typeface="Arial" panose="020B0604020202020204" pitchFamily="34" charset="0"/>
              </a:endParaRPr>
            </a:p>
          </p:txBody>
        </p:sp>
        <p:sp>
          <p:nvSpPr>
            <p:cNvPr id="96418" name="Oval 411">
              <a:extLst>
                <a:ext uri="{FF2B5EF4-FFF2-40B4-BE49-F238E27FC236}">
                  <a16:creationId xmlns:a16="http://schemas.microsoft.com/office/drawing/2014/main" id="{5244171D-C1AB-BC40-B271-D102E0B850BA}"/>
                </a:ext>
              </a:extLst>
            </p:cNvPr>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New Roman" panose="02020603050405020304" pitchFamily="18" charset="0"/>
                <a:cs typeface="Arial" panose="020B0604020202020204" pitchFamily="34" charset="0"/>
              </a:endParaRPr>
            </a:p>
          </p:txBody>
        </p:sp>
        <p:grpSp>
          <p:nvGrpSpPr>
            <p:cNvPr id="96419" name="Group 181">
              <a:extLst>
                <a:ext uri="{FF2B5EF4-FFF2-40B4-BE49-F238E27FC236}">
                  <a16:creationId xmlns:a16="http://schemas.microsoft.com/office/drawing/2014/main" id="{01E6EAE0-FE0E-2B49-B622-80A3D5E767CB}"/>
                </a:ext>
              </a:extLst>
            </p:cNvPr>
            <p:cNvGrpSpPr>
              <a:grpSpLocks/>
            </p:cNvGrpSpPr>
            <p:nvPr/>
          </p:nvGrpSpPr>
          <p:grpSpPr bwMode="auto">
            <a:xfrm>
              <a:off x="4530" y="1287"/>
              <a:ext cx="377" cy="75"/>
              <a:chOff x="2468" y="1332"/>
              <a:chExt cx="310" cy="60"/>
            </a:xfrm>
          </p:grpSpPr>
          <p:sp>
            <p:nvSpPr>
              <p:cNvPr id="96422" name="Freeform 182">
                <a:extLst>
                  <a:ext uri="{FF2B5EF4-FFF2-40B4-BE49-F238E27FC236}">
                    <a16:creationId xmlns:a16="http://schemas.microsoft.com/office/drawing/2014/main" id="{DBE643A7-DC0F-5D44-A09B-804C5CB144A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423" name="Freeform 183">
                <a:extLst>
                  <a:ext uri="{FF2B5EF4-FFF2-40B4-BE49-F238E27FC236}">
                    <a16:creationId xmlns:a16="http://schemas.microsoft.com/office/drawing/2014/main" id="{CA47A4E9-792C-4C43-BA13-DE5E56A3A3E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6420" name="Line 184">
              <a:extLst>
                <a:ext uri="{FF2B5EF4-FFF2-40B4-BE49-F238E27FC236}">
                  <a16:creationId xmlns:a16="http://schemas.microsoft.com/office/drawing/2014/main" id="{A30BFC4B-0ADE-DD4C-88D9-B9166C637BD9}"/>
                </a:ext>
              </a:extLst>
            </p:cNvPr>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1" name="Line 185">
              <a:extLst>
                <a:ext uri="{FF2B5EF4-FFF2-40B4-BE49-F238E27FC236}">
                  <a16:creationId xmlns:a16="http://schemas.microsoft.com/office/drawing/2014/main" id="{0E4A2561-E314-2841-9105-8B663577746E}"/>
                </a:ext>
              </a:extLst>
            </p:cNvPr>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6269" name="Group 186">
            <a:extLst>
              <a:ext uri="{FF2B5EF4-FFF2-40B4-BE49-F238E27FC236}">
                <a16:creationId xmlns:a16="http://schemas.microsoft.com/office/drawing/2014/main" id="{CC9D80B6-0C77-9548-AC9B-C6D9D0454ECA}"/>
              </a:ext>
            </a:extLst>
          </p:cNvPr>
          <p:cNvGrpSpPr>
            <a:grpSpLocks/>
          </p:cNvGrpSpPr>
          <p:nvPr/>
        </p:nvGrpSpPr>
        <p:grpSpPr bwMode="auto">
          <a:xfrm>
            <a:off x="2706688" y="3330575"/>
            <a:ext cx="423862" cy="647700"/>
            <a:chOff x="4140" y="429"/>
            <a:chExt cx="1425" cy="2396"/>
          </a:xfrm>
        </p:grpSpPr>
        <p:sp>
          <p:nvSpPr>
            <p:cNvPr id="96384" name="Freeform 187">
              <a:extLst>
                <a:ext uri="{FF2B5EF4-FFF2-40B4-BE49-F238E27FC236}">
                  <a16:creationId xmlns:a16="http://schemas.microsoft.com/office/drawing/2014/main" id="{B4C1D07B-6CBF-E046-8234-13EFC59C119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85" name="Rectangle 188">
              <a:extLst>
                <a:ext uri="{FF2B5EF4-FFF2-40B4-BE49-F238E27FC236}">
                  <a16:creationId xmlns:a16="http://schemas.microsoft.com/office/drawing/2014/main" id="{B9A94C4B-DA1E-5C4F-B5B0-0F617269CB66}"/>
                </a:ext>
              </a:extLst>
            </p:cNvPr>
            <p:cNvSpPr>
              <a:spLocks noChangeArrowheads="1"/>
            </p:cNvSpPr>
            <p:nvPr/>
          </p:nvSpPr>
          <p:spPr bwMode="auto">
            <a:xfrm>
              <a:off x="4204" y="429"/>
              <a:ext cx="1051"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86" name="Freeform 189">
              <a:extLst>
                <a:ext uri="{FF2B5EF4-FFF2-40B4-BE49-F238E27FC236}">
                  <a16:creationId xmlns:a16="http://schemas.microsoft.com/office/drawing/2014/main" id="{040F1AE7-EC5D-3443-A956-F0337E8AAE9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87" name="Freeform 190">
              <a:extLst>
                <a:ext uri="{FF2B5EF4-FFF2-40B4-BE49-F238E27FC236}">
                  <a16:creationId xmlns:a16="http://schemas.microsoft.com/office/drawing/2014/main" id="{A80DFB70-18AC-184D-9659-57A5E80224E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88" name="Rectangle 191">
              <a:extLst>
                <a:ext uri="{FF2B5EF4-FFF2-40B4-BE49-F238E27FC236}">
                  <a16:creationId xmlns:a16="http://schemas.microsoft.com/office/drawing/2014/main" id="{3BFF16AE-3F94-5649-B747-66422F9E514F}"/>
                </a:ext>
              </a:extLst>
            </p:cNvPr>
            <p:cNvSpPr>
              <a:spLocks noChangeArrowheads="1"/>
            </p:cNvSpPr>
            <p:nvPr/>
          </p:nvSpPr>
          <p:spPr bwMode="auto">
            <a:xfrm>
              <a:off x="4209" y="693"/>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6389" name="Group 192">
              <a:extLst>
                <a:ext uri="{FF2B5EF4-FFF2-40B4-BE49-F238E27FC236}">
                  <a16:creationId xmlns:a16="http://schemas.microsoft.com/office/drawing/2014/main" id="{89D24577-F027-9E46-A7A2-00B137E8D927}"/>
                </a:ext>
              </a:extLst>
            </p:cNvPr>
            <p:cNvGrpSpPr>
              <a:grpSpLocks/>
            </p:cNvGrpSpPr>
            <p:nvPr/>
          </p:nvGrpSpPr>
          <p:grpSpPr bwMode="auto">
            <a:xfrm>
              <a:off x="4749" y="668"/>
              <a:ext cx="581" cy="145"/>
              <a:chOff x="614" y="2568"/>
              <a:chExt cx="725" cy="139"/>
            </a:xfrm>
          </p:grpSpPr>
          <p:sp>
            <p:nvSpPr>
              <p:cNvPr id="96414" name="AutoShape 193">
                <a:extLst>
                  <a:ext uri="{FF2B5EF4-FFF2-40B4-BE49-F238E27FC236}">
                    <a16:creationId xmlns:a16="http://schemas.microsoft.com/office/drawing/2014/main" id="{EF72BF37-FEBE-D54A-B252-333F58F6445C}"/>
                  </a:ext>
                </a:extLst>
              </p:cNvPr>
              <p:cNvSpPr>
                <a:spLocks noChangeArrowheads="1"/>
              </p:cNvSpPr>
              <p:nvPr/>
            </p:nvSpPr>
            <p:spPr bwMode="auto">
              <a:xfrm>
                <a:off x="613" y="2570"/>
                <a:ext cx="726" cy="135"/>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15" name="AutoShape 194">
                <a:extLst>
                  <a:ext uri="{FF2B5EF4-FFF2-40B4-BE49-F238E27FC236}">
                    <a16:creationId xmlns:a16="http://schemas.microsoft.com/office/drawing/2014/main" id="{E0C13C29-0290-EA4F-B671-437F8720D17C}"/>
                  </a:ext>
                </a:extLst>
              </p:cNvPr>
              <p:cNvSpPr>
                <a:spLocks noChangeArrowheads="1"/>
              </p:cNvSpPr>
              <p:nvPr/>
            </p:nvSpPr>
            <p:spPr bwMode="auto">
              <a:xfrm>
                <a:off x="627" y="2587"/>
                <a:ext cx="693"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390" name="Rectangle 195">
              <a:extLst>
                <a:ext uri="{FF2B5EF4-FFF2-40B4-BE49-F238E27FC236}">
                  <a16:creationId xmlns:a16="http://schemas.microsoft.com/office/drawing/2014/main" id="{8CC867C3-5128-DE41-9A28-B9D057E4D28B}"/>
                </a:ext>
              </a:extLst>
            </p:cNvPr>
            <p:cNvSpPr>
              <a:spLocks noChangeArrowheads="1"/>
            </p:cNvSpPr>
            <p:nvPr/>
          </p:nvSpPr>
          <p:spPr bwMode="auto">
            <a:xfrm>
              <a:off x="4225" y="1016"/>
              <a:ext cx="592"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6391" name="Group 196">
              <a:extLst>
                <a:ext uri="{FF2B5EF4-FFF2-40B4-BE49-F238E27FC236}">
                  <a16:creationId xmlns:a16="http://schemas.microsoft.com/office/drawing/2014/main" id="{E90FC1CF-78EE-654C-99AC-7AAD151F3FC4}"/>
                </a:ext>
              </a:extLst>
            </p:cNvPr>
            <p:cNvGrpSpPr>
              <a:grpSpLocks/>
            </p:cNvGrpSpPr>
            <p:nvPr/>
          </p:nvGrpSpPr>
          <p:grpSpPr bwMode="auto">
            <a:xfrm>
              <a:off x="4747" y="994"/>
              <a:ext cx="581" cy="134"/>
              <a:chOff x="614" y="2568"/>
              <a:chExt cx="725" cy="139"/>
            </a:xfrm>
          </p:grpSpPr>
          <p:sp>
            <p:nvSpPr>
              <p:cNvPr id="96412" name="AutoShape 197">
                <a:extLst>
                  <a:ext uri="{FF2B5EF4-FFF2-40B4-BE49-F238E27FC236}">
                    <a16:creationId xmlns:a16="http://schemas.microsoft.com/office/drawing/2014/main" id="{C7AB2CF9-3225-604D-B631-6FBD25C7A7A7}"/>
                  </a:ext>
                </a:extLst>
              </p:cNvPr>
              <p:cNvSpPr>
                <a:spLocks noChangeArrowheads="1"/>
              </p:cNvSpPr>
              <p:nvPr/>
            </p:nvSpPr>
            <p:spPr bwMode="auto">
              <a:xfrm>
                <a:off x="616" y="2567"/>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13" name="AutoShape 198">
                <a:extLst>
                  <a:ext uri="{FF2B5EF4-FFF2-40B4-BE49-F238E27FC236}">
                    <a16:creationId xmlns:a16="http://schemas.microsoft.com/office/drawing/2014/main" id="{DDB5BC8F-1815-7847-B568-E845876AB3C4}"/>
                  </a:ext>
                </a:extLst>
              </p:cNvPr>
              <p:cNvSpPr>
                <a:spLocks noChangeArrowheads="1"/>
              </p:cNvSpPr>
              <p:nvPr/>
            </p:nvSpPr>
            <p:spPr bwMode="auto">
              <a:xfrm>
                <a:off x="629" y="2585"/>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392" name="Rectangle 199">
              <a:extLst>
                <a:ext uri="{FF2B5EF4-FFF2-40B4-BE49-F238E27FC236}">
                  <a16:creationId xmlns:a16="http://schemas.microsoft.com/office/drawing/2014/main" id="{A65FC4EA-499B-3E4F-B020-5531AED7BBE1}"/>
                </a:ext>
              </a:extLst>
            </p:cNvPr>
            <p:cNvSpPr>
              <a:spLocks noChangeArrowheads="1"/>
            </p:cNvSpPr>
            <p:nvPr/>
          </p:nvSpPr>
          <p:spPr bwMode="auto">
            <a:xfrm>
              <a:off x="4215" y="1357"/>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93" name="Rectangle 200">
              <a:extLst>
                <a:ext uri="{FF2B5EF4-FFF2-40B4-BE49-F238E27FC236}">
                  <a16:creationId xmlns:a16="http://schemas.microsoft.com/office/drawing/2014/main" id="{0B13C5E7-CC2B-1C41-92DC-6828085259FE}"/>
                </a:ext>
              </a:extLst>
            </p:cNvPr>
            <p:cNvSpPr>
              <a:spLocks noChangeArrowheads="1"/>
            </p:cNvSpPr>
            <p:nvPr/>
          </p:nvSpPr>
          <p:spPr bwMode="auto">
            <a:xfrm>
              <a:off x="4225" y="1656"/>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6394" name="Group 201">
              <a:extLst>
                <a:ext uri="{FF2B5EF4-FFF2-40B4-BE49-F238E27FC236}">
                  <a16:creationId xmlns:a16="http://schemas.microsoft.com/office/drawing/2014/main" id="{56FED17B-A89F-B441-9B23-7F6CB2C22D03}"/>
                </a:ext>
              </a:extLst>
            </p:cNvPr>
            <p:cNvGrpSpPr>
              <a:grpSpLocks/>
            </p:cNvGrpSpPr>
            <p:nvPr/>
          </p:nvGrpSpPr>
          <p:grpSpPr bwMode="auto">
            <a:xfrm>
              <a:off x="4735" y="1627"/>
              <a:ext cx="582" cy="151"/>
              <a:chOff x="614" y="2568"/>
              <a:chExt cx="725" cy="139"/>
            </a:xfrm>
          </p:grpSpPr>
          <p:sp>
            <p:nvSpPr>
              <p:cNvPr id="96410" name="AutoShape 202">
                <a:extLst>
                  <a:ext uri="{FF2B5EF4-FFF2-40B4-BE49-F238E27FC236}">
                    <a16:creationId xmlns:a16="http://schemas.microsoft.com/office/drawing/2014/main" id="{47565452-F0DD-D24B-948A-632E63E90D08}"/>
                  </a:ext>
                </a:extLst>
              </p:cNvPr>
              <p:cNvSpPr>
                <a:spLocks noChangeArrowheads="1"/>
              </p:cNvSpPr>
              <p:nvPr/>
            </p:nvSpPr>
            <p:spPr bwMode="auto">
              <a:xfrm>
                <a:off x="611" y="2568"/>
                <a:ext cx="731"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11" name="AutoShape 203">
                <a:extLst>
                  <a:ext uri="{FF2B5EF4-FFF2-40B4-BE49-F238E27FC236}">
                    <a16:creationId xmlns:a16="http://schemas.microsoft.com/office/drawing/2014/main" id="{543FC97F-9073-4F43-A807-2EC233B6771A}"/>
                  </a:ext>
                </a:extLst>
              </p:cNvPr>
              <p:cNvSpPr>
                <a:spLocks noChangeArrowheads="1"/>
              </p:cNvSpPr>
              <p:nvPr/>
            </p:nvSpPr>
            <p:spPr bwMode="auto">
              <a:xfrm>
                <a:off x="624" y="2584"/>
                <a:ext cx="69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395" name="Freeform 204">
              <a:extLst>
                <a:ext uri="{FF2B5EF4-FFF2-40B4-BE49-F238E27FC236}">
                  <a16:creationId xmlns:a16="http://schemas.microsoft.com/office/drawing/2014/main" id="{24F838D7-00EA-0D45-9844-89BE6B264D2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6396" name="Group 205">
              <a:extLst>
                <a:ext uri="{FF2B5EF4-FFF2-40B4-BE49-F238E27FC236}">
                  <a16:creationId xmlns:a16="http://schemas.microsoft.com/office/drawing/2014/main" id="{8A363FE9-62DA-AE48-8D7D-A52581C7F141}"/>
                </a:ext>
              </a:extLst>
            </p:cNvPr>
            <p:cNvGrpSpPr>
              <a:grpSpLocks/>
            </p:cNvGrpSpPr>
            <p:nvPr/>
          </p:nvGrpSpPr>
          <p:grpSpPr bwMode="auto">
            <a:xfrm>
              <a:off x="4739" y="1327"/>
              <a:ext cx="582" cy="139"/>
              <a:chOff x="614" y="2568"/>
              <a:chExt cx="725" cy="139"/>
            </a:xfrm>
          </p:grpSpPr>
          <p:sp>
            <p:nvSpPr>
              <p:cNvPr id="96408" name="AutoShape 206">
                <a:extLst>
                  <a:ext uri="{FF2B5EF4-FFF2-40B4-BE49-F238E27FC236}">
                    <a16:creationId xmlns:a16="http://schemas.microsoft.com/office/drawing/2014/main" id="{DF3874F1-86FD-2441-82A2-CF4D1230F576}"/>
                  </a:ext>
                </a:extLst>
              </p:cNvPr>
              <p:cNvSpPr>
                <a:spLocks noChangeArrowheads="1"/>
              </p:cNvSpPr>
              <p:nvPr/>
            </p:nvSpPr>
            <p:spPr bwMode="auto">
              <a:xfrm>
                <a:off x="612" y="2569"/>
                <a:ext cx="725" cy="1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09" name="AutoShape 207">
                <a:extLst>
                  <a:ext uri="{FF2B5EF4-FFF2-40B4-BE49-F238E27FC236}">
                    <a16:creationId xmlns:a16="http://schemas.microsoft.com/office/drawing/2014/main" id="{B4A017E6-9292-DE49-93A2-49ABEF0D977A}"/>
                  </a:ext>
                </a:extLst>
              </p:cNvPr>
              <p:cNvSpPr>
                <a:spLocks noChangeArrowheads="1"/>
              </p:cNvSpPr>
              <p:nvPr/>
            </p:nvSpPr>
            <p:spPr bwMode="auto">
              <a:xfrm>
                <a:off x="626" y="2586"/>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397" name="Rectangle 208">
              <a:extLst>
                <a:ext uri="{FF2B5EF4-FFF2-40B4-BE49-F238E27FC236}">
                  <a16:creationId xmlns:a16="http://schemas.microsoft.com/office/drawing/2014/main" id="{9926333D-0360-B64B-B308-2D966B753116}"/>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98" name="Freeform 209">
              <a:extLst>
                <a:ext uri="{FF2B5EF4-FFF2-40B4-BE49-F238E27FC236}">
                  <a16:creationId xmlns:a16="http://schemas.microsoft.com/office/drawing/2014/main" id="{98C4356C-5829-274B-84C7-1206B7D6BF7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99" name="Freeform 210">
              <a:extLst>
                <a:ext uri="{FF2B5EF4-FFF2-40B4-BE49-F238E27FC236}">
                  <a16:creationId xmlns:a16="http://schemas.microsoft.com/office/drawing/2014/main" id="{99FE4F48-515C-344D-8FCD-69512D42304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00" name="Oval 211">
              <a:extLst>
                <a:ext uri="{FF2B5EF4-FFF2-40B4-BE49-F238E27FC236}">
                  <a16:creationId xmlns:a16="http://schemas.microsoft.com/office/drawing/2014/main" id="{35F5BFCD-B7DB-0543-ACF0-1128C7739B81}"/>
                </a:ext>
              </a:extLst>
            </p:cNvPr>
            <p:cNvSpPr>
              <a:spLocks noChangeArrowheads="1"/>
            </p:cNvSpPr>
            <p:nvPr/>
          </p:nvSpPr>
          <p:spPr bwMode="auto">
            <a:xfrm>
              <a:off x="5517" y="2614"/>
              <a:ext cx="48"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01" name="Freeform 212">
              <a:extLst>
                <a:ext uri="{FF2B5EF4-FFF2-40B4-BE49-F238E27FC236}">
                  <a16:creationId xmlns:a16="http://schemas.microsoft.com/office/drawing/2014/main" id="{E9EEFDEC-7ADC-AB4A-A704-6E8604F5F19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02" name="AutoShape 213">
              <a:extLst>
                <a:ext uri="{FF2B5EF4-FFF2-40B4-BE49-F238E27FC236}">
                  <a16:creationId xmlns:a16="http://schemas.microsoft.com/office/drawing/2014/main" id="{1722EF77-1B23-0B4B-AE0F-2A4E1DB58BE4}"/>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03" name="AutoShape 214">
              <a:extLst>
                <a:ext uri="{FF2B5EF4-FFF2-40B4-BE49-F238E27FC236}">
                  <a16:creationId xmlns:a16="http://schemas.microsoft.com/office/drawing/2014/main" id="{66354C59-F788-D748-8083-B0D0599DA5A5}"/>
                </a:ext>
              </a:extLst>
            </p:cNvPr>
            <p:cNvSpPr>
              <a:spLocks noChangeArrowheads="1"/>
            </p:cNvSpPr>
            <p:nvPr/>
          </p:nvSpPr>
          <p:spPr bwMode="auto">
            <a:xfrm>
              <a:off x="4204" y="2713"/>
              <a:ext cx="1073"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04" name="Oval 215">
              <a:extLst>
                <a:ext uri="{FF2B5EF4-FFF2-40B4-BE49-F238E27FC236}">
                  <a16:creationId xmlns:a16="http://schemas.microsoft.com/office/drawing/2014/main" id="{5AA238DB-B64A-2140-89BE-8E4059EFA454}"/>
                </a:ext>
              </a:extLst>
            </p:cNvPr>
            <p:cNvSpPr>
              <a:spLocks noChangeArrowheads="1"/>
            </p:cNvSpPr>
            <p:nvPr/>
          </p:nvSpPr>
          <p:spPr bwMode="auto">
            <a:xfrm>
              <a:off x="4305" y="2385"/>
              <a:ext cx="160"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05" name="Oval 216">
              <a:extLst>
                <a:ext uri="{FF2B5EF4-FFF2-40B4-BE49-F238E27FC236}">
                  <a16:creationId xmlns:a16="http://schemas.microsoft.com/office/drawing/2014/main" id="{FD763152-5B72-2541-BFAE-218D217AF89B}"/>
                </a:ext>
              </a:extLst>
            </p:cNvPr>
            <p:cNvSpPr>
              <a:spLocks noChangeArrowheads="1"/>
            </p:cNvSpPr>
            <p:nvPr/>
          </p:nvSpPr>
          <p:spPr bwMode="auto">
            <a:xfrm>
              <a:off x="4487" y="2385"/>
              <a:ext cx="160" cy="1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cs typeface="Arial" panose="020B0604020202020204" pitchFamily="34" charset="0"/>
              </a:endParaRPr>
            </a:p>
          </p:txBody>
        </p:sp>
        <p:sp>
          <p:nvSpPr>
            <p:cNvPr id="96406" name="Oval 217">
              <a:extLst>
                <a:ext uri="{FF2B5EF4-FFF2-40B4-BE49-F238E27FC236}">
                  <a16:creationId xmlns:a16="http://schemas.microsoft.com/office/drawing/2014/main" id="{FE8DCC84-774D-B041-87CF-7DEBFC02AB8A}"/>
                </a:ext>
              </a:extLst>
            </p:cNvPr>
            <p:cNvSpPr>
              <a:spLocks noChangeArrowheads="1"/>
            </p:cNvSpPr>
            <p:nvPr/>
          </p:nvSpPr>
          <p:spPr bwMode="auto">
            <a:xfrm>
              <a:off x="4663" y="2379"/>
              <a:ext cx="155"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407" name="Rectangle 218">
              <a:extLst>
                <a:ext uri="{FF2B5EF4-FFF2-40B4-BE49-F238E27FC236}">
                  <a16:creationId xmlns:a16="http://schemas.microsoft.com/office/drawing/2014/main" id="{A8DCD59A-6C2C-7C47-B0D4-DB7CDC27D471}"/>
                </a:ext>
              </a:extLst>
            </p:cNvPr>
            <p:cNvSpPr>
              <a:spLocks noChangeArrowheads="1"/>
            </p:cNvSpPr>
            <p:nvPr/>
          </p:nvSpPr>
          <p:spPr bwMode="auto">
            <a:xfrm>
              <a:off x="5063" y="1833"/>
              <a:ext cx="85" cy="763"/>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270" name="Line 36">
            <a:extLst>
              <a:ext uri="{FF2B5EF4-FFF2-40B4-BE49-F238E27FC236}">
                <a16:creationId xmlns:a16="http://schemas.microsoft.com/office/drawing/2014/main" id="{142C0E81-A268-524A-AFC5-BA4E8594B9E8}"/>
              </a:ext>
            </a:extLst>
          </p:cNvPr>
          <p:cNvSpPr>
            <a:spLocks noChangeShapeType="1"/>
          </p:cNvSpPr>
          <p:nvPr/>
        </p:nvSpPr>
        <p:spPr bwMode="auto">
          <a:xfrm flipV="1">
            <a:off x="3775075" y="2500313"/>
            <a:ext cx="1555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6271" name="Group 220">
            <a:extLst>
              <a:ext uri="{FF2B5EF4-FFF2-40B4-BE49-F238E27FC236}">
                <a16:creationId xmlns:a16="http://schemas.microsoft.com/office/drawing/2014/main" id="{2DD77A8A-BFF1-884D-A577-F056FC866B9A}"/>
              </a:ext>
            </a:extLst>
          </p:cNvPr>
          <p:cNvGrpSpPr>
            <a:grpSpLocks/>
          </p:cNvGrpSpPr>
          <p:nvPr/>
        </p:nvGrpSpPr>
        <p:grpSpPr bwMode="auto">
          <a:xfrm>
            <a:off x="3140075" y="2598738"/>
            <a:ext cx="963613" cy="300037"/>
            <a:chOff x="4410" y="1365"/>
            <a:chExt cx="663" cy="224"/>
          </a:xfrm>
        </p:grpSpPr>
        <p:sp>
          <p:nvSpPr>
            <p:cNvPr id="96379" name="Rectangle 221">
              <a:extLst>
                <a:ext uri="{FF2B5EF4-FFF2-40B4-BE49-F238E27FC236}">
                  <a16:creationId xmlns:a16="http://schemas.microsoft.com/office/drawing/2014/main" id="{01D3C86A-0696-6B48-944E-B70253E353CF}"/>
                </a:ext>
              </a:extLst>
            </p:cNvPr>
            <p:cNvSpPr>
              <a:spLocks noChangeArrowheads="1"/>
            </p:cNvSpPr>
            <p:nvPr/>
          </p:nvSpPr>
          <p:spPr bwMode="auto">
            <a:xfrm>
              <a:off x="4410" y="1500"/>
              <a:ext cx="495" cy="87"/>
            </a:xfrm>
            <a:prstGeom prst="rect">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80" name="AutoShape 222">
              <a:extLst>
                <a:ext uri="{FF2B5EF4-FFF2-40B4-BE49-F238E27FC236}">
                  <a16:creationId xmlns:a16="http://schemas.microsoft.com/office/drawing/2014/main" id="{B8E66B7D-FA01-2D4E-9AD8-A675749DC09D}"/>
                </a:ext>
              </a:extLst>
            </p:cNvPr>
            <p:cNvSpPr>
              <a:spLocks noChangeArrowheads="1"/>
            </p:cNvSpPr>
            <p:nvPr/>
          </p:nvSpPr>
          <p:spPr bwMode="auto">
            <a:xfrm>
              <a:off x="4410" y="1369"/>
              <a:ext cx="663" cy="134"/>
            </a:xfrm>
            <a:prstGeom prst="parallelogram">
              <a:avLst>
                <a:gd name="adj" fmla="val 122778"/>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81" name="Freeform 223">
              <a:extLst>
                <a:ext uri="{FF2B5EF4-FFF2-40B4-BE49-F238E27FC236}">
                  <a16:creationId xmlns:a16="http://schemas.microsoft.com/office/drawing/2014/main" id="{15CF7580-4F1E-7E49-BA59-5DCBA70E5C6A}"/>
                </a:ext>
              </a:extLst>
            </p:cNvPr>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rgbClr val="BBE0E3"/>
            </a:solidFill>
            <a:ln w="6350" cmpd="sng">
              <a:solidFill>
                <a:srgbClr val="000000"/>
              </a:solidFill>
              <a:round/>
              <a:headEnd/>
              <a:tailEnd/>
            </a:ln>
          </p:spPr>
          <p:txBody>
            <a:bodyPr/>
            <a:lstStyle/>
            <a:p>
              <a:endParaRPr lang="en-US"/>
            </a:p>
          </p:txBody>
        </p:sp>
        <p:sp>
          <p:nvSpPr>
            <p:cNvPr id="96382" name="Freeform 224">
              <a:extLst>
                <a:ext uri="{FF2B5EF4-FFF2-40B4-BE49-F238E27FC236}">
                  <a16:creationId xmlns:a16="http://schemas.microsoft.com/office/drawing/2014/main" id="{6C0431B4-AC6A-2848-8809-F0478772DC5F}"/>
                </a:ext>
              </a:extLst>
            </p:cNvPr>
            <p:cNvSpPr>
              <a:spLocks/>
            </p:cNvSpPr>
            <p:nvPr/>
          </p:nvSpPr>
          <p:spPr bwMode="auto">
            <a:xfrm>
              <a:off x="4475" y="1395"/>
              <a:ext cx="506" cy="80"/>
            </a:xfrm>
            <a:custGeom>
              <a:avLst/>
              <a:gdLst>
                <a:gd name="T0" fmla="*/ 0 w 280"/>
                <a:gd name="T1" fmla="*/ 1801 h 63"/>
                <a:gd name="T2" fmla="*/ 147159 w 280"/>
                <a:gd name="T3" fmla="*/ 1752 h 63"/>
                <a:gd name="T4" fmla="*/ 868488 w 280"/>
                <a:gd name="T5" fmla="*/ 0 h 63"/>
                <a:gd name="T6" fmla="*/ 110881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96383" name="Freeform 225">
              <a:extLst>
                <a:ext uri="{FF2B5EF4-FFF2-40B4-BE49-F238E27FC236}">
                  <a16:creationId xmlns:a16="http://schemas.microsoft.com/office/drawing/2014/main" id="{D8B71C1F-86BE-144D-8BC1-04039B8080FA}"/>
                </a:ext>
              </a:extLst>
            </p:cNvPr>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12" name="Group 53">
            <a:extLst>
              <a:ext uri="{FF2B5EF4-FFF2-40B4-BE49-F238E27FC236}">
                <a16:creationId xmlns:a16="http://schemas.microsoft.com/office/drawing/2014/main" id="{0B27456A-A422-E648-9EE3-9DB5220030DE}"/>
              </a:ext>
            </a:extLst>
          </p:cNvPr>
          <p:cNvGrpSpPr>
            <a:grpSpLocks/>
          </p:cNvGrpSpPr>
          <p:nvPr/>
        </p:nvGrpSpPr>
        <p:grpSpPr bwMode="auto">
          <a:xfrm>
            <a:off x="352425" y="3319463"/>
            <a:ext cx="1081088" cy="1166812"/>
            <a:chOff x="42" y="744"/>
            <a:chExt cx="681" cy="735"/>
          </a:xfrm>
        </p:grpSpPr>
        <p:grpSp>
          <p:nvGrpSpPr>
            <p:cNvPr id="96347" name="Group 54">
              <a:extLst>
                <a:ext uri="{FF2B5EF4-FFF2-40B4-BE49-F238E27FC236}">
                  <a16:creationId xmlns:a16="http://schemas.microsoft.com/office/drawing/2014/main" id="{82421F7C-4A24-3347-BC68-035D92BA87DE}"/>
                </a:ext>
              </a:extLst>
            </p:cNvPr>
            <p:cNvGrpSpPr>
              <a:grpSpLocks/>
            </p:cNvGrpSpPr>
            <p:nvPr/>
          </p:nvGrpSpPr>
          <p:grpSpPr bwMode="auto">
            <a:xfrm>
              <a:off x="42" y="886"/>
              <a:ext cx="681" cy="468"/>
              <a:chOff x="42" y="886"/>
              <a:chExt cx="681" cy="468"/>
            </a:xfrm>
          </p:grpSpPr>
          <p:grpSp>
            <p:nvGrpSpPr>
              <p:cNvPr id="96349" name="Group 55">
                <a:extLst>
                  <a:ext uri="{FF2B5EF4-FFF2-40B4-BE49-F238E27FC236}">
                    <a16:creationId xmlns:a16="http://schemas.microsoft.com/office/drawing/2014/main" id="{0110A8A1-B2A7-D743-A886-48B39076DABD}"/>
                  </a:ext>
                </a:extLst>
              </p:cNvPr>
              <p:cNvGrpSpPr>
                <a:grpSpLocks/>
              </p:cNvGrpSpPr>
              <p:nvPr/>
            </p:nvGrpSpPr>
            <p:grpSpPr bwMode="auto">
              <a:xfrm>
                <a:off x="278" y="886"/>
                <a:ext cx="397" cy="154"/>
                <a:chOff x="740" y="3209"/>
                <a:chExt cx="397" cy="154"/>
              </a:xfrm>
            </p:grpSpPr>
            <p:grpSp>
              <p:nvGrpSpPr>
                <p:cNvPr id="96374" name="Group 56">
                  <a:extLst>
                    <a:ext uri="{FF2B5EF4-FFF2-40B4-BE49-F238E27FC236}">
                      <a16:creationId xmlns:a16="http://schemas.microsoft.com/office/drawing/2014/main" id="{571A0C32-765A-CE4E-ABEB-F55DBDA29A3C}"/>
                    </a:ext>
                  </a:extLst>
                </p:cNvPr>
                <p:cNvGrpSpPr>
                  <a:grpSpLocks/>
                </p:cNvGrpSpPr>
                <p:nvPr/>
              </p:nvGrpSpPr>
              <p:grpSpPr bwMode="auto">
                <a:xfrm>
                  <a:off x="794" y="3209"/>
                  <a:ext cx="343" cy="154"/>
                  <a:chOff x="844" y="3337"/>
                  <a:chExt cx="343" cy="154"/>
                </a:xfrm>
              </p:grpSpPr>
              <p:sp>
                <p:nvSpPr>
                  <p:cNvPr id="96377" name="Rectangle 57">
                    <a:extLst>
                      <a:ext uri="{FF2B5EF4-FFF2-40B4-BE49-F238E27FC236}">
                        <a16:creationId xmlns:a16="http://schemas.microsoft.com/office/drawing/2014/main" id="{72F04E11-5666-254D-ABB8-706005BE92C2}"/>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78" name="Text Box 58">
                    <a:extLst>
                      <a:ext uri="{FF2B5EF4-FFF2-40B4-BE49-F238E27FC236}">
                        <a16:creationId xmlns:a16="http://schemas.microsoft.com/office/drawing/2014/main" id="{0594A278-45FE-4441-99D4-73F992B35A20}"/>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sp>
              <p:nvSpPr>
                <p:cNvPr id="96375" name="Rectangle 59">
                  <a:extLst>
                    <a:ext uri="{FF2B5EF4-FFF2-40B4-BE49-F238E27FC236}">
                      <a16:creationId xmlns:a16="http://schemas.microsoft.com/office/drawing/2014/main" id="{1BF21890-DB94-9D49-A70A-6599C726356F}"/>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76" name="Rectangle 60">
                  <a:extLst>
                    <a:ext uri="{FF2B5EF4-FFF2-40B4-BE49-F238E27FC236}">
                      <a16:creationId xmlns:a16="http://schemas.microsoft.com/office/drawing/2014/main" id="{01CFAFD7-1E77-474F-9EEB-E00170907FD3}"/>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6350" name="Group 61">
                <a:extLst>
                  <a:ext uri="{FF2B5EF4-FFF2-40B4-BE49-F238E27FC236}">
                    <a16:creationId xmlns:a16="http://schemas.microsoft.com/office/drawing/2014/main" id="{F6950C69-FCF4-F74E-AB55-37E06FCDF09B}"/>
                  </a:ext>
                </a:extLst>
              </p:cNvPr>
              <p:cNvGrpSpPr>
                <a:grpSpLocks/>
              </p:cNvGrpSpPr>
              <p:nvPr/>
            </p:nvGrpSpPr>
            <p:grpSpPr bwMode="auto">
              <a:xfrm>
                <a:off x="278" y="1034"/>
                <a:ext cx="397" cy="154"/>
                <a:chOff x="836" y="3305"/>
                <a:chExt cx="397" cy="154"/>
              </a:xfrm>
            </p:grpSpPr>
            <p:grpSp>
              <p:nvGrpSpPr>
                <p:cNvPr id="96368" name="Group 62">
                  <a:extLst>
                    <a:ext uri="{FF2B5EF4-FFF2-40B4-BE49-F238E27FC236}">
                      <a16:creationId xmlns:a16="http://schemas.microsoft.com/office/drawing/2014/main" id="{C1622A0A-892B-EC49-9F2D-45D978638574}"/>
                    </a:ext>
                  </a:extLst>
                </p:cNvPr>
                <p:cNvGrpSpPr>
                  <a:grpSpLocks/>
                </p:cNvGrpSpPr>
                <p:nvPr/>
              </p:nvGrpSpPr>
              <p:grpSpPr bwMode="auto">
                <a:xfrm>
                  <a:off x="890" y="3305"/>
                  <a:ext cx="343" cy="154"/>
                  <a:chOff x="844" y="3337"/>
                  <a:chExt cx="343" cy="154"/>
                </a:xfrm>
              </p:grpSpPr>
              <p:sp>
                <p:nvSpPr>
                  <p:cNvPr id="96372" name="Rectangle 63">
                    <a:extLst>
                      <a:ext uri="{FF2B5EF4-FFF2-40B4-BE49-F238E27FC236}">
                        <a16:creationId xmlns:a16="http://schemas.microsoft.com/office/drawing/2014/main" id="{7096EBE1-1F3E-DD43-B473-2D9552FB1EDB}"/>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73" name="Text Box 64">
                    <a:extLst>
                      <a:ext uri="{FF2B5EF4-FFF2-40B4-BE49-F238E27FC236}">
                        <a16:creationId xmlns:a16="http://schemas.microsoft.com/office/drawing/2014/main" id="{F6C13ABE-1727-254E-9D08-06359853BE19}"/>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6369" name="Group 65">
                  <a:extLst>
                    <a:ext uri="{FF2B5EF4-FFF2-40B4-BE49-F238E27FC236}">
                      <a16:creationId xmlns:a16="http://schemas.microsoft.com/office/drawing/2014/main" id="{E82AFB55-F72A-2F4F-8094-A6424792126F}"/>
                    </a:ext>
                  </a:extLst>
                </p:cNvPr>
                <p:cNvGrpSpPr>
                  <a:grpSpLocks/>
                </p:cNvGrpSpPr>
                <p:nvPr/>
              </p:nvGrpSpPr>
              <p:grpSpPr bwMode="auto">
                <a:xfrm>
                  <a:off x="836" y="3334"/>
                  <a:ext cx="354" cy="94"/>
                  <a:chOff x="836" y="3334"/>
                  <a:chExt cx="354" cy="94"/>
                </a:xfrm>
              </p:grpSpPr>
              <p:sp>
                <p:nvSpPr>
                  <p:cNvPr id="96370" name="Rectangle 66">
                    <a:extLst>
                      <a:ext uri="{FF2B5EF4-FFF2-40B4-BE49-F238E27FC236}">
                        <a16:creationId xmlns:a16="http://schemas.microsoft.com/office/drawing/2014/main" id="{4C0DDDCC-0A7B-F04B-9A6D-FB4BDA0EA39A}"/>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71" name="Rectangle 67">
                    <a:extLst>
                      <a:ext uri="{FF2B5EF4-FFF2-40B4-BE49-F238E27FC236}">
                        <a16:creationId xmlns:a16="http://schemas.microsoft.com/office/drawing/2014/main" id="{EDA29100-6225-AF45-A084-D8F9B14E9F57}"/>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grpSp>
            <p:nvGrpSpPr>
              <p:cNvPr id="96351" name="Group 68">
                <a:extLst>
                  <a:ext uri="{FF2B5EF4-FFF2-40B4-BE49-F238E27FC236}">
                    <a16:creationId xmlns:a16="http://schemas.microsoft.com/office/drawing/2014/main" id="{A2722181-A0DC-EE4F-9594-9B076929F93C}"/>
                  </a:ext>
                </a:extLst>
              </p:cNvPr>
              <p:cNvGrpSpPr>
                <a:grpSpLocks/>
              </p:cNvGrpSpPr>
              <p:nvPr/>
            </p:nvGrpSpPr>
            <p:grpSpPr bwMode="auto">
              <a:xfrm>
                <a:off x="165" y="1054"/>
                <a:ext cx="480" cy="112"/>
                <a:chOff x="627" y="3377"/>
                <a:chExt cx="480" cy="112"/>
              </a:xfrm>
            </p:grpSpPr>
            <p:sp>
              <p:nvSpPr>
                <p:cNvPr id="96366" name="Rectangle 69">
                  <a:extLst>
                    <a:ext uri="{FF2B5EF4-FFF2-40B4-BE49-F238E27FC236}">
                      <a16:creationId xmlns:a16="http://schemas.microsoft.com/office/drawing/2014/main" id="{05DD1AAE-0881-2D41-988A-DC248C83B624}"/>
                    </a:ext>
                  </a:extLst>
                </p:cNvPr>
                <p:cNvSpPr>
                  <a:spLocks noChangeArrowheads="1"/>
                </p:cNvSpPr>
                <p:nvPr/>
              </p:nvSpPr>
              <p:spPr bwMode="auto">
                <a:xfrm>
                  <a:off x="636" y="3388"/>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67" name="Rectangle 70">
                  <a:extLst>
                    <a:ext uri="{FF2B5EF4-FFF2-40B4-BE49-F238E27FC236}">
                      <a16:creationId xmlns:a16="http://schemas.microsoft.com/office/drawing/2014/main" id="{6976D56F-28B4-2349-91BF-4F33BDF08421}"/>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6352" name="Group 71">
                <a:extLst>
                  <a:ext uri="{FF2B5EF4-FFF2-40B4-BE49-F238E27FC236}">
                    <a16:creationId xmlns:a16="http://schemas.microsoft.com/office/drawing/2014/main" id="{86BC9803-8F1B-C24E-87A3-ACD0463FBD1B}"/>
                  </a:ext>
                </a:extLst>
              </p:cNvPr>
              <p:cNvGrpSpPr>
                <a:grpSpLocks/>
              </p:cNvGrpSpPr>
              <p:nvPr/>
            </p:nvGrpSpPr>
            <p:grpSpPr bwMode="auto">
              <a:xfrm>
                <a:off x="42" y="1200"/>
                <a:ext cx="681" cy="154"/>
                <a:chOff x="504" y="3523"/>
                <a:chExt cx="681" cy="154"/>
              </a:xfrm>
            </p:grpSpPr>
            <p:grpSp>
              <p:nvGrpSpPr>
                <p:cNvPr id="96353" name="Group 72">
                  <a:extLst>
                    <a:ext uri="{FF2B5EF4-FFF2-40B4-BE49-F238E27FC236}">
                      <a16:creationId xmlns:a16="http://schemas.microsoft.com/office/drawing/2014/main" id="{3912A589-977A-2F4C-B994-55CB00D7F92C}"/>
                    </a:ext>
                  </a:extLst>
                </p:cNvPr>
                <p:cNvGrpSpPr>
                  <a:grpSpLocks/>
                </p:cNvGrpSpPr>
                <p:nvPr/>
              </p:nvGrpSpPr>
              <p:grpSpPr bwMode="auto">
                <a:xfrm>
                  <a:off x="623" y="3523"/>
                  <a:ext cx="510" cy="154"/>
                  <a:chOff x="723" y="3453"/>
                  <a:chExt cx="510" cy="154"/>
                </a:xfrm>
              </p:grpSpPr>
              <p:grpSp>
                <p:nvGrpSpPr>
                  <p:cNvPr id="96357" name="Group 73">
                    <a:extLst>
                      <a:ext uri="{FF2B5EF4-FFF2-40B4-BE49-F238E27FC236}">
                        <a16:creationId xmlns:a16="http://schemas.microsoft.com/office/drawing/2014/main" id="{222516C2-B70C-0844-9C0F-474FABB8CCD7}"/>
                      </a:ext>
                    </a:extLst>
                  </p:cNvPr>
                  <p:cNvGrpSpPr>
                    <a:grpSpLocks/>
                  </p:cNvGrpSpPr>
                  <p:nvPr/>
                </p:nvGrpSpPr>
                <p:grpSpPr bwMode="auto">
                  <a:xfrm>
                    <a:off x="836" y="3453"/>
                    <a:ext cx="397" cy="154"/>
                    <a:chOff x="836" y="3305"/>
                    <a:chExt cx="397" cy="154"/>
                  </a:xfrm>
                </p:grpSpPr>
                <p:grpSp>
                  <p:nvGrpSpPr>
                    <p:cNvPr id="96360" name="Group 74">
                      <a:extLst>
                        <a:ext uri="{FF2B5EF4-FFF2-40B4-BE49-F238E27FC236}">
                          <a16:creationId xmlns:a16="http://schemas.microsoft.com/office/drawing/2014/main" id="{0DC7809B-FF65-2141-9DC9-435DEB34A660}"/>
                        </a:ext>
                      </a:extLst>
                    </p:cNvPr>
                    <p:cNvGrpSpPr>
                      <a:grpSpLocks/>
                    </p:cNvGrpSpPr>
                    <p:nvPr/>
                  </p:nvGrpSpPr>
                  <p:grpSpPr bwMode="auto">
                    <a:xfrm>
                      <a:off x="890" y="3305"/>
                      <a:ext cx="343" cy="154"/>
                      <a:chOff x="844" y="3337"/>
                      <a:chExt cx="343" cy="154"/>
                    </a:xfrm>
                  </p:grpSpPr>
                  <p:sp>
                    <p:nvSpPr>
                      <p:cNvPr id="96364" name="Rectangle 75">
                        <a:extLst>
                          <a:ext uri="{FF2B5EF4-FFF2-40B4-BE49-F238E27FC236}">
                            <a16:creationId xmlns:a16="http://schemas.microsoft.com/office/drawing/2014/main" id="{8B10A742-F4B2-2042-8DF0-9BCCAB38C67A}"/>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65" name="Text Box 76">
                        <a:extLst>
                          <a:ext uri="{FF2B5EF4-FFF2-40B4-BE49-F238E27FC236}">
                            <a16:creationId xmlns:a16="http://schemas.microsoft.com/office/drawing/2014/main" id="{2C871A02-2271-6749-86E8-5DE39CC008A4}"/>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6361" name="Group 77">
                      <a:extLst>
                        <a:ext uri="{FF2B5EF4-FFF2-40B4-BE49-F238E27FC236}">
                          <a16:creationId xmlns:a16="http://schemas.microsoft.com/office/drawing/2014/main" id="{5EE2B76A-3462-C749-A099-84A623E567C5}"/>
                        </a:ext>
                      </a:extLst>
                    </p:cNvPr>
                    <p:cNvGrpSpPr>
                      <a:grpSpLocks/>
                    </p:cNvGrpSpPr>
                    <p:nvPr/>
                  </p:nvGrpSpPr>
                  <p:grpSpPr bwMode="auto">
                    <a:xfrm>
                      <a:off x="836" y="3334"/>
                      <a:ext cx="354" cy="94"/>
                      <a:chOff x="836" y="3334"/>
                      <a:chExt cx="354" cy="94"/>
                    </a:xfrm>
                  </p:grpSpPr>
                  <p:sp>
                    <p:nvSpPr>
                      <p:cNvPr id="96362" name="Rectangle 78">
                        <a:extLst>
                          <a:ext uri="{FF2B5EF4-FFF2-40B4-BE49-F238E27FC236}">
                            <a16:creationId xmlns:a16="http://schemas.microsoft.com/office/drawing/2014/main" id="{6EC555EA-988F-4045-A2F4-4600EAB29932}"/>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63" name="Rectangle 79">
                        <a:extLst>
                          <a:ext uri="{FF2B5EF4-FFF2-40B4-BE49-F238E27FC236}">
                            <a16:creationId xmlns:a16="http://schemas.microsoft.com/office/drawing/2014/main" id="{5FBCDBBB-FD00-0F4E-9080-E0BC6268FF1A}"/>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6358" name="Rectangle 80">
                    <a:extLst>
                      <a:ext uri="{FF2B5EF4-FFF2-40B4-BE49-F238E27FC236}">
                        <a16:creationId xmlns:a16="http://schemas.microsoft.com/office/drawing/2014/main" id="{DFF8EAA8-371B-174A-990F-3CD5269C8ECA}"/>
                      </a:ext>
                    </a:extLst>
                  </p:cNvPr>
                  <p:cNvSpPr>
                    <a:spLocks noChangeArrowheads="1"/>
                  </p:cNvSpPr>
                  <p:nvPr/>
                </p:nvSpPr>
                <p:spPr bwMode="auto">
                  <a:xfrm>
                    <a:off x="732" y="3484"/>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59" name="Rectangle 81">
                    <a:extLst>
                      <a:ext uri="{FF2B5EF4-FFF2-40B4-BE49-F238E27FC236}">
                        <a16:creationId xmlns:a16="http://schemas.microsoft.com/office/drawing/2014/main" id="{3F23FF84-3915-5D40-863C-741B2BB20DFB}"/>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354" name="Rectangle 82">
                  <a:extLst>
                    <a:ext uri="{FF2B5EF4-FFF2-40B4-BE49-F238E27FC236}">
                      <a16:creationId xmlns:a16="http://schemas.microsoft.com/office/drawing/2014/main" id="{79C6CBA0-45AF-3542-AA85-A2629F28563D}"/>
                    </a:ext>
                  </a:extLst>
                </p:cNvPr>
                <p:cNvSpPr>
                  <a:spLocks noChangeArrowheads="1"/>
                </p:cNvSpPr>
                <p:nvPr/>
              </p:nvSpPr>
              <p:spPr bwMode="auto">
                <a:xfrm>
                  <a:off x="517" y="3545"/>
                  <a:ext cx="94"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55" name="Rectangle 83">
                  <a:extLst>
                    <a:ext uri="{FF2B5EF4-FFF2-40B4-BE49-F238E27FC236}">
                      <a16:creationId xmlns:a16="http://schemas.microsoft.com/office/drawing/2014/main" id="{3EDBB7A2-D411-6446-A228-8EF96C3503E0}"/>
                    </a:ext>
                  </a:extLst>
                </p:cNvPr>
                <p:cNvSpPr>
                  <a:spLocks noChangeArrowheads="1"/>
                </p:cNvSpPr>
                <p:nvPr/>
              </p:nvSpPr>
              <p:spPr bwMode="auto">
                <a:xfrm>
                  <a:off x="1115" y="3544"/>
                  <a:ext cx="60"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56" name="Rectangle 84">
                  <a:extLst>
                    <a:ext uri="{FF2B5EF4-FFF2-40B4-BE49-F238E27FC236}">
                      <a16:creationId xmlns:a16="http://schemas.microsoft.com/office/drawing/2014/main" id="{8253B037-CD8A-D84B-8738-1B7E1B506866}"/>
                    </a:ext>
                  </a:extLst>
                </p:cNvPr>
                <p:cNvSpPr>
                  <a:spLocks noChangeArrowheads="1"/>
                </p:cNvSpPr>
                <p:nvPr/>
              </p:nvSpPr>
              <p:spPr bwMode="auto">
                <a:xfrm>
                  <a:off x="504" y="3529"/>
                  <a:ext cx="681"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6348" name="AutoShape 85">
              <a:extLst>
                <a:ext uri="{FF2B5EF4-FFF2-40B4-BE49-F238E27FC236}">
                  <a16:creationId xmlns:a16="http://schemas.microsoft.com/office/drawing/2014/main" id="{91F479A9-DF11-8042-9A8E-E86F309920A3}"/>
                </a:ext>
              </a:extLst>
            </p:cNvPr>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25" name="Group 86">
            <a:extLst>
              <a:ext uri="{FF2B5EF4-FFF2-40B4-BE49-F238E27FC236}">
                <a16:creationId xmlns:a16="http://schemas.microsoft.com/office/drawing/2014/main" id="{D1C1481B-DD0B-704E-97BC-0895801AC4EE}"/>
              </a:ext>
            </a:extLst>
          </p:cNvPr>
          <p:cNvGrpSpPr>
            <a:grpSpLocks/>
          </p:cNvGrpSpPr>
          <p:nvPr/>
        </p:nvGrpSpPr>
        <p:grpSpPr bwMode="auto">
          <a:xfrm>
            <a:off x="449263" y="4405313"/>
            <a:ext cx="1081087" cy="244475"/>
            <a:chOff x="504" y="3523"/>
            <a:chExt cx="681" cy="154"/>
          </a:xfrm>
        </p:grpSpPr>
        <p:grpSp>
          <p:nvGrpSpPr>
            <p:cNvPr id="96334" name="Group 87">
              <a:extLst>
                <a:ext uri="{FF2B5EF4-FFF2-40B4-BE49-F238E27FC236}">
                  <a16:creationId xmlns:a16="http://schemas.microsoft.com/office/drawing/2014/main" id="{3045F867-800B-7E43-83C4-18CC21D89218}"/>
                </a:ext>
              </a:extLst>
            </p:cNvPr>
            <p:cNvGrpSpPr>
              <a:grpSpLocks/>
            </p:cNvGrpSpPr>
            <p:nvPr/>
          </p:nvGrpSpPr>
          <p:grpSpPr bwMode="auto">
            <a:xfrm>
              <a:off x="623" y="3523"/>
              <a:ext cx="510" cy="154"/>
              <a:chOff x="723" y="3453"/>
              <a:chExt cx="510" cy="154"/>
            </a:xfrm>
          </p:grpSpPr>
          <p:grpSp>
            <p:nvGrpSpPr>
              <p:cNvPr id="96338" name="Group 88">
                <a:extLst>
                  <a:ext uri="{FF2B5EF4-FFF2-40B4-BE49-F238E27FC236}">
                    <a16:creationId xmlns:a16="http://schemas.microsoft.com/office/drawing/2014/main" id="{41105374-1C64-524D-B9E8-55A54ED004AE}"/>
                  </a:ext>
                </a:extLst>
              </p:cNvPr>
              <p:cNvGrpSpPr>
                <a:grpSpLocks/>
              </p:cNvGrpSpPr>
              <p:nvPr/>
            </p:nvGrpSpPr>
            <p:grpSpPr bwMode="auto">
              <a:xfrm>
                <a:off x="836" y="3453"/>
                <a:ext cx="397" cy="154"/>
                <a:chOff x="836" y="3305"/>
                <a:chExt cx="397" cy="154"/>
              </a:xfrm>
            </p:grpSpPr>
            <p:grpSp>
              <p:nvGrpSpPr>
                <p:cNvPr id="96341" name="Group 89">
                  <a:extLst>
                    <a:ext uri="{FF2B5EF4-FFF2-40B4-BE49-F238E27FC236}">
                      <a16:creationId xmlns:a16="http://schemas.microsoft.com/office/drawing/2014/main" id="{C84FB59C-E374-6748-88BD-F35680CD2FE7}"/>
                    </a:ext>
                  </a:extLst>
                </p:cNvPr>
                <p:cNvGrpSpPr>
                  <a:grpSpLocks/>
                </p:cNvGrpSpPr>
                <p:nvPr/>
              </p:nvGrpSpPr>
              <p:grpSpPr bwMode="auto">
                <a:xfrm>
                  <a:off x="890" y="3305"/>
                  <a:ext cx="343" cy="154"/>
                  <a:chOff x="844" y="3337"/>
                  <a:chExt cx="343" cy="154"/>
                </a:xfrm>
              </p:grpSpPr>
              <p:sp>
                <p:nvSpPr>
                  <p:cNvPr id="96345" name="Rectangle 90">
                    <a:extLst>
                      <a:ext uri="{FF2B5EF4-FFF2-40B4-BE49-F238E27FC236}">
                        <a16:creationId xmlns:a16="http://schemas.microsoft.com/office/drawing/2014/main" id="{1C0C978C-61D9-4A49-86B1-862FAE05B0CB}"/>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46" name="Text Box 91">
                    <a:extLst>
                      <a:ext uri="{FF2B5EF4-FFF2-40B4-BE49-F238E27FC236}">
                        <a16:creationId xmlns:a16="http://schemas.microsoft.com/office/drawing/2014/main" id="{D3042DFB-FB44-F344-BDAF-2EF62BDB192B}"/>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6342" name="Group 92">
                  <a:extLst>
                    <a:ext uri="{FF2B5EF4-FFF2-40B4-BE49-F238E27FC236}">
                      <a16:creationId xmlns:a16="http://schemas.microsoft.com/office/drawing/2014/main" id="{27A467E2-CBA1-E640-8178-AFCB7EB491FC}"/>
                    </a:ext>
                  </a:extLst>
                </p:cNvPr>
                <p:cNvGrpSpPr>
                  <a:grpSpLocks/>
                </p:cNvGrpSpPr>
                <p:nvPr/>
              </p:nvGrpSpPr>
              <p:grpSpPr bwMode="auto">
                <a:xfrm>
                  <a:off x="836" y="3334"/>
                  <a:ext cx="354" cy="94"/>
                  <a:chOff x="836" y="3334"/>
                  <a:chExt cx="354" cy="94"/>
                </a:xfrm>
              </p:grpSpPr>
              <p:sp>
                <p:nvSpPr>
                  <p:cNvPr id="96343" name="Rectangle 93">
                    <a:extLst>
                      <a:ext uri="{FF2B5EF4-FFF2-40B4-BE49-F238E27FC236}">
                        <a16:creationId xmlns:a16="http://schemas.microsoft.com/office/drawing/2014/main" id="{BA5CF3C1-1D12-3249-8A9E-3132750DE1D1}"/>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44" name="Rectangle 94">
                    <a:extLst>
                      <a:ext uri="{FF2B5EF4-FFF2-40B4-BE49-F238E27FC236}">
                        <a16:creationId xmlns:a16="http://schemas.microsoft.com/office/drawing/2014/main" id="{CD38A6A4-4A9B-7748-8588-1AEFC4B2986D}"/>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6339" name="Rectangle 95">
                <a:extLst>
                  <a:ext uri="{FF2B5EF4-FFF2-40B4-BE49-F238E27FC236}">
                    <a16:creationId xmlns:a16="http://schemas.microsoft.com/office/drawing/2014/main" id="{FCA3DD0A-F171-0747-8F97-6275FE11EFCB}"/>
                  </a:ext>
                </a:extLst>
              </p:cNvPr>
              <p:cNvSpPr>
                <a:spLocks noChangeArrowheads="1"/>
              </p:cNvSpPr>
              <p:nvPr/>
            </p:nvSpPr>
            <p:spPr bwMode="auto">
              <a:xfrm>
                <a:off x="732" y="3484"/>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40" name="Rectangle 96">
                <a:extLst>
                  <a:ext uri="{FF2B5EF4-FFF2-40B4-BE49-F238E27FC236}">
                    <a16:creationId xmlns:a16="http://schemas.microsoft.com/office/drawing/2014/main" id="{4B652795-031E-964F-822A-1E58BA54506B}"/>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335" name="Rectangle 97">
              <a:extLst>
                <a:ext uri="{FF2B5EF4-FFF2-40B4-BE49-F238E27FC236}">
                  <a16:creationId xmlns:a16="http://schemas.microsoft.com/office/drawing/2014/main" id="{981A126A-6C04-4741-A963-73C03BD891F5}"/>
                </a:ext>
              </a:extLst>
            </p:cNvPr>
            <p:cNvSpPr>
              <a:spLocks noChangeArrowheads="1"/>
            </p:cNvSpPr>
            <p:nvPr/>
          </p:nvSpPr>
          <p:spPr bwMode="auto">
            <a:xfrm>
              <a:off x="517" y="3545"/>
              <a:ext cx="94"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36" name="Rectangle 98">
              <a:extLst>
                <a:ext uri="{FF2B5EF4-FFF2-40B4-BE49-F238E27FC236}">
                  <a16:creationId xmlns:a16="http://schemas.microsoft.com/office/drawing/2014/main" id="{FB3B73E0-A6AC-BB43-A0D7-96084A9E2549}"/>
                </a:ext>
              </a:extLst>
            </p:cNvPr>
            <p:cNvSpPr>
              <a:spLocks noChangeArrowheads="1"/>
            </p:cNvSpPr>
            <p:nvPr/>
          </p:nvSpPr>
          <p:spPr bwMode="auto">
            <a:xfrm>
              <a:off x="1115" y="3544"/>
              <a:ext cx="60"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37" name="Rectangle 99">
              <a:extLst>
                <a:ext uri="{FF2B5EF4-FFF2-40B4-BE49-F238E27FC236}">
                  <a16:creationId xmlns:a16="http://schemas.microsoft.com/office/drawing/2014/main" id="{8EFCAEC0-BF28-9D42-AF58-62A9AF663F99}"/>
                </a:ext>
              </a:extLst>
            </p:cNvPr>
            <p:cNvSpPr>
              <a:spLocks noChangeArrowheads="1"/>
            </p:cNvSpPr>
            <p:nvPr/>
          </p:nvSpPr>
          <p:spPr bwMode="auto">
            <a:xfrm>
              <a:off x="504" y="3529"/>
              <a:ext cx="681"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30" name="Group 100">
            <a:extLst>
              <a:ext uri="{FF2B5EF4-FFF2-40B4-BE49-F238E27FC236}">
                <a16:creationId xmlns:a16="http://schemas.microsoft.com/office/drawing/2014/main" id="{25C105EC-2A3D-4B4A-940F-F3C6431F8B0D}"/>
              </a:ext>
            </a:extLst>
          </p:cNvPr>
          <p:cNvGrpSpPr>
            <a:grpSpLocks/>
          </p:cNvGrpSpPr>
          <p:nvPr/>
        </p:nvGrpSpPr>
        <p:grpSpPr bwMode="auto">
          <a:xfrm>
            <a:off x="1477963" y="3236913"/>
            <a:ext cx="1316037" cy="1314450"/>
            <a:chOff x="931" y="1941"/>
            <a:chExt cx="829" cy="828"/>
          </a:xfrm>
        </p:grpSpPr>
        <p:sp>
          <p:nvSpPr>
            <p:cNvPr id="96326" name="Freeform 101">
              <a:extLst>
                <a:ext uri="{FF2B5EF4-FFF2-40B4-BE49-F238E27FC236}">
                  <a16:creationId xmlns:a16="http://schemas.microsoft.com/office/drawing/2014/main" id="{83ADD109-20B6-C749-A10E-8FC9B1AE7291}"/>
                </a:ext>
              </a:extLst>
            </p:cNvPr>
            <p:cNvSpPr>
              <a:spLocks/>
            </p:cNvSpPr>
            <p:nvPr/>
          </p:nvSpPr>
          <p:spPr bwMode="auto">
            <a:xfrm>
              <a:off x="1424" y="1965"/>
              <a:ext cx="336" cy="801"/>
            </a:xfrm>
            <a:custGeom>
              <a:avLst/>
              <a:gdLst>
                <a:gd name="T0" fmla="*/ 1 w 551"/>
                <a:gd name="T1" fmla="*/ 0 h 801"/>
                <a:gd name="T2" fmla="*/ 1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 name="T18" fmla="*/ 0 w 551"/>
                <a:gd name="T19" fmla="*/ 0 h 801"/>
                <a:gd name="T20" fmla="*/ 551 w 551"/>
                <a:gd name="T21" fmla="*/ 801 h 801"/>
              </a:gdLst>
              <a:ahLst/>
              <a:cxnLst>
                <a:cxn ang="T12">
                  <a:pos x="T0" y="T1"/>
                </a:cxn>
                <a:cxn ang="T13">
                  <a:pos x="T2" y="T3"/>
                </a:cxn>
                <a:cxn ang="T14">
                  <a:pos x="T4" y="T5"/>
                </a:cxn>
                <a:cxn ang="T15">
                  <a:pos x="T6" y="T7"/>
                </a:cxn>
                <a:cxn ang="T16">
                  <a:pos x="T8" y="T9"/>
                </a:cxn>
                <a:cxn ang="T17">
                  <a:pos x="T10" y="T11"/>
                </a:cxn>
              </a:cxnLst>
              <a:rect l="T18" t="T19" r="T20" b="T21"/>
              <a:pathLst>
                <a:path w="551" h="801">
                  <a:moveTo>
                    <a:pt x="14" y="0"/>
                  </a:moveTo>
                  <a:lnTo>
                    <a:pt x="551" y="402"/>
                  </a:lnTo>
                  <a:lnTo>
                    <a:pt x="6" y="801"/>
                  </a:lnTo>
                  <a:lnTo>
                    <a:pt x="13" y="535"/>
                  </a:lnTo>
                  <a:lnTo>
                    <a:pt x="0" y="371"/>
                  </a:lnTo>
                  <a:lnTo>
                    <a:pt x="14" y="0"/>
                  </a:lnTo>
                  <a:close/>
                </a:path>
              </a:pathLst>
            </a:custGeom>
            <a:gradFill rotWithShape="1">
              <a:gsLst>
                <a:gs pos="0">
                  <a:schemeClr val="bg1">
                    <a:alpha val="65999"/>
                  </a:schemeClr>
                </a:gs>
                <a:gs pos="100000">
                  <a:srgbClr val="000099">
                    <a:alpha val="65999"/>
                  </a:srgbClr>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nvGrpSpPr>
            <p:cNvPr id="96327" name="Group 102">
              <a:extLst>
                <a:ext uri="{FF2B5EF4-FFF2-40B4-BE49-F238E27FC236}">
                  <a16:creationId xmlns:a16="http://schemas.microsoft.com/office/drawing/2014/main" id="{820782E8-E140-DB42-AD0B-C36F2AE79C86}"/>
                </a:ext>
              </a:extLst>
            </p:cNvPr>
            <p:cNvGrpSpPr>
              <a:grpSpLocks/>
            </p:cNvGrpSpPr>
            <p:nvPr/>
          </p:nvGrpSpPr>
          <p:grpSpPr bwMode="auto">
            <a:xfrm>
              <a:off x="931" y="1941"/>
              <a:ext cx="501" cy="828"/>
              <a:chOff x="569" y="2954"/>
              <a:chExt cx="501" cy="828"/>
            </a:xfrm>
          </p:grpSpPr>
          <p:sp>
            <p:nvSpPr>
              <p:cNvPr id="96328" name="Rectangle 103">
                <a:extLst>
                  <a:ext uri="{FF2B5EF4-FFF2-40B4-BE49-F238E27FC236}">
                    <a16:creationId xmlns:a16="http://schemas.microsoft.com/office/drawing/2014/main" id="{62D543B0-E534-8D4E-BCF2-C6E74173B52F}"/>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29" name="Text Box 104">
                <a:extLst>
                  <a:ext uri="{FF2B5EF4-FFF2-40B4-BE49-F238E27FC236}">
                    <a16:creationId xmlns:a16="http://schemas.microsoft.com/office/drawing/2014/main" id="{E7861882-F1EB-464D-B8B3-52BC45D6BFC2}"/>
                  </a:ext>
                </a:extLst>
              </p:cNvPr>
              <p:cNvSpPr txBox="1">
                <a:spLocks noChangeArrowheads="1"/>
              </p:cNvSpPr>
              <p:nvPr/>
            </p:nvSpPr>
            <p:spPr bwMode="auto">
              <a:xfrm>
                <a:off x="593" y="2954"/>
                <a:ext cx="477"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DHCP</a:t>
                </a:r>
              </a:p>
              <a:p>
                <a:pPr algn="ctr"/>
                <a:r>
                  <a:rPr lang="en-US" altLang="en-US" sz="1600"/>
                  <a:t>UDP</a:t>
                </a:r>
              </a:p>
              <a:p>
                <a:pPr algn="ctr"/>
                <a:r>
                  <a:rPr lang="en-US" altLang="en-US" sz="1600"/>
                  <a:t>IP</a:t>
                </a:r>
              </a:p>
              <a:p>
                <a:pPr algn="ctr"/>
                <a:r>
                  <a:rPr lang="en-US" altLang="en-US" sz="1600"/>
                  <a:t>Eth</a:t>
                </a:r>
              </a:p>
              <a:p>
                <a:pPr algn="ctr"/>
                <a:r>
                  <a:rPr lang="en-US" altLang="en-US" sz="1600"/>
                  <a:t>Phy</a:t>
                </a:r>
              </a:p>
            </p:txBody>
          </p:sp>
          <p:sp>
            <p:nvSpPr>
              <p:cNvPr id="96330" name="Line 105">
                <a:extLst>
                  <a:ext uri="{FF2B5EF4-FFF2-40B4-BE49-F238E27FC236}">
                    <a16:creationId xmlns:a16="http://schemas.microsoft.com/office/drawing/2014/main" id="{2765300F-17EA-6249-8BA8-F6F879535A43}"/>
                  </a:ext>
                </a:extLst>
              </p:cNvPr>
              <p:cNvSpPr>
                <a:spLocks noChangeShapeType="1"/>
              </p:cNvSpPr>
              <p:nvPr/>
            </p:nvSpPr>
            <p:spPr bwMode="auto">
              <a:xfrm>
                <a:off x="578" y="3130"/>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6331" name="Line 106">
                <a:extLst>
                  <a:ext uri="{FF2B5EF4-FFF2-40B4-BE49-F238E27FC236}">
                    <a16:creationId xmlns:a16="http://schemas.microsoft.com/office/drawing/2014/main" id="{E5398188-AED5-854B-B44A-4EF2EE8F0308}"/>
                  </a:ext>
                </a:extLst>
              </p:cNvPr>
              <p:cNvSpPr>
                <a:spLocks noChangeShapeType="1"/>
              </p:cNvSpPr>
              <p:nvPr/>
            </p:nvSpPr>
            <p:spPr bwMode="auto">
              <a:xfrm>
                <a:off x="575" y="3289"/>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6332" name="Line 107">
                <a:extLst>
                  <a:ext uri="{FF2B5EF4-FFF2-40B4-BE49-F238E27FC236}">
                    <a16:creationId xmlns:a16="http://schemas.microsoft.com/office/drawing/2014/main" id="{17000FD2-ACE3-0A4F-94DE-3450472B2546}"/>
                  </a:ext>
                </a:extLst>
              </p:cNvPr>
              <p:cNvSpPr>
                <a:spLocks noChangeShapeType="1"/>
              </p:cNvSpPr>
              <p:nvPr/>
            </p:nvSpPr>
            <p:spPr bwMode="auto">
              <a:xfrm>
                <a:off x="572" y="344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6333" name="Line 108">
                <a:extLst>
                  <a:ext uri="{FF2B5EF4-FFF2-40B4-BE49-F238E27FC236}">
                    <a16:creationId xmlns:a16="http://schemas.microsoft.com/office/drawing/2014/main" id="{1160F1E9-783B-3B49-922B-657D74638628}"/>
                  </a:ext>
                </a:extLst>
              </p:cNvPr>
              <p:cNvSpPr>
                <a:spLocks noChangeShapeType="1"/>
              </p:cNvSpPr>
              <p:nvPr/>
            </p:nvSpPr>
            <p:spPr bwMode="auto">
              <a:xfrm>
                <a:off x="569" y="360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649216" name="Group 145">
            <a:extLst>
              <a:ext uri="{FF2B5EF4-FFF2-40B4-BE49-F238E27FC236}">
                <a16:creationId xmlns:a16="http://schemas.microsoft.com/office/drawing/2014/main" id="{BAEB00AF-6CCC-604C-9A05-53C1ADE73023}"/>
              </a:ext>
            </a:extLst>
          </p:cNvPr>
          <p:cNvGrpSpPr>
            <a:grpSpLocks/>
          </p:cNvGrpSpPr>
          <p:nvPr/>
        </p:nvGrpSpPr>
        <p:grpSpPr bwMode="auto">
          <a:xfrm>
            <a:off x="803275" y="3344863"/>
            <a:ext cx="544513" cy="244475"/>
            <a:chOff x="844" y="3337"/>
            <a:chExt cx="343" cy="154"/>
          </a:xfrm>
        </p:grpSpPr>
        <p:sp>
          <p:nvSpPr>
            <p:cNvPr id="96324" name="Rectangle 146">
              <a:extLst>
                <a:ext uri="{FF2B5EF4-FFF2-40B4-BE49-F238E27FC236}">
                  <a16:creationId xmlns:a16="http://schemas.microsoft.com/office/drawing/2014/main" id="{96AAF7F0-B86F-0A42-A78F-4BFB890C8523}"/>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25" name="Text Box 147">
              <a:extLst>
                <a:ext uri="{FF2B5EF4-FFF2-40B4-BE49-F238E27FC236}">
                  <a16:creationId xmlns:a16="http://schemas.microsoft.com/office/drawing/2014/main" id="{5F5DEE57-9DFB-8941-B13C-A94469C14154}"/>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649217" name="Group 44">
            <a:extLst>
              <a:ext uri="{FF2B5EF4-FFF2-40B4-BE49-F238E27FC236}">
                <a16:creationId xmlns:a16="http://schemas.microsoft.com/office/drawing/2014/main" id="{3C56CC71-E65B-6D4E-9ED7-1BF6921F502D}"/>
              </a:ext>
            </a:extLst>
          </p:cNvPr>
          <p:cNvGrpSpPr>
            <a:grpSpLocks/>
          </p:cNvGrpSpPr>
          <p:nvPr/>
        </p:nvGrpSpPr>
        <p:grpSpPr bwMode="auto">
          <a:xfrm>
            <a:off x="1195388" y="1247775"/>
            <a:ext cx="976312" cy="1460500"/>
            <a:chOff x="651" y="681"/>
            <a:chExt cx="615" cy="920"/>
          </a:xfrm>
        </p:grpSpPr>
        <p:sp>
          <p:nvSpPr>
            <p:cNvPr id="96316" name="Freeform 45">
              <a:extLst>
                <a:ext uri="{FF2B5EF4-FFF2-40B4-BE49-F238E27FC236}">
                  <a16:creationId xmlns:a16="http://schemas.microsoft.com/office/drawing/2014/main" id="{E395B5A8-43BD-3A47-A522-D503D9DCD874}"/>
                </a:ext>
              </a:extLst>
            </p:cNvPr>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 name="T15" fmla="*/ 0 w 604"/>
                <a:gd name="T16" fmla="*/ 0 h 903"/>
                <a:gd name="T17" fmla="*/ 604 w 604"/>
                <a:gd name="T18" fmla="*/ 903 h 903"/>
              </a:gdLst>
              <a:ahLst/>
              <a:cxnLst>
                <a:cxn ang="T10">
                  <a:pos x="T0" y="T1"/>
                </a:cxn>
                <a:cxn ang="T11">
                  <a:pos x="T2" y="T3"/>
                </a:cxn>
                <a:cxn ang="T12">
                  <a:pos x="T4" y="T5"/>
                </a:cxn>
                <a:cxn ang="T13">
                  <a:pos x="T6" y="T7"/>
                </a:cxn>
                <a:cxn ang="T14">
                  <a:pos x="T8" y="T9"/>
                </a:cxn>
              </a:cxnLst>
              <a:rect l="T15" t="T16" r="T17" b="T18"/>
              <a:pathLst>
                <a:path w="604" h="903">
                  <a:moveTo>
                    <a:pt x="496" y="0"/>
                  </a:moveTo>
                  <a:lnTo>
                    <a:pt x="604" y="903"/>
                  </a:lnTo>
                  <a:lnTo>
                    <a:pt x="0" y="788"/>
                  </a:lnTo>
                  <a:lnTo>
                    <a:pt x="456" y="750"/>
                  </a:lnTo>
                  <a:lnTo>
                    <a:pt x="496" y="0"/>
                  </a:lnTo>
                  <a:close/>
                </a:path>
              </a:pathLst>
            </a:custGeom>
            <a:gradFill rotWithShape="1">
              <a:gsLst>
                <a:gs pos="0">
                  <a:schemeClr val="bg1">
                    <a:alpha val="65999"/>
                  </a:schemeClr>
                </a:gs>
                <a:gs pos="100000">
                  <a:srgbClr val="000099">
                    <a:alpha val="65999"/>
                  </a:srgbClr>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nvGrpSpPr>
            <p:cNvPr id="96317" name="Group 46">
              <a:extLst>
                <a:ext uri="{FF2B5EF4-FFF2-40B4-BE49-F238E27FC236}">
                  <a16:creationId xmlns:a16="http://schemas.microsoft.com/office/drawing/2014/main" id="{4C50D9C1-B523-2C44-9206-9C458AEEBF4A}"/>
                </a:ext>
              </a:extLst>
            </p:cNvPr>
            <p:cNvGrpSpPr>
              <a:grpSpLocks/>
            </p:cNvGrpSpPr>
            <p:nvPr/>
          </p:nvGrpSpPr>
          <p:grpSpPr bwMode="auto">
            <a:xfrm>
              <a:off x="651" y="681"/>
              <a:ext cx="501" cy="828"/>
              <a:chOff x="569" y="2954"/>
              <a:chExt cx="501" cy="828"/>
            </a:xfrm>
          </p:grpSpPr>
          <p:sp>
            <p:nvSpPr>
              <p:cNvPr id="96318" name="Rectangle 47">
                <a:extLst>
                  <a:ext uri="{FF2B5EF4-FFF2-40B4-BE49-F238E27FC236}">
                    <a16:creationId xmlns:a16="http://schemas.microsoft.com/office/drawing/2014/main" id="{CEA632FC-1BFF-D54D-919D-4B8EDC9DC60F}"/>
                  </a:ext>
                </a:extLst>
              </p:cNvPr>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19" name="Text Box 48">
                <a:extLst>
                  <a:ext uri="{FF2B5EF4-FFF2-40B4-BE49-F238E27FC236}">
                    <a16:creationId xmlns:a16="http://schemas.microsoft.com/office/drawing/2014/main" id="{36504AF9-B772-FA49-8BF1-B9E5E62B5FED}"/>
                  </a:ext>
                </a:extLst>
              </p:cNvPr>
              <p:cNvSpPr txBox="1">
                <a:spLocks noChangeArrowheads="1"/>
              </p:cNvSpPr>
              <p:nvPr/>
            </p:nvSpPr>
            <p:spPr bwMode="auto">
              <a:xfrm>
                <a:off x="593" y="2954"/>
                <a:ext cx="477"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DHCP</a:t>
                </a:r>
              </a:p>
              <a:p>
                <a:pPr algn="ctr"/>
                <a:r>
                  <a:rPr lang="en-US" altLang="en-US" sz="1600"/>
                  <a:t>UDP</a:t>
                </a:r>
              </a:p>
              <a:p>
                <a:pPr algn="ctr"/>
                <a:r>
                  <a:rPr lang="en-US" altLang="en-US" sz="1600"/>
                  <a:t>IP</a:t>
                </a:r>
              </a:p>
              <a:p>
                <a:pPr algn="ctr"/>
                <a:r>
                  <a:rPr lang="en-US" altLang="en-US" sz="1600"/>
                  <a:t>Eth</a:t>
                </a:r>
              </a:p>
              <a:p>
                <a:pPr algn="ctr"/>
                <a:r>
                  <a:rPr lang="en-US" altLang="en-US" sz="1600"/>
                  <a:t>Phy</a:t>
                </a:r>
              </a:p>
            </p:txBody>
          </p:sp>
          <p:sp>
            <p:nvSpPr>
              <p:cNvPr id="96320" name="Line 49">
                <a:extLst>
                  <a:ext uri="{FF2B5EF4-FFF2-40B4-BE49-F238E27FC236}">
                    <a16:creationId xmlns:a16="http://schemas.microsoft.com/office/drawing/2014/main" id="{F174BB0C-05E4-8F43-B3B6-64D9FB532A16}"/>
                  </a:ext>
                </a:extLst>
              </p:cNvPr>
              <p:cNvSpPr>
                <a:spLocks noChangeShapeType="1"/>
              </p:cNvSpPr>
              <p:nvPr/>
            </p:nvSpPr>
            <p:spPr bwMode="auto">
              <a:xfrm>
                <a:off x="578" y="3130"/>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6321" name="Line 50">
                <a:extLst>
                  <a:ext uri="{FF2B5EF4-FFF2-40B4-BE49-F238E27FC236}">
                    <a16:creationId xmlns:a16="http://schemas.microsoft.com/office/drawing/2014/main" id="{B165DEC1-5828-1146-87F2-344BA7619BF0}"/>
                  </a:ext>
                </a:extLst>
              </p:cNvPr>
              <p:cNvSpPr>
                <a:spLocks noChangeShapeType="1"/>
              </p:cNvSpPr>
              <p:nvPr/>
            </p:nvSpPr>
            <p:spPr bwMode="auto">
              <a:xfrm>
                <a:off x="575" y="3289"/>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6322" name="Line 51">
                <a:extLst>
                  <a:ext uri="{FF2B5EF4-FFF2-40B4-BE49-F238E27FC236}">
                    <a16:creationId xmlns:a16="http://schemas.microsoft.com/office/drawing/2014/main" id="{508EED0D-3DC1-864A-A3F3-FF80C4BCF9D4}"/>
                  </a:ext>
                </a:extLst>
              </p:cNvPr>
              <p:cNvSpPr>
                <a:spLocks noChangeShapeType="1"/>
              </p:cNvSpPr>
              <p:nvPr/>
            </p:nvSpPr>
            <p:spPr bwMode="auto">
              <a:xfrm>
                <a:off x="572" y="344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6323" name="Line 52">
                <a:extLst>
                  <a:ext uri="{FF2B5EF4-FFF2-40B4-BE49-F238E27FC236}">
                    <a16:creationId xmlns:a16="http://schemas.microsoft.com/office/drawing/2014/main" id="{D7C4FE5F-4C0D-F740-BF6B-0C0DBC327726}"/>
                  </a:ext>
                </a:extLst>
              </p:cNvPr>
              <p:cNvSpPr>
                <a:spLocks noChangeShapeType="1"/>
              </p:cNvSpPr>
              <p:nvPr/>
            </p:nvSpPr>
            <p:spPr bwMode="auto">
              <a:xfrm>
                <a:off x="569" y="360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649220" name="Group 109">
            <a:extLst>
              <a:ext uri="{FF2B5EF4-FFF2-40B4-BE49-F238E27FC236}">
                <a16:creationId xmlns:a16="http://schemas.microsoft.com/office/drawing/2014/main" id="{51EBF781-BFE8-764E-AA93-F9627458514F}"/>
              </a:ext>
            </a:extLst>
          </p:cNvPr>
          <p:cNvGrpSpPr>
            <a:grpSpLocks/>
          </p:cNvGrpSpPr>
          <p:nvPr/>
        </p:nvGrpSpPr>
        <p:grpSpPr bwMode="auto">
          <a:xfrm>
            <a:off x="71438" y="1136650"/>
            <a:ext cx="1081087" cy="1217613"/>
            <a:chOff x="1404" y="3105"/>
            <a:chExt cx="681" cy="767"/>
          </a:xfrm>
        </p:grpSpPr>
        <p:grpSp>
          <p:nvGrpSpPr>
            <p:cNvPr id="96281" name="Group 110">
              <a:extLst>
                <a:ext uri="{FF2B5EF4-FFF2-40B4-BE49-F238E27FC236}">
                  <a16:creationId xmlns:a16="http://schemas.microsoft.com/office/drawing/2014/main" id="{28DCF5C2-3774-A741-BC9E-F6223FA847C2}"/>
                </a:ext>
              </a:extLst>
            </p:cNvPr>
            <p:cNvGrpSpPr>
              <a:grpSpLocks/>
            </p:cNvGrpSpPr>
            <p:nvPr/>
          </p:nvGrpSpPr>
          <p:grpSpPr bwMode="auto">
            <a:xfrm>
              <a:off x="1404" y="3355"/>
              <a:ext cx="681" cy="468"/>
              <a:chOff x="42" y="886"/>
              <a:chExt cx="681" cy="468"/>
            </a:xfrm>
          </p:grpSpPr>
          <p:grpSp>
            <p:nvGrpSpPr>
              <p:cNvPr id="96286" name="Group 111">
                <a:extLst>
                  <a:ext uri="{FF2B5EF4-FFF2-40B4-BE49-F238E27FC236}">
                    <a16:creationId xmlns:a16="http://schemas.microsoft.com/office/drawing/2014/main" id="{91E583E0-3779-424B-A5B3-2FDD2594DB81}"/>
                  </a:ext>
                </a:extLst>
              </p:cNvPr>
              <p:cNvGrpSpPr>
                <a:grpSpLocks/>
              </p:cNvGrpSpPr>
              <p:nvPr/>
            </p:nvGrpSpPr>
            <p:grpSpPr bwMode="auto">
              <a:xfrm>
                <a:off x="278" y="886"/>
                <a:ext cx="397" cy="154"/>
                <a:chOff x="740" y="3209"/>
                <a:chExt cx="397" cy="154"/>
              </a:xfrm>
            </p:grpSpPr>
            <p:grpSp>
              <p:nvGrpSpPr>
                <p:cNvPr id="96311" name="Group 112">
                  <a:extLst>
                    <a:ext uri="{FF2B5EF4-FFF2-40B4-BE49-F238E27FC236}">
                      <a16:creationId xmlns:a16="http://schemas.microsoft.com/office/drawing/2014/main" id="{85509250-3356-2045-8231-F56B944C0596}"/>
                    </a:ext>
                  </a:extLst>
                </p:cNvPr>
                <p:cNvGrpSpPr>
                  <a:grpSpLocks/>
                </p:cNvGrpSpPr>
                <p:nvPr/>
              </p:nvGrpSpPr>
              <p:grpSpPr bwMode="auto">
                <a:xfrm>
                  <a:off x="794" y="3209"/>
                  <a:ext cx="343" cy="154"/>
                  <a:chOff x="844" y="3337"/>
                  <a:chExt cx="343" cy="154"/>
                </a:xfrm>
              </p:grpSpPr>
              <p:sp>
                <p:nvSpPr>
                  <p:cNvPr id="96314" name="Rectangle 113">
                    <a:extLst>
                      <a:ext uri="{FF2B5EF4-FFF2-40B4-BE49-F238E27FC236}">
                        <a16:creationId xmlns:a16="http://schemas.microsoft.com/office/drawing/2014/main" id="{05B23610-527D-A74B-9AFE-9C897C09DABA}"/>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15" name="Text Box 114">
                    <a:extLst>
                      <a:ext uri="{FF2B5EF4-FFF2-40B4-BE49-F238E27FC236}">
                        <a16:creationId xmlns:a16="http://schemas.microsoft.com/office/drawing/2014/main" id="{A7E78697-08C5-DD4B-96F2-A5661E57EC96}"/>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sp>
              <p:nvSpPr>
                <p:cNvPr id="96312" name="Rectangle 115">
                  <a:extLst>
                    <a:ext uri="{FF2B5EF4-FFF2-40B4-BE49-F238E27FC236}">
                      <a16:creationId xmlns:a16="http://schemas.microsoft.com/office/drawing/2014/main" id="{E9C31B8D-0327-1F48-A1B4-BB95534FD833}"/>
                    </a:ext>
                  </a:extLst>
                </p:cNvPr>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13" name="Rectangle 116">
                  <a:extLst>
                    <a:ext uri="{FF2B5EF4-FFF2-40B4-BE49-F238E27FC236}">
                      <a16:creationId xmlns:a16="http://schemas.microsoft.com/office/drawing/2014/main" id="{17A007BF-2DB0-854B-B5A7-0CA37C231FA9}"/>
                    </a:ext>
                  </a:extLst>
                </p:cNvPr>
                <p:cNvSpPr>
                  <a:spLocks noChangeArrowheads="1"/>
                </p:cNvSpPr>
                <p:nvPr/>
              </p:nvSpPr>
              <p:spPr bwMode="auto">
                <a:xfrm>
                  <a:off x="740" y="3238"/>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6287" name="Group 117">
                <a:extLst>
                  <a:ext uri="{FF2B5EF4-FFF2-40B4-BE49-F238E27FC236}">
                    <a16:creationId xmlns:a16="http://schemas.microsoft.com/office/drawing/2014/main" id="{B8BCCBFE-7D9A-AE4F-8192-397C3669460F}"/>
                  </a:ext>
                </a:extLst>
              </p:cNvPr>
              <p:cNvGrpSpPr>
                <a:grpSpLocks/>
              </p:cNvGrpSpPr>
              <p:nvPr/>
            </p:nvGrpSpPr>
            <p:grpSpPr bwMode="auto">
              <a:xfrm>
                <a:off x="278" y="1034"/>
                <a:ext cx="397" cy="154"/>
                <a:chOff x="836" y="3305"/>
                <a:chExt cx="397" cy="154"/>
              </a:xfrm>
            </p:grpSpPr>
            <p:grpSp>
              <p:nvGrpSpPr>
                <p:cNvPr id="96305" name="Group 118">
                  <a:extLst>
                    <a:ext uri="{FF2B5EF4-FFF2-40B4-BE49-F238E27FC236}">
                      <a16:creationId xmlns:a16="http://schemas.microsoft.com/office/drawing/2014/main" id="{5B923490-928B-2143-B7D7-AEBDA3037C7D}"/>
                    </a:ext>
                  </a:extLst>
                </p:cNvPr>
                <p:cNvGrpSpPr>
                  <a:grpSpLocks/>
                </p:cNvGrpSpPr>
                <p:nvPr/>
              </p:nvGrpSpPr>
              <p:grpSpPr bwMode="auto">
                <a:xfrm>
                  <a:off x="890" y="3305"/>
                  <a:ext cx="343" cy="154"/>
                  <a:chOff x="844" y="3337"/>
                  <a:chExt cx="343" cy="154"/>
                </a:xfrm>
              </p:grpSpPr>
              <p:sp>
                <p:nvSpPr>
                  <p:cNvPr id="96309" name="Rectangle 119">
                    <a:extLst>
                      <a:ext uri="{FF2B5EF4-FFF2-40B4-BE49-F238E27FC236}">
                        <a16:creationId xmlns:a16="http://schemas.microsoft.com/office/drawing/2014/main" id="{5BC6661E-8E08-0240-A5F8-6124EAD40E95}"/>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10" name="Text Box 120">
                    <a:extLst>
                      <a:ext uri="{FF2B5EF4-FFF2-40B4-BE49-F238E27FC236}">
                        <a16:creationId xmlns:a16="http://schemas.microsoft.com/office/drawing/2014/main" id="{50BD90ED-CC8F-464F-951C-72ED76290A25}"/>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6306" name="Group 121">
                  <a:extLst>
                    <a:ext uri="{FF2B5EF4-FFF2-40B4-BE49-F238E27FC236}">
                      <a16:creationId xmlns:a16="http://schemas.microsoft.com/office/drawing/2014/main" id="{35D55ADF-45EF-2E41-B4DD-5950C7149802}"/>
                    </a:ext>
                  </a:extLst>
                </p:cNvPr>
                <p:cNvGrpSpPr>
                  <a:grpSpLocks/>
                </p:cNvGrpSpPr>
                <p:nvPr/>
              </p:nvGrpSpPr>
              <p:grpSpPr bwMode="auto">
                <a:xfrm>
                  <a:off x="836" y="3334"/>
                  <a:ext cx="354" cy="94"/>
                  <a:chOff x="836" y="3334"/>
                  <a:chExt cx="354" cy="94"/>
                </a:xfrm>
              </p:grpSpPr>
              <p:sp>
                <p:nvSpPr>
                  <p:cNvPr id="96307" name="Rectangle 122">
                    <a:extLst>
                      <a:ext uri="{FF2B5EF4-FFF2-40B4-BE49-F238E27FC236}">
                        <a16:creationId xmlns:a16="http://schemas.microsoft.com/office/drawing/2014/main" id="{20964CD1-F831-944A-8144-94B4E2D05420}"/>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08" name="Rectangle 123">
                    <a:extLst>
                      <a:ext uri="{FF2B5EF4-FFF2-40B4-BE49-F238E27FC236}">
                        <a16:creationId xmlns:a16="http://schemas.microsoft.com/office/drawing/2014/main" id="{0F4D4406-34E1-3046-A253-B25C46753379}"/>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grpSp>
            <p:nvGrpSpPr>
              <p:cNvPr id="96288" name="Group 124">
                <a:extLst>
                  <a:ext uri="{FF2B5EF4-FFF2-40B4-BE49-F238E27FC236}">
                    <a16:creationId xmlns:a16="http://schemas.microsoft.com/office/drawing/2014/main" id="{1D5BCE22-9F6E-474B-AA4C-574F44765102}"/>
                  </a:ext>
                </a:extLst>
              </p:cNvPr>
              <p:cNvGrpSpPr>
                <a:grpSpLocks/>
              </p:cNvGrpSpPr>
              <p:nvPr/>
            </p:nvGrpSpPr>
            <p:grpSpPr bwMode="auto">
              <a:xfrm>
                <a:off x="165" y="1054"/>
                <a:ext cx="480" cy="112"/>
                <a:chOff x="627" y="3377"/>
                <a:chExt cx="480" cy="112"/>
              </a:xfrm>
            </p:grpSpPr>
            <p:sp>
              <p:nvSpPr>
                <p:cNvPr id="96303" name="Rectangle 125">
                  <a:extLst>
                    <a:ext uri="{FF2B5EF4-FFF2-40B4-BE49-F238E27FC236}">
                      <a16:creationId xmlns:a16="http://schemas.microsoft.com/office/drawing/2014/main" id="{02CD6E79-2A44-A84A-AB25-25CF48E834D7}"/>
                    </a:ext>
                  </a:extLst>
                </p:cNvPr>
                <p:cNvSpPr>
                  <a:spLocks noChangeArrowheads="1"/>
                </p:cNvSpPr>
                <p:nvPr/>
              </p:nvSpPr>
              <p:spPr bwMode="auto">
                <a:xfrm>
                  <a:off x="636" y="3388"/>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04" name="Rectangle 126">
                  <a:extLst>
                    <a:ext uri="{FF2B5EF4-FFF2-40B4-BE49-F238E27FC236}">
                      <a16:creationId xmlns:a16="http://schemas.microsoft.com/office/drawing/2014/main" id="{B157AC1C-593F-4740-BE85-98D28A3721B6}"/>
                    </a:ext>
                  </a:extLst>
                </p:cNvPr>
                <p:cNvSpPr>
                  <a:spLocks noChangeArrowheads="1"/>
                </p:cNvSpPr>
                <p:nvPr/>
              </p:nvSpPr>
              <p:spPr bwMode="auto">
                <a:xfrm>
                  <a:off x="627" y="3377"/>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nvGrpSpPr>
              <p:cNvPr id="96289" name="Group 127">
                <a:extLst>
                  <a:ext uri="{FF2B5EF4-FFF2-40B4-BE49-F238E27FC236}">
                    <a16:creationId xmlns:a16="http://schemas.microsoft.com/office/drawing/2014/main" id="{5FE0F34F-7E86-E44F-9696-D210C4FA2D00}"/>
                  </a:ext>
                </a:extLst>
              </p:cNvPr>
              <p:cNvGrpSpPr>
                <a:grpSpLocks/>
              </p:cNvGrpSpPr>
              <p:nvPr/>
            </p:nvGrpSpPr>
            <p:grpSpPr bwMode="auto">
              <a:xfrm>
                <a:off x="42" y="1200"/>
                <a:ext cx="681" cy="154"/>
                <a:chOff x="504" y="3523"/>
                <a:chExt cx="681" cy="154"/>
              </a:xfrm>
            </p:grpSpPr>
            <p:grpSp>
              <p:nvGrpSpPr>
                <p:cNvPr id="96290" name="Group 128">
                  <a:extLst>
                    <a:ext uri="{FF2B5EF4-FFF2-40B4-BE49-F238E27FC236}">
                      <a16:creationId xmlns:a16="http://schemas.microsoft.com/office/drawing/2014/main" id="{D716A9CA-A89E-F74A-BEB8-32A72FC1E612}"/>
                    </a:ext>
                  </a:extLst>
                </p:cNvPr>
                <p:cNvGrpSpPr>
                  <a:grpSpLocks/>
                </p:cNvGrpSpPr>
                <p:nvPr/>
              </p:nvGrpSpPr>
              <p:grpSpPr bwMode="auto">
                <a:xfrm>
                  <a:off x="623" y="3523"/>
                  <a:ext cx="510" cy="154"/>
                  <a:chOff x="723" y="3453"/>
                  <a:chExt cx="510" cy="154"/>
                </a:xfrm>
              </p:grpSpPr>
              <p:grpSp>
                <p:nvGrpSpPr>
                  <p:cNvPr id="96294" name="Group 129">
                    <a:extLst>
                      <a:ext uri="{FF2B5EF4-FFF2-40B4-BE49-F238E27FC236}">
                        <a16:creationId xmlns:a16="http://schemas.microsoft.com/office/drawing/2014/main" id="{D4BDDB54-771B-3B48-BE1D-CF3BAEF63914}"/>
                      </a:ext>
                    </a:extLst>
                  </p:cNvPr>
                  <p:cNvGrpSpPr>
                    <a:grpSpLocks/>
                  </p:cNvGrpSpPr>
                  <p:nvPr/>
                </p:nvGrpSpPr>
                <p:grpSpPr bwMode="auto">
                  <a:xfrm>
                    <a:off x="836" y="3453"/>
                    <a:ext cx="397" cy="154"/>
                    <a:chOff x="836" y="3305"/>
                    <a:chExt cx="397" cy="154"/>
                  </a:xfrm>
                </p:grpSpPr>
                <p:grpSp>
                  <p:nvGrpSpPr>
                    <p:cNvPr id="96297" name="Group 130">
                      <a:extLst>
                        <a:ext uri="{FF2B5EF4-FFF2-40B4-BE49-F238E27FC236}">
                          <a16:creationId xmlns:a16="http://schemas.microsoft.com/office/drawing/2014/main" id="{D044C4CF-7474-0649-ACB2-834A581EAE36}"/>
                        </a:ext>
                      </a:extLst>
                    </p:cNvPr>
                    <p:cNvGrpSpPr>
                      <a:grpSpLocks/>
                    </p:cNvGrpSpPr>
                    <p:nvPr/>
                  </p:nvGrpSpPr>
                  <p:grpSpPr bwMode="auto">
                    <a:xfrm>
                      <a:off x="890" y="3305"/>
                      <a:ext cx="343" cy="154"/>
                      <a:chOff x="844" y="3337"/>
                      <a:chExt cx="343" cy="154"/>
                    </a:xfrm>
                  </p:grpSpPr>
                  <p:sp>
                    <p:nvSpPr>
                      <p:cNvPr id="96301" name="Rectangle 131">
                        <a:extLst>
                          <a:ext uri="{FF2B5EF4-FFF2-40B4-BE49-F238E27FC236}">
                            <a16:creationId xmlns:a16="http://schemas.microsoft.com/office/drawing/2014/main" id="{8C122D7E-8F0C-344A-A114-AC99D8988F9C}"/>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02" name="Text Box 132">
                        <a:extLst>
                          <a:ext uri="{FF2B5EF4-FFF2-40B4-BE49-F238E27FC236}">
                            <a16:creationId xmlns:a16="http://schemas.microsoft.com/office/drawing/2014/main" id="{A63AA6DA-ED73-F24D-89EC-5DDA41BBF8BC}"/>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nvGrpSpPr>
                    <p:cNvPr id="96298" name="Group 133">
                      <a:extLst>
                        <a:ext uri="{FF2B5EF4-FFF2-40B4-BE49-F238E27FC236}">
                          <a16:creationId xmlns:a16="http://schemas.microsoft.com/office/drawing/2014/main" id="{F2A2B906-521E-C644-9CBD-4913762DD920}"/>
                        </a:ext>
                      </a:extLst>
                    </p:cNvPr>
                    <p:cNvGrpSpPr>
                      <a:grpSpLocks/>
                    </p:cNvGrpSpPr>
                    <p:nvPr/>
                  </p:nvGrpSpPr>
                  <p:grpSpPr bwMode="auto">
                    <a:xfrm>
                      <a:off x="836" y="3334"/>
                      <a:ext cx="354" cy="94"/>
                      <a:chOff x="836" y="3334"/>
                      <a:chExt cx="354" cy="94"/>
                    </a:xfrm>
                  </p:grpSpPr>
                  <p:sp>
                    <p:nvSpPr>
                      <p:cNvPr id="96299" name="Rectangle 134">
                        <a:extLst>
                          <a:ext uri="{FF2B5EF4-FFF2-40B4-BE49-F238E27FC236}">
                            <a16:creationId xmlns:a16="http://schemas.microsoft.com/office/drawing/2014/main" id="{0F8316EA-41A6-6645-84B7-DF150D08A721}"/>
                          </a:ext>
                        </a:extLst>
                      </p:cNvPr>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300" name="Rectangle 135">
                        <a:extLst>
                          <a:ext uri="{FF2B5EF4-FFF2-40B4-BE49-F238E27FC236}">
                            <a16:creationId xmlns:a16="http://schemas.microsoft.com/office/drawing/2014/main" id="{04D63EC2-86E1-E74B-8CD7-F41CF9023D6E}"/>
                          </a:ext>
                        </a:extLst>
                      </p:cNvPr>
                      <p:cNvSpPr>
                        <a:spLocks noChangeArrowheads="1"/>
                      </p:cNvSpPr>
                      <p:nvPr/>
                    </p:nvSpPr>
                    <p:spPr bwMode="auto">
                      <a:xfrm>
                        <a:off x="836" y="3334"/>
                        <a:ext cx="354" cy="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6295" name="Rectangle 136">
                    <a:extLst>
                      <a:ext uri="{FF2B5EF4-FFF2-40B4-BE49-F238E27FC236}">
                        <a16:creationId xmlns:a16="http://schemas.microsoft.com/office/drawing/2014/main" id="{66091800-66E6-A741-9958-575B597B10D2}"/>
                      </a:ext>
                    </a:extLst>
                  </p:cNvPr>
                  <p:cNvSpPr>
                    <a:spLocks noChangeArrowheads="1"/>
                  </p:cNvSpPr>
                  <p:nvPr/>
                </p:nvSpPr>
                <p:spPr bwMode="auto">
                  <a:xfrm>
                    <a:off x="732" y="3484"/>
                    <a:ext cx="96" cy="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296" name="Rectangle 137">
                    <a:extLst>
                      <a:ext uri="{FF2B5EF4-FFF2-40B4-BE49-F238E27FC236}">
                        <a16:creationId xmlns:a16="http://schemas.microsoft.com/office/drawing/2014/main" id="{F7EC283C-512C-DC4D-AFBF-F9C3F48A8CAC}"/>
                      </a:ext>
                    </a:extLst>
                  </p:cNvPr>
                  <p:cNvSpPr>
                    <a:spLocks noChangeArrowheads="1"/>
                  </p:cNvSpPr>
                  <p:nvPr/>
                </p:nvSpPr>
                <p:spPr bwMode="auto">
                  <a:xfrm>
                    <a:off x="723" y="3473"/>
                    <a:ext cx="480" cy="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96291" name="Rectangle 138">
                  <a:extLst>
                    <a:ext uri="{FF2B5EF4-FFF2-40B4-BE49-F238E27FC236}">
                      <a16:creationId xmlns:a16="http://schemas.microsoft.com/office/drawing/2014/main" id="{5CECF83E-F4F9-AF4E-868C-B6D04F958737}"/>
                    </a:ext>
                  </a:extLst>
                </p:cNvPr>
                <p:cNvSpPr>
                  <a:spLocks noChangeArrowheads="1"/>
                </p:cNvSpPr>
                <p:nvPr/>
              </p:nvSpPr>
              <p:spPr bwMode="auto">
                <a:xfrm>
                  <a:off x="517" y="3545"/>
                  <a:ext cx="94"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292" name="Rectangle 139">
                  <a:extLst>
                    <a:ext uri="{FF2B5EF4-FFF2-40B4-BE49-F238E27FC236}">
                      <a16:creationId xmlns:a16="http://schemas.microsoft.com/office/drawing/2014/main" id="{43BA541C-CF09-4646-AB38-58AF485F8644}"/>
                    </a:ext>
                  </a:extLst>
                </p:cNvPr>
                <p:cNvSpPr>
                  <a:spLocks noChangeArrowheads="1"/>
                </p:cNvSpPr>
                <p:nvPr/>
              </p:nvSpPr>
              <p:spPr bwMode="auto">
                <a:xfrm>
                  <a:off x="1115" y="3544"/>
                  <a:ext cx="60" cy="1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293" name="Rectangle 140">
                  <a:extLst>
                    <a:ext uri="{FF2B5EF4-FFF2-40B4-BE49-F238E27FC236}">
                      <a16:creationId xmlns:a16="http://schemas.microsoft.com/office/drawing/2014/main" id="{10590089-18A5-CB41-939B-C6E6148371A1}"/>
                    </a:ext>
                  </a:extLst>
                </p:cNvPr>
                <p:cNvSpPr>
                  <a:spLocks noChangeArrowheads="1"/>
                </p:cNvSpPr>
                <p:nvPr/>
              </p:nvSpPr>
              <p:spPr bwMode="auto">
                <a:xfrm>
                  <a:off x="504" y="3529"/>
                  <a:ext cx="681"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grpSp>
        <p:sp>
          <p:nvSpPr>
            <p:cNvPr id="96282" name="AutoShape 141">
              <a:extLst>
                <a:ext uri="{FF2B5EF4-FFF2-40B4-BE49-F238E27FC236}">
                  <a16:creationId xmlns:a16="http://schemas.microsoft.com/office/drawing/2014/main" id="{08743E1D-3E89-4F4E-8B8F-1D8F82BD362E}"/>
                </a:ext>
              </a:extLst>
            </p:cNvPr>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96283" name="Group 142">
              <a:extLst>
                <a:ext uri="{FF2B5EF4-FFF2-40B4-BE49-F238E27FC236}">
                  <a16:creationId xmlns:a16="http://schemas.microsoft.com/office/drawing/2014/main" id="{54555991-D213-A844-BF57-B43BB1511BDE}"/>
                </a:ext>
              </a:extLst>
            </p:cNvPr>
            <p:cNvGrpSpPr>
              <a:grpSpLocks/>
            </p:cNvGrpSpPr>
            <p:nvPr/>
          </p:nvGrpSpPr>
          <p:grpSpPr bwMode="auto">
            <a:xfrm>
              <a:off x="1695" y="3227"/>
              <a:ext cx="343" cy="154"/>
              <a:chOff x="844" y="3337"/>
              <a:chExt cx="343" cy="154"/>
            </a:xfrm>
          </p:grpSpPr>
          <p:sp>
            <p:nvSpPr>
              <p:cNvPr id="96284" name="Rectangle 143">
                <a:extLst>
                  <a:ext uri="{FF2B5EF4-FFF2-40B4-BE49-F238E27FC236}">
                    <a16:creationId xmlns:a16="http://schemas.microsoft.com/office/drawing/2014/main" id="{422CDD43-A5C0-6946-BEBB-D4AE56F6EBC7}"/>
                  </a:ext>
                </a:extLst>
              </p:cNvPr>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96285" name="Text Box 144">
                <a:extLst>
                  <a:ext uri="{FF2B5EF4-FFF2-40B4-BE49-F238E27FC236}">
                    <a16:creationId xmlns:a16="http://schemas.microsoft.com/office/drawing/2014/main" id="{3C5F10D1-8A0B-7F4B-A30F-B3BB10A9576B}"/>
                  </a:ext>
                </a:extLst>
              </p:cNvPr>
              <p:cNvSpPr txBox="1">
                <a:spLocks noChangeArrowheads="1"/>
              </p:cNvSpPr>
              <p:nvPr/>
            </p:nvSpPr>
            <p:spPr bwMode="auto">
              <a:xfrm>
                <a:off x="844" y="3337"/>
                <a:ext cx="3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chemeClr val="bg1"/>
                    </a:solidFill>
                  </a:rPr>
                  <a:t>DHCP</a:t>
                </a:r>
              </a:p>
            </p:txBody>
          </p:sp>
        </p:grpSp>
      </p:grpSp>
      <p:sp>
        <p:nvSpPr>
          <p:cNvPr id="649442" name="Rectangle 226">
            <a:extLst>
              <a:ext uri="{FF2B5EF4-FFF2-40B4-BE49-F238E27FC236}">
                <a16:creationId xmlns:a16="http://schemas.microsoft.com/office/drawing/2014/main" id="{75609642-01FA-064F-97F3-699AFAC2EFB9}"/>
              </a:ext>
            </a:extLst>
          </p:cNvPr>
          <p:cNvSpPr>
            <a:spLocks noChangeArrowheads="1"/>
          </p:cNvSpPr>
          <p:nvPr/>
        </p:nvSpPr>
        <p:spPr bwMode="auto">
          <a:xfrm>
            <a:off x="5026025" y="4230688"/>
            <a:ext cx="3421063" cy="1534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3363" indent="-233363">
              <a:lnSpc>
                <a:spcPct val="85000"/>
              </a:lnSpc>
              <a:spcBef>
                <a:spcPct val="20000"/>
              </a:spcBef>
              <a:buClr>
                <a:srgbClr val="000099"/>
              </a:buClr>
              <a:buSzPct val="100000"/>
              <a:buFont typeface="Wingdings" charset="2"/>
              <a:buChar char="§"/>
              <a:defRPr/>
            </a:pPr>
            <a:r>
              <a:rPr lang="en-US" sz="2200" dirty="0">
                <a:latin typeface="Gill Sans MT" charset="0"/>
                <a:ea typeface="ＭＳ Ｐゴシック" charset="0"/>
                <a:cs typeface="ＭＳ Ｐゴシック" charset="0"/>
              </a:rPr>
              <a:t>client now knows its IP address, name and IP address of DNS server, IP address of its first-hop router</a:t>
            </a:r>
          </a:p>
          <a:p>
            <a:pPr marL="342900" indent="-342900">
              <a:lnSpc>
                <a:spcPct val="85000"/>
              </a:lnSpc>
              <a:spcBef>
                <a:spcPct val="20000"/>
              </a:spcBef>
              <a:buClr>
                <a:srgbClr val="000099"/>
              </a:buClr>
              <a:buSzPct val="65000"/>
              <a:buFont typeface="Wingdings" charset="0"/>
              <a:buChar char="v"/>
              <a:defRPr/>
            </a:pPr>
            <a:endParaRPr lang="en-US" sz="2200" dirty="0">
              <a:latin typeface="Gill Sans MT" charset="0"/>
              <a:ea typeface="ＭＳ Ｐゴシック" charset="0"/>
              <a:cs typeface="ＭＳ Ｐゴシック" charset="0"/>
            </a:endParaRPr>
          </a:p>
        </p:txBody>
      </p:sp>
      <p:sp>
        <p:nvSpPr>
          <p:cNvPr id="96279" name="Slide Number Placeholder 5">
            <a:extLst>
              <a:ext uri="{FF2B5EF4-FFF2-40B4-BE49-F238E27FC236}">
                <a16:creationId xmlns:a16="http://schemas.microsoft.com/office/drawing/2014/main" id="{2CBD70E0-1D40-4D4F-9716-F9CCA86CFE7C}"/>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C9659A68-68DA-E649-B86B-F825E1CBDECE}" type="slidenum">
              <a:rPr lang="en-US" altLang="en-US" sz="1200">
                <a:latin typeface="Tahoma" panose="020B0604030504040204" pitchFamily="34" charset="0"/>
              </a:rPr>
              <a:pPr/>
              <a:t>70</a:t>
            </a:fld>
            <a:endParaRPr lang="en-US" altLang="en-US" sz="1200">
              <a:latin typeface="Tahoma" panose="020B0604030504040204" pitchFamily="34" charset="0"/>
            </a:endParaRPr>
          </a:p>
        </p:txBody>
      </p:sp>
      <p:sp>
        <p:nvSpPr>
          <p:cNvPr id="96280" name="Footer Placeholder 2">
            <a:extLst>
              <a:ext uri="{FF2B5EF4-FFF2-40B4-BE49-F238E27FC236}">
                <a16:creationId xmlns:a16="http://schemas.microsoft.com/office/drawing/2014/main" id="{7345593B-D21E-1444-BCE9-3004C894E70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
        <p:nvSpPr>
          <p:cNvPr id="2" name="TextBox 1">
            <a:extLst>
              <a:ext uri="{FF2B5EF4-FFF2-40B4-BE49-F238E27FC236}">
                <a16:creationId xmlns:a16="http://schemas.microsoft.com/office/drawing/2014/main" id="{1BA32787-CB92-AF48-B446-0469F5B18F59}"/>
              </a:ext>
            </a:extLst>
          </p:cNvPr>
          <p:cNvSpPr txBox="1"/>
          <p:nvPr/>
        </p:nvSpPr>
        <p:spPr>
          <a:xfrm>
            <a:off x="622852" y="5764696"/>
            <a:ext cx="3300968" cy="369332"/>
          </a:xfrm>
          <a:prstGeom prst="rect">
            <a:avLst/>
          </a:prstGeom>
          <a:noFill/>
        </p:spPr>
        <p:txBody>
          <a:bodyPr wrap="none" rtlCol="0">
            <a:spAutoFit/>
          </a:bodyPr>
          <a:lstStyle/>
          <a:p>
            <a:r>
              <a:rPr lang="en-US" dirty="0"/>
              <a:t>A great “plug and play”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492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9219">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49364">
                                            <p:txEl>
                                              <p:pRg st="0" end="0"/>
                                            </p:txEl>
                                          </p:spTgt>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nodeType="afterGroup">
                            <p:stCondLst>
                              <p:cond delay="500"/>
                            </p:stCondLst>
                            <p:childTnLst>
                              <p:par>
                                <p:cTn id="20" presetID="0" presetClass="path" presetSubtype="0" accel="50000" decel="50000" fill="hold" nodeType="afterEffect">
                                  <p:stCondLst>
                                    <p:cond delay="0"/>
                                  </p:stCondLst>
                                  <p:childTnLst>
                                    <p:animMotion origin="layout" path="M -0.02569 0.03081 L 0.1533 0.0322 L 0.34896 -0.28446 L -0.04115 -0.28886 " pathEditMode="relative" rAng="0" ptsTypes="AAAA">
                                      <p:cBhvr>
                                        <p:cTn id="21" dur="2000" fill="hold"/>
                                        <p:tgtEl>
                                          <p:spTgt spid="25"/>
                                        </p:tgtEl>
                                        <p:attrNameLst>
                                          <p:attrName>ppt_x</p:attrName>
                                          <p:attrName>ppt_y</p:attrName>
                                        </p:attrNameLst>
                                      </p:cBhvr>
                                      <p:rCtr x="17951" y="-15914"/>
                                    </p:animMotion>
                                  </p:childTnLst>
                                </p:cTn>
                              </p:par>
                            </p:childTnLst>
                          </p:cTn>
                        </p:par>
                        <p:par>
                          <p:cTn id="22" fill="hold" nodeType="afterGroup">
                            <p:stCondLst>
                              <p:cond delay="2500"/>
                            </p:stCondLst>
                            <p:childTnLst>
                              <p:par>
                                <p:cTn id="23" presetID="1" presetClass="exit" presetSubtype="0" fill="hold" nodeType="after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492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par>
                          <p:cTn id="29" fill="hold" nodeType="afterGroup">
                            <p:stCondLst>
                              <p:cond delay="2500"/>
                            </p:stCondLst>
                            <p:childTnLst>
                              <p:par>
                                <p:cTn id="30" presetID="22" presetClass="entr" presetSubtype="4" fill="hold" nodeType="afterEffect">
                                  <p:stCondLst>
                                    <p:cond delay="0"/>
                                  </p:stCondLst>
                                  <p:childTnLst>
                                    <p:set>
                                      <p:cBhvr>
                                        <p:cTn id="31" dur="1" fill="hold">
                                          <p:stCondLst>
                                            <p:cond delay="0"/>
                                          </p:stCondLst>
                                        </p:cTn>
                                        <p:tgtEl>
                                          <p:spTgt spid="649217"/>
                                        </p:tgtEl>
                                        <p:attrNameLst>
                                          <p:attrName>style.visibility</p:attrName>
                                        </p:attrNameLst>
                                      </p:cBhvr>
                                      <p:to>
                                        <p:strVal val="visible"/>
                                      </p:to>
                                    </p:set>
                                    <p:animEffect transition="in" filter="wipe(down)">
                                      <p:cBhvr>
                                        <p:cTn id="32" dur="500"/>
                                        <p:tgtEl>
                                          <p:spTgt spid="649217"/>
                                        </p:tgtEl>
                                      </p:cBhvr>
                                    </p:animEffect>
                                  </p:childTnLst>
                                </p:cTn>
                              </p:par>
                            </p:childTnLst>
                          </p:cTn>
                        </p:par>
                        <p:par>
                          <p:cTn id="33" fill="hold" nodeType="afterGroup">
                            <p:stCondLst>
                              <p:cond delay="3000"/>
                            </p:stCondLst>
                            <p:childTnLst>
                              <p:par>
                                <p:cTn id="34" presetID="22" presetClass="entr" presetSubtype="4" fill="hold" nodeType="afterEffect">
                                  <p:stCondLst>
                                    <p:cond delay="0"/>
                                  </p:stCondLst>
                                  <p:childTnLst>
                                    <p:set>
                                      <p:cBhvr>
                                        <p:cTn id="35" dur="1" fill="hold">
                                          <p:stCondLst>
                                            <p:cond delay="0"/>
                                          </p:stCondLst>
                                        </p:cTn>
                                        <p:tgtEl>
                                          <p:spTgt spid="649220"/>
                                        </p:tgtEl>
                                        <p:attrNameLst>
                                          <p:attrName>style.visibility</p:attrName>
                                        </p:attrNameLst>
                                      </p:cBhvr>
                                      <p:to>
                                        <p:strVal val="visible"/>
                                      </p:to>
                                    </p:set>
                                    <p:animEffect transition="in" filter="wipe(down)">
                                      <p:cBhvr>
                                        <p:cTn id="36" dur="1000"/>
                                        <p:tgtEl>
                                          <p:spTgt spid="649220"/>
                                        </p:tgtEl>
                                      </p:cBhvr>
                                    </p:animEffect>
                                  </p:childTnLst>
                                </p:cTn>
                              </p:par>
                              <p:par>
                                <p:cTn id="37" presetID="1" presetClass="exit" presetSubtype="0" fill="hold"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944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9" grpId="0" build="p"/>
      <p:bldP spid="649364" grpId="0" build="p"/>
      <p:bldP spid="64944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descr="underline_base">
            <a:extLst>
              <a:ext uri="{FF2B5EF4-FFF2-40B4-BE49-F238E27FC236}">
                <a16:creationId xmlns:a16="http://schemas.microsoft.com/office/drawing/2014/main" id="{DE43D933-CF6E-984A-AE61-8257DBE87D1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1000125"/>
            <a:ext cx="54848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ctangle 2">
            <a:extLst>
              <a:ext uri="{FF2B5EF4-FFF2-40B4-BE49-F238E27FC236}">
                <a16:creationId xmlns:a16="http://schemas.microsoft.com/office/drawing/2014/main" id="{DCCF27CC-8358-134C-9D51-A530353F27F0}"/>
              </a:ext>
            </a:extLst>
          </p:cNvPr>
          <p:cNvSpPr>
            <a:spLocks noGrp="1" noChangeArrowheads="1"/>
          </p:cNvSpPr>
          <p:nvPr>
            <p:ph type="title"/>
          </p:nvPr>
        </p:nvSpPr>
        <p:spPr/>
        <p:txBody>
          <a:bodyPr/>
          <a:lstStyle/>
          <a:p>
            <a:r>
              <a:rPr lang="en-US" altLang="en-US" sz="3600">
                <a:ea typeface="ＭＳ Ｐゴシック" panose="020B0600070205080204" pitchFamily="34" charset="-128"/>
              </a:rPr>
              <a:t>IP addressing: the last word...</a:t>
            </a:r>
            <a:endParaRPr lang="en-US" altLang="en-US">
              <a:ea typeface="ＭＳ Ｐゴシック" panose="020B0600070205080204" pitchFamily="34" charset="-128"/>
            </a:endParaRPr>
          </a:p>
        </p:txBody>
      </p:sp>
      <p:sp>
        <p:nvSpPr>
          <p:cNvPr id="55302" name="Rectangle 3">
            <a:extLst>
              <a:ext uri="{FF2B5EF4-FFF2-40B4-BE49-F238E27FC236}">
                <a16:creationId xmlns:a16="http://schemas.microsoft.com/office/drawing/2014/main" id="{137DAD50-5065-E04B-87A6-0AFEE73E5A0E}"/>
              </a:ext>
            </a:extLst>
          </p:cNvPr>
          <p:cNvSpPr>
            <a:spLocks noGrp="1" noChangeArrowheads="1"/>
          </p:cNvSpPr>
          <p:nvPr>
            <p:ph type="body" idx="1"/>
          </p:nvPr>
        </p:nvSpPr>
        <p:spPr/>
        <p:txBody>
          <a:bodyPr/>
          <a:lstStyle/>
          <a:p>
            <a:pPr>
              <a:buFont typeface="Wingdings" charset="0"/>
              <a:buNone/>
              <a:defRPr/>
            </a:pPr>
            <a:r>
              <a:rPr lang="en-US" i="1" dirty="0">
                <a:solidFill>
                  <a:srgbClr val="CC0000"/>
                </a:solidFill>
                <a:cs typeface="+mn-cs"/>
              </a:rPr>
              <a:t>Q:</a:t>
            </a:r>
            <a:r>
              <a:rPr lang="en-US" dirty="0">
                <a:cs typeface="+mn-cs"/>
              </a:rPr>
              <a:t> how does an ISP get a block of addresses?</a:t>
            </a:r>
          </a:p>
          <a:p>
            <a:pPr>
              <a:buFont typeface="Wingdings" charset="0"/>
              <a:buNone/>
              <a:defRPr/>
            </a:pPr>
            <a:r>
              <a:rPr lang="en-US" i="1" dirty="0">
                <a:solidFill>
                  <a:srgbClr val="CC0000"/>
                </a:solidFill>
                <a:cs typeface="+mn-cs"/>
              </a:rPr>
              <a:t>A:</a:t>
            </a:r>
            <a:r>
              <a:rPr lang="en-US" dirty="0">
                <a:solidFill>
                  <a:srgbClr val="FF0000"/>
                </a:solidFill>
                <a:cs typeface="+mn-cs"/>
              </a:rPr>
              <a:t> </a:t>
            </a:r>
            <a:r>
              <a:rPr lang="en-US" dirty="0">
                <a:solidFill>
                  <a:srgbClr val="000099"/>
                </a:solidFill>
                <a:cs typeface="+mn-cs"/>
              </a:rPr>
              <a:t>ICANN</a:t>
            </a:r>
            <a:r>
              <a:rPr lang="en-US" dirty="0">
                <a:cs typeface="+mn-cs"/>
              </a:rPr>
              <a:t>: </a:t>
            </a:r>
            <a:r>
              <a:rPr lang="en-US" dirty="0">
                <a:solidFill>
                  <a:srgbClr val="000099"/>
                </a:solidFill>
                <a:cs typeface="+mn-cs"/>
              </a:rPr>
              <a:t>I</a:t>
            </a:r>
            <a:r>
              <a:rPr lang="en-US" dirty="0">
                <a:cs typeface="+mn-cs"/>
              </a:rPr>
              <a:t>nternet </a:t>
            </a:r>
            <a:r>
              <a:rPr lang="en-US" dirty="0">
                <a:solidFill>
                  <a:srgbClr val="000099"/>
                </a:solidFill>
                <a:cs typeface="+mn-cs"/>
              </a:rPr>
              <a:t>C</a:t>
            </a:r>
            <a:r>
              <a:rPr lang="en-US" dirty="0">
                <a:cs typeface="+mn-cs"/>
              </a:rPr>
              <a:t>orporation for </a:t>
            </a:r>
            <a:r>
              <a:rPr lang="en-US" dirty="0">
                <a:solidFill>
                  <a:srgbClr val="000099"/>
                </a:solidFill>
                <a:cs typeface="+mn-cs"/>
              </a:rPr>
              <a:t>A</a:t>
            </a:r>
            <a:r>
              <a:rPr lang="en-US" dirty="0">
                <a:cs typeface="+mn-cs"/>
              </a:rPr>
              <a:t>ssigned </a:t>
            </a:r>
          </a:p>
          <a:p>
            <a:pPr>
              <a:buFont typeface="Wingdings" charset="0"/>
              <a:buNone/>
              <a:defRPr/>
            </a:pPr>
            <a:r>
              <a:rPr lang="en-US" dirty="0">
                <a:cs typeface="+mn-cs"/>
              </a:rPr>
              <a:t>     </a:t>
            </a:r>
            <a:r>
              <a:rPr lang="en-US" dirty="0">
                <a:solidFill>
                  <a:srgbClr val="000099"/>
                </a:solidFill>
                <a:cs typeface="+mn-cs"/>
              </a:rPr>
              <a:t>N</a:t>
            </a:r>
            <a:r>
              <a:rPr lang="en-US" dirty="0">
                <a:cs typeface="+mn-cs"/>
              </a:rPr>
              <a:t>ames and </a:t>
            </a:r>
            <a:r>
              <a:rPr lang="en-US" dirty="0">
                <a:solidFill>
                  <a:srgbClr val="000099"/>
                </a:solidFill>
                <a:cs typeface="+mn-cs"/>
              </a:rPr>
              <a:t>N</a:t>
            </a:r>
            <a:r>
              <a:rPr lang="en-US" dirty="0">
                <a:cs typeface="+mn-cs"/>
              </a:rPr>
              <a:t>umbers http://</a:t>
            </a:r>
            <a:r>
              <a:rPr lang="en-US" dirty="0" err="1">
                <a:cs typeface="+mn-cs"/>
              </a:rPr>
              <a:t>www.icann.org</a:t>
            </a:r>
            <a:r>
              <a:rPr lang="en-US" dirty="0">
                <a:cs typeface="+mn-cs"/>
              </a:rPr>
              <a:t>/</a:t>
            </a:r>
          </a:p>
          <a:p>
            <a:pPr lvl="1">
              <a:buFont typeface="Arial"/>
              <a:buChar char="•"/>
              <a:defRPr/>
            </a:pPr>
            <a:r>
              <a:rPr lang="en-US" sz="2800" dirty="0"/>
              <a:t>allocates addresses</a:t>
            </a:r>
          </a:p>
          <a:p>
            <a:pPr lvl="1">
              <a:buFont typeface="Arial"/>
              <a:buChar char="•"/>
              <a:defRPr/>
            </a:pPr>
            <a:r>
              <a:rPr lang="en-US" sz="2800" dirty="0"/>
              <a:t>manages DNS</a:t>
            </a:r>
          </a:p>
          <a:p>
            <a:pPr lvl="1">
              <a:buFont typeface="Arial"/>
              <a:buChar char="•"/>
              <a:defRPr/>
            </a:pPr>
            <a:r>
              <a:rPr lang="en-US" sz="2800" dirty="0"/>
              <a:t>assigns domain names, resolves disputes</a:t>
            </a:r>
          </a:p>
        </p:txBody>
      </p:sp>
      <p:sp>
        <p:nvSpPr>
          <p:cNvPr id="101380" name="Slide Number Placeholder 5">
            <a:extLst>
              <a:ext uri="{FF2B5EF4-FFF2-40B4-BE49-F238E27FC236}">
                <a16:creationId xmlns:a16="http://schemas.microsoft.com/office/drawing/2014/main" id="{1067AF01-F1B4-4B41-A0CE-389C93D466DA}"/>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554A5EF6-D06B-7642-9949-7E7C53840C2E}" type="slidenum">
              <a:rPr lang="en-US" altLang="en-US" sz="1200">
                <a:latin typeface="Tahoma" panose="020B0604030504040204" pitchFamily="34" charset="0"/>
              </a:rPr>
              <a:pPr/>
              <a:t>71</a:t>
            </a:fld>
            <a:endParaRPr lang="en-US" altLang="en-US" sz="1200">
              <a:latin typeface="Tahoma" panose="020B0604030504040204" pitchFamily="34" charset="0"/>
            </a:endParaRPr>
          </a:p>
        </p:txBody>
      </p:sp>
      <p:sp>
        <p:nvSpPr>
          <p:cNvPr id="101381" name="Footer Placeholder 2">
            <a:extLst>
              <a:ext uri="{FF2B5EF4-FFF2-40B4-BE49-F238E27FC236}">
                <a16:creationId xmlns:a16="http://schemas.microsoft.com/office/drawing/2014/main" id="{40CC7476-9FDE-0D42-A3F7-9BEC6BC19B54}"/>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underline_base">
            <a:extLst>
              <a:ext uri="{FF2B5EF4-FFF2-40B4-BE49-F238E27FC236}">
                <a16:creationId xmlns:a16="http://schemas.microsoft.com/office/drawing/2014/main" id="{39E28D5C-5C40-CD49-97C0-48A094E4B1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3">
            <a:extLst>
              <a:ext uri="{FF2B5EF4-FFF2-40B4-BE49-F238E27FC236}">
                <a16:creationId xmlns:a16="http://schemas.microsoft.com/office/drawing/2014/main" id="{BAB250B5-56F8-EE40-9F68-8B001263136C}"/>
              </a:ext>
            </a:extLst>
          </p:cNvPr>
          <p:cNvSpPr>
            <a:spLocks noGrp="1" noChangeArrowheads="1"/>
          </p:cNvSpPr>
          <p:nvPr>
            <p:ph type="body" sz="half" idx="1"/>
          </p:nvPr>
        </p:nvSpPr>
        <p:spPr>
          <a:xfrm>
            <a:off x="533400" y="1600199"/>
            <a:ext cx="3879850" cy="4945743"/>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4.2 What</a:t>
            </a:r>
            <a:r>
              <a:rPr lang="ja-JP" altLang="en-US" sz="2400">
                <a:ea typeface="ＭＳ Ｐゴシック" panose="020B0600070205080204" pitchFamily="34" charset="-128"/>
                <a:cs typeface="ＭＳ Ｐゴシック" panose="020B0600070205080204" pitchFamily="34" charset="-128"/>
              </a:rPr>
              <a:t>’</a:t>
            </a:r>
            <a:r>
              <a:rPr lang="en-US" altLang="ja-JP" sz="2400" dirty="0">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DHCP</a:t>
            </a:r>
          </a:p>
          <a:p>
            <a:pPr lvl="1"/>
            <a:r>
              <a:rPr lang="en-US" altLang="en-US" dirty="0">
                <a:solidFill>
                  <a:srgbClr val="C00000"/>
                </a:solidFill>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latin typeface="Gill Sans MT" panose="020B0502020104020203" pitchFamily="34" charset="77"/>
                <a:ea typeface="ＭＳ Ｐゴシック" panose="020B0600070205080204" pitchFamily="34" charset="-128"/>
              </a:rPr>
              <a:t>IPv6</a:t>
            </a:r>
          </a:p>
        </p:txBody>
      </p:sp>
      <p:sp>
        <p:nvSpPr>
          <p:cNvPr id="79876" name="Rectangle 2">
            <a:extLst>
              <a:ext uri="{FF2B5EF4-FFF2-40B4-BE49-F238E27FC236}">
                <a16:creationId xmlns:a16="http://schemas.microsoft.com/office/drawing/2014/main" id="{3945B9F7-C022-7046-9CDC-2C23785CD27C}"/>
              </a:ext>
            </a:extLst>
          </p:cNvPr>
          <p:cNvSpPr>
            <a:spLocks noChangeArrowheads="1"/>
          </p:cNvSpPr>
          <p:nvPr/>
        </p:nvSpPr>
        <p:spPr bwMode="auto">
          <a:xfrm>
            <a:off x="533400" y="228600"/>
            <a:ext cx="7772400" cy="7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79877" name="Slide Number Placeholder 5">
            <a:extLst>
              <a:ext uri="{FF2B5EF4-FFF2-40B4-BE49-F238E27FC236}">
                <a16:creationId xmlns:a16="http://schemas.microsoft.com/office/drawing/2014/main" id="{DA6879B6-2A40-A14A-BCAC-42CAAFC6C82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DDFF5DA0-9336-A545-9318-8FBBD0EE3369}" type="slidenum">
              <a:rPr lang="en-US" altLang="en-US" sz="1200">
                <a:latin typeface="Tahoma" panose="020B0604030504040204" pitchFamily="34" charset="0"/>
              </a:rPr>
              <a:pPr/>
              <a:t>72</a:t>
            </a:fld>
            <a:endParaRPr lang="en-US" altLang="en-US" sz="1200">
              <a:latin typeface="Tahoma" panose="020B0604030504040204" pitchFamily="34" charset="0"/>
            </a:endParaRPr>
          </a:p>
        </p:txBody>
      </p:sp>
      <p:sp>
        <p:nvSpPr>
          <p:cNvPr id="79878" name="Footer Placeholder 2">
            <a:extLst>
              <a:ext uri="{FF2B5EF4-FFF2-40B4-BE49-F238E27FC236}">
                <a16:creationId xmlns:a16="http://schemas.microsoft.com/office/drawing/2014/main" id="{A6EF9943-6564-814A-80DB-138159992BFF}"/>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extLst>
      <p:ext uri="{BB962C8B-B14F-4D97-AF65-F5344CB8AC3E}">
        <p14:creationId xmlns:p14="http://schemas.microsoft.com/office/powerpoint/2010/main" val="2234489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4E653C-497E-6546-A3CF-D2773B03AD19}"/>
              </a:ext>
            </a:extLst>
          </p:cNvPr>
          <p:cNvSpPr>
            <a:spLocks noGrp="1"/>
          </p:cNvSpPr>
          <p:nvPr>
            <p:ph type="title"/>
          </p:nvPr>
        </p:nvSpPr>
        <p:spPr>
          <a:xfrm>
            <a:off x="533400" y="228600"/>
            <a:ext cx="7772400" cy="712304"/>
          </a:xfrm>
        </p:spPr>
        <p:txBody>
          <a:bodyPr/>
          <a:lstStyle/>
          <a:p>
            <a:r>
              <a:rPr lang="en-US" dirty="0"/>
              <a:t>IP Forwarding</a:t>
            </a:r>
          </a:p>
        </p:txBody>
      </p:sp>
      <p:sp>
        <p:nvSpPr>
          <p:cNvPr id="8" name="Content Placeholder 7">
            <a:extLst>
              <a:ext uri="{FF2B5EF4-FFF2-40B4-BE49-F238E27FC236}">
                <a16:creationId xmlns:a16="http://schemas.microsoft.com/office/drawing/2014/main" id="{79C171FE-7208-1F46-9BED-23E98DFFECF2}"/>
              </a:ext>
            </a:extLst>
          </p:cNvPr>
          <p:cNvSpPr>
            <a:spLocks noGrp="1"/>
          </p:cNvSpPr>
          <p:nvPr>
            <p:ph idx="1"/>
          </p:nvPr>
        </p:nvSpPr>
        <p:spPr/>
        <p:txBody>
          <a:bodyPr/>
          <a:lstStyle/>
          <a:p>
            <a:r>
              <a:rPr lang="en-US" dirty="0">
                <a:latin typeface="Gill Sans MT" charset="0"/>
              </a:rPr>
              <a:t>IP delivery is process of getting from source to destination – moving forward hop-by-hop</a:t>
            </a:r>
          </a:p>
          <a:p>
            <a:r>
              <a:rPr lang="en-US" altLang="en-US" dirty="0">
                <a:ea typeface="ＭＳ Ｐゴシック" panose="020B0600070205080204" pitchFamily="34" charset="-128"/>
                <a:cs typeface="ＭＳ Ｐゴシック" panose="020B0600070205080204" pitchFamily="34" charset="-128"/>
              </a:rPr>
              <a:t>translates to moving packets from a router’</a:t>
            </a:r>
            <a:r>
              <a:rPr lang="en-US" altLang="ja-JP" dirty="0">
                <a:ea typeface="ＭＳ Ｐゴシック" panose="020B0600070205080204" pitchFamily="34" charset="-128"/>
                <a:cs typeface="ＭＳ Ｐゴシック" panose="020B0600070205080204" pitchFamily="34" charset="-128"/>
              </a:rPr>
              <a:t>s input port to appropriate router output based on a table</a:t>
            </a:r>
          </a:p>
          <a:p>
            <a:endParaRPr lang="en-US" altLang="ja-JP" dirty="0">
              <a:ea typeface="ＭＳ Ｐゴシック" panose="020B0600070205080204" pitchFamily="34" charset="-128"/>
              <a:cs typeface="ＭＳ Ｐゴシック" panose="020B0600070205080204" pitchFamily="34" charset="-128"/>
            </a:endParaRPr>
          </a:p>
          <a:p>
            <a:endParaRPr lang="en-US" dirty="0"/>
          </a:p>
        </p:txBody>
      </p:sp>
      <p:sp>
        <p:nvSpPr>
          <p:cNvPr id="5" name="Footer Placeholder 4">
            <a:extLst>
              <a:ext uri="{FF2B5EF4-FFF2-40B4-BE49-F238E27FC236}">
                <a16:creationId xmlns:a16="http://schemas.microsoft.com/office/drawing/2014/main" id="{7B178CE4-D16E-FE48-B0B0-A4176E37E910}"/>
              </a:ext>
            </a:extLst>
          </p:cNvPr>
          <p:cNvSpPr>
            <a:spLocks noGrp="1"/>
          </p:cNvSpPr>
          <p:nvPr>
            <p:ph type="ftr" sz="quarter" idx="11"/>
          </p:nvPr>
        </p:nvSpPr>
        <p:spPr/>
        <p:txBody>
          <a:bodyPr/>
          <a:lstStyle/>
          <a:p>
            <a:pPr>
              <a:defRPr/>
            </a:pPr>
            <a:r>
              <a:rPr lang="en-US"/>
              <a:t>Network Layer</a:t>
            </a:r>
          </a:p>
        </p:txBody>
      </p:sp>
      <p:sp>
        <p:nvSpPr>
          <p:cNvPr id="6" name="Slide Number Placeholder 5">
            <a:extLst>
              <a:ext uri="{FF2B5EF4-FFF2-40B4-BE49-F238E27FC236}">
                <a16:creationId xmlns:a16="http://schemas.microsoft.com/office/drawing/2014/main" id="{3F129130-4EEB-9144-A03E-5E21B335C13F}"/>
              </a:ext>
            </a:extLst>
          </p:cNvPr>
          <p:cNvSpPr>
            <a:spLocks noGrp="1"/>
          </p:cNvSpPr>
          <p:nvPr>
            <p:ph type="sldNum" sz="quarter" idx="12"/>
          </p:nvPr>
        </p:nvSpPr>
        <p:spPr/>
        <p:txBody>
          <a:bodyPr/>
          <a:lstStyle/>
          <a:p>
            <a:r>
              <a:rPr lang="en-US" altLang="en-US"/>
              <a:t>4-</a:t>
            </a:r>
            <a:fld id="{215127C7-A16E-A342-BC24-822A5603E805}" type="slidenum">
              <a:rPr lang="en-US" altLang="en-US" smtClean="0"/>
              <a:pPr/>
              <a:t>73</a:t>
            </a:fld>
            <a:endParaRPr lang="en-US" altLang="en-US"/>
          </a:p>
        </p:txBody>
      </p:sp>
      <p:pic>
        <p:nvPicPr>
          <p:cNvPr id="9" name="Picture 2" descr="underline_base">
            <a:extLst>
              <a:ext uri="{FF2B5EF4-FFF2-40B4-BE49-F238E27FC236}">
                <a16:creationId xmlns:a16="http://schemas.microsoft.com/office/drawing/2014/main" id="{B79D1938-BB86-4443-B16B-980FD09116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67" y="919507"/>
            <a:ext cx="318845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238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7339921-1E2E-A14D-896D-B7C2C44668F3}" type="slidenum">
              <a:rPr lang="en-US" altLang="en-US" sz="1400">
                <a:latin typeface="Times New Roman" charset="0"/>
              </a:rPr>
              <a:pPr>
                <a:spcBef>
                  <a:spcPct val="0"/>
                </a:spcBef>
                <a:buFontTx/>
                <a:buNone/>
              </a:pPr>
              <a:t>74</a:t>
            </a:fld>
            <a:endParaRPr lang="en-US" altLang="en-US" sz="1400">
              <a:latin typeface="Times New Roman" charset="0"/>
            </a:endParaRPr>
          </a:p>
        </p:txBody>
      </p:sp>
      <p:graphicFrame>
        <p:nvGraphicFramePr>
          <p:cNvPr id="20482" name="Object 6"/>
          <p:cNvGraphicFramePr>
            <a:graphicFrameLocks noChangeAspect="1"/>
          </p:cNvGraphicFramePr>
          <p:nvPr/>
        </p:nvGraphicFramePr>
        <p:xfrm>
          <a:off x="457200" y="3048000"/>
          <a:ext cx="8501063" cy="2998788"/>
        </p:xfrm>
        <a:graphic>
          <a:graphicData uri="http://schemas.openxmlformats.org/presentationml/2006/ole">
            <mc:AlternateContent xmlns:mc="http://schemas.openxmlformats.org/markup-compatibility/2006">
              <mc:Choice xmlns:v="urn:schemas-microsoft-com:vml" Requires="v">
                <p:oleObj spid="_x0000_s208068" name="Visio" r:id="rId3" imgW="7315200" imgH="2578100" progId="Visio.Drawing.6">
                  <p:embed/>
                </p:oleObj>
              </mc:Choice>
              <mc:Fallback>
                <p:oleObj name="Visio" r:id="rId3" imgW="7315200" imgH="2578100" progId="Visio.Drawing.6">
                  <p:embed/>
                  <p:pic>
                    <p:nvPicPr>
                      <p:cNvPr id="2048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0"/>
                        <a:ext cx="8501063" cy="29987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4" name="Rectangle 3"/>
          <p:cNvSpPr>
            <a:spLocks noChangeArrowheads="1"/>
          </p:cNvSpPr>
          <p:nvPr/>
        </p:nvSpPr>
        <p:spPr bwMode="auto">
          <a:xfrm>
            <a:off x="0" y="1890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140293" name="Rectangle 5"/>
          <p:cNvSpPr>
            <a:spLocks noChangeArrowheads="1"/>
          </p:cNvSpPr>
          <p:nvPr/>
        </p:nvSpPr>
        <p:spPr bwMode="auto">
          <a:xfrm>
            <a:off x="457200" y="4419600"/>
            <a:ext cx="6858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a:t>IP</a:t>
            </a:r>
          </a:p>
        </p:txBody>
      </p:sp>
      <p:sp>
        <p:nvSpPr>
          <p:cNvPr id="20486" name="Rectangle 7"/>
          <p:cNvSpPr>
            <a:spLocks noChangeArrowheads="1"/>
          </p:cNvSpPr>
          <p:nvPr/>
        </p:nvSpPr>
        <p:spPr bwMode="auto">
          <a:xfrm>
            <a:off x="0" y="2366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20487" name="Rectangle 9"/>
          <p:cNvSpPr>
            <a:spLocks noGrp="1" noChangeArrowheads="1"/>
          </p:cNvSpPr>
          <p:nvPr>
            <p:ph type="body" idx="1"/>
          </p:nvPr>
        </p:nvSpPr>
        <p:spPr>
          <a:xfrm>
            <a:off x="228600" y="1371600"/>
            <a:ext cx="8915400" cy="4876800"/>
          </a:xfrm>
        </p:spPr>
        <p:txBody>
          <a:bodyPr/>
          <a:lstStyle/>
          <a:p>
            <a:r>
              <a:rPr lang="en-US" altLang="en-US" dirty="0"/>
              <a:t>view at the IP layer:</a:t>
            </a:r>
          </a:p>
          <a:p>
            <a:pPr lvl="1"/>
            <a:r>
              <a:rPr lang="en-US" altLang="en-US" sz="2000" dirty="0">
                <a:latin typeface="+mn-lt"/>
              </a:rPr>
              <a:t>an IP network is a logical entity with a network (subnet) number</a:t>
            </a:r>
          </a:p>
          <a:p>
            <a:pPr lvl="1"/>
            <a:r>
              <a:rPr lang="en-US" altLang="en-US" sz="2000" dirty="0">
                <a:latin typeface="+mn-lt"/>
              </a:rPr>
              <a:t>we represent an IP network as a </a:t>
            </a:r>
            <a:r>
              <a:rPr lang="ja-JP" altLang="en-US" sz="2000">
                <a:latin typeface="+mn-lt"/>
              </a:rPr>
              <a:t>“</a:t>
            </a:r>
            <a:r>
              <a:rPr lang="en-US" altLang="ja-JP" sz="2000" dirty="0">
                <a:latin typeface="+mn-lt"/>
              </a:rPr>
              <a:t>cloud</a:t>
            </a:r>
            <a:r>
              <a:rPr lang="ja-JP" altLang="en-US" sz="2000">
                <a:latin typeface="+mn-lt"/>
              </a:rPr>
              <a:t>”</a:t>
            </a:r>
            <a:r>
              <a:rPr lang="en-US" altLang="ja-JP" sz="2000" dirty="0">
                <a:latin typeface="+mn-lt"/>
              </a:rPr>
              <a:t> </a:t>
            </a:r>
          </a:p>
          <a:p>
            <a:pPr lvl="1"/>
            <a:r>
              <a:rPr lang="en-US" altLang="en-US" sz="2000" dirty="0">
                <a:latin typeface="+mn-lt"/>
              </a:rPr>
              <a:t>IP delivery service is hop-by-hop across clouds of networks/subnets</a:t>
            </a:r>
            <a:endParaRPr lang="en-US" altLang="en-US" dirty="0"/>
          </a:p>
        </p:txBody>
      </p:sp>
      <p:sp>
        <p:nvSpPr>
          <p:cNvPr id="9" name="Rectangle 3">
            <a:extLst>
              <a:ext uri="{FF2B5EF4-FFF2-40B4-BE49-F238E27FC236}">
                <a16:creationId xmlns:a16="http://schemas.microsoft.com/office/drawing/2014/main" id="{E0FE1F1F-38C4-4744-853C-EE44CFFC0FB9}"/>
              </a:ext>
            </a:extLst>
          </p:cNvPr>
          <p:cNvSpPr>
            <a:spLocks noGrp="1" noChangeArrowheads="1"/>
          </p:cNvSpPr>
          <p:nvPr>
            <p:ph type="title"/>
          </p:nvPr>
        </p:nvSpPr>
        <p:spPr>
          <a:xfrm>
            <a:off x="255103" y="175592"/>
            <a:ext cx="8504583" cy="791817"/>
          </a:xfrm>
        </p:spPr>
        <p:txBody>
          <a:bodyPr/>
          <a:lstStyle/>
          <a:p>
            <a:pPr>
              <a:defRPr/>
            </a:pPr>
            <a:r>
              <a:rPr lang="en-US" dirty="0">
                <a:cs typeface="+mj-cs"/>
              </a:rPr>
              <a:t>Hop-by-Hop Delivery of a datagram</a:t>
            </a:r>
          </a:p>
        </p:txBody>
      </p:sp>
      <p:pic>
        <p:nvPicPr>
          <p:cNvPr id="10" name="Picture 2" descr="underline_base">
            <a:extLst>
              <a:ext uri="{FF2B5EF4-FFF2-40B4-BE49-F238E27FC236}">
                <a16:creationId xmlns:a16="http://schemas.microsoft.com/office/drawing/2014/main" id="{C17DAACA-21E3-CA4E-800D-B567D2EA056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124" y="919508"/>
            <a:ext cx="8158024" cy="18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304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375 0.00556 C 0.05347 0.02246 0.09722 0.09074 0.13333 0.10741 C 0.16944 0.12408 0.22899 0.10602 0.25417 0.10556 " pathEditMode="relative" rAng="0" ptsTypes="aaa">
                                      <p:cBhvr>
                                        <p:cTn id="6" dur="2000" fill="hold"/>
                                        <p:tgtEl>
                                          <p:spTgt spid="140293"/>
                                        </p:tgtEl>
                                        <p:attrNameLst>
                                          <p:attrName>ppt_x</p:attrName>
                                          <p:attrName>ppt_y</p:attrName>
                                        </p:attrNameLst>
                                      </p:cBhvr>
                                      <p:rCtr x="10833" y="592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25417 0.10186 C 0.28003 0.10371 0.35972 0.11204 0.40972 0.11297 C 0.45972 0.11389 0.52413 0.10857 0.55417 0.10741 " pathEditMode="relative" rAng="0" ptsTypes="aaa">
                                      <p:cBhvr>
                                        <p:cTn id="10" dur="2000" fill="hold"/>
                                        <p:tgtEl>
                                          <p:spTgt spid="140293"/>
                                        </p:tgtEl>
                                        <p:attrNameLst>
                                          <p:attrName>ppt_x</p:attrName>
                                          <p:attrName>ppt_y</p:attrName>
                                        </p:attrNameLst>
                                      </p:cBhvr>
                                      <p:rCtr x="15000" y="602"/>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2" nodeType="clickEffect">
                                  <p:stCondLst>
                                    <p:cond delay="0"/>
                                  </p:stCondLst>
                                  <p:childTnLst>
                                    <p:animMotion origin="layout" path="M 0.55417 0.09815 C 0.55399 0.06181 0.55313 -0.07477 0.55278 -0.12037 " pathEditMode="relative" rAng="0" ptsTypes="aa">
                                      <p:cBhvr>
                                        <p:cTn id="14" dur="2000" fill="hold"/>
                                        <p:tgtEl>
                                          <p:spTgt spid="140293"/>
                                        </p:tgtEl>
                                        <p:attrNameLst>
                                          <p:attrName>ppt_x</p:attrName>
                                          <p:attrName>ppt_y</p:attrName>
                                        </p:attrNameLst>
                                      </p:cBhvr>
                                      <p:rCtr x="-69" y="-1092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3" nodeType="clickEffect">
                                  <p:stCondLst>
                                    <p:cond delay="0"/>
                                  </p:stCondLst>
                                  <p:childTnLst>
                                    <p:animMotion origin="layout" path="M 0.55278 -0.12592 C 0.57778 -0.12569 0.66753 -0.10856 0.70278 -0.12407 C 0.73802 -0.13958 0.73941 -0.20115 0.76389 -0.21852 C 0.78837 -0.23588 0.83212 -0.22592 0.85 -0.22777 " pathEditMode="relative" rAng="0" ptsTypes="aaaa">
                                      <p:cBhvr>
                                        <p:cTn id="18" dur="2000" fill="hold"/>
                                        <p:tgtEl>
                                          <p:spTgt spid="140293"/>
                                        </p:tgtEl>
                                        <p:attrNameLst>
                                          <p:attrName>ppt_x</p:attrName>
                                          <p:attrName>ppt_y</p:attrName>
                                        </p:attrNameLst>
                                      </p:cBhvr>
                                      <p:rCtr x="14861"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P spid="140293" grpId="1" animBg="1"/>
      <p:bldP spid="140293" grpId="2" animBg="1"/>
      <p:bldP spid="140293" grpId="3"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E2A7FC3E-1098-EF4D-A45E-80939A1639E9}" type="slidenum">
              <a:rPr lang="en-US" altLang="en-US" sz="1400">
                <a:latin typeface="Times New Roman" charset="0"/>
              </a:rPr>
              <a:pPr>
                <a:spcBef>
                  <a:spcPct val="0"/>
                </a:spcBef>
                <a:buFontTx/>
                <a:buNone/>
              </a:pPr>
              <a:t>75</a:t>
            </a:fld>
            <a:endParaRPr lang="en-US" altLang="en-US" sz="1400">
              <a:latin typeface="Times New Roman" charset="0"/>
            </a:endParaRPr>
          </a:p>
        </p:txBody>
      </p:sp>
      <p:sp>
        <p:nvSpPr>
          <p:cNvPr id="139267" name="Rectangle 3"/>
          <p:cNvSpPr>
            <a:spLocks noGrp="1" noChangeArrowheads="1"/>
          </p:cNvSpPr>
          <p:nvPr>
            <p:ph type="title"/>
          </p:nvPr>
        </p:nvSpPr>
        <p:spPr>
          <a:xfrm>
            <a:off x="198783" y="228600"/>
            <a:ext cx="8812695" cy="778565"/>
          </a:xfrm>
        </p:spPr>
        <p:txBody>
          <a:bodyPr/>
          <a:lstStyle/>
          <a:p>
            <a:pPr>
              <a:defRPr/>
            </a:pPr>
            <a:r>
              <a:rPr lang="en-US" dirty="0">
                <a:cs typeface="+mj-cs"/>
              </a:rPr>
              <a:t>Under the Hood</a:t>
            </a:r>
          </a:p>
        </p:txBody>
      </p:sp>
      <p:sp>
        <p:nvSpPr>
          <p:cNvPr id="19459" name="Rectangle 4"/>
          <p:cNvSpPr>
            <a:spLocks noChangeArrowheads="1"/>
          </p:cNvSpPr>
          <p:nvPr/>
        </p:nvSpPr>
        <p:spPr bwMode="auto">
          <a:xfrm>
            <a:off x="0" y="1890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aphicFrame>
        <p:nvGraphicFramePr>
          <p:cNvPr id="19460" name="Object 5"/>
          <p:cNvGraphicFramePr>
            <a:graphicFrameLocks noChangeAspect="1"/>
          </p:cNvGraphicFramePr>
          <p:nvPr/>
        </p:nvGraphicFramePr>
        <p:xfrm>
          <a:off x="381000" y="2538413"/>
          <a:ext cx="8610600" cy="4319587"/>
        </p:xfrm>
        <a:graphic>
          <a:graphicData uri="http://schemas.openxmlformats.org/presentationml/2006/ole">
            <mc:AlternateContent xmlns:mc="http://schemas.openxmlformats.org/markup-compatibility/2006">
              <mc:Choice xmlns:v="urn:schemas-microsoft-com:vml" Requires="v">
                <p:oleObj spid="_x0000_s207044" name="Visio" r:id="rId3" imgW="7315200" imgH="3670300" progId="Visio.Drawing.6">
                  <p:embed/>
                </p:oleObj>
              </mc:Choice>
              <mc:Fallback>
                <p:oleObj name="Visio" r:id="rId3" imgW="7315200" imgH="3670300" progId="Visio.Drawing.6">
                  <p:embed/>
                  <p:pic>
                    <p:nvPicPr>
                      <p:cNvPr id="1946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38413"/>
                        <a:ext cx="8610600" cy="431958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9270" name="Rectangle 6"/>
          <p:cNvSpPr>
            <a:spLocks noChangeArrowheads="1"/>
          </p:cNvSpPr>
          <p:nvPr/>
        </p:nvSpPr>
        <p:spPr bwMode="auto">
          <a:xfrm>
            <a:off x="1371600" y="5129213"/>
            <a:ext cx="6858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a:t>IP</a:t>
            </a:r>
          </a:p>
        </p:txBody>
      </p:sp>
      <p:sp>
        <p:nvSpPr>
          <p:cNvPr id="139272" name="Rectangle 8"/>
          <p:cNvSpPr>
            <a:spLocks noGrp="1" noChangeArrowheads="1"/>
          </p:cNvSpPr>
          <p:nvPr>
            <p:ph type="body" idx="1"/>
          </p:nvPr>
        </p:nvSpPr>
        <p:spPr>
          <a:xfrm>
            <a:off x="241852" y="1189382"/>
            <a:ext cx="7772400" cy="1143000"/>
          </a:xfrm>
        </p:spPr>
        <p:txBody>
          <a:bodyPr/>
          <a:lstStyle/>
          <a:p>
            <a:pPr>
              <a:defRPr/>
            </a:pPr>
            <a:r>
              <a:rPr lang="en-US" dirty="0">
                <a:cs typeface="+mn-cs"/>
              </a:rPr>
              <a:t>view at the data link layer layer:</a:t>
            </a:r>
          </a:p>
          <a:p>
            <a:pPr lvl="1">
              <a:defRPr/>
            </a:pPr>
            <a:r>
              <a:rPr lang="en-US" sz="2000" dirty="0"/>
              <a:t>the clouds consist of collection of LANs, switched LANs, point-to-point links, that are connected by routers</a:t>
            </a:r>
          </a:p>
          <a:p>
            <a:pPr>
              <a:defRPr/>
            </a:pPr>
            <a:endParaRPr lang="en-US" dirty="0">
              <a:cs typeface="+mn-cs"/>
            </a:endParaRPr>
          </a:p>
        </p:txBody>
      </p:sp>
      <p:pic>
        <p:nvPicPr>
          <p:cNvPr id="8" name="Picture 2" descr="underline_base">
            <a:extLst>
              <a:ext uri="{FF2B5EF4-FFF2-40B4-BE49-F238E27FC236}">
                <a16:creationId xmlns:a16="http://schemas.microsoft.com/office/drawing/2014/main" id="{8CFCE329-8D63-4E42-836A-6DCE2D8A6EE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72" y="959263"/>
            <a:ext cx="3771554" cy="18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90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2413 0.03009 C -0.02552 0.08681 -0.02691 0.14375 -0.00417 0.16991 C 0.01858 0.19607 0.08056 0.21644 0.1125 0.18773 C 0.14444 0.15903 0.17188 0.03773 0.1875 -0.00185 " pathEditMode="relative" rAng="0" ptsTypes="aaaa">
                                      <p:cBhvr>
                                        <p:cTn id="6" dur="2000" fill="hold"/>
                                        <p:tgtEl>
                                          <p:spTgt spid="139270"/>
                                        </p:tgtEl>
                                        <p:attrNameLst>
                                          <p:attrName>ppt_x</p:attrName>
                                          <p:attrName>ppt_y</p:attrName>
                                        </p:attrNameLst>
                                      </p:cBhvr>
                                      <p:rCtr x="10434" y="770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19444 -0.00555 C 0.23767 -0.00555 0.4 -0.00555 0.45417 -0.00555 " pathEditMode="relative" rAng="0" ptsTypes="aa">
                                      <p:cBhvr>
                                        <p:cTn id="10" dur="2000" fill="hold"/>
                                        <p:tgtEl>
                                          <p:spTgt spid="139270"/>
                                        </p:tgtEl>
                                        <p:attrNameLst>
                                          <p:attrName>ppt_x</p:attrName>
                                          <p:attrName>ppt_y</p:attrName>
                                        </p:attrNameLst>
                                      </p:cBhvr>
                                      <p:rCtr x="12986"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2" nodeType="clickEffect">
                                  <p:stCondLst>
                                    <p:cond delay="0"/>
                                  </p:stCondLst>
                                  <p:childTnLst>
                                    <p:animMotion origin="layout" path="M 0.46111 -0.0037 C 0.46163 -0.05625 0.46337 -0.25301 0.46389 -0.31852 " pathEditMode="relative" rAng="0" ptsTypes="aa">
                                      <p:cBhvr>
                                        <p:cTn id="14" dur="2000" fill="hold"/>
                                        <p:tgtEl>
                                          <p:spTgt spid="139270"/>
                                        </p:tgtEl>
                                        <p:attrNameLst>
                                          <p:attrName>ppt_x</p:attrName>
                                          <p:attrName>ppt_y</p:attrName>
                                        </p:attrNameLst>
                                      </p:cBhvr>
                                      <p:rCtr x="139" y="-1574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3" nodeType="clickEffect">
                                  <p:stCondLst>
                                    <p:cond delay="0"/>
                                  </p:stCondLst>
                                  <p:childTnLst>
                                    <p:animMotion origin="layout" path="M 0.46944 -0.31852 C 0.49028 -0.33403 0.54878 -0.39352 0.59444 -0.41111 C 0.6401 -0.4287 0.71215 -0.4213 0.74306 -0.42407 " pathEditMode="relative" rAng="0" ptsTypes="aaa">
                                      <p:cBhvr>
                                        <p:cTn id="18" dur="2000" fill="hold"/>
                                        <p:tgtEl>
                                          <p:spTgt spid="139270"/>
                                        </p:tgtEl>
                                        <p:attrNameLst>
                                          <p:attrName>ppt_x</p:attrName>
                                          <p:attrName>ppt_y</p:attrName>
                                        </p:attrNameLst>
                                      </p:cBhvr>
                                      <p:rCtr x="13681"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nimBg="1"/>
      <p:bldP spid="139270" grpId="1" animBg="1"/>
      <p:bldP spid="139270" grpId="2" animBg="1"/>
      <p:bldP spid="139270" grpId="3"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7" descr="underline_base">
            <a:extLst>
              <a:ext uri="{FF2B5EF4-FFF2-40B4-BE49-F238E27FC236}">
                <a16:creationId xmlns:a16="http://schemas.microsoft.com/office/drawing/2014/main" id="{4DB42C7A-5FC5-8A47-88AF-917AF5EC4BB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18" y="715741"/>
            <a:ext cx="7357984" cy="1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Rectangle 3">
            <a:extLst>
              <a:ext uri="{FF2B5EF4-FFF2-40B4-BE49-F238E27FC236}">
                <a16:creationId xmlns:a16="http://schemas.microsoft.com/office/drawing/2014/main" id="{6CC0BCBC-E9AC-6C49-A850-531FED5C572A}"/>
              </a:ext>
            </a:extLst>
          </p:cNvPr>
          <p:cNvSpPr>
            <a:spLocks noGrp="1" noChangeArrowheads="1"/>
          </p:cNvSpPr>
          <p:nvPr>
            <p:ph type="title"/>
          </p:nvPr>
        </p:nvSpPr>
        <p:spPr>
          <a:xfrm>
            <a:off x="382518" y="134662"/>
            <a:ext cx="7772400" cy="609600"/>
          </a:xfrm>
        </p:spPr>
        <p:txBody>
          <a:bodyPr/>
          <a:lstStyle/>
          <a:p>
            <a:r>
              <a:rPr lang="en-US" altLang="en-US" sz="4000" dirty="0">
                <a:ea typeface="ＭＳ Ｐゴシック" panose="020B0600070205080204" pitchFamily="34" charset="-128"/>
              </a:rPr>
              <a:t>Input Port to Output Port delivery</a:t>
            </a:r>
            <a:endParaRPr lang="en-US" altLang="en-US" dirty="0">
              <a:ea typeface="ＭＳ Ｐゴシック" panose="020B0600070205080204" pitchFamily="34" charset="-128"/>
            </a:endParaRPr>
          </a:p>
        </p:txBody>
      </p:sp>
      <p:sp>
        <p:nvSpPr>
          <p:cNvPr id="54285" name="Rectangle 4">
            <a:extLst>
              <a:ext uri="{FF2B5EF4-FFF2-40B4-BE49-F238E27FC236}">
                <a16:creationId xmlns:a16="http://schemas.microsoft.com/office/drawing/2014/main" id="{AA08F752-B254-854E-847F-862C40A5F7B1}"/>
              </a:ext>
            </a:extLst>
          </p:cNvPr>
          <p:cNvSpPr>
            <a:spLocks noGrp="1" noChangeArrowheads="1"/>
          </p:cNvSpPr>
          <p:nvPr>
            <p:ph type="body" idx="1"/>
          </p:nvPr>
        </p:nvSpPr>
        <p:spPr>
          <a:xfrm>
            <a:off x="623663" y="1325340"/>
            <a:ext cx="5456238" cy="3480576"/>
          </a:xfrm>
        </p:spPr>
        <p:txBody>
          <a:bodyPr/>
          <a:lstStyle/>
          <a:p>
            <a:pPr marL="0" indent="0">
              <a:lnSpc>
                <a:spcPct val="90000"/>
              </a:lnSpc>
              <a:buNone/>
            </a:pPr>
            <a:r>
              <a:rPr lang="en-US" altLang="en-US" sz="2200" i="1" dirty="0">
                <a:solidFill>
                  <a:srgbClr val="CC0000"/>
                </a:solidFill>
                <a:ea typeface="ＭＳ Ｐゴシック" panose="020B0600070205080204" pitchFamily="34" charset="-128"/>
                <a:cs typeface="ＭＳ Ｐゴシック" panose="020B0600070205080204" pitchFamily="34" charset="-128"/>
              </a:rPr>
              <a:t>destination-based forwarding: </a:t>
            </a:r>
            <a:r>
              <a:rPr lang="en-US" altLang="en-US" sz="2200" dirty="0">
                <a:ea typeface="ＭＳ Ｐゴシック" panose="020B0600070205080204" pitchFamily="34" charset="-128"/>
                <a:cs typeface="ＭＳ Ｐゴシック" panose="020B0600070205080204" pitchFamily="34" charset="-128"/>
              </a:rPr>
              <a:t>forward based only on </a:t>
            </a:r>
            <a:r>
              <a:rPr lang="en-US" altLang="en-US" sz="2200" dirty="0">
                <a:solidFill>
                  <a:srgbClr val="C00000"/>
                </a:solidFill>
                <a:ea typeface="ＭＳ Ｐゴシック" panose="020B0600070205080204" pitchFamily="34" charset="-128"/>
                <a:cs typeface="ＭＳ Ｐゴシック" panose="020B0600070205080204" pitchFamily="34" charset="-128"/>
              </a:rPr>
              <a:t>destination IP address</a:t>
            </a:r>
            <a:endParaRPr lang="en-US" altLang="en-US" sz="2200" dirty="0">
              <a:ea typeface="ＭＳ Ｐゴシック" panose="020B0600070205080204" pitchFamily="34" charset="-128"/>
              <a:cs typeface="ＭＳ Ｐゴシック" panose="020B0600070205080204" pitchFamily="34" charset="-128"/>
            </a:endParaRPr>
          </a:p>
          <a:p>
            <a:pPr marL="0" indent="0">
              <a:lnSpc>
                <a:spcPct val="90000"/>
              </a:lnSpc>
              <a:buNone/>
            </a:pPr>
            <a:endParaRPr lang="en-US" altLang="ja-JP" sz="2200" dirty="0">
              <a:ea typeface="ＭＳ Ｐゴシック" panose="020B0600070205080204" pitchFamily="34" charset="-128"/>
              <a:cs typeface="ＭＳ Ｐゴシック" panose="020B0600070205080204" pitchFamily="34" charset="-128"/>
            </a:endParaRPr>
          </a:p>
          <a:p>
            <a:pPr marL="0" indent="0">
              <a:lnSpc>
                <a:spcPct val="90000"/>
              </a:lnSpc>
              <a:buNone/>
            </a:pPr>
            <a:r>
              <a:rPr lang="en-US" altLang="en-US" sz="2200" dirty="0">
                <a:ea typeface="ＭＳ Ｐゴシック" panose="020B0600070205080204" pitchFamily="34" charset="-128"/>
                <a:cs typeface="ＭＳ Ｐゴシック" panose="020B0600070205080204" pitchFamily="34" charset="-128"/>
              </a:rPr>
              <a:t>using header field values</a:t>
            </a:r>
          </a:p>
          <a:p>
            <a:pPr>
              <a:lnSpc>
                <a:spcPct val="90000"/>
              </a:lnSpc>
            </a:pPr>
            <a:r>
              <a:rPr lang="en-US" altLang="en-US" sz="2200" dirty="0">
                <a:ea typeface="ＭＳ Ｐゴシック" panose="020B0600070205080204" pitchFamily="34" charset="-128"/>
                <a:cs typeface="ＭＳ Ｐゴシック" panose="020B0600070205080204" pitchFamily="34" charset="-128"/>
              </a:rPr>
              <a:t>lookup output port using </a:t>
            </a:r>
            <a:r>
              <a:rPr lang="en-US" altLang="en-US" sz="2200" dirty="0">
                <a:solidFill>
                  <a:srgbClr val="C00000"/>
                </a:solidFill>
                <a:ea typeface="ＭＳ Ｐゴシック" panose="020B0600070205080204" pitchFamily="34" charset="-128"/>
                <a:cs typeface="ＭＳ Ｐゴシック" panose="020B0600070205080204" pitchFamily="34" charset="-128"/>
              </a:rPr>
              <a:t>forwarding table </a:t>
            </a:r>
            <a:r>
              <a:rPr lang="en-US" altLang="en-US" sz="2200" dirty="0">
                <a:ea typeface="ＭＳ Ｐゴシック" panose="020B0600070205080204" pitchFamily="34" charset="-128"/>
                <a:cs typeface="ＭＳ Ｐゴシック" panose="020B0600070205080204" pitchFamily="34" charset="-128"/>
              </a:rPr>
              <a:t>in input port memory</a:t>
            </a:r>
            <a:endParaRPr lang="en-US" altLang="en-US" sz="2200" i="1" dirty="0">
              <a:ea typeface="ＭＳ Ｐゴシック" panose="020B0600070205080204" pitchFamily="34" charset="-128"/>
              <a:cs typeface="ＭＳ Ｐゴシック" panose="020B0600070205080204" pitchFamily="34" charset="-128"/>
            </a:endParaRPr>
          </a:p>
          <a:p>
            <a:pPr marL="0" indent="0">
              <a:lnSpc>
                <a:spcPct val="90000"/>
              </a:lnSpc>
              <a:buNone/>
            </a:pPr>
            <a:endParaRPr lang="en-US" altLang="ja-JP" sz="2200" dirty="0">
              <a:ea typeface="ＭＳ Ｐゴシック" panose="020B0600070205080204" pitchFamily="34" charset="-128"/>
              <a:cs typeface="ＭＳ Ｐゴシック" panose="020B0600070205080204" pitchFamily="34" charset="-128"/>
            </a:endParaRPr>
          </a:p>
        </p:txBody>
      </p:sp>
      <p:sp>
        <p:nvSpPr>
          <p:cNvPr id="54294" name="Slide Number Placeholder 5">
            <a:extLst>
              <a:ext uri="{FF2B5EF4-FFF2-40B4-BE49-F238E27FC236}">
                <a16:creationId xmlns:a16="http://schemas.microsoft.com/office/drawing/2014/main" id="{05FD0192-929B-1842-AC43-846A3C57C8B6}"/>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F53E9B91-B0C4-6544-9FB5-C4F8678B4332}" type="slidenum">
              <a:rPr lang="en-US" altLang="en-US" sz="1200">
                <a:latin typeface="Tahoma" panose="020B0604030504040204" pitchFamily="34" charset="0"/>
              </a:rPr>
              <a:pPr/>
              <a:t>76</a:t>
            </a:fld>
            <a:endParaRPr lang="en-US" altLang="en-US" sz="1200">
              <a:latin typeface="Tahoma" panose="020B0604030504040204" pitchFamily="34" charset="0"/>
            </a:endParaRPr>
          </a:p>
        </p:txBody>
      </p:sp>
      <p:sp>
        <p:nvSpPr>
          <p:cNvPr id="54295" name="Footer Placeholder 2">
            <a:extLst>
              <a:ext uri="{FF2B5EF4-FFF2-40B4-BE49-F238E27FC236}">
                <a16:creationId xmlns:a16="http://schemas.microsoft.com/office/drawing/2014/main" id="{8BD34421-60B0-C14C-A58F-47D6AEE6846E}"/>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35B6E278-E96E-6A4D-B3D6-CDD373113D4A}" type="slidenum">
              <a:rPr lang="en-US" altLang="en-US" sz="1400">
                <a:latin typeface="Times New Roman" charset="0"/>
              </a:rPr>
              <a:pPr>
                <a:spcBef>
                  <a:spcPct val="0"/>
                </a:spcBef>
                <a:buFontTx/>
                <a:buNone/>
              </a:pPr>
              <a:t>77</a:t>
            </a:fld>
            <a:endParaRPr lang="en-US" altLang="en-US" sz="1400">
              <a:latin typeface="Times New Roman" charset="0"/>
            </a:endParaRPr>
          </a:p>
        </p:txBody>
      </p:sp>
      <p:sp>
        <p:nvSpPr>
          <p:cNvPr id="142338" name="Rectangle 2"/>
          <p:cNvSpPr>
            <a:spLocks noGrp="1" noChangeArrowheads="1"/>
          </p:cNvSpPr>
          <p:nvPr>
            <p:ph type="title"/>
          </p:nvPr>
        </p:nvSpPr>
        <p:spPr>
          <a:xfrm>
            <a:off x="149086" y="0"/>
            <a:ext cx="8994913" cy="742122"/>
          </a:xfrm>
        </p:spPr>
        <p:txBody>
          <a:bodyPr/>
          <a:lstStyle/>
          <a:p>
            <a:pPr>
              <a:defRPr/>
            </a:pPr>
            <a:r>
              <a:rPr lang="en-US" sz="3600" dirty="0">
                <a:cs typeface="+mj-cs"/>
              </a:rPr>
              <a:t>Tenets of end-to-end delivery of datagrams</a:t>
            </a:r>
          </a:p>
        </p:txBody>
      </p:sp>
      <p:sp>
        <p:nvSpPr>
          <p:cNvPr id="142339" name="Rectangle 3"/>
          <p:cNvSpPr>
            <a:spLocks noGrp="1" noChangeArrowheads="1"/>
          </p:cNvSpPr>
          <p:nvPr>
            <p:ph type="body" idx="1"/>
          </p:nvPr>
        </p:nvSpPr>
        <p:spPr>
          <a:xfrm>
            <a:off x="228600" y="974034"/>
            <a:ext cx="8915400" cy="1219200"/>
          </a:xfrm>
        </p:spPr>
        <p:txBody>
          <a:bodyPr/>
          <a:lstStyle/>
          <a:p>
            <a:pPr marL="457200" indent="-457200">
              <a:buFontTx/>
              <a:buNone/>
              <a:defRPr/>
            </a:pPr>
            <a:r>
              <a:rPr lang="en-US" dirty="0">
                <a:cs typeface="+mn-cs"/>
              </a:rPr>
              <a:t>The following conditions must hold so that an IP datagram can be successfully delivered</a:t>
            </a:r>
          </a:p>
        </p:txBody>
      </p:sp>
      <p:sp>
        <p:nvSpPr>
          <p:cNvPr id="142340" name="Rectangle 4"/>
          <p:cNvSpPr>
            <a:spLocks noChangeArrowheads="1"/>
          </p:cNvSpPr>
          <p:nvPr/>
        </p:nvSpPr>
        <p:spPr bwMode="auto">
          <a:xfrm>
            <a:off x="639417" y="2073964"/>
            <a:ext cx="7987748" cy="3028122"/>
          </a:xfrm>
          <a:prstGeom prst="rect">
            <a:avLst/>
          </a:prstGeom>
          <a:solidFill>
            <a:srgbClr val="FFFF99"/>
          </a:solidFill>
          <a:ln w="28575">
            <a:solidFill>
              <a:schemeClr val="tx2"/>
            </a:solidFill>
            <a:miter lim="800000"/>
            <a:headEnd/>
            <a:tailEnd/>
          </a:ln>
          <a:effectLst>
            <a:outerShdw blurRad="63500" dist="107763" dir="18900000" algn="ctr" rotWithShape="0">
              <a:schemeClr val="bg2">
                <a:alpha val="50000"/>
              </a:schemeClr>
            </a:outerShdw>
          </a:effectLst>
        </p:spPr>
        <p:txBody>
          <a:bodyPr lIns="91433" tIns="45717" rIns="91433" bIns="45717"/>
          <a:lstStyle/>
          <a:p>
            <a:pPr marL="457200" indent="-457200">
              <a:spcBef>
                <a:spcPct val="20000"/>
              </a:spcBef>
              <a:buFontTx/>
              <a:buAutoNum type="arabicPeriod"/>
              <a:tabLst>
                <a:tab pos="5661025" algn="l"/>
              </a:tabLst>
              <a:defRPr/>
            </a:pPr>
            <a:r>
              <a:rPr lang="en-US" sz="2000" dirty="0">
                <a:latin typeface="Arial" charset="0"/>
                <a:ea typeface="ＭＳ Ｐゴシック" charset="0"/>
              </a:rPr>
              <a:t>The network prefix of an IP destination address must correspond to a unique network interface – i.e., a data link layer network (LAN or point-to-point link or switched network).</a:t>
            </a:r>
          </a:p>
          <a:p>
            <a:pPr marL="457200" indent="-457200">
              <a:spcBef>
                <a:spcPct val="20000"/>
              </a:spcBef>
              <a:buFontTx/>
              <a:buAutoNum type="arabicPeriod"/>
              <a:tabLst>
                <a:tab pos="5661025" algn="l"/>
              </a:tabLst>
              <a:defRPr/>
            </a:pPr>
            <a:r>
              <a:rPr lang="en-US" sz="2000" dirty="0">
                <a:latin typeface="Arial" charset="0"/>
                <a:ea typeface="ＭＳ Ｐゴシック" charset="0"/>
              </a:rPr>
              <a:t>Routers and hosts that have a </a:t>
            </a:r>
            <a:r>
              <a:rPr lang="en-US" sz="2000" dirty="0">
                <a:solidFill>
                  <a:srgbClr val="C00000"/>
                </a:solidFill>
                <a:latin typeface="Arial" charset="0"/>
                <a:ea typeface="ＭＳ Ｐゴシック" charset="0"/>
              </a:rPr>
              <a:t>common</a:t>
            </a:r>
            <a:r>
              <a:rPr lang="en-US" sz="2000" dirty="0">
                <a:latin typeface="Arial" charset="0"/>
                <a:ea typeface="ＭＳ Ｐゴシック" charset="0"/>
              </a:rPr>
              <a:t> network prefix must be able to exchange IP datagrams using a data link protocol (e.g., Ethernet, PPP).</a:t>
            </a:r>
          </a:p>
          <a:p>
            <a:pPr marL="457200" indent="-457200">
              <a:spcBef>
                <a:spcPct val="20000"/>
              </a:spcBef>
              <a:buFontTx/>
              <a:buAutoNum type="arabicPeriod"/>
              <a:tabLst>
                <a:tab pos="5661025" algn="l"/>
              </a:tabLst>
              <a:defRPr/>
            </a:pPr>
            <a:r>
              <a:rPr lang="en-US" sz="2000" dirty="0">
                <a:latin typeface="Arial" charset="0"/>
                <a:ea typeface="ＭＳ Ｐゴシック" charset="0"/>
              </a:rPr>
              <a:t>An IP network is formed when a data link layer network is connected to at least one other data link layer network via a router. Each router interface is an IP network.</a:t>
            </a:r>
          </a:p>
        </p:txBody>
      </p:sp>
      <p:pic>
        <p:nvPicPr>
          <p:cNvPr id="6" name="Picture 57" descr="underline_base">
            <a:extLst>
              <a:ext uri="{FF2B5EF4-FFF2-40B4-BE49-F238E27FC236}">
                <a16:creationId xmlns:a16="http://schemas.microsoft.com/office/drawing/2014/main" id="{EC0A5FAB-83CF-AD40-AE84-4356C72C86D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68" y="628857"/>
            <a:ext cx="8192810" cy="23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56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9D8000C-9642-FC4C-A0B1-B085B6CADC39}" type="slidenum">
              <a:rPr lang="en-US" altLang="en-US" sz="1400">
                <a:latin typeface="Times New Roman" charset="0"/>
              </a:rPr>
              <a:pPr>
                <a:spcBef>
                  <a:spcPct val="0"/>
                </a:spcBef>
                <a:buFontTx/>
                <a:buNone/>
              </a:pPr>
              <a:t>78</a:t>
            </a:fld>
            <a:endParaRPr lang="en-US" altLang="en-US" sz="1400">
              <a:latin typeface="Times New Roman" charset="0"/>
            </a:endParaRPr>
          </a:p>
        </p:txBody>
      </p:sp>
      <p:sp>
        <p:nvSpPr>
          <p:cNvPr id="147458" name="Rectangle 2"/>
          <p:cNvSpPr>
            <a:spLocks noGrp="1" noChangeArrowheads="1"/>
          </p:cNvSpPr>
          <p:nvPr>
            <p:ph type="title"/>
          </p:nvPr>
        </p:nvSpPr>
        <p:spPr>
          <a:xfrm>
            <a:off x="533400" y="228600"/>
            <a:ext cx="8173278" cy="646043"/>
          </a:xfrm>
        </p:spPr>
        <p:txBody>
          <a:bodyPr/>
          <a:lstStyle/>
          <a:p>
            <a:pPr>
              <a:defRPr/>
            </a:pPr>
            <a:r>
              <a:rPr lang="en-US" dirty="0">
                <a:cs typeface="+mj-cs"/>
              </a:rPr>
              <a:t>Processing of an IP datagram in IP</a:t>
            </a:r>
          </a:p>
        </p:txBody>
      </p:sp>
      <p:sp>
        <p:nvSpPr>
          <p:cNvPr id="24579" name="Rectangle 3"/>
          <p:cNvSpPr>
            <a:spLocks noGrp="1" noChangeArrowheads="1"/>
          </p:cNvSpPr>
          <p:nvPr>
            <p:ph type="body" idx="1"/>
          </p:nvPr>
        </p:nvSpPr>
        <p:spPr>
          <a:xfrm>
            <a:off x="559904" y="1282147"/>
            <a:ext cx="7772400" cy="5330687"/>
          </a:xfrm>
        </p:spPr>
        <p:txBody>
          <a:bodyPr/>
          <a:lstStyle/>
          <a:p>
            <a:r>
              <a:rPr lang="en-US" altLang="en-US" dirty="0"/>
              <a:t>processing of IP datagrams is very similar on an IP router and a host</a:t>
            </a:r>
          </a:p>
          <a:p>
            <a:r>
              <a:rPr lang="en-US" altLang="en-US" dirty="0"/>
              <a:t>main difference</a:t>
            </a:r>
            <a:r>
              <a:rPr lang="en-US" altLang="en-US" b="1" dirty="0"/>
              <a:t>: </a:t>
            </a:r>
            <a:br>
              <a:rPr lang="en-US" altLang="en-US" b="1" dirty="0"/>
            </a:br>
            <a:r>
              <a:rPr lang="ja-JP" altLang="en-US" b="1"/>
              <a:t>“</a:t>
            </a:r>
            <a:r>
              <a:rPr lang="en-US" altLang="ja-JP" b="1" dirty="0"/>
              <a:t>IP forwarding</a:t>
            </a:r>
            <a:r>
              <a:rPr lang="ja-JP" altLang="en-US" b="1"/>
              <a:t>”</a:t>
            </a:r>
            <a:r>
              <a:rPr lang="en-US" altLang="ja-JP" b="1" dirty="0"/>
              <a:t> is enabled on router and disabled on host</a:t>
            </a:r>
          </a:p>
          <a:p>
            <a:endParaRPr lang="en-US" altLang="en-US" dirty="0"/>
          </a:p>
          <a:p>
            <a:r>
              <a:rPr lang="en-US" altLang="en-US" b="1" dirty="0">
                <a:solidFill>
                  <a:srgbClr val="0000FF"/>
                </a:solidFill>
              </a:rPr>
              <a:t>IP forwarding enabled </a:t>
            </a:r>
            <a:br>
              <a:rPr lang="en-US" altLang="en-US" b="1" dirty="0">
                <a:solidFill>
                  <a:srgbClr val="0000FF"/>
                </a:solidFill>
              </a:rPr>
            </a:br>
            <a:r>
              <a:rPr lang="en-US" altLang="en-US" dirty="0">
                <a:sym typeface="Wingdings" charset="2"/>
              </a:rPr>
              <a:t> if a datagram is received, but it is not for the local system, the datagram will be sent to a different system</a:t>
            </a:r>
          </a:p>
          <a:p>
            <a:r>
              <a:rPr lang="en-US" altLang="en-US" b="1" dirty="0">
                <a:solidFill>
                  <a:srgbClr val="0000FF"/>
                </a:solidFill>
                <a:sym typeface="Wingdings" charset="2"/>
              </a:rPr>
              <a:t>IP forwarding disabled</a:t>
            </a:r>
            <a:r>
              <a:rPr lang="en-US" altLang="en-US" dirty="0">
                <a:sym typeface="Wingdings" charset="2"/>
              </a:rPr>
              <a:t> </a:t>
            </a:r>
            <a:br>
              <a:rPr lang="en-US" altLang="en-US" dirty="0">
                <a:sym typeface="Wingdings" charset="2"/>
              </a:rPr>
            </a:br>
            <a:r>
              <a:rPr lang="en-US" altLang="en-US" dirty="0">
                <a:sym typeface="Wingdings" charset="2"/>
              </a:rPr>
              <a:t> if a datagram is received, but it is not for the local system, the datagram will be discarded</a:t>
            </a:r>
            <a:endParaRPr lang="en-US" altLang="en-US" dirty="0"/>
          </a:p>
        </p:txBody>
      </p:sp>
      <p:pic>
        <p:nvPicPr>
          <p:cNvPr id="5" name="Picture 95" descr="underline_base">
            <a:extLst>
              <a:ext uri="{FF2B5EF4-FFF2-40B4-BE49-F238E27FC236}">
                <a16:creationId xmlns:a16="http://schemas.microsoft.com/office/drawing/2014/main" id="{09D804F5-8664-B34D-A4B4-F9F3CE26B69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0" y="958548"/>
            <a:ext cx="7648094" cy="16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9314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AE54166C-81E3-AA4D-9E56-2BD9A684432E}" type="slidenum">
              <a:rPr lang="en-US" altLang="en-US" sz="1400">
                <a:latin typeface="Times New Roman" charset="0"/>
              </a:rPr>
              <a:pPr>
                <a:spcBef>
                  <a:spcPct val="0"/>
                </a:spcBef>
                <a:buFontTx/>
                <a:buNone/>
              </a:pPr>
              <a:t>79</a:t>
            </a:fld>
            <a:endParaRPr lang="en-US" altLang="en-US" sz="1400">
              <a:latin typeface="Times New Roman" charset="0"/>
            </a:endParaRPr>
          </a:p>
        </p:txBody>
      </p:sp>
      <p:sp>
        <p:nvSpPr>
          <p:cNvPr id="148482" name="Rectangle 2"/>
          <p:cNvSpPr>
            <a:spLocks noGrp="1" noChangeArrowheads="1"/>
          </p:cNvSpPr>
          <p:nvPr>
            <p:ph type="title"/>
          </p:nvPr>
        </p:nvSpPr>
        <p:spPr>
          <a:xfrm>
            <a:off x="212035" y="228600"/>
            <a:ext cx="8786191" cy="672548"/>
          </a:xfrm>
        </p:spPr>
        <p:txBody>
          <a:bodyPr/>
          <a:lstStyle/>
          <a:p>
            <a:pPr>
              <a:defRPr/>
            </a:pPr>
            <a:r>
              <a:rPr lang="en-US" dirty="0">
                <a:cs typeface="+mj-cs"/>
              </a:rPr>
              <a:t>Processing of IP datagram at a router</a:t>
            </a:r>
          </a:p>
        </p:txBody>
      </p:sp>
      <p:sp>
        <p:nvSpPr>
          <p:cNvPr id="148483" name="Rectangle 3"/>
          <p:cNvSpPr>
            <a:spLocks noGrp="1" noChangeArrowheads="1"/>
          </p:cNvSpPr>
          <p:nvPr>
            <p:ph type="body" idx="1"/>
          </p:nvPr>
        </p:nvSpPr>
        <p:spPr>
          <a:xfrm>
            <a:off x="3216965" y="1639956"/>
            <a:ext cx="5715000" cy="4562061"/>
          </a:xfrm>
        </p:spPr>
        <p:txBody>
          <a:bodyPr/>
          <a:lstStyle/>
          <a:p>
            <a:pPr marL="457200" indent="-457200">
              <a:buFontTx/>
              <a:buAutoNum type="arabicPeriod"/>
              <a:defRPr/>
            </a:pPr>
            <a:r>
              <a:rPr lang="en-US" dirty="0">
                <a:cs typeface="+mn-cs"/>
              </a:rPr>
              <a:t>IP header validation</a:t>
            </a:r>
          </a:p>
          <a:p>
            <a:pPr marL="457200" indent="-457200">
              <a:buFontTx/>
              <a:buAutoNum type="arabicPeriod"/>
              <a:defRPr/>
            </a:pPr>
            <a:r>
              <a:rPr lang="en-US" dirty="0">
                <a:cs typeface="+mn-cs"/>
              </a:rPr>
              <a:t>Process options in IP header </a:t>
            </a:r>
          </a:p>
          <a:p>
            <a:pPr marL="457200" indent="-457200">
              <a:buFontTx/>
              <a:buAutoNum type="arabicPeriod"/>
              <a:defRPr/>
            </a:pPr>
            <a:r>
              <a:rPr lang="en-US" dirty="0">
                <a:cs typeface="+mn-cs"/>
              </a:rPr>
              <a:t>Forwarding table lookup</a:t>
            </a:r>
          </a:p>
          <a:p>
            <a:pPr marL="457200" indent="-457200">
              <a:buFontTx/>
              <a:buAutoNum type="arabicPeriod"/>
              <a:defRPr/>
            </a:pPr>
            <a:r>
              <a:rPr lang="en-US" dirty="0">
                <a:cs typeface="+mn-cs"/>
              </a:rPr>
              <a:t>Decrement TTL </a:t>
            </a:r>
          </a:p>
          <a:p>
            <a:pPr marL="457200" indent="-457200">
              <a:buFontTx/>
              <a:buAutoNum type="arabicPeriod"/>
              <a:defRPr/>
            </a:pPr>
            <a:r>
              <a:rPr lang="en-US" dirty="0">
                <a:cs typeface="+mn-cs"/>
              </a:rPr>
              <a:t>Perform fragmentation (if necessary)</a:t>
            </a:r>
          </a:p>
          <a:p>
            <a:pPr marL="457200" indent="-457200">
              <a:buFontTx/>
              <a:buAutoNum type="arabicPeriod"/>
              <a:defRPr/>
            </a:pPr>
            <a:r>
              <a:rPr lang="en-US" dirty="0">
                <a:cs typeface="+mn-cs"/>
              </a:rPr>
              <a:t>Calculate checksum</a:t>
            </a:r>
          </a:p>
          <a:p>
            <a:pPr marL="457200" indent="-457200">
              <a:buFontTx/>
              <a:buAutoNum type="arabicPeriod"/>
              <a:defRPr/>
            </a:pPr>
            <a:r>
              <a:rPr lang="en-US" dirty="0">
                <a:cs typeface="+mn-cs"/>
              </a:rPr>
              <a:t>Transmit to next hop</a:t>
            </a:r>
          </a:p>
          <a:p>
            <a:pPr marL="457200" indent="-457200">
              <a:buFontTx/>
              <a:buAutoNum type="arabicPeriod"/>
              <a:defRPr/>
            </a:pPr>
            <a:r>
              <a:rPr lang="en-US" dirty="0">
                <a:cs typeface="+mn-cs"/>
              </a:rPr>
              <a:t>Send ICMP packet (if necessary)</a:t>
            </a:r>
          </a:p>
          <a:p>
            <a:pPr marL="457200" indent="-457200">
              <a:buFontTx/>
              <a:buAutoNum type="arabicPeriod"/>
              <a:defRPr/>
            </a:pPr>
            <a:endParaRPr lang="en-US" sz="1800" b="1" dirty="0">
              <a:cs typeface="+mn-cs"/>
            </a:endParaRPr>
          </a:p>
          <a:p>
            <a:pPr marL="914400" lvl="1" indent="-457200">
              <a:defRPr/>
            </a:pPr>
            <a:endParaRPr lang="en-US" sz="1800" b="1" dirty="0"/>
          </a:p>
        </p:txBody>
      </p:sp>
      <p:sp>
        <p:nvSpPr>
          <p:cNvPr id="25604" name="Text Box 4"/>
          <p:cNvSpPr txBox="1">
            <a:spLocks noChangeArrowheads="1"/>
          </p:cNvSpPr>
          <p:nvPr/>
        </p:nvSpPr>
        <p:spPr bwMode="auto">
          <a:xfrm>
            <a:off x="228600" y="1371600"/>
            <a:ext cx="2209800" cy="8509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b="1"/>
              <a:t>Receive</a:t>
            </a:r>
            <a:r>
              <a:rPr lang="en-US" altLang="en-US">
                <a:latin typeface="Times New Roman" charset="0"/>
              </a:rPr>
              <a:t> </a:t>
            </a:r>
            <a:r>
              <a:rPr lang="en-US" altLang="en-US" b="1"/>
              <a:t>an </a:t>
            </a:r>
            <a:br>
              <a:rPr lang="en-US" altLang="en-US" b="1"/>
            </a:br>
            <a:r>
              <a:rPr lang="en-US" altLang="en-US" b="1"/>
              <a:t>IP datagram</a:t>
            </a:r>
          </a:p>
        </p:txBody>
      </p:sp>
      <p:sp>
        <p:nvSpPr>
          <p:cNvPr id="25605" name="Line 6"/>
          <p:cNvSpPr>
            <a:spLocks noChangeShapeType="1"/>
          </p:cNvSpPr>
          <p:nvPr/>
        </p:nvSpPr>
        <p:spPr bwMode="auto">
          <a:xfrm>
            <a:off x="2438400" y="1828800"/>
            <a:ext cx="702365"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 name="Picture 95" descr="underline_base">
            <a:extLst>
              <a:ext uri="{FF2B5EF4-FFF2-40B4-BE49-F238E27FC236}">
                <a16:creationId xmlns:a16="http://schemas.microsoft.com/office/drawing/2014/main" id="{815FA8C0-5DDE-9845-B9A8-1B78BD45BE7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6" y="945295"/>
            <a:ext cx="8456477" cy="12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642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84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8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underline_base">
            <a:extLst>
              <a:ext uri="{FF2B5EF4-FFF2-40B4-BE49-F238E27FC236}">
                <a16:creationId xmlns:a16="http://schemas.microsoft.com/office/drawing/2014/main" id="{6D3D9425-BA1D-5B4E-9174-BC930972D83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025525"/>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3">
            <a:extLst>
              <a:ext uri="{FF2B5EF4-FFF2-40B4-BE49-F238E27FC236}">
                <a16:creationId xmlns:a16="http://schemas.microsoft.com/office/drawing/2014/main" id="{1F4E111A-2E87-3847-81AC-014B7E833A4C}"/>
              </a:ext>
            </a:extLst>
          </p:cNvPr>
          <p:cNvSpPr>
            <a:spLocks noGrp="1" noChangeArrowheads="1"/>
          </p:cNvSpPr>
          <p:nvPr>
            <p:ph type="body" sz="half" idx="1"/>
          </p:nvPr>
        </p:nvSpPr>
        <p:spPr>
          <a:xfrm>
            <a:off x="533400" y="1600200"/>
            <a:ext cx="3879850" cy="5003800"/>
          </a:xfrm>
        </p:spPr>
        <p:txBody>
          <a:bodyPr/>
          <a:lstStyle/>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4.1 Overview of Network layer</a:t>
            </a:r>
          </a:p>
          <a:p>
            <a:pPr lvl="1"/>
            <a:r>
              <a:rPr lang="en-US" altLang="en-US" dirty="0">
                <a:latin typeface="Gill Sans MT" panose="020B0502020104020203" pitchFamily="34" charset="77"/>
                <a:ea typeface="ＭＳ Ｐゴシック" panose="020B0600070205080204" pitchFamily="34" charset="-128"/>
              </a:rPr>
              <a:t>data plane</a:t>
            </a:r>
          </a:p>
          <a:p>
            <a:pPr lvl="1"/>
            <a:r>
              <a:rPr lang="en-US" altLang="en-US" dirty="0">
                <a:latin typeface="Gill Sans MT" panose="020B0502020104020203" pitchFamily="34" charset="77"/>
                <a:ea typeface="ＭＳ Ｐゴシック" panose="020B0600070205080204" pitchFamily="34" charset="-128"/>
              </a:rPr>
              <a:t>control plane</a:t>
            </a:r>
          </a:p>
          <a:p>
            <a:pPr>
              <a:buFont typeface="Wingdings" pitchFamily="2" charset="2"/>
              <a:buNone/>
            </a:pPr>
            <a:r>
              <a:rPr lang="en-US" altLang="en-US" sz="2400" dirty="0">
                <a:solidFill>
                  <a:srgbClr val="CC0000"/>
                </a:solidFill>
                <a:ea typeface="ＭＳ Ｐゴシック" panose="020B0600070205080204" pitchFamily="34" charset="-128"/>
                <a:cs typeface="ＭＳ Ｐゴシック" panose="020B0600070205080204" pitchFamily="34" charset="-128"/>
              </a:rPr>
              <a:t>4.2 What</a:t>
            </a:r>
            <a:r>
              <a:rPr lang="ja-JP" altLang="en-US" sz="2400">
                <a:solidFill>
                  <a:srgbClr val="CC0000"/>
                </a:solidFill>
                <a:ea typeface="ＭＳ Ｐゴシック" panose="020B0600070205080204" pitchFamily="34" charset="-128"/>
                <a:cs typeface="ＭＳ Ｐゴシック" panose="020B0600070205080204" pitchFamily="34" charset="-128"/>
              </a:rPr>
              <a:t>’</a:t>
            </a:r>
            <a:r>
              <a:rPr lang="en-US" altLang="ja-JP" sz="2400" dirty="0">
                <a:solidFill>
                  <a:srgbClr val="CC0000"/>
                </a:solidFill>
                <a:ea typeface="ＭＳ Ｐゴシック" panose="020B0600070205080204" pitchFamily="34" charset="-128"/>
                <a:cs typeface="ＭＳ Ｐゴシック" panose="020B0600070205080204" pitchFamily="34" charset="-128"/>
              </a:rPr>
              <a:t>s inside a router</a:t>
            </a:r>
          </a:p>
          <a:p>
            <a:pPr>
              <a:buFont typeface="Wingdings" pitchFamily="2" charset="2"/>
              <a:buNone/>
            </a:pPr>
            <a:r>
              <a:rPr lang="en-US" altLang="en-US" sz="2400" dirty="0">
                <a:ea typeface="ＭＳ Ｐゴシック" panose="020B0600070205080204" pitchFamily="34" charset="-128"/>
                <a:cs typeface="ＭＳ Ｐゴシック" panose="020B0600070205080204" pitchFamily="34" charset="-128"/>
              </a:rPr>
              <a:t>4.3 IP: Internet Protocol</a:t>
            </a:r>
          </a:p>
          <a:p>
            <a:pPr lvl="1"/>
            <a:r>
              <a:rPr lang="en-US" altLang="en-US" dirty="0">
                <a:latin typeface="Gill Sans MT" panose="020B0502020104020203" pitchFamily="34" charset="77"/>
                <a:ea typeface="ＭＳ Ｐゴシック" panose="020B0600070205080204" pitchFamily="34" charset="-128"/>
              </a:rPr>
              <a:t>datagram format</a:t>
            </a:r>
          </a:p>
          <a:p>
            <a:pPr lvl="1"/>
            <a:r>
              <a:rPr lang="en-US" altLang="en-US" dirty="0">
                <a:latin typeface="Gill Sans MT" panose="020B0502020104020203" pitchFamily="34" charset="77"/>
                <a:ea typeface="ＭＳ Ｐゴシック" panose="020B0600070205080204" pitchFamily="34" charset="-128"/>
              </a:rPr>
              <a:t>fragmentation</a:t>
            </a:r>
          </a:p>
          <a:p>
            <a:pPr lvl="1"/>
            <a:r>
              <a:rPr lang="en-US" altLang="en-US" dirty="0">
                <a:latin typeface="Gill Sans MT" panose="020B0502020104020203" pitchFamily="34" charset="77"/>
                <a:ea typeface="ＭＳ Ｐゴシック" panose="020B0600070205080204" pitchFamily="34" charset="-128"/>
              </a:rPr>
              <a:t>IPv4 addressing</a:t>
            </a:r>
          </a:p>
          <a:p>
            <a:pPr lvl="1"/>
            <a:r>
              <a:rPr lang="en-US" altLang="en-US" dirty="0">
                <a:latin typeface="Gill Sans MT" panose="020B0502020104020203" pitchFamily="34" charset="77"/>
                <a:ea typeface="ＭＳ Ｐゴシック" panose="020B0600070205080204" pitchFamily="34" charset="-128"/>
              </a:rPr>
              <a:t>IPv4 forwarding</a:t>
            </a:r>
          </a:p>
          <a:p>
            <a:pPr lvl="1"/>
            <a:r>
              <a:rPr lang="en-US" altLang="en-US" dirty="0">
                <a:latin typeface="Gill Sans MT" panose="020B0502020104020203" pitchFamily="34" charset="77"/>
                <a:ea typeface="ＭＳ Ｐゴシック" panose="020B0600070205080204" pitchFamily="34" charset="-128"/>
              </a:rPr>
              <a:t>ICMP</a:t>
            </a:r>
          </a:p>
          <a:p>
            <a:pPr lvl="1"/>
            <a:r>
              <a:rPr lang="en-US" altLang="en-US" dirty="0">
                <a:latin typeface="Gill Sans MT" panose="020B0502020104020203" pitchFamily="34" charset="77"/>
                <a:ea typeface="ＭＳ Ｐゴシック" panose="020B0600070205080204" pitchFamily="34" charset="-128"/>
              </a:rPr>
              <a:t>IPv6</a:t>
            </a:r>
          </a:p>
        </p:txBody>
      </p:sp>
      <p:sp>
        <p:nvSpPr>
          <p:cNvPr id="51204" name="Rectangle 2">
            <a:extLst>
              <a:ext uri="{FF2B5EF4-FFF2-40B4-BE49-F238E27FC236}">
                <a16:creationId xmlns:a16="http://schemas.microsoft.com/office/drawing/2014/main" id="{028D98F0-6EE5-B447-9EBF-238C4018E10B}"/>
              </a:ext>
            </a:extLst>
          </p:cNvPr>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dirty="0">
                <a:solidFill>
                  <a:srgbClr val="000099"/>
                </a:solidFill>
                <a:latin typeface="Gill Sans MT" panose="020B0502020104020203" pitchFamily="34" charset="77"/>
              </a:rPr>
              <a:t>Chapter 4: outline</a:t>
            </a:r>
          </a:p>
        </p:txBody>
      </p:sp>
      <p:sp>
        <p:nvSpPr>
          <p:cNvPr id="51205" name="Slide Number Placeholder 5">
            <a:extLst>
              <a:ext uri="{FF2B5EF4-FFF2-40B4-BE49-F238E27FC236}">
                <a16:creationId xmlns:a16="http://schemas.microsoft.com/office/drawing/2014/main" id="{7229F2A7-9231-2F48-8DDE-AFFF6BF341A8}"/>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39188FA3-CD2A-DC4E-B126-A4D27F23C8E5}" type="slidenum">
              <a:rPr lang="en-US" altLang="en-US" sz="1200">
                <a:latin typeface="Tahoma" panose="020B0604030504040204" pitchFamily="34" charset="0"/>
              </a:rPr>
              <a:pPr/>
              <a:t>8</a:t>
            </a:fld>
            <a:endParaRPr lang="en-US" altLang="en-US" sz="1200">
              <a:latin typeface="Tahoma" panose="020B0604030504040204" pitchFamily="34" charset="0"/>
            </a:endParaRPr>
          </a:p>
        </p:txBody>
      </p:sp>
      <p:sp>
        <p:nvSpPr>
          <p:cNvPr id="51206" name="Footer Placeholder 2">
            <a:extLst>
              <a:ext uri="{FF2B5EF4-FFF2-40B4-BE49-F238E27FC236}">
                <a16:creationId xmlns:a16="http://schemas.microsoft.com/office/drawing/2014/main" id="{A6896F21-61E8-ED4D-967E-994C7D1C9DA3}"/>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7AD4EDDA-2351-4E43-BC36-B27925FBB62A}" type="slidenum">
              <a:rPr lang="en-US" altLang="en-US" sz="1400">
                <a:latin typeface="Times New Roman" charset="0"/>
              </a:rPr>
              <a:pPr>
                <a:spcBef>
                  <a:spcPct val="0"/>
                </a:spcBef>
                <a:buFontTx/>
                <a:buNone/>
              </a:pPr>
              <a:t>80</a:t>
            </a:fld>
            <a:endParaRPr lang="en-US" altLang="en-US" sz="1400">
              <a:latin typeface="Times New Roman" charset="0"/>
            </a:endParaRPr>
          </a:p>
        </p:txBody>
      </p:sp>
      <p:sp>
        <p:nvSpPr>
          <p:cNvPr id="143362" name="Rectangle 2"/>
          <p:cNvSpPr>
            <a:spLocks noGrp="1" noChangeArrowheads="1"/>
          </p:cNvSpPr>
          <p:nvPr>
            <p:ph type="title"/>
          </p:nvPr>
        </p:nvSpPr>
        <p:spPr>
          <a:xfrm>
            <a:off x="453887" y="0"/>
            <a:ext cx="7772400" cy="712304"/>
          </a:xfrm>
        </p:spPr>
        <p:txBody>
          <a:bodyPr/>
          <a:lstStyle/>
          <a:p>
            <a:pPr>
              <a:defRPr/>
            </a:pPr>
            <a:r>
              <a:rPr lang="en-US" dirty="0">
                <a:cs typeface="+mj-cs"/>
              </a:rPr>
              <a:t>Forwarding tables</a:t>
            </a:r>
          </a:p>
        </p:txBody>
      </p:sp>
      <p:sp>
        <p:nvSpPr>
          <p:cNvPr id="143363" name="Rectangle 3"/>
          <p:cNvSpPr>
            <a:spLocks noGrp="1" noChangeArrowheads="1"/>
          </p:cNvSpPr>
          <p:nvPr>
            <p:ph type="body" sz="half" idx="1"/>
          </p:nvPr>
        </p:nvSpPr>
        <p:spPr>
          <a:xfrm>
            <a:off x="178904" y="1000539"/>
            <a:ext cx="8458200" cy="2643809"/>
          </a:xfrm>
        </p:spPr>
        <p:txBody>
          <a:bodyPr/>
          <a:lstStyle/>
          <a:p>
            <a:pPr marL="457200" indent="-457200">
              <a:lnSpc>
                <a:spcPct val="90000"/>
              </a:lnSpc>
              <a:defRPr/>
            </a:pPr>
            <a:r>
              <a:rPr lang="en-US" sz="2400" dirty="0">
                <a:cs typeface="+mn-cs"/>
              </a:rPr>
              <a:t>Each router and each host maintains a </a:t>
            </a:r>
            <a:r>
              <a:rPr lang="en-US" sz="2400" b="1" dirty="0">
                <a:cs typeface="+mn-cs"/>
              </a:rPr>
              <a:t>forwarding table</a:t>
            </a:r>
            <a:r>
              <a:rPr lang="en-US" sz="2400" dirty="0">
                <a:cs typeface="+mn-cs"/>
              </a:rPr>
              <a:t> which tells the router how to process an outgoing  packet</a:t>
            </a:r>
          </a:p>
          <a:p>
            <a:pPr marL="457200" indent="-457200">
              <a:lnSpc>
                <a:spcPct val="90000"/>
              </a:lnSpc>
              <a:defRPr/>
            </a:pPr>
            <a:r>
              <a:rPr lang="en-US" sz="2400" dirty="0">
                <a:cs typeface="+mn-cs"/>
              </a:rPr>
              <a:t>Main columns:</a:t>
            </a:r>
          </a:p>
          <a:p>
            <a:pPr marL="1314450" lvl="2" indent="-457200">
              <a:lnSpc>
                <a:spcPct val="90000"/>
              </a:lnSpc>
              <a:buFontTx/>
              <a:buAutoNum type="arabicPeriod"/>
              <a:defRPr/>
            </a:pPr>
            <a:r>
              <a:rPr lang="en-US" sz="1800" b="1" dirty="0">
                <a:solidFill>
                  <a:srgbClr val="0000FF"/>
                </a:solidFill>
              </a:rPr>
              <a:t>Destination address:</a:t>
            </a:r>
            <a:r>
              <a:rPr lang="en-US" sz="1800" dirty="0"/>
              <a:t> where is the IP datagram going to?</a:t>
            </a:r>
          </a:p>
          <a:p>
            <a:pPr marL="1314450" lvl="2" indent="-457200">
              <a:lnSpc>
                <a:spcPct val="90000"/>
              </a:lnSpc>
              <a:buFontTx/>
              <a:buAutoNum type="arabicPeriod"/>
              <a:defRPr/>
            </a:pPr>
            <a:r>
              <a:rPr lang="en-US" sz="1800" b="1" dirty="0">
                <a:solidFill>
                  <a:srgbClr val="0000FF"/>
                </a:solidFill>
              </a:rPr>
              <a:t>Next hop or interface:</a:t>
            </a:r>
            <a:r>
              <a:rPr lang="en-US" sz="1800" dirty="0"/>
              <a:t> how to send the IP datagram?</a:t>
            </a:r>
          </a:p>
          <a:p>
            <a:pPr marL="457200" indent="-457200">
              <a:lnSpc>
                <a:spcPct val="90000"/>
              </a:lnSpc>
              <a:defRPr/>
            </a:pPr>
            <a:r>
              <a:rPr lang="en-US" sz="2400" dirty="0">
                <a:cs typeface="+mn-cs"/>
              </a:rPr>
              <a:t>Forwarding tables are setup so that a datagram gets </a:t>
            </a:r>
            <a:r>
              <a:rPr lang="en-US" sz="2400" dirty="0">
                <a:solidFill>
                  <a:srgbClr val="C00000"/>
                </a:solidFill>
                <a:cs typeface="+mn-cs"/>
              </a:rPr>
              <a:t>closer</a:t>
            </a:r>
            <a:r>
              <a:rPr lang="en-US" sz="2400" dirty="0">
                <a:cs typeface="+mn-cs"/>
              </a:rPr>
              <a:t> to its destination with every </a:t>
            </a:r>
            <a:r>
              <a:rPr lang="en-US" dirty="0">
                <a:cs typeface="+mn-cs"/>
              </a:rPr>
              <a:t>hop</a:t>
            </a:r>
          </a:p>
        </p:txBody>
      </p:sp>
      <p:graphicFrame>
        <p:nvGraphicFramePr>
          <p:cNvPr id="143418" name="Group 58"/>
          <p:cNvGraphicFramePr>
            <a:graphicFrameLocks noGrp="1"/>
          </p:cNvGraphicFramePr>
          <p:nvPr>
            <p:ph sz="half" idx="2"/>
          </p:nvPr>
        </p:nvGraphicFramePr>
        <p:xfrm>
          <a:off x="5181600" y="3810000"/>
          <a:ext cx="3505200" cy="2292432"/>
        </p:xfrm>
        <a:graphic>
          <a:graphicData uri="http://schemas.openxmlformats.org/drawingml/2006/table">
            <a:tbl>
              <a:tblPr/>
              <a:tblGrid>
                <a:gridCol w="220662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tblGrid>
              <a:tr h="555186">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dirty="0">
                          <a:ln>
                            <a:noFill/>
                          </a:ln>
                          <a:solidFill>
                            <a:schemeClr val="tx1"/>
                          </a:solidFill>
                          <a:effectLst/>
                          <a:latin typeface="Times New Roman" charset="0"/>
                          <a:ea typeface="ＭＳ Ｐゴシック" charset="-128"/>
                        </a:rPr>
                        <a:t>Destination</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a:ln>
                            <a:noFill/>
                          </a:ln>
                          <a:solidFill>
                            <a:schemeClr val="tx1"/>
                          </a:solidFill>
                          <a:effectLst/>
                          <a:latin typeface="Times New Roman" charset="0"/>
                          <a:ea typeface="ＭＳ Ｐゴシック" charset="-128"/>
                        </a:rPr>
                        <a:t>Next Hop</a:t>
                      </a:r>
                      <a:endParaRPr kumimoji="0" lang="en-US" altLang="en-US" sz="3200" b="0" i="0" u="none" strike="noStrike" cap="none" normalizeH="0" baseline="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737164">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20.2.1.0/28</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10.1.0.0/24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10.1.2.0/24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10.2.1.0/24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10.3.1.0/24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20.1.0.0/16</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direct</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R2</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R4</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direct</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direct </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R1</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26639" name="Line 52"/>
          <p:cNvSpPr>
            <a:spLocks noChangeShapeType="1"/>
          </p:cNvSpPr>
          <p:nvPr/>
        </p:nvSpPr>
        <p:spPr bwMode="auto">
          <a:xfrm>
            <a:off x="4495800" y="5181600"/>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0" name="Text Box 53"/>
          <p:cNvSpPr txBox="1">
            <a:spLocks noChangeArrowheads="1"/>
          </p:cNvSpPr>
          <p:nvPr/>
        </p:nvSpPr>
        <p:spPr bwMode="auto">
          <a:xfrm>
            <a:off x="152400" y="3588497"/>
            <a:ext cx="4267200" cy="29854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u="sng" dirty="0">
                <a:latin typeface="Times New Roman" charset="0"/>
              </a:rPr>
              <a:t>Forwarding table of a host or router</a:t>
            </a:r>
          </a:p>
          <a:p>
            <a:pPr>
              <a:spcBef>
                <a:spcPct val="50000"/>
              </a:spcBef>
              <a:buFontTx/>
              <a:buNone/>
            </a:pPr>
            <a:r>
              <a:rPr lang="en-US" altLang="en-US" sz="2000" dirty="0">
                <a:latin typeface="Times New Roman" charset="0"/>
              </a:rPr>
              <a:t>IP datagrams can be directly delivered (</a:t>
            </a:r>
            <a:r>
              <a:rPr lang="ja-JP" altLang="en-US" sz="2000"/>
              <a:t>“</a:t>
            </a:r>
            <a:r>
              <a:rPr lang="en-US" altLang="ja-JP" sz="2000" dirty="0">
                <a:latin typeface="Times New Roman" charset="0"/>
              </a:rPr>
              <a:t>direct</a:t>
            </a:r>
            <a:r>
              <a:rPr lang="ja-JP" altLang="en-US" sz="2000"/>
              <a:t>”</a:t>
            </a:r>
            <a:r>
              <a:rPr lang="en-US" altLang="ja-JP" sz="2000" dirty="0">
                <a:latin typeface="Times New Roman" charset="0"/>
              </a:rPr>
              <a:t> via an interface) or are sent to a next hop router (R1,R2,R4). </a:t>
            </a:r>
          </a:p>
          <a:p>
            <a:pPr>
              <a:spcBef>
                <a:spcPct val="50000"/>
              </a:spcBef>
              <a:buFontTx/>
              <a:buNone/>
            </a:pPr>
            <a:r>
              <a:rPr lang="en-US" altLang="ja-JP" sz="2000" dirty="0">
                <a:latin typeface="Times New Roman" charset="0"/>
              </a:rPr>
              <a:t>Entry in table will give interface number (e.g., eth0) or IP address of next hop router (e.g., R2=</a:t>
            </a:r>
            <a:r>
              <a:rPr lang="en-US" altLang="ja-JP" sz="2000" dirty="0">
                <a:solidFill>
                  <a:srgbClr val="C00000"/>
                </a:solidFill>
                <a:latin typeface="Times New Roman" charset="0"/>
              </a:rPr>
              <a:t>10.2.1</a:t>
            </a:r>
            <a:r>
              <a:rPr lang="en-US" altLang="ja-JP" sz="2000" dirty="0">
                <a:latin typeface="Times New Roman" charset="0"/>
              </a:rPr>
              <a:t>.5)</a:t>
            </a:r>
            <a:endParaRPr lang="en-US" altLang="en-US" sz="2000" dirty="0">
              <a:latin typeface="Times New Roman" charset="0"/>
            </a:endParaRPr>
          </a:p>
        </p:txBody>
      </p:sp>
      <p:pic>
        <p:nvPicPr>
          <p:cNvPr id="8" name="Picture 95" descr="underline_base">
            <a:extLst>
              <a:ext uri="{FF2B5EF4-FFF2-40B4-BE49-F238E27FC236}">
                <a16:creationId xmlns:a16="http://schemas.microsoft.com/office/drawing/2014/main" id="{28A8CF53-F9E0-504D-9F7C-3136CBBDFB6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93" y="746512"/>
            <a:ext cx="4186965" cy="17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198A65CD-0932-F94E-A4D2-821A7A6F06D6}"/>
              </a:ext>
            </a:extLst>
          </p:cNvPr>
          <p:cNvCxnSpPr/>
          <p:nvPr/>
        </p:nvCxnSpPr>
        <p:spPr bwMode="auto">
          <a:xfrm flipV="1">
            <a:off x="3962401" y="5358809"/>
            <a:ext cx="1428306" cy="1020726"/>
          </a:xfrm>
          <a:prstGeom prst="straightConnector1">
            <a:avLst/>
          </a:prstGeom>
          <a:solidFill>
            <a:schemeClr val="accent1"/>
          </a:solidFill>
          <a:ln w="952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F5356C3D-383C-664B-9304-5B3F15F770C5}"/>
              </a:ext>
            </a:extLst>
          </p:cNvPr>
          <p:cNvCxnSpPr/>
          <p:nvPr/>
        </p:nvCxnSpPr>
        <p:spPr bwMode="auto">
          <a:xfrm>
            <a:off x="5532438" y="5475767"/>
            <a:ext cx="2693849"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081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FCDD-F299-204D-8F50-0204BC45271C}"/>
              </a:ext>
            </a:extLst>
          </p:cNvPr>
          <p:cNvSpPr>
            <a:spLocks noGrp="1"/>
          </p:cNvSpPr>
          <p:nvPr>
            <p:ph type="title"/>
          </p:nvPr>
        </p:nvSpPr>
        <p:spPr>
          <a:xfrm>
            <a:off x="521042" y="105032"/>
            <a:ext cx="8474677" cy="685800"/>
          </a:xfrm>
        </p:spPr>
        <p:txBody>
          <a:bodyPr/>
          <a:lstStyle/>
          <a:p>
            <a:r>
              <a:rPr lang="en-US" dirty="0"/>
              <a:t>Example of Next Hops</a:t>
            </a:r>
          </a:p>
        </p:txBody>
      </p:sp>
      <p:sp>
        <p:nvSpPr>
          <p:cNvPr id="5" name="Footer Placeholder 4">
            <a:extLst>
              <a:ext uri="{FF2B5EF4-FFF2-40B4-BE49-F238E27FC236}">
                <a16:creationId xmlns:a16="http://schemas.microsoft.com/office/drawing/2014/main" id="{8AFACA47-2678-FD45-811E-4D6E8F4EDADF}"/>
              </a:ext>
            </a:extLst>
          </p:cNvPr>
          <p:cNvSpPr>
            <a:spLocks noGrp="1"/>
          </p:cNvSpPr>
          <p:nvPr>
            <p:ph type="ftr" sz="quarter" idx="11"/>
          </p:nvPr>
        </p:nvSpPr>
        <p:spPr/>
        <p:txBody>
          <a:bodyPr/>
          <a:lstStyle/>
          <a:p>
            <a:pPr>
              <a:defRPr/>
            </a:pPr>
            <a:r>
              <a:rPr lang="en-US"/>
              <a:t>Network Layer</a:t>
            </a:r>
          </a:p>
        </p:txBody>
      </p:sp>
      <p:sp>
        <p:nvSpPr>
          <p:cNvPr id="6" name="Slide Number Placeholder 5">
            <a:extLst>
              <a:ext uri="{FF2B5EF4-FFF2-40B4-BE49-F238E27FC236}">
                <a16:creationId xmlns:a16="http://schemas.microsoft.com/office/drawing/2014/main" id="{E630940B-6FEE-EA41-B458-53804D7CD14D}"/>
              </a:ext>
            </a:extLst>
          </p:cNvPr>
          <p:cNvSpPr>
            <a:spLocks noGrp="1"/>
          </p:cNvSpPr>
          <p:nvPr>
            <p:ph type="sldNum" sz="quarter" idx="12"/>
          </p:nvPr>
        </p:nvSpPr>
        <p:spPr/>
        <p:txBody>
          <a:bodyPr/>
          <a:lstStyle/>
          <a:p>
            <a:r>
              <a:rPr lang="en-US" altLang="en-US"/>
              <a:t>4-</a:t>
            </a:r>
            <a:fld id="{B61C4C27-F8FA-9E4D-A80F-149302004B8B}" type="slidenum">
              <a:rPr lang="en-US" altLang="en-US" smtClean="0"/>
              <a:pPr/>
              <a:t>81</a:t>
            </a:fld>
            <a:endParaRPr lang="en-US" altLang="en-US"/>
          </a:p>
        </p:txBody>
      </p:sp>
      <p:pic>
        <p:nvPicPr>
          <p:cNvPr id="7" name="Picture 95" descr="underline_base">
            <a:extLst>
              <a:ext uri="{FF2B5EF4-FFF2-40B4-BE49-F238E27FC236}">
                <a16:creationId xmlns:a16="http://schemas.microsoft.com/office/drawing/2014/main" id="{2BC6C7E5-CED9-CF42-8A7C-1CB359D99D0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92" y="746512"/>
            <a:ext cx="8147737" cy="26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a:extLst>
              <a:ext uri="{FF2B5EF4-FFF2-40B4-BE49-F238E27FC236}">
                <a16:creationId xmlns:a16="http://schemas.microsoft.com/office/drawing/2014/main" id="{3896264C-84D4-4A46-B2A0-E2C8CEA2BAD4}"/>
              </a:ext>
            </a:extLst>
          </p:cNvPr>
          <p:cNvSpPr/>
          <p:nvPr/>
        </p:nvSpPr>
        <p:spPr bwMode="auto">
          <a:xfrm>
            <a:off x="5473957" y="1616548"/>
            <a:ext cx="2227884" cy="598487"/>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10.0.96.0/19</a:t>
            </a:r>
          </a:p>
        </p:txBody>
      </p:sp>
      <p:sp>
        <p:nvSpPr>
          <p:cNvPr id="10" name="Cloud 9">
            <a:extLst>
              <a:ext uri="{FF2B5EF4-FFF2-40B4-BE49-F238E27FC236}">
                <a16:creationId xmlns:a16="http://schemas.microsoft.com/office/drawing/2014/main" id="{8132C177-CA17-3248-8E4A-BC1173858B42}"/>
              </a:ext>
            </a:extLst>
          </p:cNvPr>
          <p:cNvSpPr/>
          <p:nvPr/>
        </p:nvSpPr>
        <p:spPr bwMode="auto">
          <a:xfrm>
            <a:off x="5473870" y="2732817"/>
            <a:ext cx="2275786" cy="598488"/>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10.0.192.0/18</a:t>
            </a:r>
            <a:endParaRPr lang="en-US" dirty="0">
              <a:ea typeface="ＭＳ Ｐゴシック" charset="0"/>
            </a:endParaRPr>
          </a:p>
        </p:txBody>
      </p:sp>
      <p:pic>
        <p:nvPicPr>
          <p:cNvPr id="11" name="Picture 25">
            <a:extLst>
              <a:ext uri="{FF2B5EF4-FFF2-40B4-BE49-F238E27FC236}">
                <a16:creationId xmlns:a16="http://schemas.microsoft.com/office/drawing/2014/main" id="{1847C51C-E0E4-954B-A1D2-9FE778617B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5012" y="2762679"/>
            <a:ext cx="7889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28">
            <a:extLst>
              <a:ext uri="{FF2B5EF4-FFF2-40B4-BE49-F238E27FC236}">
                <a16:creationId xmlns:a16="http://schemas.microsoft.com/office/drawing/2014/main" id="{25EF2C4D-AAA8-2143-8DF2-9531132D64CC}"/>
              </a:ext>
            </a:extLst>
          </p:cNvPr>
          <p:cNvCxnSpPr>
            <a:cxnSpLocks noChangeShapeType="1"/>
            <a:stCxn id="9" idx="2"/>
            <a:endCxn id="13" idx="0"/>
          </p:cNvCxnSpPr>
          <p:nvPr/>
        </p:nvCxnSpPr>
        <p:spPr bwMode="auto">
          <a:xfrm flipH="1">
            <a:off x="3698682" y="1915792"/>
            <a:ext cx="1782186" cy="387241"/>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13" name="Picture 25">
            <a:extLst>
              <a:ext uri="{FF2B5EF4-FFF2-40B4-BE49-F238E27FC236}">
                <a16:creationId xmlns:a16="http://schemas.microsoft.com/office/drawing/2014/main" id="{DF9D778B-E4C7-6841-838E-AED85EB0B7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4188" y="2303033"/>
            <a:ext cx="7889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7">
            <a:extLst>
              <a:ext uri="{FF2B5EF4-FFF2-40B4-BE49-F238E27FC236}">
                <a16:creationId xmlns:a16="http://schemas.microsoft.com/office/drawing/2014/main" id="{1FB40C3F-E6F2-4C47-A4B6-41F5DD799953}"/>
              </a:ext>
            </a:extLst>
          </p:cNvPr>
          <p:cNvCxnSpPr>
            <a:cxnSpLocks noChangeShapeType="1"/>
            <a:endCxn id="10" idx="2"/>
          </p:cNvCxnSpPr>
          <p:nvPr/>
        </p:nvCxnSpPr>
        <p:spPr bwMode="auto">
          <a:xfrm>
            <a:off x="4028303" y="2520778"/>
            <a:ext cx="1452626" cy="51128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Straight Arrow Connector 7">
            <a:extLst>
              <a:ext uri="{FF2B5EF4-FFF2-40B4-BE49-F238E27FC236}">
                <a16:creationId xmlns:a16="http://schemas.microsoft.com/office/drawing/2014/main" id="{E35E9718-3002-BC4B-80E3-9B026554C91A}"/>
              </a:ext>
            </a:extLst>
          </p:cNvPr>
          <p:cNvCxnSpPr>
            <a:cxnSpLocks noChangeShapeType="1"/>
          </p:cNvCxnSpPr>
          <p:nvPr/>
        </p:nvCxnSpPr>
        <p:spPr bwMode="auto">
          <a:xfrm>
            <a:off x="7664277" y="2901266"/>
            <a:ext cx="812458" cy="89069"/>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Straight Arrow Connector 7">
            <a:extLst>
              <a:ext uri="{FF2B5EF4-FFF2-40B4-BE49-F238E27FC236}">
                <a16:creationId xmlns:a16="http://schemas.microsoft.com/office/drawing/2014/main" id="{DB1D7A41-F667-8A49-B684-198FA3E60DD0}"/>
              </a:ext>
            </a:extLst>
          </p:cNvPr>
          <p:cNvCxnSpPr>
            <a:cxnSpLocks noChangeShapeType="1"/>
          </p:cNvCxnSpPr>
          <p:nvPr/>
        </p:nvCxnSpPr>
        <p:spPr bwMode="auto">
          <a:xfrm flipH="1" flipV="1">
            <a:off x="3645244" y="2780272"/>
            <a:ext cx="1297459" cy="1210961"/>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6" name="Cloud 25">
            <a:extLst>
              <a:ext uri="{FF2B5EF4-FFF2-40B4-BE49-F238E27FC236}">
                <a16:creationId xmlns:a16="http://schemas.microsoft.com/office/drawing/2014/main" id="{49790388-E9B5-A544-AAFF-35B20929C000}"/>
              </a:ext>
            </a:extLst>
          </p:cNvPr>
          <p:cNvSpPr/>
          <p:nvPr/>
        </p:nvSpPr>
        <p:spPr bwMode="auto">
          <a:xfrm>
            <a:off x="4736671" y="3807813"/>
            <a:ext cx="2227884" cy="598487"/>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12.0.160.0/19</a:t>
            </a:r>
          </a:p>
        </p:txBody>
      </p:sp>
      <p:sp>
        <p:nvSpPr>
          <p:cNvPr id="28" name="TextBox 27">
            <a:extLst>
              <a:ext uri="{FF2B5EF4-FFF2-40B4-BE49-F238E27FC236}">
                <a16:creationId xmlns:a16="http://schemas.microsoft.com/office/drawing/2014/main" id="{C56227B6-4C65-C54C-8203-7CFF57443AD5}"/>
              </a:ext>
            </a:extLst>
          </p:cNvPr>
          <p:cNvSpPr txBox="1"/>
          <p:nvPr/>
        </p:nvSpPr>
        <p:spPr>
          <a:xfrm>
            <a:off x="3262184" y="2051221"/>
            <a:ext cx="532518" cy="307777"/>
          </a:xfrm>
          <a:prstGeom prst="rect">
            <a:avLst/>
          </a:prstGeom>
          <a:noFill/>
        </p:spPr>
        <p:txBody>
          <a:bodyPr wrap="none" rtlCol="0">
            <a:spAutoFit/>
          </a:bodyPr>
          <a:lstStyle/>
          <a:p>
            <a:r>
              <a:rPr lang="en-US" sz="1400" dirty="0"/>
              <a:t>eth0</a:t>
            </a:r>
          </a:p>
        </p:txBody>
      </p:sp>
      <p:sp>
        <p:nvSpPr>
          <p:cNvPr id="29" name="TextBox 28">
            <a:extLst>
              <a:ext uri="{FF2B5EF4-FFF2-40B4-BE49-F238E27FC236}">
                <a16:creationId xmlns:a16="http://schemas.microsoft.com/office/drawing/2014/main" id="{82C98C02-0302-7241-A217-08B396146029}"/>
              </a:ext>
            </a:extLst>
          </p:cNvPr>
          <p:cNvSpPr txBox="1"/>
          <p:nvPr/>
        </p:nvSpPr>
        <p:spPr>
          <a:xfrm>
            <a:off x="3093309" y="2685535"/>
            <a:ext cx="532518" cy="307777"/>
          </a:xfrm>
          <a:prstGeom prst="rect">
            <a:avLst/>
          </a:prstGeom>
          <a:noFill/>
        </p:spPr>
        <p:txBody>
          <a:bodyPr wrap="none" rtlCol="0">
            <a:spAutoFit/>
          </a:bodyPr>
          <a:lstStyle/>
          <a:p>
            <a:r>
              <a:rPr lang="en-US" sz="1400" dirty="0"/>
              <a:t>eth1</a:t>
            </a:r>
          </a:p>
        </p:txBody>
      </p:sp>
      <p:sp>
        <p:nvSpPr>
          <p:cNvPr id="30" name="TextBox 29">
            <a:extLst>
              <a:ext uri="{FF2B5EF4-FFF2-40B4-BE49-F238E27FC236}">
                <a16:creationId xmlns:a16="http://schemas.microsoft.com/office/drawing/2014/main" id="{EA5F78B4-4194-4041-92B5-3BF4053DDA86}"/>
              </a:ext>
            </a:extLst>
          </p:cNvPr>
          <p:cNvSpPr txBox="1"/>
          <p:nvPr/>
        </p:nvSpPr>
        <p:spPr>
          <a:xfrm>
            <a:off x="4036482" y="2298767"/>
            <a:ext cx="532518" cy="307777"/>
          </a:xfrm>
          <a:prstGeom prst="rect">
            <a:avLst/>
          </a:prstGeom>
          <a:noFill/>
        </p:spPr>
        <p:txBody>
          <a:bodyPr wrap="none" rtlCol="0">
            <a:spAutoFit/>
          </a:bodyPr>
          <a:lstStyle/>
          <a:p>
            <a:r>
              <a:rPr lang="en-US" sz="1400" dirty="0"/>
              <a:t>ser1</a:t>
            </a:r>
          </a:p>
        </p:txBody>
      </p:sp>
      <p:sp>
        <p:nvSpPr>
          <p:cNvPr id="31" name="TextBox 30">
            <a:extLst>
              <a:ext uri="{FF2B5EF4-FFF2-40B4-BE49-F238E27FC236}">
                <a16:creationId xmlns:a16="http://schemas.microsoft.com/office/drawing/2014/main" id="{22E2F923-95E4-9D42-B288-09F08EE6DA8A}"/>
              </a:ext>
            </a:extLst>
          </p:cNvPr>
          <p:cNvSpPr txBox="1"/>
          <p:nvPr/>
        </p:nvSpPr>
        <p:spPr>
          <a:xfrm>
            <a:off x="7994822" y="2697280"/>
            <a:ext cx="532518" cy="307777"/>
          </a:xfrm>
          <a:prstGeom prst="rect">
            <a:avLst/>
          </a:prstGeom>
          <a:noFill/>
        </p:spPr>
        <p:txBody>
          <a:bodyPr wrap="none" rtlCol="0">
            <a:spAutoFit/>
          </a:bodyPr>
          <a:lstStyle/>
          <a:p>
            <a:r>
              <a:rPr lang="en-US" sz="1400" dirty="0"/>
              <a:t>ser1</a:t>
            </a:r>
          </a:p>
        </p:txBody>
      </p:sp>
      <p:grpSp>
        <p:nvGrpSpPr>
          <p:cNvPr id="32" name="Group 234">
            <a:extLst>
              <a:ext uri="{FF2B5EF4-FFF2-40B4-BE49-F238E27FC236}">
                <a16:creationId xmlns:a16="http://schemas.microsoft.com/office/drawing/2014/main" id="{42735854-9DAA-3D41-AD17-ADE19558C5DF}"/>
              </a:ext>
            </a:extLst>
          </p:cNvPr>
          <p:cNvGrpSpPr>
            <a:grpSpLocks/>
          </p:cNvGrpSpPr>
          <p:nvPr/>
        </p:nvGrpSpPr>
        <p:grpSpPr bwMode="auto">
          <a:xfrm>
            <a:off x="5189838" y="4707924"/>
            <a:ext cx="654136" cy="576048"/>
            <a:chOff x="4420" y="878"/>
            <a:chExt cx="614" cy="458"/>
          </a:xfrm>
        </p:grpSpPr>
        <p:pic>
          <p:nvPicPr>
            <p:cNvPr id="33" name="Picture 235" descr="laptop_keyboard">
              <a:extLst>
                <a:ext uri="{FF2B5EF4-FFF2-40B4-BE49-F238E27FC236}">
                  <a16:creationId xmlns:a16="http://schemas.microsoft.com/office/drawing/2014/main" id="{6777F332-07D0-E54A-877C-230CA4622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36">
              <a:extLst>
                <a:ext uri="{FF2B5EF4-FFF2-40B4-BE49-F238E27FC236}">
                  <a16:creationId xmlns:a16="http://schemas.microsoft.com/office/drawing/2014/main" id="{F708330E-89E6-FC44-92DD-8C41017BED78}"/>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5" name="Picture 237" descr="screen">
              <a:extLst>
                <a:ext uri="{FF2B5EF4-FFF2-40B4-BE49-F238E27FC236}">
                  <a16:creationId xmlns:a16="http://schemas.microsoft.com/office/drawing/2014/main" id="{89016257-90D5-6249-B312-5001160EB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238">
              <a:extLst>
                <a:ext uri="{FF2B5EF4-FFF2-40B4-BE49-F238E27FC236}">
                  <a16:creationId xmlns:a16="http://schemas.microsoft.com/office/drawing/2014/main" id="{0ED39D7B-E191-AC47-9DB9-F2FC2E923278}"/>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239">
              <a:extLst>
                <a:ext uri="{FF2B5EF4-FFF2-40B4-BE49-F238E27FC236}">
                  <a16:creationId xmlns:a16="http://schemas.microsoft.com/office/drawing/2014/main" id="{087C106D-34A9-9048-AE60-E79B51724366}"/>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40">
              <a:extLst>
                <a:ext uri="{FF2B5EF4-FFF2-40B4-BE49-F238E27FC236}">
                  <a16:creationId xmlns:a16="http://schemas.microsoft.com/office/drawing/2014/main" id="{D23822D5-DC3F-7949-A778-9CE9E2810F62}"/>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41">
              <a:extLst>
                <a:ext uri="{FF2B5EF4-FFF2-40B4-BE49-F238E27FC236}">
                  <a16:creationId xmlns:a16="http://schemas.microsoft.com/office/drawing/2014/main" id="{9A636B0D-84B4-B242-B3A1-4D27C2FE71B6}"/>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42">
              <a:extLst>
                <a:ext uri="{FF2B5EF4-FFF2-40B4-BE49-F238E27FC236}">
                  <a16:creationId xmlns:a16="http://schemas.microsoft.com/office/drawing/2014/main" id="{FF1F6406-9BB0-474E-A593-DC0D3B99B2FD}"/>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43">
              <a:extLst>
                <a:ext uri="{FF2B5EF4-FFF2-40B4-BE49-F238E27FC236}">
                  <a16:creationId xmlns:a16="http://schemas.microsoft.com/office/drawing/2014/main" id="{C1CD4F20-63CF-544A-90B5-31623C303A85}"/>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2" name="Group 244">
              <a:extLst>
                <a:ext uri="{FF2B5EF4-FFF2-40B4-BE49-F238E27FC236}">
                  <a16:creationId xmlns:a16="http://schemas.microsoft.com/office/drawing/2014/main" id="{44BA10E8-4631-5F48-9CB1-023041385994}"/>
                </a:ext>
              </a:extLst>
            </p:cNvPr>
            <p:cNvGrpSpPr>
              <a:grpSpLocks/>
            </p:cNvGrpSpPr>
            <p:nvPr/>
          </p:nvGrpSpPr>
          <p:grpSpPr bwMode="auto">
            <a:xfrm>
              <a:off x="4584" y="1203"/>
              <a:ext cx="119" cy="53"/>
              <a:chOff x="1740" y="2642"/>
              <a:chExt cx="752" cy="327"/>
            </a:xfrm>
          </p:grpSpPr>
          <p:sp>
            <p:nvSpPr>
              <p:cNvPr id="49" name="Freeform 245">
                <a:extLst>
                  <a:ext uri="{FF2B5EF4-FFF2-40B4-BE49-F238E27FC236}">
                    <a16:creationId xmlns:a16="http://schemas.microsoft.com/office/drawing/2014/main" id="{5AF255D4-D548-A24E-9824-AE901BF5376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46">
                <a:extLst>
                  <a:ext uri="{FF2B5EF4-FFF2-40B4-BE49-F238E27FC236}">
                    <a16:creationId xmlns:a16="http://schemas.microsoft.com/office/drawing/2014/main" id="{01259E29-16D0-B742-9855-899F69F696E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247">
                <a:extLst>
                  <a:ext uri="{FF2B5EF4-FFF2-40B4-BE49-F238E27FC236}">
                    <a16:creationId xmlns:a16="http://schemas.microsoft.com/office/drawing/2014/main" id="{16D482AC-9315-A146-A57C-132BFA191901}"/>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248">
                <a:extLst>
                  <a:ext uri="{FF2B5EF4-FFF2-40B4-BE49-F238E27FC236}">
                    <a16:creationId xmlns:a16="http://schemas.microsoft.com/office/drawing/2014/main" id="{3B9521A0-480D-F148-8015-139AAD2BA1C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249">
                <a:extLst>
                  <a:ext uri="{FF2B5EF4-FFF2-40B4-BE49-F238E27FC236}">
                    <a16:creationId xmlns:a16="http://schemas.microsoft.com/office/drawing/2014/main" id="{0F4A6930-22F7-BE44-ABBF-2336B54D029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250">
                <a:extLst>
                  <a:ext uri="{FF2B5EF4-FFF2-40B4-BE49-F238E27FC236}">
                    <a16:creationId xmlns:a16="http://schemas.microsoft.com/office/drawing/2014/main" id="{AF6DF5EC-4E91-8149-8E37-5C8B2522D98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 name="Freeform 251">
              <a:extLst>
                <a:ext uri="{FF2B5EF4-FFF2-40B4-BE49-F238E27FC236}">
                  <a16:creationId xmlns:a16="http://schemas.microsoft.com/office/drawing/2014/main" id="{8D509179-6035-8C41-BC53-79C65244B744}"/>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52">
              <a:extLst>
                <a:ext uri="{FF2B5EF4-FFF2-40B4-BE49-F238E27FC236}">
                  <a16:creationId xmlns:a16="http://schemas.microsoft.com/office/drawing/2014/main" id="{6F520B8E-0323-B248-B684-9F8F8D7257B3}"/>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53">
              <a:extLst>
                <a:ext uri="{FF2B5EF4-FFF2-40B4-BE49-F238E27FC236}">
                  <a16:creationId xmlns:a16="http://schemas.microsoft.com/office/drawing/2014/main" id="{E6A2589C-F897-EB41-BD3F-F39167A8FB85}"/>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54">
              <a:extLst>
                <a:ext uri="{FF2B5EF4-FFF2-40B4-BE49-F238E27FC236}">
                  <a16:creationId xmlns:a16="http://schemas.microsoft.com/office/drawing/2014/main" id="{2D99962E-B16B-1442-8597-5CB454C863A2}"/>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55">
              <a:extLst>
                <a:ext uri="{FF2B5EF4-FFF2-40B4-BE49-F238E27FC236}">
                  <a16:creationId xmlns:a16="http://schemas.microsoft.com/office/drawing/2014/main" id="{E2A80728-D475-A24D-860D-5FD665EAE73E}"/>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56">
              <a:extLst>
                <a:ext uri="{FF2B5EF4-FFF2-40B4-BE49-F238E27FC236}">
                  <a16:creationId xmlns:a16="http://schemas.microsoft.com/office/drawing/2014/main" id="{110066FA-97F2-354E-BBCE-AF94AC56E07C}"/>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5" name="Group 234">
            <a:extLst>
              <a:ext uri="{FF2B5EF4-FFF2-40B4-BE49-F238E27FC236}">
                <a16:creationId xmlns:a16="http://schemas.microsoft.com/office/drawing/2014/main" id="{2703937A-70EE-0148-9BD7-76B2C777D87B}"/>
              </a:ext>
            </a:extLst>
          </p:cNvPr>
          <p:cNvGrpSpPr>
            <a:grpSpLocks/>
          </p:cNvGrpSpPr>
          <p:nvPr/>
        </p:nvGrpSpPr>
        <p:grpSpPr bwMode="auto">
          <a:xfrm>
            <a:off x="5993027" y="4695567"/>
            <a:ext cx="645899" cy="617237"/>
            <a:chOff x="4420" y="878"/>
            <a:chExt cx="614" cy="458"/>
          </a:xfrm>
        </p:grpSpPr>
        <p:pic>
          <p:nvPicPr>
            <p:cNvPr id="56" name="Picture 235" descr="laptop_keyboard">
              <a:extLst>
                <a:ext uri="{FF2B5EF4-FFF2-40B4-BE49-F238E27FC236}">
                  <a16:creationId xmlns:a16="http://schemas.microsoft.com/office/drawing/2014/main" id="{AB88264F-25E8-584E-9514-15344C6F6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236">
              <a:extLst>
                <a:ext uri="{FF2B5EF4-FFF2-40B4-BE49-F238E27FC236}">
                  <a16:creationId xmlns:a16="http://schemas.microsoft.com/office/drawing/2014/main" id="{441F67DF-1771-6249-A51C-1A8DF26D6161}"/>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58" name="Picture 237" descr="screen">
              <a:extLst>
                <a:ext uri="{FF2B5EF4-FFF2-40B4-BE49-F238E27FC236}">
                  <a16:creationId xmlns:a16="http://schemas.microsoft.com/office/drawing/2014/main" id="{12941C6F-41AA-FB48-9399-73A251A82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238">
              <a:extLst>
                <a:ext uri="{FF2B5EF4-FFF2-40B4-BE49-F238E27FC236}">
                  <a16:creationId xmlns:a16="http://schemas.microsoft.com/office/drawing/2014/main" id="{8568E6A3-5090-C14C-8136-4373692A4E91}"/>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239">
              <a:extLst>
                <a:ext uri="{FF2B5EF4-FFF2-40B4-BE49-F238E27FC236}">
                  <a16:creationId xmlns:a16="http://schemas.microsoft.com/office/drawing/2014/main" id="{22DA7C54-6C98-F04F-9301-42045B20E348}"/>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240">
              <a:extLst>
                <a:ext uri="{FF2B5EF4-FFF2-40B4-BE49-F238E27FC236}">
                  <a16:creationId xmlns:a16="http://schemas.microsoft.com/office/drawing/2014/main" id="{49D520B8-58FC-8645-BEB1-13F523531071}"/>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241">
              <a:extLst>
                <a:ext uri="{FF2B5EF4-FFF2-40B4-BE49-F238E27FC236}">
                  <a16:creationId xmlns:a16="http://schemas.microsoft.com/office/drawing/2014/main" id="{C2049C33-B7CE-DE4D-9B08-66A6C37D49F8}"/>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242">
              <a:extLst>
                <a:ext uri="{FF2B5EF4-FFF2-40B4-BE49-F238E27FC236}">
                  <a16:creationId xmlns:a16="http://schemas.microsoft.com/office/drawing/2014/main" id="{059CBA23-F376-3F42-9B8E-32A9CF670D40}"/>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243">
              <a:extLst>
                <a:ext uri="{FF2B5EF4-FFF2-40B4-BE49-F238E27FC236}">
                  <a16:creationId xmlns:a16="http://schemas.microsoft.com/office/drawing/2014/main" id="{9CE713C3-F59F-874D-BC05-44FAEDA9DBB4}"/>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5" name="Group 244">
              <a:extLst>
                <a:ext uri="{FF2B5EF4-FFF2-40B4-BE49-F238E27FC236}">
                  <a16:creationId xmlns:a16="http://schemas.microsoft.com/office/drawing/2014/main" id="{A69F838B-70FC-474C-BF2E-D94765CA0F6F}"/>
                </a:ext>
              </a:extLst>
            </p:cNvPr>
            <p:cNvGrpSpPr>
              <a:grpSpLocks/>
            </p:cNvGrpSpPr>
            <p:nvPr/>
          </p:nvGrpSpPr>
          <p:grpSpPr bwMode="auto">
            <a:xfrm>
              <a:off x="4584" y="1203"/>
              <a:ext cx="119" cy="53"/>
              <a:chOff x="1740" y="2642"/>
              <a:chExt cx="752" cy="327"/>
            </a:xfrm>
          </p:grpSpPr>
          <p:sp>
            <p:nvSpPr>
              <p:cNvPr id="72" name="Freeform 245">
                <a:extLst>
                  <a:ext uri="{FF2B5EF4-FFF2-40B4-BE49-F238E27FC236}">
                    <a16:creationId xmlns:a16="http://schemas.microsoft.com/office/drawing/2014/main" id="{3656CE2C-E1FB-A54B-A118-25ECAF151FCF}"/>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246">
                <a:extLst>
                  <a:ext uri="{FF2B5EF4-FFF2-40B4-BE49-F238E27FC236}">
                    <a16:creationId xmlns:a16="http://schemas.microsoft.com/office/drawing/2014/main" id="{BB847D28-1370-684B-A97E-B687165BE62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247">
                <a:extLst>
                  <a:ext uri="{FF2B5EF4-FFF2-40B4-BE49-F238E27FC236}">
                    <a16:creationId xmlns:a16="http://schemas.microsoft.com/office/drawing/2014/main" id="{F5BBBB72-40C7-1D41-BF18-163A40849947}"/>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248">
                <a:extLst>
                  <a:ext uri="{FF2B5EF4-FFF2-40B4-BE49-F238E27FC236}">
                    <a16:creationId xmlns:a16="http://schemas.microsoft.com/office/drawing/2014/main" id="{24F523D2-94DA-5C4D-9528-13307219E7E6}"/>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49">
                <a:extLst>
                  <a:ext uri="{FF2B5EF4-FFF2-40B4-BE49-F238E27FC236}">
                    <a16:creationId xmlns:a16="http://schemas.microsoft.com/office/drawing/2014/main" id="{0E232850-837D-E241-99C8-8A6077EB3D0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50">
                <a:extLst>
                  <a:ext uri="{FF2B5EF4-FFF2-40B4-BE49-F238E27FC236}">
                    <a16:creationId xmlns:a16="http://schemas.microsoft.com/office/drawing/2014/main" id="{00AA02D6-8D54-C94A-A4F3-2EC4554C4158}"/>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 name="Freeform 251">
              <a:extLst>
                <a:ext uri="{FF2B5EF4-FFF2-40B4-BE49-F238E27FC236}">
                  <a16:creationId xmlns:a16="http://schemas.microsoft.com/office/drawing/2014/main" id="{AD55F627-FD26-924C-8FAE-EFA51A4C3086}"/>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252">
              <a:extLst>
                <a:ext uri="{FF2B5EF4-FFF2-40B4-BE49-F238E27FC236}">
                  <a16:creationId xmlns:a16="http://schemas.microsoft.com/office/drawing/2014/main" id="{88A9929A-10DC-E741-842A-54391FD6AFCB}"/>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253">
              <a:extLst>
                <a:ext uri="{FF2B5EF4-FFF2-40B4-BE49-F238E27FC236}">
                  <a16:creationId xmlns:a16="http://schemas.microsoft.com/office/drawing/2014/main" id="{3B40B7BE-7AFB-A745-A2F6-FFE157324B4C}"/>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254">
              <a:extLst>
                <a:ext uri="{FF2B5EF4-FFF2-40B4-BE49-F238E27FC236}">
                  <a16:creationId xmlns:a16="http://schemas.microsoft.com/office/drawing/2014/main" id="{C33A7E19-A786-5D4A-BF2E-9C311DEDC304}"/>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255">
              <a:extLst>
                <a:ext uri="{FF2B5EF4-FFF2-40B4-BE49-F238E27FC236}">
                  <a16:creationId xmlns:a16="http://schemas.microsoft.com/office/drawing/2014/main" id="{5395AEAD-72AF-0040-8945-44E212CC6659}"/>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256">
              <a:extLst>
                <a:ext uri="{FF2B5EF4-FFF2-40B4-BE49-F238E27FC236}">
                  <a16:creationId xmlns:a16="http://schemas.microsoft.com/office/drawing/2014/main" id="{413BDF4E-F107-AE40-BDBA-75F4667F5853}"/>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8" name="Group 234">
            <a:extLst>
              <a:ext uri="{FF2B5EF4-FFF2-40B4-BE49-F238E27FC236}">
                <a16:creationId xmlns:a16="http://schemas.microsoft.com/office/drawing/2014/main" id="{F6ED7EC6-06FF-E849-99AA-B59E13D8C1A9}"/>
              </a:ext>
            </a:extLst>
          </p:cNvPr>
          <p:cNvGrpSpPr>
            <a:grpSpLocks/>
          </p:cNvGrpSpPr>
          <p:nvPr/>
        </p:nvGrpSpPr>
        <p:grpSpPr bwMode="auto">
          <a:xfrm>
            <a:off x="8031892" y="1408669"/>
            <a:ext cx="687088" cy="522501"/>
            <a:chOff x="4420" y="878"/>
            <a:chExt cx="614" cy="458"/>
          </a:xfrm>
        </p:grpSpPr>
        <p:pic>
          <p:nvPicPr>
            <p:cNvPr id="79" name="Picture 235" descr="laptop_keyboard">
              <a:extLst>
                <a:ext uri="{FF2B5EF4-FFF2-40B4-BE49-F238E27FC236}">
                  <a16:creationId xmlns:a16="http://schemas.microsoft.com/office/drawing/2014/main" id="{E9C9CE15-7509-F645-96D7-C29B64E68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236">
              <a:extLst>
                <a:ext uri="{FF2B5EF4-FFF2-40B4-BE49-F238E27FC236}">
                  <a16:creationId xmlns:a16="http://schemas.microsoft.com/office/drawing/2014/main" id="{319665ED-F451-2646-8122-9B6379F6F767}"/>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81" name="Picture 237" descr="screen">
              <a:extLst>
                <a:ext uri="{FF2B5EF4-FFF2-40B4-BE49-F238E27FC236}">
                  <a16:creationId xmlns:a16="http://schemas.microsoft.com/office/drawing/2014/main" id="{7157FD20-9113-B841-9B4E-B52BF353DF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238">
              <a:extLst>
                <a:ext uri="{FF2B5EF4-FFF2-40B4-BE49-F238E27FC236}">
                  <a16:creationId xmlns:a16="http://schemas.microsoft.com/office/drawing/2014/main" id="{4FCE3DF2-86D9-FA45-9340-F1BA7C4FD20A}"/>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239">
              <a:extLst>
                <a:ext uri="{FF2B5EF4-FFF2-40B4-BE49-F238E27FC236}">
                  <a16:creationId xmlns:a16="http://schemas.microsoft.com/office/drawing/2014/main" id="{9E2569B2-C73A-0142-BF9D-20835B60EBB6}"/>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240">
              <a:extLst>
                <a:ext uri="{FF2B5EF4-FFF2-40B4-BE49-F238E27FC236}">
                  <a16:creationId xmlns:a16="http://schemas.microsoft.com/office/drawing/2014/main" id="{B4C73B85-31F8-9A44-8049-B9B3620717FF}"/>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241">
              <a:extLst>
                <a:ext uri="{FF2B5EF4-FFF2-40B4-BE49-F238E27FC236}">
                  <a16:creationId xmlns:a16="http://schemas.microsoft.com/office/drawing/2014/main" id="{49ED8169-03A0-E740-8DCA-F9E360070F08}"/>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242">
              <a:extLst>
                <a:ext uri="{FF2B5EF4-FFF2-40B4-BE49-F238E27FC236}">
                  <a16:creationId xmlns:a16="http://schemas.microsoft.com/office/drawing/2014/main" id="{93B86C76-5E8E-B448-82BE-0D2FDF2ADF00}"/>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243">
              <a:extLst>
                <a:ext uri="{FF2B5EF4-FFF2-40B4-BE49-F238E27FC236}">
                  <a16:creationId xmlns:a16="http://schemas.microsoft.com/office/drawing/2014/main" id="{89DF2C77-E47E-484C-BC1A-A9788F8B36E7}"/>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8" name="Group 244">
              <a:extLst>
                <a:ext uri="{FF2B5EF4-FFF2-40B4-BE49-F238E27FC236}">
                  <a16:creationId xmlns:a16="http://schemas.microsoft.com/office/drawing/2014/main" id="{A9598DA6-C577-B74D-BEBE-DF1ABEDA51C4}"/>
                </a:ext>
              </a:extLst>
            </p:cNvPr>
            <p:cNvGrpSpPr>
              <a:grpSpLocks/>
            </p:cNvGrpSpPr>
            <p:nvPr/>
          </p:nvGrpSpPr>
          <p:grpSpPr bwMode="auto">
            <a:xfrm>
              <a:off x="4584" y="1203"/>
              <a:ext cx="119" cy="53"/>
              <a:chOff x="1740" y="2642"/>
              <a:chExt cx="752" cy="327"/>
            </a:xfrm>
          </p:grpSpPr>
          <p:sp>
            <p:nvSpPr>
              <p:cNvPr id="95" name="Freeform 245">
                <a:extLst>
                  <a:ext uri="{FF2B5EF4-FFF2-40B4-BE49-F238E27FC236}">
                    <a16:creationId xmlns:a16="http://schemas.microsoft.com/office/drawing/2014/main" id="{FC7A02CA-8572-5048-AABD-BFFDC4074B4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246">
                <a:extLst>
                  <a:ext uri="{FF2B5EF4-FFF2-40B4-BE49-F238E27FC236}">
                    <a16:creationId xmlns:a16="http://schemas.microsoft.com/office/drawing/2014/main" id="{A122C00A-E0CC-1E45-8E13-4AEF58CA63E8}"/>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247">
                <a:extLst>
                  <a:ext uri="{FF2B5EF4-FFF2-40B4-BE49-F238E27FC236}">
                    <a16:creationId xmlns:a16="http://schemas.microsoft.com/office/drawing/2014/main" id="{2989A297-FFBD-0A4D-A08C-01EADD8DD9E5}"/>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248">
                <a:extLst>
                  <a:ext uri="{FF2B5EF4-FFF2-40B4-BE49-F238E27FC236}">
                    <a16:creationId xmlns:a16="http://schemas.microsoft.com/office/drawing/2014/main" id="{DEA62DCE-F173-6B4D-A39C-CF2F7BD90260}"/>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249">
                <a:extLst>
                  <a:ext uri="{FF2B5EF4-FFF2-40B4-BE49-F238E27FC236}">
                    <a16:creationId xmlns:a16="http://schemas.microsoft.com/office/drawing/2014/main" id="{8C196CB7-FADC-F047-B458-0C2EFC992ECC}"/>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250">
                <a:extLst>
                  <a:ext uri="{FF2B5EF4-FFF2-40B4-BE49-F238E27FC236}">
                    <a16:creationId xmlns:a16="http://schemas.microsoft.com/office/drawing/2014/main" id="{2E391F69-47EE-FC45-A4CC-9AF42E0668E4}"/>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9" name="Freeform 251">
              <a:extLst>
                <a:ext uri="{FF2B5EF4-FFF2-40B4-BE49-F238E27FC236}">
                  <a16:creationId xmlns:a16="http://schemas.microsoft.com/office/drawing/2014/main" id="{90943380-B93B-F847-A871-E9BB30F831C0}"/>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52">
              <a:extLst>
                <a:ext uri="{FF2B5EF4-FFF2-40B4-BE49-F238E27FC236}">
                  <a16:creationId xmlns:a16="http://schemas.microsoft.com/office/drawing/2014/main" id="{9132E37F-DC74-1944-A2F7-EA266D75CF2B}"/>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53">
              <a:extLst>
                <a:ext uri="{FF2B5EF4-FFF2-40B4-BE49-F238E27FC236}">
                  <a16:creationId xmlns:a16="http://schemas.microsoft.com/office/drawing/2014/main" id="{AA24196E-970E-184F-8A29-128C6F745EF8}"/>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54">
              <a:extLst>
                <a:ext uri="{FF2B5EF4-FFF2-40B4-BE49-F238E27FC236}">
                  <a16:creationId xmlns:a16="http://schemas.microsoft.com/office/drawing/2014/main" id="{3A93EB63-62AD-9347-AFA3-CD99F8A51EF4}"/>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255">
              <a:extLst>
                <a:ext uri="{FF2B5EF4-FFF2-40B4-BE49-F238E27FC236}">
                  <a16:creationId xmlns:a16="http://schemas.microsoft.com/office/drawing/2014/main" id="{6DCE8CCF-2B33-FA4D-81F0-2E3F194A60F0}"/>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256">
              <a:extLst>
                <a:ext uri="{FF2B5EF4-FFF2-40B4-BE49-F238E27FC236}">
                  <a16:creationId xmlns:a16="http://schemas.microsoft.com/office/drawing/2014/main" id="{23504614-EE3E-7F41-B9D9-48CE6F58F0D4}"/>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1" name="Group 234">
            <a:extLst>
              <a:ext uri="{FF2B5EF4-FFF2-40B4-BE49-F238E27FC236}">
                <a16:creationId xmlns:a16="http://schemas.microsoft.com/office/drawing/2014/main" id="{EC671CDE-7AF5-3C46-A118-36ECE6C281C0}"/>
              </a:ext>
            </a:extLst>
          </p:cNvPr>
          <p:cNvGrpSpPr>
            <a:grpSpLocks/>
          </p:cNvGrpSpPr>
          <p:nvPr/>
        </p:nvGrpSpPr>
        <p:grpSpPr bwMode="auto">
          <a:xfrm>
            <a:off x="5696464" y="1000897"/>
            <a:ext cx="555281" cy="551334"/>
            <a:chOff x="4420" y="878"/>
            <a:chExt cx="614" cy="458"/>
          </a:xfrm>
        </p:grpSpPr>
        <p:pic>
          <p:nvPicPr>
            <p:cNvPr id="102" name="Picture 235" descr="laptop_keyboard">
              <a:extLst>
                <a:ext uri="{FF2B5EF4-FFF2-40B4-BE49-F238E27FC236}">
                  <a16:creationId xmlns:a16="http://schemas.microsoft.com/office/drawing/2014/main" id="{7D29EBDC-E714-CC4A-98A1-8EBE3E1B4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236">
              <a:extLst>
                <a:ext uri="{FF2B5EF4-FFF2-40B4-BE49-F238E27FC236}">
                  <a16:creationId xmlns:a16="http://schemas.microsoft.com/office/drawing/2014/main" id="{456C7DB0-2B6C-514A-AABB-E5063080DC22}"/>
                </a:ext>
              </a:extLst>
            </p:cNvPr>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104" name="Picture 237" descr="screen">
              <a:extLst>
                <a:ext uri="{FF2B5EF4-FFF2-40B4-BE49-F238E27FC236}">
                  <a16:creationId xmlns:a16="http://schemas.microsoft.com/office/drawing/2014/main" id="{9AE92D08-843A-8048-867D-54A5A876E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238">
              <a:extLst>
                <a:ext uri="{FF2B5EF4-FFF2-40B4-BE49-F238E27FC236}">
                  <a16:creationId xmlns:a16="http://schemas.microsoft.com/office/drawing/2014/main" id="{D1297FA6-44E8-C24F-BC46-6D32C587302A}"/>
                </a:ext>
              </a:extLst>
            </p:cNvPr>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239">
              <a:extLst>
                <a:ext uri="{FF2B5EF4-FFF2-40B4-BE49-F238E27FC236}">
                  <a16:creationId xmlns:a16="http://schemas.microsoft.com/office/drawing/2014/main" id="{C64C4190-8545-9F4C-B6A3-29C9F55A385D}"/>
                </a:ext>
              </a:extLst>
            </p:cNvPr>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240">
              <a:extLst>
                <a:ext uri="{FF2B5EF4-FFF2-40B4-BE49-F238E27FC236}">
                  <a16:creationId xmlns:a16="http://schemas.microsoft.com/office/drawing/2014/main" id="{F675318B-AE3B-CB42-AE6C-A2ABD7C27176}"/>
                </a:ext>
              </a:extLst>
            </p:cNvPr>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241">
              <a:extLst>
                <a:ext uri="{FF2B5EF4-FFF2-40B4-BE49-F238E27FC236}">
                  <a16:creationId xmlns:a16="http://schemas.microsoft.com/office/drawing/2014/main" id="{943D57AA-86AC-EA4B-A0E2-5F28A0BA5A78}"/>
                </a:ext>
              </a:extLst>
            </p:cNvPr>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242">
              <a:extLst>
                <a:ext uri="{FF2B5EF4-FFF2-40B4-BE49-F238E27FC236}">
                  <a16:creationId xmlns:a16="http://schemas.microsoft.com/office/drawing/2014/main" id="{8573502D-83A2-8C42-B519-7AE81884FA5C}"/>
                </a:ext>
              </a:extLst>
            </p:cNvPr>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43">
              <a:extLst>
                <a:ext uri="{FF2B5EF4-FFF2-40B4-BE49-F238E27FC236}">
                  <a16:creationId xmlns:a16="http://schemas.microsoft.com/office/drawing/2014/main" id="{F6471C60-5850-E444-B703-BF1699B39592}"/>
                </a:ext>
              </a:extLst>
            </p:cNvPr>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1" name="Group 244">
              <a:extLst>
                <a:ext uri="{FF2B5EF4-FFF2-40B4-BE49-F238E27FC236}">
                  <a16:creationId xmlns:a16="http://schemas.microsoft.com/office/drawing/2014/main" id="{2C7F011E-224E-5A4A-8CA5-1A1D4162F061}"/>
                </a:ext>
              </a:extLst>
            </p:cNvPr>
            <p:cNvGrpSpPr>
              <a:grpSpLocks/>
            </p:cNvGrpSpPr>
            <p:nvPr/>
          </p:nvGrpSpPr>
          <p:grpSpPr bwMode="auto">
            <a:xfrm>
              <a:off x="4584" y="1203"/>
              <a:ext cx="119" cy="53"/>
              <a:chOff x="1740" y="2642"/>
              <a:chExt cx="752" cy="327"/>
            </a:xfrm>
          </p:grpSpPr>
          <p:sp>
            <p:nvSpPr>
              <p:cNvPr id="118" name="Freeform 245">
                <a:extLst>
                  <a:ext uri="{FF2B5EF4-FFF2-40B4-BE49-F238E27FC236}">
                    <a16:creationId xmlns:a16="http://schemas.microsoft.com/office/drawing/2014/main" id="{7682CA7B-02D4-4C46-B526-7A0D98C6BDC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46">
                <a:extLst>
                  <a:ext uri="{FF2B5EF4-FFF2-40B4-BE49-F238E27FC236}">
                    <a16:creationId xmlns:a16="http://schemas.microsoft.com/office/drawing/2014/main" id="{20EA826E-1272-6E49-855B-E1EA2664FE6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47">
                <a:extLst>
                  <a:ext uri="{FF2B5EF4-FFF2-40B4-BE49-F238E27FC236}">
                    <a16:creationId xmlns:a16="http://schemas.microsoft.com/office/drawing/2014/main" id="{8193458D-6FAA-314F-AE61-533478FE75C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48">
                <a:extLst>
                  <a:ext uri="{FF2B5EF4-FFF2-40B4-BE49-F238E27FC236}">
                    <a16:creationId xmlns:a16="http://schemas.microsoft.com/office/drawing/2014/main" id="{67E3DDB6-4A80-0F4D-A05F-0204E0F8BBA3}"/>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49">
                <a:extLst>
                  <a:ext uri="{FF2B5EF4-FFF2-40B4-BE49-F238E27FC236}">
                    <a16:creationId xmlns:a16="http://schemas.microsoft.com/office/drawing/2014/main" id="{C9D6BAA9-63C3-4248-87B2-0FA039F5A46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50">
                <a:extLst>
                  <a:ext uri="{FF2B5EF4-FFF2-40B4-BE49-F238E27FC236}">
                    <a16:creationId xmlns:a16="http://schemas.microsoft.com/office/drawing/2014/main" id="{AAF5FF0C-F543-D740-A5A6-AE4668E115BD}"/>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 name="Freeform 251">
              <a:extLst>
                <a:ext uri="{FF2B5EF4-FFF2-40B4-BE49-F238E27FC236}">
                  <a16:creationId xmlns:a16="http://schemas.microsoft.com/office/drawing/2014/main" id="{D80389E7-43FE-2441-B5EF-ADDD1BBFB59A}"/>
                </a:ext>
              </a:extLst>
            </p:cNvPr>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52">
              <a:extLst>
                <a:ext uri="{FF2B5EF4-FFF2-40B4-BE49-F238E27FC236}">
                  <a16:creationId xmlns:a16="http://schemas.microsoft.com/office/drawing/2014/main" id="{63668AC4-B527-684C-B1C4-42AF8D7C376E}"/>
                </a:ext>
              </a:extLst>
            </p:cNvPr>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53">
              <a:extLst>
                <a:ext uri="{FF2B5EF4-FFF2-40B4-BE49-F238E27FC236}">
                  <a16:creationId xmlns:a16="http://schemas.microsoft.com/office/drawing/2014/main" id="{81BFE737-DB81-6A46-8765-E631E3BEA1DF}"/>
                </a:ext>
              </a:extLst>
            </p:cNvPr>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54">
              <a:extLst>
                <a:ext uri="{FF2B5EF4-FFF2-40B4-BE49-F238E27FC236}">
                  <a16:creationId xmlns:a16="http://schemas.microsoft.com/office/drawing/2014/main" id="{C61A7C6D-A70D-D344-AF29-BBC54A20AA1A}"/>
                </a:ext>
              </a:extLst>
            </p:cNvPr>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255">
              <a:extLst>
                <a:ext uri="{FF2B5EF4-FFF2-40B4-BE49-F238E27FC236}">
                  <a16:creationId xmlns:a16="http://schemas.microsoft.com/office/drawing/2014/main" id="{8D852DF8-351A-224F-AA26-661B3F44F103}"/>
                </a:ext>
              </a:extLst>
            </p:cNvPr>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56">
              <a:extLst>
                <a:ext uri="{FF2B5EF4-FFF2-40B4-BE49-F238E27FC236}">
                  <a16:creationId xmlns:a16="http://schemas.microsoft.com/office/drawing/2014/main" id="{694B8028-371C-C64D-9550-F7B8B5B1A270}"/>
                </a:ext>
              </a:extLst>
            </p:cNvPr>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124" name="Straight Arrow Connector 7">
            <a:extLst>
              <a:ext uri="{FF2B5EF4-FFF2-40B4-BE49-F238E27FC236}">
                <a16:creationId xmlns:a16="http://schemas.microsoft.com/office/drawing/2014/main" id="{5BD79856-C861-F14C-9B18-7D59DD09DA68}"/>
              </a:ext>
            </a:extLst>
          </p:cNvPr>
          <p:cNvCxnSpPr>
            <a:cxnSpLocks noChangeShapeType="1"/>
          </p:cNvCxnSpPr>
          <p:nvPr/>
        </p:nvCxnSpPr>
        <p:spPr bwMode="auto">
          <a:xfrm>
            <a:off x="7661189" y="1841157"/>
            <a:ext cx="333633"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5" name="Straight Arrow Connector 7">
            <a:extLst>
              <a:ext uri="{FF2B5EF4-FFF2-40B4-BE49-F238E27FC236}">
                <a16:creationId xmlns:a16="http://schemas.microsoft.com/office/drawing/2014/main" id="{62631C09-DA29-1949-8164-F9A8C9D6FD5E}"/>
              </a:ext>
            </a:extLst>
          </p:cNvPr>
          <p:cNvCxnSpPr>
            <a:cxnSpLocks noChangeShapeType="1"/>
            <a:stCxn id="102" idx="1"/>
          </p:cNvCxnSpPr>
          <p:nvPr/>
        </p:nvCxnSpPr>
        <p:spPr bwMode="auto">
          <a:xfrm>
            <a:off x="6172945" y="1422559"/>
            <a:ext cx="280048" cy="17199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6" name="Straight Arrow Connector 7">
            <a:extLst>
              <a:ext uri="{FF2B5EF4-FFF2-40B4-BE49-F238E27FC236}">
                <a16:creationId xmlns:a16="http://schemas.microsoft.com/office/drawing/2014/main" id="{E26EFE8B-0E95-914D-BA85-30B93C85FAA9}"/>
              </a:ext>
            </a:extLst>
          </p:cNvPr>
          <p:cNvCxnSpPr>
            <a:cxnSpLocks noChangeShapeType="1"/>
          </p:cNvCxnSpPr>
          <p:nvPr/>
        </p:nvCxnSpPr>
        <p:spPr bwMode="auto">
          <a:xfrm>
            <a:off x="5276335" y="4374292"/>
            <a:ext cx="333633" cy="29656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7" name="Straight Arrow Connector 7">
            <a:extLst>
              <a:ext uri="{FF2B5EF4-FFF2-40B4-BE49-F238E27FC236}">
                <a16:creationId xmlns:a16="http://schemas.microsoft.com/office/drawing/2014/main" id="{DC524F10-5451-3B4A-8ED5-FB206F645392}"/>
              </a:ext>
            </a:extLst>
          </p:cNvPr>
          <p:cNvCxnSpPr>
            <a:cxnSpLocks noChangeShapeType="1"/>
          </p:cNvCxnSpPr>
          <p:nvPr/>
        </p:nvCxnSpPr>
        <p:spPr bwMode="auto">
          <a:xfrm>
            <a:off x="6380205" y="4304270"/>
            <a:ext cx="0" cy="3048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aphicFrame>
        <p:nvGraphicFramePr>
          <p:cNvPr id="132" name="Group 58">
            <a:extLst>
              <a:ext uri="{FF2B5EF4-FFF2-40B4-BE49-F238E27FC236}">
                <a16:creationId xmlns:a16="http://schemas.microsoft.com/office/drawing/2014/main" id="{CD94C5C3-723A-794E-B9AB-F4EDF2ADE706}"/>
              </a:ext>
            </a:extLst>
          </p:cNvPr>
          <p:cNvGraphicFramePr>
            <a:graphicFrameLocks noGrp="1"/>
          </p:cNvGraphicFramePr>
          <p:nvPr>
            <p:ph sz="half" idx="2"/>
          </p:nvPr>
        </p:nvGraphicFramePr>
        <p:xfrm>
          <a:off x="263610" y="3303374"/>
          <a:ext cx="4151584" cy="2292350"/>
        </p:xfrm>
        <a:graphic>
          <a:graphicData uri="http://schemas.openxmlformats.org/drawingml/2006/table">
            <a:tbl>
              <a:tblPr/>
              <a:tblGrid>
                <a:gridCol w="2613543">
                  <a:extLst>
                    <a:ext uri="{9D8B030D-6E8A-4147-A177-3AD203B41FA5}">
                      <a16:colId xmlns:a16="http://schemas.microsoft.com/office/drawing/2014/main" val="20000"/>
                    </a:ext>
                  </a:extLst>
                </a:gridCol>
                <a:gridCol w="1538041">
                  <a:extLst>
                    <a:ext uri="{9D8B030D-6E8A-4147-A177-3AD203B41FA5}">
                      <a16:colId xmlns:a16="http://schemas.microsoft.com/office/drawing/2014/main" val="20001"/>
                    </a:ext>
                  </a:extLst>
                </a:gridCol>
              </a:tblGrid>
              <a:tr h="555186">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dirty="0">
                          <a:ln>
                            <a:noFill/>
                          </a:ln>
                          <a:solidFill>
                            <a:schemeClr val="tx1"/>
                          </a:solidFill>
                          <a:effectLst/>
                          <a:latin typeface="Times New Roman" charset="0"/>
                          <a:ea typeface="ＭＳ Ｐゴシック" charset="-128"/>
                        </a:rPr>
                        <a:t>Destination</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a:ln>
                            <a:noFill/>
                          </a:ln>
                          <a:solidFill>
                            <a:schemeClr val="tx1"/>
                          </a:solidFill>
                          <a:effectLst/>
                          <a:latin typeface="Times New Roman" charset="0"/>
                          <a:ea typeface="ＭＳ Ｐゴシック" charset="-128"/>
                        </a:rPr>
                        <a:t>Next Hop</a:t>
                      </a:r>
                      <a:endParaRPr kumimoji="0" lang="en-US" altLang="en-US" sz="3200" b="0" i="0" u="none" strike="noStrike" cap="none" normalizeH="0" baseline="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737164">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10.0.96.0/19</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10.0.160.0/19</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10.0.192.0/18</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20.160.0.0/14</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Default (0.0.0.0)</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(direct) eth0</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(direct) eth1</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(direct) ser1 </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a:t>
                      </a:r>
                      <a:r>
                        <a:rPr kumimoji="0" lang="en-US" altLang="en-US" sz="1800" b="0" i="0" u="none" strike="noStrike" cap="none" normalizeH="0" baseline="0" dirty="0">
                          <a:ln>
                            <a:noFill/>
                          </a:ln>
                          <a:solidFill>
                            <a:srgbClr val="C00000"/>
                          </a:solidFill>
                          <a:effectLst/>
                          <a:latin typeface="Times New Roman" charset="0"/>
                          <a:ea typeface="ＭＳ Ｐゴシック" charset="-128"/>
                        </a:rPr>
                        <a:t>R2) </a:t>
                      </a:r>
                      <a:r>
                        <a:rPr kumimoji="0" lang="en-US" altLang="en-US" sz="1800" b="0" i="0" u="none" strike="noStrike" cap="none" normalizeH="0" baseline="0" dirty="0" err="1">
                          <a:ln>
                            <a:noFill/>
                          </a:ln>
                          <a:solidFill>
                            <a:srgbClr val="C00000"/>
                          </a:solidFill>
                          <a:effectLst/>
                          <a:latin typeface="Times New Roman" charset="0"/>
                          <a:ea typeface="ＭＳ Ｐゴシック" charset="-128"/>
                        </a:rPr>
                        <a:t>IPaddr</a:t>
                      </a:r>
                      <a:endParaRPr kumimoji="0" lang="en-US" altLang="en-US" sz="1800" b="0" i="0" u="none" strike="noStrike" cap="none" normalizeH="0" baseline="0" dirty="0">
                        <a:ln>
                          <a:noFill/>
                        </a:ln>
                        <a:solidFill>
                          <a:srgbClr val="C00000"/>
                        </a:solidFill>
                        <a:effectLst/>
                        <a:latin typeface="Times New Roman" charset="0"/>
                        <a:ea typeface="ＭＳ Ｐゴシック" charset="-128"/>
                      </a:endParaRP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rgbClr val="C00000"/>
                          </a:solidFill>
                          <a:effectLst/>
                          <a:latin typeface="Times New Roman" charset="0"/>
                          <a:ea typeface="ＭＳ Ｐゴシック" charset="-128"/>
                        </a:rPr>
                        <a:t>(R2) </a:t>
                      </a:r>
                      <a:r>
                        <a:rPr kumimoji="0" lang="en-US" altLang="en-US" sz="1800" b="0" i="0" u="none" strike="noStrike" cap="none" normalizeH="0" baseline="0" dirty="0" err="1">
                          <a:ln>
                            <a:noFill/>
                          </a:ln>
                          <a:solidFill>
                            <a:srgbClr val="C00000"/>
                          </a:solidFill>
                          <a:effectLst/>
                          <a:latin typeface="Times New Roman" charset="0"/>
                          <a:ea typeface="ＭＳ Ｐゴシック" charset="-128"/>
                        </a:rPr>
                        <a:t>IPaddr</a:t>
                      </a:r>
                      <a:endParaRPr kumimoji="0" lang="en-US" altLang="en-US" sz="1800" b="0" i="0" u="none" strike="noStrike" cap="none" normalizeH="0" baseline="0" dirty="0">
                        <a:ln>
                          <a:noFill/>
                        </a:ln>
                        <a:solidFill>
                          <a:srgbClr val="C00000"/>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133" name="TextBox 132">
            <a:extLst>
              <a:ext uri="{FF2B5EF4-FFF2-40B4-BE49-F238E27FC236}">
                <a16:creationId xmlns:a16="http://schemas.microsoft.com/office/drawing/2014/main" id="{0FD48400-6EA7-D943-8A41-E5F59B52BCCF}"/>
              </a:ext>
            </a:extLst>
          </p:cNvPr>
          <p:cNvSpPr txBox="1"/>
          <p:nvPr/>
        </p:nvSpPr>
        <p:spPr>
          <a:xfrm>
            <a:off x="8733310" y="2483708"/>
            <a:ext cx="410690" cy="338554"/>
          </a:xfrm>
          <a:prstGeom prst="rect">
            <a:avLst/>
          </a:prstGeom>
          <a:noFill/>
        </p:spPr>
        <p:txBody>
          <a:bodyPr wrap="none" rtlCol="0">
            <a:spAutoFit/>
          </a:bodyPr>
          <a:lstStyle/>
          <a:p>
            <a:r>
              <a:rPr lang="en-US" sz="1600" dirty="0">
                <a:latin typeface="+mn-lt"/>
              </a:rPr>
              <a:t>R2</a:t>
            </a:r>
          </a:p>
        </p:txBody>
      </p:sp>
      <p:sp>
        <p:nvSpPr>
          <p:cNvPr id="134" name="TextBox 133">
            <a:extLst>
              <a:ext uri="{FF2B5EF4-FFF2-40B4-BE49-F238E27FC236}">
                <a16:creationId xmlns:a16="http://schemas.microsoft.com/office/drawing/2014/main" id="{74C8D76E-7896-714A-80FA-44A632CE46B5}"/>
              </a:ext>
            </a:extLst>
          </p:cNvPr>
          <p:cNvSpPr txBox="1"/>
          <p:nvPr/>
        </p:nvSpPr>
        <p:spPr>
          <a:xfrm>
            <a:off x="3015049" y="1902941"/>
            <a:ext cx="944489" cy="276999"/>
          </a:xfrm>
          <a:prstGeom prst="rect">
            <a:avLst/>
          </a:prstGeom>
          <a:noFill/>
        </p:spPr>
        <p:txBody>
          <a:bodyPr wrap="none" rtlCol="0">
            <a:spAutoFit/>
          </a:bodyPr>
          <a:lstStyle/>
          <a:p>
            <a:r>
              <a:rPr lang="en-US" sz="1200" dirty="0">
                <a:latin typeface="+mn-lt"/>
              </a:rPr>
              <a:t>10.0.96.1/19</a:t>
            </a:r>
          </a:p>
        </p:txBody>
      </p:sp>
      <p:sp>
        <p:nvSpPr>
          <p:cNvPr id="135" name="TextBox 134">
            <a:extLst>
              <a:ext uri="{FF2B5EF4-FFF2-40B4-BE49-F238E27FC236}">
                <a16:creationId xmlns:a16="http://schemas.microsoft.com/office/drawing/2014/main" id="{47318B1E-7E2A-F14E-BCCE-F03BCAD604E8}"/>
              </a:ext>
            </a:extLst>
          </p:cNvPr>
          <p:cNvSpPr txBox="1"/>
          <p:nvPr/>
        </p:nvSpPr>
        <p:spPr>
          <a:xfrm>
            <a:off x="3933568" y="2586680"/>
            <a:ext cx="1021433" cy="276999"/>
          </a:xfrm>
          <a:prstGeom prst="rect">
            <a:avLst/>
          </a:prstGeom>
          <a:noFill/>
        </p:spPr>
        <p:txBody>
          <a:bodyPr wrap="none" rtlCol="0">
            <a:spAutoFit/>
          </a:bodyPr>
          <a:lstStyle/>
          <a:p>
            <a:r>
              <a:rPr lang="en-US" sz="1200" dirty="0">
                <a:latin typeface="+mn-lt"/>
              </a:rPr>
              <a:t>10.0.192.1/18</a:t>
            </a:r>
          </a:p>
        </p:txBody>
      </p:sp>
      <p:sp>
        <p:nvSpPr>
          <p:cNvPr id="136" name="TextBox 135">
            <a:extLst>
              <a:ext uri="{FF2B5EF4-FFF2-40B4-BE49-F238E27FC236}">
                <a16:creationId xmlns:a16="http://schemas.microsoft.com/office/drawing/2014/main" id="{9A048B82-56D9-A746-8052-F597EB32390C}"/>
              </a:ext>
            </a:extLst>
          </p:cNvPr>
          <p:cNvSpPr txBox="1"/>
          <p:nvPr/>
        </p:nvSpPr>
        <p:spPr>
          <a:xfrm>
            <a:off x="2837936" y="2899718"/>
            <a:ext cx="1021433" cy="276999"/>
          </a:xfrm>
          <a:prstGeom prst="rect">
            <a:avLst/>
          </a:prstGeom>
          <a:noFill/>
        </p:spPr>
        <p:txBody>
          <a:bodyPr wrap="none" rtlCol="0">
            <a:spAutoFit/>
          </a:bodyPr>
          <a:lstStyle/>
          <a:p>
            <a:r>
              <a:rPr lang="en-US" sz="1200" dirty="0">
                <a:latin typeface="+mn-lt"/>
              </a:rPr>
              <a:t>12.0.160.1/19</a:t>
            </a:r>
          </a:p>
        </p:txBody>
      </p:sp>
      <p:sp>
        <p:nvSpPr>
          <p:cNvPr id="140" name="TextBox 139">
            <a:extLst>
              <a:ext uri="{FF2B5EF4-FFF2-40B4-BE49-F238E27FC236}">
                <a16:creationId xmlns:a16="http://schemas.microsoft.com/office/drawing/2014/main" id="{5FFEAABD-16A7-7244-AA2E-BA470F09B6A2}"/>
              </a:ext>
            </a:extLst>
          </p:cNvPr>
          <p:cNvSpPr txBox="1"/>
          <p:nvPr/>
        </p:nvSpPr>
        <p:spPr>
          <a:xfrm>
            <a:off x="7652951" y="2475471"/>
            <a:ext cx="1098378" cy="276999"/>
          </a:xfrm>
          <a:prstGeom prst="rect">
            <a:avLst/>
          </a:prstGeom>
          <a:noFill/>
        </p:spPr>
        <p:txBody>
          <a:bodyPr wrap="none" rtlCol="0">
            <a:spAutoFit/>
          </a:bodyPr>
          <a:lstStyle/>
          <a:p>
            <a:r>
              <a:rPr lang="en-US" sz="1200" dirty="0">
                <a:latin typeface="+mn-lt"/>
              </a:rPr>
              <a:t>10.0.192.11/18</a:t>
            </a:r>
          </a:p>
        </p:txBody>
      </p:sp>
      <p:cxnSp>
        <p:nvCxnSpPr>
          <p:cNvPr id="142" name="Straight Arrow Connector 7">
            <a:extLst>
              <a:ext uri="{FF2B5EF4-FFF2-40B4-BE49-F238E27FC236}">
                <a16:creationId xmlns:a16="http://schemas.microsoft.com/office/drawing/2014/main" id="{7997E906-1FFB-D442-AAAB-09E84ED2BCD5}"/>
              </a:ext>
            </a:extLst>
          </p:cNvPr>
          <p:cNvCxnSpPr>
            <a:cxnSpLocks noChangeShapeType="1"/>
          </p:cNvCxnSpPr>
          <p:nvPr/>
        </p:nvCxnSpPr>
        <p:spPr bwMode="auto">
          <a:xfrm flipV="1">
            <a:off x="8629135" y="3142735"/>
            <a:ext cx="0" cy="873211"/>
          </a:xfrm>
          <a:prstGeom prst="straightConnector1">
            <a:avLst/>
          </a:prstGeom>
          <a:noFill/>
          <a:ln w="9525">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44" name="TextBox 143">
            <a:extLst>
              <a:ext uri="{FF2B5EF4-FFF2-40B4-BE49-F238E27FC236}">
                <a16:creationId xmlns:a16="http://schemas.microsoft.com/office/drawing/2014/main" id="{08599D5F-6BEC-F148-B8ED-EC98A3255F24}"/>
              </a:ext>
            </a:extLst>
          </p:cNvPr>
          <p:cNvSpPr txBox="1"/>
          <p:nvPr/>
        </p:nvSpPr>
        <p:spPr>
          <a:xfrm>
            <a:off x="8151341" y="3134497"/>
            <a:ext cx="532518" cy="307777"/>
          </a:xfrm>
          <a:prstGeom prst="rect">
            <a:avLst/>
          </a:prstGeom>
          <a:noFill/>
        </p:spPr>
        <p:txBody>
          <a:bodyPr wrap="none" rtlCol="0">
            <a:spAutoFit/>
          </a:bodyPr>
          <a:lstStyle/>
          <a:p>
            <a:r>
              <a:rPr lang="en-US" sz="1400" dirty="0"/>
              <a:t>eth1</a:t>
            </a:r>
          </a:p>
        </p:txBody>
      </p:sp>
      <p:sp>
        <p:nvSpPr>
          <p:cNvPr id="145" name="TextBox 144">
            <a:extLst>
              <a:ext uri="{FF2B5EF4-FFF2-40B4-BE49-F238E27FC236}">
                <a16:creationId xmlns:a16="http://schemas.microsoft.com/office/drawing/2014/main" id="{35148B3C-3E25-4C4C-AF3E-FD2372CA4CE2}"/>
              </a:ext>
            </a:extLst>
          </p:cNvPr>
          <p:cNvSpPr txBox="1"/>
          <p:nvPr/>
        </p:nvSpPr>
        <p:spPr>
          <a:xfrm>
            <a:off x="7821827" y="3398109"/>
            <a:ext cx="1021433" cy="276999"/>
          </a:xfrm>
          <a:prstGeom prst="rect">
            <a:avLst/>
          </a:prstGeom>
          <a:noFill/>
        </p:spPr>
        <p:txBody>
          <a:bodyPr wrap="none" rtlCol="0">
            <a:spAutoFit/>
          </a:bodyPr>
          <a:lstStyle/>
          <a:p>
            <a:r>
              <a:rPr lang="en-US" altLang="en-US" sz="1200" dirty="0">
                <a:latin typeface="+mn-lt"/>
                <a:ea typeface="ＭＳ Ｐゴシック" charset="-128"/>
              </a:rPr>
              <a:t>20.160.0.1/14</a:t>
            </a:r>
            <a:endParaRPr lang="en-US" sz="1200" dirty="0">
              <a:latin typeface="+mn-lt"/>
            </a:endParaRPr>
          </a:p>
        </p:txBody>
      </p:sp>
      <p:sp>
        <p:nvSpPr>
          <p:cNvPr id="146" name="Cloud 145">
            <a:extLst>
              <a:ext uri="{FF2B5EF4-FFF2-40B4-BE49-F238E27FC236}">
                <a16:creationId xmlns:a16="http://schemas.microsoft.com/office/drawing/2014/main" id="{8CE55DE6-5DE1-A448-9421-487D01B6DF36}"/>
              </a:ext>
            </a:extLst>
          </p:cNvPr>
          <p:cNvSpPr/>
          <p:nvPr/>
        </p:nvSpPr>
        <p:spPr bwMode="auto">
          <a:xfrm>
            <a:off x="6868215" y="4046752"/>
            <a:ext cx="2275786" cy="598488"/>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20.160.0.0/14</a:t>
            </a:r>
            <a:endParaRPr lang="en-US" dirty="0">
              <a:ea typeface="ＭＳ Ｐゴシック" charset="0"/>
            </a:endParaRPr>
          </a:p>
        </p:txBody>
      </p:sp>
      <p:cxnSp>
        <p:nvCxnSpPr>
          <p:cNvPr id="148" name="Straight Arrow Connector 7">
            <a:extLst>
              <a:ext uri="{FF2B5EF4-FFF2-40B4-BE49-F238E27FC236}">
                <a16:creationId xmlns:a16="http://schemas.microsoft.com/office/drawing/2014/main" id="{C45FA936-A7DC-6545-9E07-CEC8059A1171}"/>
              </a:ext>
            </a:extLst>
          </p:cNvPr>
          <p:cNvCxnSpPr>
            <a:cxnSpLocks noChangeShapeType="1"/>
          </p:cNvCxnSpPr>
          <p:nvPr/>
        </p:nvCxnSpPr>
        <p:spPr bwMode="auto">
          <a:xfrm flipH="1" flipV="1">
            <a:off x="8855676" y="3183925"/>
            <a:ext cx="189470" cy="523102"/>
          </a:xfrm>
          <a:prstGeom prst="straightConnector1">
            <a:avLst/>
          </a:prstGeom>
          <a:noFill/>
          <a:ln w="28575">
            <a:solidFill>
              <a:srgbClr val="C00000"/>
            </a:solidFill>
            <a:prstDash val="dashDot"/>
            <a:round/>
            <a:headEnd type="triangle" w="med" len="med"/>
            <a:tailEnd type="triangle" w="med" len="med"/>
          </a:ln>
          <a:extLst>
            <a:ext uri="{909E8E84-426E-40DD-AFC4-6F175D3DCCD1}">
              <a14:hiddenFill xmlns:a14="http://schemas.microsoft.com/office/drawing/2010/main">
                <a:noFill/>
              </a14:hiddenFill>
            </a:ext>
          </a:extLst>
        </p:spPr>
      </p:cxnSp>
      <p:sp>
        <p:nvSpPr>
          <p:cNvPr id="3" name="Rectangle 2">
            <a:extLst>
              <a:ext uri="{FF2B5EF4-FFF2-40B4-BE49-F238E27FC236}">
                <a16:creationId xmlns:a16="http://schemas.microsoft.com/office/drawing/2014/main" id="{3489C50E-594F-C44C-9DB6-870A64454CF4}"/>
              </a:ext>
            </a:extLst>
          </p:cNvPr>
          <p:cNvSpPr/>
          <p:nvPr/>
        </p:nvSpPr>
        <p:spPr bwMode="auto">
          <a:xfrm>
            <a:off x="3015049" y="3807813"/>
            <a:ext cx="1301770" cy="887754"/>
          </a:xfrm>
          <a:prstGeom prst="rect">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Freeform 3">
            <a:extLst>
              <a:ext uri="{FF2B5EF4-FFF2-40B4-BE49-F238E27FC236}">
                <a16:creationId xmlns:a16="http://schemas.microsoft.com/office/drawing/2014/main" id="{AB5D7B02-63B2-3746-AD4B-70CD474B2DC2}"/>
              </a:ext>
            </a:extLst>
          </p:cNvPr>
          <p:cNvSpPr/>
          <p:nvPr/>
        </p:nvSpPr>
        <p:spPr bwMode="auto">
          <a:xfrm>
            <a:off x="4794137" y="1499054"/>
            <a:ext cx="2871832" cy="2917073"/>
          </a:xfrm>
          <a:custGeom>
            <a:avLst/>
            <a:gdLst>
              <a:gd name="connsiteX0" fmla="*/ 309492 w 2648655"/>
              <a:gd name="connsiteY0" fmla="*/ 74428 h 3019646"/>
              <a:gd name="connsiteX1" fmla="*/ 394552 w 2648655"/>
              <a:gd name="connsiteY1" fmla="*/ 85060 h 3019646"/>
              <a:gd name="connsiteX2" fmla="*/ 522143 w 2648655"/>
              <a:gd name="connsiteY2" fmla="*/ 95693 h 3019646"/>
              <a:gd name="connsiteX3" fmla="*/ 575306 w 2648655"/>
              <a:gd name="connsiteY3" fmla="*/ 106325 h 3019646"/>
              <a:gd name="connsiteX4" fmla="*/ 734794 w 2648655"/>
              <a:gd name="connsiteY4" fmla="*/ 116958 h 3019646"/>
              <a:gd name="connsiteX5" fmla="*/ 830487 w 2648655"/>
              <a:gd name="connsiteY5" fmla="*/ 127590 h 3019646"/>
              <a:gd name="connsiteX6" fmla="*/ 862385 w 2648655"/>
              <a:gd name="connsiteY6" fmla="*/ 138223 h 3019646"/>
              <a:gd name="connsiteX7" fmla="*/ 1181362 w 2648655"/>
              <a:gd name="connsiteY7" fmla="*/ 138223 h 3019646"/>
              <a:gd name="connsiteX8" fmla="*/ 1383380 w 2648655"/>
              <a:gd name="connsiteY8" fmla="*/ 116958 h 3019646"/>
              <a:gd name="connsiteX9" fmla="*/ 1479073 w 2648655"/>
              <a:gd name="connsiteY9" fmla="*/ 106325 h 3019646"/>
              <a:gd name="connsiteX10" fmla="*/ 1596031 w 2648655"/>
              <a:gd name="connsiteY10" fmla="*/ 85060 h 3019646"/>
              <a:gd name="connsiteX11" fmla="*/ 1649194 w 2648655"/>
              <a:gd name="connsiteY11" fmla="*/ 74428 h 3019646"/>
              <a:gd name="connsiteX12" fmla="*/ 1712990 w 2648655"/>
              <a:gd name="connsiteY12" fmla="*/ 63795 h 3019646"/>
              <a:gd name="connsiteX13" fmla="*/ 1744887 w 2648655"/>
              <a:gd name="connsiteY13" fmla="*/ 53163 h 3019646"/>
              <a:gd name="connsiteX14" fmla="*/ 1798050 w 2648655"/>
              <a:gd name="connsiteY14" fmla="*/ 42530 h 3019646"/>
              <a:gd name="connsiteX15" fmla="*/ 1872478 w 2648655"/>
              <a:gd name="connsiteY15" fmla="*/ 21265 h 3019646"/>
              <a:gd name="connsiteX16" fmla="*/ 1936273 w 2648655"/>
              <a:gd name="connsiteY16" fmla="*/ 10632 h 3019646"/>
              <a:gd name="connsiteX17" fmla="*/ 1989436 w 2648655"/>
              <a:gd name="connsiteY17" fmla="*/ 0 h 3019646"/>
              <a:gd name="connsiteX18" fmla="*/ 2202087 w 2648655"/>
              <a:gd name="connsiteY18" fmla="*/ 10632 h 3019646"/>
              <a:gd name="connsiteX19" fmla="*/ 2255250 w 2648655"/>
              <a:gd name="connsiteY19" fmla="*/ 53163 h 3019646"/>
              <a:gd name="connsiteX20" fmla="*/ 2297780 w 2648655"/>
              <a:gd name="connsiteY20" fmla="*/ 106325 h 3019646"/>
              <a:gd name="connsiteX21" fmla="*/ 2361576 w 2648655"/>
              <a:gd name="connsiteY21" fmla="*/ 244549 h 3019646"/>
              <a:gd name="connsiteX22" fmla="*/ 2404106 w 2648655"/>
              <a:gd name="connsiteY22" fmla="*/ 308344 h 3019646"/>
              <a:gd name="connsiteX23" fmla="*/ 2436004 w 2648655"/>
              <a:gd name="connsiteY23" fmla="*/ 361507 h 3019646"/>
              <a:gd name="connsiteX24" fmla="*/ 2499799 w 2648655"/>
              <a:gd name="connsiteY24" fmla="*/ 446567 h 3019646"/>
              <a:gd name="connsiteX25" fmla="*/ 2542329 w 2648655"/>
              <a:gd name="connsiteY25" fmla="*/ 510363 h 3019646"/>
              <a:gd name="connsiteX26" fmla="*/ 2563594 w 2648655"/>
              <a:gd name="connsiteY26" fmla="*/ 542260 h 3019646"/>
              <a:gd name="connsiteX27" fmla="*/ 2584859 w 2648655"/>
              <a:gd name="connsiteY27" fmla="*/ 574158 h 3019646"/>
              <a:gd name="connsiteX28" fmla="*/ 2606124 w 2648655"/>
              <a:gd name="connsiteY28" fmla="*/ 701749 h 3019646"/>
              <a:gd name="connsiteX29" fmla="*/ 2616757 w 2648655"/>
              <a:gd name="connsiteY29" fmla="*/ 754911 h 3019646"/>
              <a:gd name="connsiteX30" fmla="*/ 2627390 w 2648655"/>
              <a:gd name="connsiteY30" fmla="*/ 850604 h 3019646"/>
              <a:gd name="connsiteX31" fmla="*/ 2648655 w 2648655"/>
              <a:gd name="connsiteY31" fmla="*/ 1095153 h 3019646"/>
              <a:gd name="connsiteX32" fmla="*/ 2638022 w 2648655"/>
              <a:gd name="connsiteY32" fmla="*/ 1307804 h 3019646"/>
              <a:gd name="connsiteX33" fmla="*/ 2627390 w 2648655"/>
              <a:gd name="connsiteY33" fmla="*/ 1350335 h 3019646"/>
              <a:gd name="connsiteX34" fmla="*/ 2606124 w 2648655"/>
              <a:gd name="connsiteY34" fmla="*/ 1414130 h 3019646"/>
              <a:gd name="connsiteX35" fmla="*/ 2574227 w 2648655"/>
              <a:gd name="connsiteY35" fmla="*/ 1541721 h 3019646"/>
              <a:gd name="connsiteX36" fmla="*/ 2552962 w 2648655"/>
              <a:gd name="connsiteY36" fmla="*/ 1573618 h 3019646"/>
              <a:gd name="connsiteX37" fmla="*/ 2521064 w 2648655"/>
              <a:gd name="connsiteY37" fmla="*/ 1669311 h 3019646"/>
              <a:gd name="connsiteX38" fmla="*/ 2489166 w 2648655"/>
              <a:gd name="connsiteY38" fmla="*/ 1775637 h 3019646"/>
              <a:gd name="connsiteX39" fmla="*/ 2446636 w 2648655"/>
              <a:gd name="connsiteY39" fmla="*/ 1881963 h 3019646"/>
              <a:gd name="connsiteX40" fmla="*/ 2414738 w 2648655"/>
              <a:gd name="connsiteY40" fmla="*/ 1977656 h 3019646"/>
              <a:gd name="connsiteX41" fmla="*/ 2393473 w 2648655"/>
              <a:gd name="connsiteY41" fmla="*/ 2041451 h 3019646"/>
              <a:gd name="connsiteX42" fmla="*/ 2382841 w 2648655"/>
              <a:gd name="connsiteY42" fmla="*/ 2073349 h 3019646"/>
              <a:gd name="connsiteX43" fmla="*/ 2361576 w 2648655"/>
              <a:gd name="connsiteY43" fmla="*/ 2115879 h 3019646"/>
              <a:gd name="connsiteX44" fmla="*/ 2350943 w 2648655"/>
              <a:gd name="connsiteY44" fmla="*/ 2179674 h 3019646"/>
              <a:gd name="connsiteX45" fmla="*/ 2319045 w 2648655"/>
              <a:gd name="connsiteY45" fmla="*/ 2243469 h 3019646"/>
              <a:gd name="connsiteX46" fmla="*/ 2308413 w 2648655"/>
              <a:gd name="connsiteY46" fmla="*/ 2286000 h 3019646"/>
              <a:gd name="connsiteX47" fmla="*/ 2276515 w 2648655"/>
              <a:gd name="connsiteY47" fmla="*/ 2339163 h 3019646"/>
              <a:gd name="connsiteX48" fmla="*/ 2233985 w 2648655"/>
              <a:gd name="connsiteY48" fmla="*/ 2424223 h 3019646"/>
              <a:gd name="connsiteX49" fmla="*/ 2212720 w 2648655"/>
              <a:gd name="connsiteY49" fmla="*/ 2466753 h 3019646"/>
              <a:gd name="connsiteX50" fmla="*/ 2191455 w 2648655"/>
              <a:gd name="connsiteY50" fmla="*/ 2530549 h 3019646"/>
              <a:gd name="connsiteX51" fmla="*/ 2170190 w 2648655"/>
              <a:gd name="connsiteY51" fmla="*/ 2562446 h 3019646"/>
              <a:gd name="connsiteX52" fmla="*/ 2159557 w 2648655"/>
              <a:gd name="connsiteY52" fmla="*/ 2594344 h 3019646"/>
              <a:gd name="connsiteX53" fmla="*/ 2106394 w 2648655"/>
              <a:gd name="connsiteY53" fmla="*/ 2658139 h 3019646"/>
              <a:gd name="connsiteX54" fmla="*/ 2085129 w 2648655"/>
              <a:gd name="connsiteY54" fmla="*/ 2690037 h 3019646"/>
              <a:gd name="connsiteX55" fmla="*/ 1989436 w 2648655"/>
              <a:gd name="connsiteY55" fmla="*/ 2796363 h 3019646"/>
              <a:gd name="connsiteX56" fmla="*/ 1946906 w 2648655"/>
              <a:gd name="connsiteY56" fmla="*/ 2828260 h 3019646"/>
              <a:gd name="connsiteX57" fmla="*/ 1883111 w 2648655"/>
              <a:gd name="connsiteY57" fmla="*/ 2849525 h 3019646"/>
              <a:gd name="connsiteX58" fmla="*/ 1851213 w 2648655"/>
              <a:gd name="connsiteY58" fmla="*/ 2870790 h 3019646"/>
              <a:gd name="connsiteX59" fmla="*/ 1808683 w 2648655"/>
              <a:gd name="connsiteY59" fmla="*/ 2881423 h 3019646"/>
              <a:gd name="connsiteX60" fmla="*/ 1744887 w 2648655"/>
              <a:gd name="connsiteY60" fmla="*/ 2902688 h 3019646"/>
              <a:gd name="connsiteX61" fmla="*/ 1712990 w 2648655"/>
              <a:gd name="connsiteY61" fmla="*/ 2913321 h 3019646"/>
              <a:gd name="connsiteX62" fmla="*/ 1681092 w 2648655"/>
              <a:gd name="connsiteY62" fmla="*/ 2923953 h 3019646"/>
              <a:gd name="connsiteX63" fmla="*/ 1617297 w 2648655"/>
              <a:gd name="connsiteY63" fmla="*/ 2966483 h 3019646"/>
              <a:gd name="connsiteX64" fmla="*/ 1553501 w 2648655"/>
              <a:gd name="connsiteY64" fmla="*/ 2987749 h 3019646"/>
              <a:gd name="connsiteX65" fmla="*/ 1436543 w 2648655"/>
              <a:gd name="connsiteY65" fmla="*/ 3019646 h 3019646"/>
              <a:gd name="connsiteX66" fmla="*/ 1245157 w 2648655"/>
              <a:gd name="connsiteY66" fmla="*/ 3009014 h 3019646"/>
              <a:gd name="connsiteX67" fmla="*/ 1064404 w 2648655"/>
              <a:gd name="connsiteY67" fmla="*/ 2977116 h 3019646"/>
              <a:gd name="connsiteX68" fmla="*/ 777324 w 2648655"/>
              <a:gd name="connsiteY68" fmla="*/ 2966483 h 3019646"/>
              <a:gd name="connsiteX69" fmla="*/ 596571 w 2648655"/>
              <a:gd name="connsiteY69" fmla="*/ 2945218 h 3019646"/>
              <a:gd name="connsiteX70" fmla="*/ 426450 w 2648655"/>
              <a:gd name="connsiteY70" fmla="*/ 2902688 h 3019646"/>
              <a:gd name="connsiteX71" fmla="*/ 277594 w 2648655"/>
              <a:gd name="connsiteY71" fmla="*/ 2892056 h 3019646"/>
              <a:gd name="connsiteX72" fmla="*/ 181901 w 2648655"/>
              <a:gd name="connsiteY72" fmla="*/ 2870790 h 3019646"/>
              <a:gd name="connsiteX73" fmla="*/ 118106 w 2648655"/>
              <a:gd name="connsiteY73" fmla="*/ 2849525 h 3019646"/>
              <a:gd name="connsiteX74" fmla="*/ 54311 w 2648655"/>
              <a:gd name="connsiteY74" fmla="*/ 2828260 h 3019646"/>
              <a:gd name="connsiteX75" fmla="*/ 22413 w 2648655"/>
              <a:gd name="connsiteY75" fmla="*/ 2806995 h 3019646"/>
              <a:gd name="connsiteX76" fmla="*/ 1148 w 2648655"/>
              <a:gd name="connsiteY76" fmla="*/ 2764465 h 3019646"/>
              <a:gd name="connsiteX77" fmla="*/ 11780 w 2648655"/>
              <a:gd name="connsiteY77" fmla="*/ 2466753 h 3019646"/>
              <a:gd name="connsiteX78" fmla="*/ 43678 w 2648655"/>
              <a:gd name="connsiteY78" fmla="*/ 2371060 h 3019646"/>
              <a:gd name="connsiteX79" fmla="*/ 139371 w 2648655"/>
              <a:gd name="connsiteY79" fmla="*/ 2126511 h 3019646"/>
              <a:gd name="connsiteX80" fmla="*/ 160636 w 2648655"/>
              <a:gd name="connsiteY80" fmla="*/ 2052083 h 3019646"/>
              <a:gd name="connsiteX81" fmla="*/ 171269 w 2648655"/>
              <a:gd name="connsiteY81" fmla="*/ 1988288 h 3019646"/>
              <a:gd name="connsiteX82" fmla="*/ 192534 w 2648655"/>
              <a:gd name="connsiteY82" fmla="*/ 1924493 h 3019646"/>
              <a:gd name="connsiteX83" fmla="*/ 213799 w 2648655"/>
              <a:gd name="connsiteY83" fmla="*/ 1775637 h 3019646"/>
              <a:gd name="connsiteX84" fmla="*/ 245697 w 2648655"/>
              <a:gd name="connsiteY84" fmla="*/ 1552353 h 3019646"/>
              <a:gd name="connsiteX85" fmla="*/ 235064 w 2648655"/>
              <a:gd name="connsiteY85" fmla="*/ 1222744 h 3019646"/>
              <a:gd name="connsiteX86" fmla="*/ 192534 w 2648655"/>
              <a:gd name="connsiteY86" fmla="*/ 1105786 h 3019646"/>
              <a:gd name="connsiteX87" fmla="*/ 181901 w 2648655"/>
              <a:gd name="connsiteY87" fmla="*/ 978195 h 3019646"/>
              <a:gd name="connsiteX88" fmla="*/ 203166 w 2648655"/>
              <a:gd name="connsiteY88" fmla="*/ 467832 h 3019646"/>
              <a:gd name="connsiteX89" fmla="*/ 245697 w 2648655"/>
              <a:gd name="connsiteY89" fmla="*/ 276446 h 3019646"/>
              <a:gd name="connsiteX90" fmla="*/ 266962 w 2648655"/>
              <a:gd name="connsiteY90" fmla="*/ 212651 h 3019646"/>
              <a:gd name="connsiteX91" fmla="*/ 277594 w 2648655"/>
              <a:gd name="connsiteY91" fmla="*/ 180753 h 3019646"/>
              <a:gd name="connsiteX92" fmla="*/ 309492 w 2648655"/>
              <a:gd name="connsiteY92" fmla="*/ 116958 h 3019646"/>
              <a:gd name="connsiteX93" fmla="*/ 309492 w 2648655"/>
              <a:gd name="connsiteY93" fmla="*/ 74428 h 301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648655" h="3019646">
                <a:moveTo>
                  <a:pt x="309492" y="74428"/>
                </a:moveTo>
                <a:cubicBezTo>
                  <a:pt x="323669" y="69112"/>
                  <a:pt x="366120" y="82217"/>
                  <a:pt x="394552" y="85060"/>
                </a:cubicBezTo>
                <a:cubicBezTo>
                  <a:pt x="437018" y="89307"/>
                  <a:pt x="479758" y="90707"/>
                  <a:pt x="522143" y="95693"/>
                </a:cubicBezTo>
                <a:cubicBezTo>
                  <a:pt x="540091" y="97805"/>
                  <a:pt x="557324" y="104527"/>
                  <a:pt x="575306" y="106325"/>
                </a:cubicBezTo>
                <a:cubicBezTo>
                  <a:pt x="628322" y="111627"/>
                  <a:pt x="681697" y="112533"/>
                  <a:pt x="734794" y="116958"/>
                </a:cubicBezTo>
                <a:cubicBezTo>
                  <a:pt x="766777" y="119623"/>
                  <a:pt x="798589" y="124046"/>
                  <a:pt x="830487" y="127590"/>
                </a:cubicBezTo>
                <a:cubicBezTo>
                  <a:pt x="841120" y="131134"/>
                  <a:pt x="851395" y="136025"/>
                  <a:pt x="862385" y="138223"/>
                </a:cubicBezTo>
                <a:cubicBezTo>
                  <a:pt x="981162" y="161979"/>
                  <a:pt x="1030365" y="144788"/>
                  <a:pt x="1181362" y="138223"/>
                </a:cubicBezTo>
                <a:cubicBezTo>
                  <a:pt x="1269631" y="108798"/>
                  <a:pt x="1189548" y="132464"/>
                  <a:pt x="1383380" y="116958"/>
                </a:cubicBezTo>
                <a:cubicBezTo>
                  <a:pt x="1415372" y="114399"/>
                  <a:pt x="1447175" y="109869"/>
                  <a:pt x="1479073" y="106325"/>
                </a:cubicBezTo>
                <a:cubicBezTo>
                  <a:pt x="1560725" y="85913"/>
                  <a:pt x="1481742" y="104108"/>
                  <a:pt x="1596031" y="85060"/>
                </a:cubicBezTo>
                <a:cubicBezTo>
                  <a:pt x="1613857" y="82089"/>
                  <a:pt x="1631414" y="77661"/>
                  <a:pt x="1649194" y="74428"/>
                </a:cubicBezTo>
                <a:cubicBezTo>
                  <a:pt x="1670405" y="70572"/>
                  <a:pt x="1691945" y="68472"/>
                  <a:pt x="1712990" y="63795"/>
                </a:cubicBezTo>
                <a:cubicBezTo>
                  <a:pt x="1723931" y="61364"/>
                  <a:pt x="1734014" y="55881"/>
                  <a:pt x="1744887" y="53163"/>
                </a:cubicBezTo>
                <a:cubicBezTo>
                  <a:pt x="1762419" y="48780"/>
                  <a:pt x="1780518" y="46913"/>
                  <a:pt x="1798050" y="42530"/>
                </a:cubicBezTo>
                <a:cubicBezTo>
                  <a:pt x="1879125" y="22261"/>
                  <a:pt x="1773032" y="41154"/>
                  <a:pt x="1872478" y="21265"/>
                </a:cubicBezTo>
                <a:cubicBezTo>
                  <a:pt x="1893618" y="17037"/>
                  <a:pt x="1915062" y="14488"/>
                  <a:pt x="1936273" y="10632"/>
                </a:cubicBezTo>
                <a:cubicBezTo>
                  <a:pt x="1954053" y="7399"/>
                  <a:pt x="1971715" y="3544"/>
                  <a:pt x="1989436" y="0"/>
                </a:cubicBezTo>
                <a:cubicBezTo>
                  <a:pt x="2060320" y="3544"/>
                  <a:pt x="2131711" y="1453"/>
                  <a:pt x="2202087" y="10632"/>
                </a:cubicBezTo>
                <a:cubicBezTo>
                  <a:pt x="2215293" y="12354"/>
                  <a:pt x="2246156" y="42554"/>
                  <a:pt x="2255250" y="53163"/>
                </a:cubicBezTo>
                <a:cubicBezTo>
                  <a:pt x="2270019" y="70393"/>
                  <a:pt x="2285886" y="86998"/>
                  <a:pt x="2297780" y="106325"/>
                </a:cubicBezTo>
                <a:cubicBezTo>
                  <a:pt x="2432521" y="325277"/>
                  <a:pt x="2278160" y="91618"/>
                  <a:pt x="2361576" y="244549"/>
                </a:cubicBezTo>
                <a:cubicBezTo>
                  <a:pt x="2373814" y="266986"/>
                  <a:pt x="2390957" y="286429"/>
                  <a:pt x="2404106" y="308344"/>
                </a:cubicBezTo>
                <a:cubicBezTo>
                  <a:pt x="2414739" y="326065"/>
                  <a:pt x="2424241" y="344516"/>
                  <a:pt x="2436004" y="361507"/>
                </a:cubicBezTo>
                <a:cubicBezTo>
                  <a:pt x="2456178" y="390647"/>
                  <a:pt x="2480140" y="417078"/>
                  <a:pt x="2499799" y="446567"/>
                </a:cubicBezTo>
                <a:lnTo>
                  <a:pt x="2542329" y="510363"/>
                </a:lnTo>
                <a:lnTo>
                  <a:pt x="2563594" y="542260"/>
                </a:lnTo>
                <a:lnTo>
                  <a:pt x="2584859" y="574158"/>
                </a:lnTo>
                <a:cubicBezTo>
                  <a:pt x="2606242" y="659686"/>
                  <a:pt x="2586211" y="572316"/>
                  <a:pt x="2606124" y="701749"/>
                </a:cubicBezTo>
                <a:cubicBezTo>
                  <a:pt x="2608872" y="719611"/>
                  <a:pt x="2614201" y="737021"/>
                  <a:pt x="2616757" y="754911"/>
                </a:cubicBezTo>
                <a:cubicBezTo>
                  <a:pt x="2621296" y="786682"/>
                  <a:pt x="2624030" y="818686"/>
                  <a:pt x="2627390" y="850604"/>
                </a:cubicBezTo>
                <a:cubicBezTo>
                  <a:pt x="2640442" y="974595"/>
                  <a:pt x="2638116" y="958152"/>
                  <a:pt x="2648655" y="1095153"/>
                </a:cubicBezTo>
                <a:cubicBezTo>
                  <a:pt x="2645111" y="1166037"/>
                  <a:pt x="2643916" y="1237077"/>
                  <a:pt x="2638022" y="1307804"/>
                </a:cubicBezTo>
                <a:cubicBezTo>
                  <a:pt x="2636808" y="1322367"/>
                  <a:pt x="2631589" y="1336338"/>
                  <a:pt x="2627390" y="1350335"/>
                </a:cubicBezTo>
                <a:cubicBezTo>
                  <a:pt x="2620949" y="1371805"/>
                  <a:pt x="2606124" y="1414130"/>
                  <a:pt x="2606124" y="1414130"/>
                </a:cubicBezTo>
                <a:cubicBezTo>
                  <a:pt x="2600810" y="1446018"/>
                  <a:pt x="2592949" y="1513639"/>
                  <a:pt x="2574227" y="1541721"/>
                </a:cubicBezTo>
                <a:lnTo>
                  <a:pt x="2552962" y="1573618"/>
                </a:lnTo>
                <a:cubicBezTo>
                  <a:pt x="2542329" y="1605516"/>
                  <a:pt x="2529219" y="1636692"/>
                  <a:pt x="2521064" y="1669311"/>
                </a:cubicBezTo>
                <a:cubicBezTo>
                  <a:pt x="2513433" y="1699835"/>
                  <a:pt x="2502108" y="1749752"/>
                  <a:pt x="2489166" y="1775637"/>
                </a:cubicBezTo>
                <a:cubicBezTo>
                  <a:pt x="2457876" y="1838217"/>
                  <a:pt x="2472914" y="1803129"/>
                  <a:pt x="2446636" y="1881963"/>
                </a:cubicBezTo>
                <a:lnTo>
                  <a:pt x="2414738" y="1977656"/>
                </a:lnTo>
                <a:lnTo>
                  <a:pt x="2393473" y="2041451"/>
                </a:lnTo>
                <a:cubicBezTo>
                  <a:pt x="2389929" y="2052084"/>
                  <a:pt x="2387853" y="2063324"/>
                  <a:pt x="2382841" y="2073349"/>
                </a:cubicBezTo>
                <a:lnTo>
                  <a:pt x="2361576" y="2115879"/>
                </a:lnTo>
                <a:cubicBezTo>
                  <a:pt x="2358032" y="2137144"/>
                  <a:pt x="2357760" y="2159222"/>
                  <a:pt x="2350943" y="2179674"/>
                </a:cubicBezTo>
                <a:cubicBezTo>
                  <a:pt x="2343425" y="2202229"/>
                  <a:pt x="2327875" y="2221394"/>
                  <a:pt x="2319045" y="2243469"/>
                </a:cubicBezTo>
                <a:cubicBezTo>
                  <a:pt x="2313618" y="2257037"/>
                  <a:pt x="2314348" y="2272646"/>
                  <a:pt x="2308413" y="2286000"/>
                </a:cubicBezTo>
                <a:cubicBezTo>
                  <a:pt x="2300020" y="2304885"/>
                  <a:pt x="2286313" y="2320967"/>
                  <a:pt x="2276515" y="2339163"/>
                </a:cubicBezTo>
                <a:cubicBezTo>
                  <a:pt x="2261486" y="2367074"/>
                  <a:pt x="2248162" y="2395870"/>
                  <a:pt x="2233985" y="2424223"/>
                </a:cubicBezTo>
                <a:cubicBezTo>
                  <a:pt x="2226897" y="2438400"/>
                  <a:pt x="2217732" y="2451716"/>
                  <a:pt x="2212720" y="2466753"/>
                </a:cubicBezTo>
                <a:cubicBezTo>
                  <a:pt x="2205632" y="2488018"/>
                  <a:pt x="2203889" y="2511898"/>
                  <a:pt x="2191455" y="2530549"/>
                </a:cubicBezTo>
                <a:cubicBezTo>
                  <a:pt x="2184367" y="2541181"/>
                  <a:pt x="2175905" y="2551017"/>
                  <a:pt x="2170190" y="2562446"/>
                </a:cubicBezTo>
                <a:cubicBezTo>
                  <a:pt x="2165178" y="2572471"/>
                  <a:pt x="2164569" y="2584319"/>
                  <a:pt x="2159557" y="2594344"/>
                </a:cubicBezTo>
                <a:cubicBezTo>
                  <a:pt x="2139756" y="2633946"/>
                  <a:pt x="2135791" y="2622863"/>
                  <a:pt x="2106394" y="2658139"/>
                </a:cubicBezTo>
                <a:cubicBezTo>
                  <a:pt x="2098213" y="2667956"/>
                  <a:pt x="2092557" y="2679638"/>
                  <a:pt x="2085129" y="2690037"/>
                </a:cubicBezTo>
                <a:cubicBezTo>
                  <a:pt x="2057610" y="2728563"/>
                  <a:pt x="2027708" y="2767660"/>
                  <a:pt x="1989436" y="2796363"/>
                </a:cubicBezTo>
                <a:cubicBezTo>
                  <a:pt x="1975259" y="2806995"/>
                  <a:pt x="1962756" y="2820335"/>
                  <a:pt x="1946906" y="2828260"/>
                </a:cubicBezTo>
                <a:cubicBezTo>
                  <a:pt x="1926857" y="2838284"/>
                  <a:pt x="1883111" y="2849525"/>
                  <a:pt x="1883111" y="2849525"/>
                </a:cubicBezTo>
                <a:cubicBezTo>
                  <a:pt x="1872478" y="2856613"/>
                  <a:pt x="1862959" y="2865756"/>
                  <a:pt x="1851213" y="2870790"/>
                </a:cubicBezTo>
                <a:cubicBezTo>
                  <a:pt x="1837782" y="2876546"/>
                  <a:pt x="1822680" y="2877224"/>
                  <a:pt x="1808683" y="2881423"/>
                </a:cubicBezTo>
                <a:cubicBezTo>
                  <a:pt x="1787213" y="2887864"/>
                  <a:pt x="1766152" y="2895599"/>
                  <a:pt x="1744887" y="2902688"/>
                </a:cubicBezTo>
                <a:lnTo>
                  <a:pt x="1712990" y="2913321"/>
                </a:lnTo>
                <a:lnTo>
                  <a:pt x="1681092" y="2923953"/>
                </a:lnTo>
                <a:cubicBezTo>
                  <a:pt x="1659827" y="2938130"/>
                  <a:pt x="1641543" y="2958401"/>
                  <a:pt x="1617297" y="2966483"/>
                </a:cubicBezTo>
                <a:cubicBezTo>
                  <a:pt x="1596032" y="2973572"/>
                  <a:pt x="1575247" y="2982312"/>
                  <a:pt x="1553501" y="2987749"/>
                </a:cubicBezTo>
                <a:cubicBezTo>
                  <a:pt x="1457568" y="3011732"/>
                  <a:pt x="1496167" y="2999772"/>
                  <a:pt x="1436543" y="3019646"/>
                </a:cubicBezTo>
                <a:cubicBezTo>
                  <a:pt x="1372748" y="3016102"/>
                  <a:pt x="1308687" y="3015821"/>
                  <a:pt x="1245157" y="3009014"/>
                </a:cubicBezTo>
                <a:cubicBezTo>
                  <a:pt x="1139147" y="2997656"/>
                  <a:pt x="1157354" y="2982584"/>
                  <a:pt x="1064404" y="2977116"/>
                </a:cubicBezTo>
                <a:cubicBezTo>
                  <a:pt x="968810" y="2971493"/>
                  <a:pt x="873017" y="2970027"/>
                  <a:pt x="777324" y="2966483"/>
                </a:cubicBezTo>
                <a:cubicBezTo>
                  <a:pt x="750856" y="2963836"/>
                  <a:pt x="632526" y="2953515"/>
                  <a:pt x="596571" y="2945218"/>
                </a:cubicBezTo>
                <a:cubicBezTo>
                  <a:pt x="499561" y="2922831"/>
                  <a:pt x="553024" y="2911729"/>
                  <a:pt x="426450" y="2902688"/>
                </a:cubicBezTo>
                <a:lnTo>
                  <a:pt x="277594" y="2892056"/>
                </a:lnTo>
                <a:cubicBezTo>
                  <a:pt x="247237" y="2885984"/>
                  <a:pt x="211936" y="2879801"/>
                  <a:pt x="181901" y="2870790"/>
                </a:cubicBezTo>
                <a:cubicBezTo>
                  <a:pt x="160431" y="2864349"/>
                  <a:pt x="139371" y="2856613"/>
                  <a:pt x="118106" y="2849525"/>
                </a:cubicBezTo>
                <a:cubicBezTo>
                  <a:pt x="118101" y="2849523"/>
                  <a:pt x="54316" y="2828264"/>
                  <a:pt x="54311" y="2828260"/>
                </a:cubicBezTo>
                <a:lnTo>
                  <a:pt x="22413" y="2806995"/>
                </a:lnTo>
                <a:cubicBezTo>
                  <a:pt x="15325" y="2792818"/>
                  <a:pt x="1643" y="2780307"/>
                  <a:pt x="1148" y="2764465"/>
                </a:cubicBezTo>
                <a:cubicBezTo>
                  <a:pt x="-1954" y="2665213"/>
                  <a:pt x="1107" y="2565478"/>
                  <a:pt x="11780" y="2466753"/>
                </a:cubicBezTo>
                <a:cubicBezTo>
                  <a:pt x="15394" y="2433325"/>
                  <a:pt x="31872" y="2402542"/>
                  <a:pt x="43678" y="2371060"/>
                </a:cubicBezTo>
                <a:cubicBezTo>
                  <a:pt x="74414" y="2289098"/>
                  <a:pt x="115323" y="2210678"/>
                  <a:pt x="139371" y="2126511"/>
                </a:cubicBezTo>
                <a:cubicBezTo>
                  <a:pt x="146459" y="2101702"/>
                  <a:pt x="154834" y="2077224"/>
                  <a:pt x="160636" y="2052083"/>
                </a:cubicBezTo>
                <a:cubicBezTo>
                  <a:pt x="165484" y="2031077"/>
                  <a:pt x="166040" y="2009203"/>
                  <a:pt x="171269" y="1988288"/>
                </a:cubicBezTo>
                <a:cubicBezTo>
                  <a:pt x="176706" y="1966542"/>
                  <a:pt x="185446" y="1945758"/>
                  <a:pt x="192534" y="1924493"/>
                </a:cubicBezTo>
                <a:cubicBezTo>
                  <a:pt x="218029" y="1720524"/>
                  <a:pt x="189272" y="1941190"/>
                  <a:pt x="213799" y="1775637"/>
                </a:cubicBezTo>
                <a:cubicBezTo>
                  <a:pt x="224817" y="1701265"/>
                  <a:pt x="235064" y="1626781"/>
                  <a:pt x="245697" y="1552353"/>
                </a:cubicBezTo>
                <a:cubicBezTo>
                  <a:pt x="242153" y="1442483"/>
                  <a:pt x="248059" y="1331900"/>
                  <a:pt x="235064" y="1222744"/>
                </a:cubicBezTo>
                <a:cubicBezTo>
                  <a:pt x="230160" y="1181551"/>
                  <a:pt x="201346" y="1146323"/>
                  <a:pt x="192534" y="1105786"/>
                </a:cubicBezTo>
                <a:cubicBezTo>
                  <a:pt x="183468" y="1064082"/>
                  <a:pt x="185445" y="1020725"/>
                  <a:pt x="181901" y="978195"/>
                </a:cubicBezTo>
                <a:cubicBezTo>
                  <a:pt x="185008" y="853932"/>
                  <a:pt x="176606" y="627196"/>
                  <a:pt x="203166" y="467832"/>
                </a:cubicBezTo>
                <a:cubicBezTo>
                  <a:pt x="208785" y="434116"/>
                  <a:pt x="232951" y="314684"/>
                  <a:pt x="245697" y="276446"/>
                </a:cubicBezTo>
                <a:lnTo>
                  <a:pt x="266962" y="212651"/>
                </a:lnTo>
                <a:cubicBezTo>
                  <a:pt x="270506" y="202018"/>
                  <a:pt x="271377" y="190078"/>
                  <a:pt x="277594" y="180753"/>
                </a:cubicBezTo>
                <a:cubicBezTo>
                  <a:pt x="298384" y="149569"/>
                  <a:pt x="300688" y="152174"/>
                  <a:pt x="309492" y="116958"/>
                </a:cubicBezTo>
                <a:cubicBezTo>
                  <a:pt x="310352" y="113519"/>
                  <a:pt x="295315" y="79744"/>
                  <a:pt x="309492" y="74428"/>
                </a:cubicBezTo>
                <a:close/>
              </a:path>
            </a:pathLst>
          </a:custGeom>
          <a:noFill/>
          <a:ln w="28575" cap="flat" cmpd="sng" algn="ctr">
            <a:solidFill>
              <a:srgbClr val="C000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 name="Straight Arrow Connector 14">
            <a:extLst>
              <a:ext uri="{FF2B5EF4-FFF2-40B4-BE49-F238E27FC236}">
                <a16:creationId xmlns:a16="http://schemas.microsoft.com/office/drawing/2014/main" id="{F7D55253-80F6-1A4F-923F-D7E513D513FE}"/>
              </a:ext>
            </a:extLst>
          </p:cNvPr>
          <p:cNvCxnSpPr>
            <a:endCxn id="4" idx="83"/>
          </p:cNvCxnSpPr>
          <p:nvPr/>
        </p:nvCxnSpPr>
        <p:spPr bwMode="auto">
          <a:xfrm flipV="1">
            <a:off x="4316819" y="3214375"/>
            <a:ext cx="709132" cy="776858"/>
          </a:xfrm>
          <a:prstGeom prst="straightConnector1">
            <a:avLst/>
          </a:prstGeom>
          <a:solidFill>
            <a:schemeClr val="accent1"/>
          </a:solidFill>
          <a:ln w="952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Rectangle 15">
            <a:extLst>
              <a:ext uri="{FF2B5EF4-FFF2-40B4-BE49-F238E27FC236}">
                <a16:creationId xmlns:a16="http://schemas.microsoft.com/office/drawing/2014/main" id="{EAAC08C6-09A3-5C4D-B0CB-9E7876C4216E}"/>
              </a:ext>
            </a:extLst>
          </p:cNvPr>
          <p:cNvSpPr/>
          <p:nvPr/>
        </p:nvSpPr>
        <p:spPr bwMode="auto">
          <a:xfrm>
            <a:off x="3015049" y="4760749"/>
            <a:ext cx="1301770" cy="560771"/>
          </a:xfrm>
          <a:prstGeom prst="rect">
            <a:avLst/>
          </a:prstGeom>
          <a:noFill/>
          <a:ln w="28575" cap="flat" cmpd="sng" algn="ctr">
            <a:solidFill>
              <a:schemeClr val="accent1">
                <a:lumMod val="40000"/>
                <a:lumOff val="6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1" name="Rectangle 130">
            <a:extLst>
              <a:ext uri="{FF2B5EF4-FFF2-40B4-BE49-F238E27FC236}">
                <a16:creationId xmlns:a16="http://schemas.microsoft.com/office/drawing/2014/main" id="{A4A9F814-A21B-6E4A-98BB-FCACF3B2EF45}"/>
              </a:ext>
            </a:extLst>
          </p:cNvPr>
          <p:cNvSpPr/>
          <p:nvPr/>
        </p:nvSpPr>
        <p:spPr bwMode="auto">
          <a:xfrm>
            <a:off x="8165101" y="2692487"/>
            <a:ext cx="1021434" cy="560771"/>
          </a:xfrm>
          <a:prstGeom prst="rect">
            <a:avLst/>
          </a:prstGeom>
          <a:noFill/>
          <a:ln w="28575" cap="flat" cmpd="sng" algn="ctr">
            <a:solidFill>
              <a:schemeClr val="accent1">
                <a:lumMod val="40000"/>
                <a:lumOff val="6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9" name="Straight Arrow Connector 18">
            <a:extLst>
              <a:ext uri="{FF2B5EF4-FFF2-40B4-BE49-F238E27FC236}">
                <a16:creationId xmlns:a16="http://schemas.microsoft.com/office/drawing/2014/main" id="{00742216-1EA1-C942-9D7D-42B9B86250D4}"/>
              </a:ext>
            </a:extLst>
          </p:cNvPr>
          <p:cNvCxnSpPr/>
          <p:nvPr/>
        </p:nvCxnSpPr>
        <p:spPr bwMode="auto">
          <a:xfrm flipV="1">
            <a:off x="4316819" y="3142735"/>
            <a:ext cx="3728501" cy="1927420"/>
          </a:xfrm>
          <a:prstGeom prst="straightConnector1">
            <a:avLst/>
          </a:prstGeom>
          <a:solidFill>
            <a:schemeClr val="accent1"/>
          </a:solidFill>
          <a:ln w="9525" cap="flat" cmpd="sng" algn="ctr">
            <a:solidFill>
              <a:schemeClr val="accent1">
                <a:lumMod val="60000"/>
                <a:lumOff val="40000"/>
              </a:scheme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7" name="Rectangle 136">
            <a:extLst>
              <a:ext uri="{FF2B5EF4-FFF2-40B4-BE49-F238E27FC236}">
                <a16:creationId xmlns:a16="http://schemas.microsoft.com/office/drawing/2014/main" id="{AF2B9979-D025-F348-A8A6-9E8C1C1316BF}"/>
              </a:ext>
            </a:extLst>
          </p:cNvPr>
          <p:cNvSpPr/>
          <p:nvPr/>
        </p:nvSpPr>
        <p:spPr bwMode="auto">
          <a:xfrm>
            <a:off x="521238" y="3830724"/>
            <a:ext cx="1356791" cy="887754"/>
          </a:xfrm>
          <a:prstGeom prst="rect">
            <a:avLst/>
          </a:prstGeom>
          <a:noFill/>
          <a:ln w="28575" cap="flat" cmpd="sng" algn="ctr">
            <a:solidFill>
              <a:srgbClr val="C000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8" name="Rectangle 137">
            <a:extLst>
              <a:ext uri="{FF2B5EF4-FFF2-40B4-BE49-F238E27FC236}">
                <a16:creationId xmlns:a16="http://schemas.microsoft.com/office/drawing/2014/main" id="{76E88D7B-6405-3643-866B-48B6332A9917}"/>
              </a:ext>
            </a:extLst>
          </p:cNvPr>
          <p:cNvSpPr/>
          <p:nvPr/>
        </p:nvSpPr>
        <p:spPr bwMode="auto">
          <a:xfrm>
            <a:off x="501991" y="4760955"/>
            <a:ext cx="1556235" cy="560771"/>
          </a:xfrm>
          <a:prstGeom prst="rect">
            <a:avLst/>
          </a:prstGeom>
          <a:noFill/>
          <a:ln w="38100" cap="flat" cmpd="sng" algn="ctr">
            <a:solidFill>
              <a:schemeClr val="accent1">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25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subTnLst>
                                    <p:set>
                                      <p:cBhvr override="childStyle">
                                        <p:cTn dur="1" fill="hold" display="0" masterRel="nextClick" afterEffect="1"/>
                                        <p:tgtEl>
                                          <p:spTgt spid="1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6" grpId="0" animBg="1"/>
      <p:bldP spid="131" grpId="0" animBg="1"/>
      <p:bldP spid="137" grpId="0" animBg="1"/>
      <p:bldP spid="13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7DF055F-8BEF-0447-92E5-EADFAF81B9AA}" type="slidenum">
              <a:rPr lang="en-US" altLang="en-US" sz="1400">
                <a:latin typeface="Times New Roman" charset="0"/>
              </a:rPr>
              <a:pPr>
                <a:spcBef>
                  <a:spcPct val="0"/>
                </a:spcBef>
                <a:buFontTx/>
                <a:buNone/>
              </a:pPr>
              <a:t>82</a:t>
            </a:fld>
            <a:endParaRPr lang="en-US" altLang="en-US" sz="1400">
              <a:latin typeface="Times New Roman" charset="0"/>
            </a:endParaRPr>
          </a:p>
        </p:txBody>
      </p:sp>
      <p:sp>
        <p:nvSpPr>
          <p:cNvPr id="151554" name="Rectangle 2"/>
          <p:cNvSpPr>
            <a:spLocks noGrp="1" noChangeArrowheads="1"/>
          </p:cNvSpPr>
          <p:nvPr>
            <p:ph type="title"/>
          </p:nvPr>
        </p:nvSpPr>
        <p:spPr>
          <a:xfrm>
            <a:off x="533400" y="0"/>
            <a:ext cx="7772400" cy="795130"/>
          </a:xfrm>
        </p:spPr>
        <p:txBody>
          <a:bodyPr/>
          <a:lstStyle/>
          <a:p>
            <a:pPr>
              <a:defRPr/>
            </a:pPr>
            <a:r>
              <a:rPr lang="en-US" dirty="0">
                <a:cs typeface="+mj-cs"/>
              </a:rPr>
              <a:t>Types of forwarding table entries</a:t>
            </a:r>
          </a:p>
        </p:txBody>
      </p:sp>
      <p:sp>
        <p:nvSpPr>
          <p:cNvPr id="28675" name="Rectangle 3"/>
          <p:cNvSpPr>
            <a:spLocks noGrp="1" noChangeArrowheads="1"/>
          </p:cNvSpPr>
          <p:nvPr>
            <p:ph type="body" idx="1"/>
          </p:nvPr>
        </p:nvSpPr>
        <p:spPr>
          <a:xfrm>
            <a:off x="533400" y="1215886"/>
            <a:ext cx="7772400" cy="5463209"/>
          </a:xfrm>
        </p:spPr>
        <p:txBody>
          <a:bodyPr/>
          <a:lstStyle/>
          <a:p>
            <a:pPr>
              <a:lnSpc>
                <a:spcPct val="80000"/>
              </a:lnSpc>
            </a:pPr>
            <a:r>
              <a:rPr lang="en-US" altLang="en-US" sz="2000" b="1" dirty="0">
                <a:solidFill>
                  <a:srgbClr val="0000FF"/>
                </a:solidFill>
              </a:rPr>
              <a:t>Network route (prefix 1-31)</a:t>
            </a:r>
          </a:p>
          <a:p>
            <a:pPr lvl="1">
              <a:lnSpc>
                <a:spcPct val="80000"/>
              </a:lnSpc>
            </a:pPr>
            <a:r>
              <a:rPr lang="en-US" altLang="en-US" sz="2000" dirty="0"/>
              <a:t>Destination addresses is a network address (e.g., 10.0.2.0/24)</a:t>
            </a:r>
          </a:p>
          <a:p>
            <a:pPr lvl="1">
              <a:lnSpc>
                <a:spcPct val="80000"/>
              </a:lnSpc>
            </a:pPr>
            <a:r>
              <a:rPr lang="en-US" altLang="en-US" sz="2000" dirty="0"/>
              <a:t>Most entries are network routes</a:t>
            </a:r>
          </a:p>
          <a:p>
            <a:pPr lvl="1">
              <a:lnSpc>
                <a:spcPct val="80000"/>
              </a:lnSpc>
            </a:pPr>
            <a:endParaRPr lang="en-US" altLang="en-US" sz="2000" dirty="0"/>
          </a:p>
          <a:p>
            <a:pPr>
              <a:lnSpc>
                <a:spcPct val="80000"/>
              </a:lnSpc>
            </a:pPr>
            <a:r>
              <a:rPr lang="en-US" altLang="en-US" sz="2000" b="1" dirty="0">
                <a:solidFill>
                  <a:srgbClr val="0000FF"/>
                </a:solidFill>
              </a:rPr>
              <a:t>Host route (prefix 32)</a:t>
            </a:r>
          </a:p>
          <a:p>
            <a:pPr lvl="1">
              <a:lnSpc>
                <a:spcPct val="80000"/>
              </a:lnSpc>
            </a:pPr>
            <a:r>
              <a:rPr lang="en-US" altLang="en-US" sz="2000" dirty="0"/>
              <a:t>Destination address is an interface address (e.g., 10.0.1.2/32)</a:t>
            </a:r>
          </a:p>
          <a:p>
            <a:pPr lvl="1">
              <a:lnSpc>
                <a:spcPct val="80000"/>
              </a:lnSpc>
            </a:pPr>
            <a:r>
              <a:rPr lang="en-US" altLang="en-US" sz="2000" dirty="0"/>
              <a:t>Used to specify a separate route for certain hosts</a:t>
            </a:r>
          </a:p>
          <a:p>
            <a:pPr lvl="1">
              <a:lnSpc>
                <a:spcPct val="80000"/>
              </a:lnSpc>
            </a:pPr>
            <a:endParaRPr lang="en-US" altLang="en-US" sz="2000" dirty="0"/>
          </a:p>
          <a:p>
            <a:pPr>
              <a:lnSpc>
                <a:spcPct val="80000"/>
              </a:lnSpc>
            </a:pPr>
            <a:r>
              <a:rPr lang="en-US" altLang="en-US" sz="2000" b="1" dirty="0">
                <a:solidFill>
                  <a:srgbClr val="0000FF"/>
                </a:solidFill>
              </a:rPr>
              <a:t>Default route (prefix 0)</a:t>
            </a:r>
          </a:p>
          <a:p>
            <a:pPr lvl="1">
              <a:lnSpc>
                <a:spcPct val="80000"/>
              </a:lnSpc>
            </a:pPr>
            <a:r>
              <a:rPr lang="en-US" altLang="en-US" sz="2000" dirty="0"/>
              <a:t>Used when no network or host route matches </a:t>
            </a:r>
          </a:p>
          <a:p>
            <a:pPr lvl="1">
              <a:lnSpc>
                <a:spcPct val="80000"/>
              </a:lnSpc>
            </a:pPr>
            <a:r>
              <a:rPr lang="en-US" altLang="en-US" sz="2000" dirty="0"/>
              <a:t>The router that is listed as the next hop of the default route is the </a:t>
            </a:r>
            <a:r>
              <a:rPr lang="en-US" altLang="en-US" sz="2000" b="1" dirty="0"/>
              <a:t>default gateway (for Cisco: </a:t>
            </a:r>
            <a:r>
              <a:rPr lang="ja-JP" altLang="en-US" sz="2000" b="1"/>
              <a:t>“</a:t>
            </a:r>
            <a:r>
              <a:rPr lang="en-US" altLang="ja-JP" sz="2000" b="1" dirty="0"/>
              <a:t>gateway of last resort)</a:t>
            </a:r>
            <a:r>
              <a:rPr lang="en-US" altLang="ja-JP" sz="2000" dirty="0"/>
              <a:t> </a:t>
            </a:r>
          </a:p>
          <a:p>
            <a:pPr lvl="1">
              <a:lnSpc>
                <a:spcPct val="80000"/>
              </a:lnSpc>
            </a:pPr>
            <a:endParaRPr lang="en-US" altLang="en-US" sz="2000" dirty="0"/>
          </a:p>
          <a:p>
            <a:pPr>
              <a:lnSpc>
                <a:spcPct val="80000"/>
              </a:lnSpc>
            </a:pPr>
            <a:r>
              <a:rPr lang="en-US" altLang="en-US" sz="2000" b="1" dirty="0">
                <a:solidFill>
                  <a:srgbClr val="0000FF"/>
                </a:solidFill>
              </a:rPr>
              <a:t>Loopback address (prefix 8)</a:t>
            </a:r>
            <a:endParaRPr lang="en-US" altLang="en-US" sz="2000" dirty="0"/>
          </a:p>
          <a:p>
            <a:pPr lvl="1">
              <a:lnSpc>
                <a:spcPct val="80000"/>
              </a:lnSpc>
            </a:pPr>
            <a:r>
              <a:rPr lang="en-US" altLang="en-US" sz="2000" dirty="0"/>
              <a:t>Routing table for the loopback address (127.0.0.1)</a:t>
            </a:r>
          </a:p>
          <a:p>
            <a:pPr lvl="1">
              <a:lnSpc>
                <a:spcPct val="80000"/>
              </a:lnSpc>
            </a:pPr>
            <a:r>
              <a:rPr lang="en-US" altLang="en-US" sz="2000" dirty="0"/>
              <a:t>The next hop lists the loopback (lo0) interface as outgoing interface</a:t>
            </a:r>
          </a:p>
        </p:txBody>
      </p:sp>
      <p:pic>
        <p:nvPicPr>
          <p:cNvPr id="5" name="Picture 95" descr="underline_base">
            <a:extLst>
              <a:ext uri="{FF2B5EF4-FFF2-40B4-BE49-F238E27FC236}">
                <a16:creationId xmlns:a16="http://schemas.microsoft.com/office/drawing/2014/main" id="{5117C84D-8DE1-F143-820C-ACCD93B38D5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67" y="759764"/>
            <a:ext cx="7528824" cy="2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2431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A37B2C49-AD61-7B4C-B853-2D5960708AEA}" type="slidenum">
              <a:rPr lang="en-US" altLang="en-US" sz="1400">
                <a:latin typeface="Times New Roman" charset="0"/>
              </a:rPr>
              <a:pPr>
                <a:spcBef>
                  <a:spcPct val="0"/>
                </a:spcBef>
                <a:buFontTx/>
                <a:buNone/>
              </a:pPr>
              <a:t>83</a:t>
            </a:fld>
            <a:endParaRPr lang="en-US" altLang="en-US" sz="1400">
              <a:latin typeface="Times New Roman" charset="0"/>
            </a:endParaRPr>
          </a:p>
        </p:txBody>
      </p:sp>
      <p:sp>
        <p:nvSpPr>
          <p:cNvPr id="149506" name="Rectangle 2"/>
          <p:cNvSpPr>
            <a:spLocks noGrp="1" noChangeArrowheads="1"/>
          </p:cNvSpPr>
          <p:nvPr>
            <p:ph type="title"/>
          </p:nvPr>
        </p:nvSpPr>
        <p:spPr>
          <a:xfrm>
            <a:off x="202095" y="228600"/>
            <a:ext cx="7772400" cy="566530"/>
          </a:xfrm>
        </p:spPr>
        <p:txBody>
          <a:bodyPr/>
          <a:lstStyle/>
          <a:p>
            <a:pPr>
              <a:defRPr/>
            </a:pPr>
            <a:r>
              <a:rPr lang="en-US" dirty="0">
                <a:cs typeface="+mj-cs"/>
              </a:rPr>
              <a:t>Forwarding table lookup</a:t>
            </a:r>
          </a:p>
        </p:txBody>
      </p:sp>
      <p:sp>
        <p:nvSpPr>
          <p:cNvPr id="149511" name="Rectangle 7"/>
          <p:cNvSpPr>
            <a:spLocks noGrp="1" noChangeArrowheads="1"/>
          </p:cNvSpPr>
          <p:nvPr>
            <p:ph type="body" sz="half" idx="1"/>
          </p:nvPr>
        </p:nvSpPr>
        <p:spPr>
          <a:xfrm>
            <a:off x="152400" y="1371600"/>
            <a:ext cx="4343400" cy="3810000"/>
          </a:xfrm>
        </p:spPr>
        <p:txBody>
          <a:bodyPr/>
          <a:lstStyle/>
          <a:p>
            <a:pPr>
              <a:defRPr/>
            </a:pPr>
            <a:r>
              <a:rPr lang="en-US" sz="2000" dirty="0">
                <a:cs typeface="+mn-cs"/>
              </a:rPr>
              <a:t>When a router or host needs to transmit an IP datagram, it performs a routing table lookup</a:t>
            </a:r>
          </a:p>
          <a:p>
            <a:pPr>
              <a:defRPr/>
            </a:pPr>
            <a:endParaRPr lang="en-US" sz="2000" dirty="0">
              <a:cs typeface="+mn-cs"/>
            </a:endParaRPr>
          </a:p>
          <a:p>
            <a:pPr>
              <a:defRPr/>
            </a:pPr>
            <a:r>
              <a:rPr lang="en-US" sz="2000" b="1" dirty="0">
                <a:cs typeface="+mn-cs"/>
              </a:rPr>
              <a:t>Routing table lookup:</a:t>
            </a:r>
            <a:r>
              <a:rPr lang="en-US" sz="2000" dirty="0">
                <a:cs typeface="+mn-cs"/>
              </a:rPr>
              <a:t> Use the IP destination address as a key to search the routing table.</a:t>
            </a:r>
          </a:p>
          <a:p>
            <a:pPr>
              <a:defRPr/>
            </a:pPr>
            <a:endParaRPr lang="en-US" sz="2000" dirty="0">
              <a:cs typeface="+mn-cs"/>
            </a:endParaRPr>
          </a:p>
          <a:p>
            <a:pPr>
              <a:defRPr/>
            </a:pPr>
            <a:r>
              <a:rPr lang="en-US" sz="2000" dirty="0">
                <a:cs typeface="+mn-cs"/>
              </a:rPr>
              <a:t>Result of the lookup is the IP address of a next hop router, or the name of a network interface</a:t>
            </a:r>
          </a:p>
        </p:txBody>
      </p:sp>
      <p:graphicFrame>
        <p:nvGraphicFramePr>
          <p:cNvPr id="149534" name="Group 30"/>
          <p:cNvGraphicFramePr>
            <a:graphicFrameLocks noGrp="1"/>
          </p:cNvGraphicFramePr>
          <p:nvPr>
            <p:ph sz="half" idx="2"/>
          </p:nvPr>
        </p:nvGraphicFramePr>
        <p:xfrm>
          <a:off x="4800600" y="1219200"/>
          <a:ext cx="4076700" cy="4522859"/>
        </p:xfrm>
        <a:graphic>
          <a:graphicData uri="http://schemas.openxmlformats.org/drawingml/2006/table">
            <a:tbl>
              <a:tblPr/>
              <a:tblGrid>
                <a:gridCol w="2070100">
                  <a:extLst>
                    <a:ext uri="{9D8B030D-6E8A-4147-A177-3AD203B41FA5}">
                      <a16:colId xmlns:a16="http://schemas.microsoft.com/office/drawing/2014/main" val="20000"/>
                    </a:ext>
                  </a:extLst>
                </a:gridCol>
                <a:gridCol w="2006600">
                  <a:extLst>
                    <a:ext uri="{9D8B030D-6E8A-4147-A177-3AD203B41FA5}">
                      <a16:colId xmlns:a16="http://schemas.microsoft.com/office/drawing/2014/main" val="20001"/>
                    </a:ext>
                  </a:extLst>
                </a:gridCol>
              </a:tblGrid>
              <a:tr h="911001">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1" i="0" u="none" strike="noStrike" cap="none" normalizeH="0" baseline="0">
                          <a:ln>
                            <a:noFill/>
                          </a:ln>
                          <a:solidFill>
                            <a:schemeClr val="tx1"/>
                          </a:solidFill>
                          <a:effectLst/>
                          <a:latin typeface="Times New Roman" charset="0"/>
                          <a:ea typeface="ＭＳ Ｐゴシック" charset="-128"/>
                        </a:rPr>
                        <a:t>Destination address</a:t>
                      </a:r>
                      <a:endParaRPr kumimoji="0" lang="en-US" altLang="en-US" sz="4400" b="0" i="0" u="none" strike="noStrike" cap="none" normalizeH="0" baseline="0">
                        <a:ln>
                          <a:noFill/>
                        </a:ln>
                        <a:solidFill>
                          <a:schemeClr val="tx1"/>
                        </a:solidFill>
                        <a:effectLst/>
                        <a:latin typeface="Times New Roman" charset="0"/>
                        <a:ea typeface="ＭＳ Ｐゴシック" charset="-128"/>
                      </a:endParaRPr>
                    </a:p>
                  </a:txBody>
                  <a:tcPr marT="45709" marB="45709"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1" i="0" u="none" strike="noStrike" cap="none" normalizeH="0" baseline="0">
                          <a:ln>
                            <a:noFill/>
                          </a:ln>
                          <a:solidFill>
                            <a:schemeClr val="tx1"/>
                          </a:solidFill>
                          <a:effectLst/>
                          <a:latin typeface="Times New Roman" charset="0"/>
                          <a:ea typeface="ＭＳ Ｐゴシック" charset="-128"/>
                        </a:rPr>
                        <a:t>Next hop</a:t>
                      </a:r>
                      <a:endParaRPr kumimoji="0" lang="en-US" altLang="en-US" sz="4400" b="0" i="0" u="none" strike="noStrike" cap="none" normalizeH="0" baseline="0">
                        <a:ln>
                          <a:noFill/>
                        </a:ln>
                        <a:solidFill>
                          <a:schemeClr val="tx1"/>
                        </a:solidFill>
                        <a:effectLst/>
                        <a:latin typeface="Times New Roman" charset="0"/>
                        <a:ea typeface="ＭＳ Ｐゴシック" charset="-128"/>
                      </a:endParaRPr>
                    </a:p>
                  </a:txBody>
                  <a:tcPr marT="45709" marB="45709"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611787">
                <a:tc>
                  <a:txBody>
                    <a:bodyPr/>
                    <a:lstStyle>
                      <a:lvl1pPr marL="342900" indent="-342900">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network prefix (/1-31)</a:t>
                      </a:r>
                      <a:endParaRPr kumimoji="0" lang="en-US" altLang="en-US" sz="2000" b="0" i="0" u="none" strike="noStrike" cap="none" normalizeH="0" baseline="0" dirty="0">
                        <a:ln>
                          <a:noFill/>
                        </a:ln>
                        <a:solidFill>
                          <a:schemeClr val="tx1"/>
                        </a:solidFill>
                        <a:effectLst/>
                        <a:latin typeface="Times New Roman" charset="0"/>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1" u="none" strike="noStrike" cap="none" normalizeH="0" baseline="0" dirty="0">
                          <a:ln>
                            <a:noFill/>
                          </a:ln>
                          <a:solidFill>
                            <a:schemeClr val="tx1"/>
                          </a:solidFill>
                          <a:effectLst/>
                          <a:latin typeface="Times New Roman" charset="0"/>
                          <a:ea typeface="ＭＳ Ｐゴシック" charset="-128"/>
                        </a:rPr>
                        <a:t>or</a:t>
                      </a:r>
                      <a:endParaRPr kumimoji="0" lang="en-US" altLang="en-US" sz="2000" b="0" i="0" u="none" strike="noStrike" cap="none" normalizeH="0" baseline="0" dirty="0">
                        <a:ln>
                          <a:noFill/>
                        </a:ln>
                        <a:solidFill>
                          <a:schemeClr val="tx1"/>
                        </a:solidFill>
                        <a:effectLst/>
                        <a:latin typeface="Times New Roman" charset="0"/>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host IP address (/32)</a:t>
                      </a:r>
                      <a:endParaRPr kumimoji="0" lang="en-US" altLang="en-US" sz="2000" b="0" i="0" u="none" strike="noStrike" cap="none" normalizeH="0" baseline="0" dirty="0">
                        <a:ln>
                          <a:noFill/>
                        </a:ln>
                        <a:solidFill>
                          <a:schemeClr val="tx1"/>
                        </a:solidFill>
                        <a:effectLst/>
                        <a:latin typeface="Times New Roman" charset="0"/>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1" u="none" strike="noStrike" cap="none" normalizeH="0" baseline="0" dirty="0">
                          <a:ln>
                            <a:noFill/>
                          </a:ln>
                          <a:solidFill>
                            <a:schemeClr val="tx1"/>
                          </a:solidFill>
                          <a:effectLst/>
                          <a:latin typeface="Times New Roman" charset="0"/>
                          <a:ea typeface="ＭＳ Ｐゴシック" charset="-128"/>
                        </a:rPr>
                        <a:t>or</a:t>
                      </a:r>
                      <a:r>
                        <a:rPr kumimoji="0" lang="en-US" altLang="en-US" sz="2100" b="0" i="0" u="none" strike="noStrike" cap="none" normalizeH="0" baseline="0" dirty="0">
                          <a:ln>
                            <a:noFill/>
                          </a:ln>
                          <a:solidFill>
                            <a:schemeClr val="tx1"/>
                          </a:solidFill>
                          <a:effectLst/>
                          <a:latin typeface="Times New Roman" charset="0"/>
                          <a:ea typeface="ＭＳ Ｐゴシック" charset="-128"/>
                        </a:rPr>
                        <a:t> </a:t>
                      </a: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loopback address</a:t>
                      </a: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(/8)</a:t>
                      </a:r>
                      <a:endParaRPr kumimoji="0" lang="en-US" altLang="en-US" sz="2000" b="0" i="0" u="none" strike="noStrike" cap="none" normalizeH="0" baseline="0" dirty="0">
                        <a:ln>
                          <a:noFill/>
                        </a:ln>
                        <a:solidFill>
                          <a:schemeClr val="tx1"/>
                        </a:solidFill>
                        <a:effectLst/>
                        <a:latin typeface="Times New Roman" charset="0"/>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1" u="none" strike="noStrike" cap="none" normalizeH="0" baseline="0" dirty="0">
                          <a:ln>
                            <a:noFill/>
                          </a:ln>
                          <a:solidFill>
                            <a:schemeClr val="tx1"/>
                          </a:solidFill>
                          <a:effectLst/>
                          <a:latin typeface="Times New Roman" charset="0"/>
                          <a:ea typeface="ＭＳ Ｐゴシック" charset="-128"/>
                        </a:rPr>
                        <a:t>or</a:t>
                      </a:r>
                      <a:endParaRPr kumimoji="0" lang="en-US" altLang="en-US" sz="2000" b="0" i="0" u="none" strike="noStrike" cap="none" normalizeH="0" baseline="0" dirty="0">
                        <a:ln>
                          <a:noFill/>
                        </a:ln>
                        <a:solidFill>
                          <a:schemeClr val="tx1"/>
                        </a:solidFill>
                        <a:effectLst/>
                        <a:latin typeface="Times New Roman" charset="0"/>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default route</a:t>
                      </a:r>
                    </a:p>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(/0)</a:t>
                      </a:r>
                      <a:endParaRPr kumimoji="0" lang="en-US" altLang="en-US" sz="4400" b="0" i="0" u="none" strike="noStrike" cap="none" normalizeH="0" baseline="0" dirty="0">
                        <a:ln>
                          <a:noFill/>
                        </a:ln>
                        <a:solidFill>
                          <a:schemeClr val="tx1"/>
                        </a:solidFill>
                        <a:effectLst/>
                        <a:latin typeface="Times New Roman" charset="0"/>
                        <a:ea typeface="ＭＳ Ｐゴシック" charset="-128"/>
                      </a:endParaRPr>
                    </a:p>
                  </a:txBody>
                  <a:tcPr marT="45709" marB="45709"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IP address of next hop router*</a:t>
                      </a:r>
                    </a:p>
                    <a:p>
                      <a:pPr marL="0" marR="0" lvl="0" indent="0" algn="ctr" defTabSz="914400" rtl="0" eaLnBrk="0" fontAlgn="base" latinLnBrk="0" hangingPunct="0">
                        <a:lnSpc>
                          <a:spcPct val="100000"/>
                        </a:lnSpc>
                        <a:spcBef>
                          <a:spcPct val="0"/>
                        </a:spcBef>
                        <a:spcAft>
                          <a:spcPct val="0"/>
                        </a:spcAft>
                        <a:buClrTx/>
                        <a:buSzTx/>
                        <a:buFontTx/>
                        <a:buNone/>
                        <a:tabLst>
                          <a:tab pos="5486400" algn="r"/>
                        </a:tabLst>
                      </a:pPr>
                      <a:endParaRPr kumimoji="0" lang="en-US" altLang="en-US" sz="2000" b="0" i="0" u="none" strike="noStrike" cap="none" normalizeH="0" baseline="0" dirty="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1" u="none" strike="noStrike" cap="none" normalizeH="0" baseline="0" dirty="0">
                          <a:ln>
                            <a:noFill/>
                          </a:ln>
                          <a:solidFill>
                            <a:schemeClr val="tx1"/>
                          </a:solidFill>
                          <a:effectLst/>
                          <a:latin typeface="Times New Roman" charset="0"/>
                          <a:ea typeface="ＭＳ Ｐゴシック" charset="-128"/>
                        </a:rPr>
                        <a:t>or</a:t>
                      </a:r>
                    </a:p>
                    <a:p>
                      <a:pPr marL="0" marR="0" lvl="0" indent="0" algn="ctr" defTabSz="914400" rtl="0" eaLnBrk="0" fontAlgn="base" latinLnBrk="0" hangingPunct="0">
                        <a:lnSpc>
                          <a:spcPct val="100000"/>
                        </a:lnSpc>
                        <a:spcBef>
                          <a:spcPct val="0"/>
                        </a:spcBef>
                        <a:spcAft>
                          <a:spcPct val="0"/>
                        </a:spcAft>
                        <a:buClrTx/>
                        <a:buSzTx/>
                        <a:buFontTx/>
                        <a:buNone/>
                        <a:tabLst>
                          <a:tab pos="5486400" algn="r"/>
                        </a:tabLst>
                      </a:pPr>
                      <a:endParaRPr kumimoji="0" lang="en-US" altLang="en-US" sz="2000" b="0" i="0" u="none" strike="noStrike" cap="none" normalizeH="0" baseline="0" dirty="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0" i="0" u="none" strike="noStrike" cap="none" normalizeH="0" baseline="0" dirty="0">
                          <a:ln>
                            <a:noFill/>
                          </a:ln>
                          <a:solidFill>
                            <a:schemeClr val="tx1"/>
                          </a:solidFill>
                          <a:effectLst/>
                          <a:latin typeface="Times New Roman" charset="0"/>
                          <a:ea typeface="ＭＳ Ｐゴシック" charset="-128"/>
                        </a:rPr>
                        <a:t>Name of a network interface </a:t>
                      </a:r>
                      <a:endParaRPr kumimoji="0" lang="en-US" altLang="en-US" sz="4400" b="0" i="0" u="none" strike="noStrike" cap="none" normalizeH="0" baseline="0" dirty="0">
                        <a:ln>
                          <a:noFill/>
                        </a:ln>
                        <a:solidFill>
                          <a:schemeClr val="tx1"/>
                        </a:solidFill>
                        <a:effectLst/>
                        <a:latin typeface="Times New Roman" charset="0"/>
                        <a:ea typeface="ＭＳ Ｐゴシック" charset="-128"/>
                      </a:endParaRPr>
                    </a:p>
                  </a:txBody>
                  <a:tcPr marT="45709" marB="45709"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29706" name="Text Box 31"/>
          <p:cNvSpPr txBox="1">
            <a:spLocks noChangeArrowheads="1"/>
          </p:cNvSpPr>
          <p:nvPr/>
        </p:nvSpPr>
        <p:spPr bwMode="auto">
          <a:xfrm>
            <a:off x="324678" y="4678915"/>
            <a:ext cx="44726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0"/>
              </a:spcBef>
              <a:spcAft>
                <a:spcPts val="600"/>
              </a:spcAft>
              <a:buFontTx/>
              <a:buNone/>
            </a:pPr>
            <a:r>
              <a:rPr lang="en-US" altLang="en-US" sz="1600" dirty="0">
                <a:latin typeface="+mn-lt"/>
              </a:rPr>
              <a:t>* </a:t>
            </a:r>
            <a:r>
              <a:rPr lang="en-US" altLang="en-US" sz="1600" b="1" dirty="0">
                <a:latin typeface="+mn-lt"/>
              </a:rPr>
              <a:t>Note</a:t>
            </a:r>
            <a:r>
              <a:rPr lang="en-US" altLang="en-US" sz="1600" dirty="0">
                <a:latin typeface="+mn-lt"/>
              </a:rPr>
              <a:t>: A router has many IP addresses. The IP address in the routing table refers to the address of the network interface of next hop router on the same directly connected network. </a:t>
            </a:r>
          </a:p>
        </p:txBody>
      </p:sp>
      <p:pic>
        <p:nvPicPr>
          <p:cNvPr id="8" name="Picture 95" descr="underline_base">
            <a:extLst>
              <a:ext uri="{FF2B5EF4-FFF2-40B4-BE49-F238E27FC236}">
                <a16:creationId xmlns:a16="http://schemas.microsoft.com/office/drawing/2014/main" id="{F23FB69F-061A-F24E-995F-52ECEA0A1B8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3" y="861391"/>
            <a:ext cx="5645425" cy="14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4502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6200" y="152400"/>
            <a:ext cx="6523383" cy="616226"/>
          </a:xfrm>
        </p:spPr>
        <p:txBody>
          <a:bodyPr/>
          <a:lstStyle/>
          <a:p>
            <a:r>
              <a:rPr lang="en-US" altLang="en-US" sz="4000" dirty="0"/>
              <a:t>Typical Forwarding Table at:</a:t>
            </a:r>
            <a:endParaRPr lang="en-US" altLang="en-US" sz="4000" u="sng" dirty="0"/>
          </a:p>
        </p:txBody>
      </p:sp>
      <p:sp>
        <p:nvSpPr>
          <p:cNvPr id="27650" name="Content Placeholder 3"/>
          <p:cNvSpPr>
            <a:spLocks noGrp="1"/>
          </p:cNvSpPr>
          <p:nvPr>
            <p:ph sz="half" idx="2"/>
          </p:nvPr>
        </p:nvSpPr>
        <p:spPr>
          <a:xfrm>
            <a:off x="188843" y="997086"/>
            <a:ext cx="8839200" cy="3150844"/>
          </a:xfrm>
        </p:spPr>
        <p:txBody>
          <a:bodyPr/>
          <a:lstStyle/>
          <a:p>
            <a:pPr marL="0" indent="0">
              <a:spcBef>
                <a:spcPts val="400"/>
              </a:spcBef>
              <a:buFontTx/>
              <a:buNone/>
            </a:pPr>
            <a:r>
              <a:rPr lang="en-US" altLang="en-US" sz="1800" u="sng" dirty="0"/>
              <a:t>Host</a:t>
            </a:r>
            <a:endParaRPr lang="en-US" altLang="x-none" sz="1800" b="1" dirty="0"/>
          </a:p>
          <a:p>
            <a:pPr marL="0" indent="0">
              <a:spcBef>
                <a:spcPts val="400"/>
              </a:spcBef>
              <a:buFontTx/>
              <a:buNone/>
            </a:pPr>
            <a:r>
              <a:rPr lang="en-US" altLang="x-none" sz="1800" b="1" dirty="0"/>
              <a:t>Destination    Gateway	</a:t>
            </a:r>
            <a:r>
              <a:rPr lang="en-US" altLang="x-none" sz="1800" b="1" dirty="0" err="1"/>
              <a:t>Genmask</a:t>
            </a:r>
            <a:r>
              <a:rPr lang="en-US" altLang="x-none" sz="1800" b="1" dirty="0"/>
              <a:t>	Flags	</a:t>
            </a:r>
            <a:r>
              <a:rPr lang="en-US" altLang="x-none" sz="1800" b="1" dirty="0" err="1"/>
              <a:t>Iface</a:t>
            </a:r>
            <a:endParaRPr lang="en-US" altLang="x-none" sz="1800" b="1" dirty="0"/>
          </a:p>
          <a:p>
            <a:pPr marL="0" indent="0">
              <a:spcBef>
                <a:spcPts val="400"/>
              </a:spcBef>
              <a:buFontTx/>
              <a:buNone/>
            </a:pPr>
            <a:r>
              <a:rPr lang="en-US" altLang="x-none" sz="1800" dirty="0"/>
              <a:t>10.0.96.100      10.0.160.1	</a:t>
            </a:r>
            <a:r>
              <a:rPr lang="en-US" altLang="x-none" sz="1800" dirty="0">
                <a:solidFill>
                  <a:srgbClr val="FF0000"/>
                </a:solidFill>
              </a:rPr>
              <a:t>255.255.255.255	</a:t>
            </a:r>
            <a:r>
              <a:rPr lang="en-US" altLang="x-none" sz="1800" dirty="0"/>
              <a:t>UGH	eth0</a:t>
            </a:r>
          </a:p>
          <a:p>
            <a:pPr marL="0" indent="0">
              <a:buFontTx/>
              <a:buNone/>
            </a:pPr>
            <a:r>
              <a:rPr lang="en-US" altLang="x-none" sz="1800" dirty="0"/>
              <a:t>10.0.32.0          10.0.192.2	</a:t>
            </a:r>
            <a:r>
              <a:rPr lang="en-US" altLang="x-none" sz="1800" dirty="0">
                <a:solidFill>
                  <a:srgbClr val="FF0000"/>
                </a:solidFill>
              </a:rPr>
              <a:t>255.255.224.0	</a:t>
            </a:r>
            <a:r>
              <a:rPr lang="en-US" altLang="x-none" sz="1800" dirty="0"/>
              <a:t>UG	eth1</a:t>
            </a:r>
          </a:p>
          <a:p>
            <a:pPr marL="0" indent="0">
              <a:buFontTx/>
              <a:buNone/>
            </a:pPr>
            <a:r>
              <a:rPr lang="en-US" altLang="x-none" sz="1800" dirty="0"/>
              <a:t>10.0.96.0          10.0.160.1	</a:t>
            </a:r>
            <a:r>
              <a:rPr lang="en-US" altLang="x-none" sz="1800" dirty="0">
                <a:solidFill>
                  <a:srgbClr val="FF0000"/>
                </a:solidFill>
              </a:rPr>
              <a:t>255.255.224.0	</a:t>
            </a:r>
            <a:r>
              <a:rPr lang="en-US" altLang="x-none" sz="1800" dirty="0"/>
              <a:t>UG	eth0</a:t>
            </a:r>
          </a:p>
          <a:p>
            <a:pPr marL="0" indent="0">
              <a:buFontTx/>
              <a:buNone/>
            </a:pPr>
            <a:r>
              <a:rPr lang="en-US" altLang="x-none" sz="1800" dirty="0"/>
              <a:t>10.0.64.0          10.0.192.1	</a:t>
            </a:r>
            <a:r>
              <a:rPr lang="en-US" altLang="x-none" sz="1800" dirty="0">
                <a:solidFill>
                  <a:srgbClr val="FF0000"/>
                </a:solidFill>
              </a:rPr>
              <a:t>255.255.224.0	</a:t>
            </a:r>
            <a:r>
              <a:rPr lang="en-US" altLang="x-none" sz="1800" dirty="0"/>
              <a:t>UG	eth1</a:t>
            </a:r>
          </a:p>
          <a:p>
            <a:pPr marL="0" indent="0">
              <a:buFontTx/>
              <a:buNone/>
            </a:pPr>
            <a:r>
              <a:rPr lang="en-US" altLang="x-none" sz="1800" dirty="0"/>
              <a:t>10.0.160.0        *(direct) 	</a:t>
            </a:r>
            <a:r>
              <a:rPr lang="en-US" altLang="x-none" sz="1800" dirty="0">
                <a:solidFill>
                  <a:srgbClr val="FF0000"/>
                </a:solidFill>
              </a:rPr>
              <a:t>255.255.224.0	</a:t>
            </a:r>
            <a:r>
              <a:rPr lang="en-US" altLang="x-none" sz="1800" dirty="0"/>
              <a:t>U	eth0</a:t>
            </a:r>
          </a:p>
          <a:p>
            <a:pPr marL="0" indent="0">
              <a:buFontTx/>
              <a:buNone/>
            </a:pPr>
            <a:r>
              <a:rPr lang="en-US" altLang="x-none" sz="1800" dirty="0"/>
              <a:t>10.0.192.0        *(direct)	</a:t>
            </a:r>
            <a:r>
              <a:rPr lang="en-US" altLang="x-none" sz="1800" dirty="0">
                <a:solidFill>
                  <a:srgbClr val="FF0000"/>
                </a:solidFill>
              </a:rPr>
              <a:t>255.255.224.0	</a:t>
            </a:r>
            <a:r>
              <a:rPr lang="en-US" altLang="x-none" sz="1800" dirty="0"/>
              <a:t>U	eth1</a:t>
            </a:r>
          </a:p>
          <a:p>
            <a:pPr marL="0" indent="0">
              <a:buFontTx/>
              <a:buNone/>
            </a:pPr>
            <a:r>
              <a:rPr lang="en-US" altLang="x-none" sz="1800" dirty="0"/>
              <a:t>127.0.0.1          * 		</a:t>
            </a:r>
            <a:r>
              <a:rPr lang="en-US" altLang="x-none" sz="1800" dirty="0">
                <a:solidFill>
                  <a:srgbClr val="FF0000"/>
                </a:solidFill>
              </a:rPr>
              <a:t>255.0.0.0		</a:t>
            </a:r>
            <a:r>
              <a:rPr lang="en-US" altLang="x-none" sz="1800" dirty="0"/>
              <a:t>U	lo</a:t>
            </a:r>
          </a:p>
          <a:p>
            <a:pPr marL="0" indent="0">
              <a:buFontTx/>
              <a:buNone/>
            </a:pPr>
            <a:r>
              <a:rPr lang="en-US" altLang="x-none" sz="1800" dirty="0"/>
              <a:t>0.0.0.0(default) 10.0.160.2   	</a:t>
            </a:r>
            <a:r>
              <a:rPr lang="en-US" altLang="x-none" sz="1800" dirty="0">
                <a:solidFill>
                  <a:srgbClr val="FF0000"/>
                </a:solidFill>
              </a:rPr>
              <a:t>0.0.0.0		</a:t>
            </a:r>
            <a:r>
              <a:rPr lang="en-US" altLang="x-none" sz="1800" dirty="0"/>
              <a:t>UG	eth0</a:t>
            </a:r>
          </a:p>
          <a:p>
            <a:pPr marL="0" indent="0">
              <a:buFontTx/>
              <a:buNone/>
            </a:pPr>
            <a:r>
              <a:rPr lang="en-US" altLang="en-US" sz="1800" u="sng" dirty="0"/>
              <a:t>Router</a:t>
            </a:r>
            <a:r>
              <a:rPr lang="en-US" altLang="x-none" sz="1800" dirty="0"/>
              <a:t> </a:t>
            </a:r>
          </a:p>
        </p:txBody>
      </p:sp>
      <p:sp>
        <p:nvSpPr>
          <p:cNvPr id="2765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55BB7FF-0491-6042-B873-870F04F2B078}" type="slidenum">
              <a:rPr lang="en-US" altLang="en-US" sz="1400">
                <a:latin typeface="Times New Roman" charset="0"/>
              </a:rPr>
              <a:pPr>
                <a:spcBef>
                  <a:spcPct val="0"/>
                </a:spcBef>
                <a:buFontTx/>
                <a:buNone/>
              </a:pPr>
              <a:t>84</a:t>
            </a:fld>
            <a:endParaRPr lang="en-US" altLang="en-US" sz="1400">
              <a:latin typeface="Times New Roman" charset="0"/>
            </a:endParaRPr>
          </a:p>
        </p:txBody>
      </p:sp>
      <p:sp>
        <p:nvSpPr>
          <p:cNvPr id="27652" name="TextBox 1"/>
          <p:cNvSpPr txBox="1">
            <a:spLocks noChangeArrowheads="1"/>
          </p:cNvSpPr>
          <p:nvPr/>
        </p:nvSpPr>
        <p:spPr bwMode="auto">
          <a:xfrm>
            <a:off x="7486098" y="1292227"/>
            <a:ext cx="72346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dirty="0">
                <a:solidFill>
                  <a:srgbClr val="FF0000"/>
                </a:solidFill>
                <a:latin typeface="+mn-lt"/>
              </a:rPr>
              <a:t>Prefix</a:t>
            </a:r>
          </a:p>
          <a:p>
            <a:pPr>
              <a:spcBef>
                <a:spcPct val="0"/>
              </a:spcBef>
              <a:buFontTx/>
              <a:buNone/>
            </a:pPr>
            <a:r>
              <a:rPr lang="en-US" altLang="x-none" sz="1800" dirty="0">
                <a:solidFill>
                  <a:srgbClr val="FF0000"/>
                </a:solidFill>
                <a:latin typeface="+mn-lt"/>
              </a:rPr>
              <a:t>/32</a:t>
            </a:r>
          </a:p>
          <a:p>
            <a:pPr>
              <a:spcBef>
                <a:spcPct val="0"/>
              </a:spcBef>
              <a:buFontTx/>
              <a:buNone/>
            </a:pPr>
            <a:r>
              <a:rPr lang="en-US" altLang="x-none" sz="1800" dirty="0">
                <a:solidFill>
                  <a:srgbClr val="FF0000"/>
                </a:solidFill>
                <a:latin typeface="+mn-lt"/>
              </a:rPr>
              <a:t>/19</a:t>
            </a:r>
          </a:p>
          <a:p>
            <a:pPr>
              <a:spcBef>
                <a:spcPct val="0"/>
              </a:spcBef>
              <a:buFontTx/>
              <a:buNone/>
            </a:pPr>
            <a:r>
              <a:rPr lang="en-US" altLang="x-none" sz="1800" dirty="0">
                <a:solidFill>
                  <a:srgbClr val="FF0000"/>
                </a:solidFill>
                <a:latin typeface="+mn-lt"/>
              </a:rPr>
              <a:t>/19</a:t>
            </a:r>
          </a:p>
          <a:p>
            <a:pPr>
              <a:spcBef>
                <a:spcPct val="0"/>
              </a:spcBef>
              <a:buFontTx/>
              <a:buNone/>
            </a:pPr>
            <a:r>
              <a:rPr lang="en-US" altLang="x-none" sz="1800" dirty="0">
                <a:solidFill>
                  <a:srgbClr val="FF0000"/>
                </a:solidFill>
                <a:latin typeface="+mn-lt"/>
              </a:rPr>
              <a:t>/19</a:t>
            </a:r>
          </a:p>
          <a:p>
            <a:pPr>
              <a:spcBef>
                <a:spcPct val="0"/>
              </a:spcBef>
              <a:buFontTx/>
              <a:buNone/>
            </a:pPr>
            <a:r>
              <a:rPr lang="en-US" altLang="x-none" sz="1800" dirty="0">
                <a:solidFill>
                  <a:srgbClr val="FF0000"/>
                </a:solidFill>
                <a:latin typeface="+mn-lt"/>
              </a:rPr>
              <a:t>/19</a:t>
            </a:r>
          </a:p>
          <a:p>
            <a:pPr>
              <a:spcBef>
                <a:spcPct val="0"/>
              </a:spcBef>
              <a:buFontTx/>
              <a:buNone/>
            </a:pPr>
            <a:r>
              <a:rPr lang="en-US" altLang="x-none" sz="1800" dirty="0">
                <a:solidFill>
                  <a:srgbClr val="FF0000"/>
                </a:solidFill>
                <a:latin typeface="+mn-lt"/>
              </a:rPr>
              <a:t>/19</a:t>
            </a:r>
          </a:p>
          <a:p>
            <a:pPr>
              <a:spcBef>
                <a:spcPct val="0"/>
              </a:spcBef>
              <a:buFontTx/>
              <a:buNone/>
            </a:pPr>
            <a:r>
              <a:rPr lang="en-US" altLang="x-none" sz="1800" dirty="0">
                <a:solidFill>
                  <a:srgbClr val="FF0000"/>
                </a:solidFill>
                <a:latin typeface="+mn-lt"/>
              </a:rPr>
              <a:t>/8</a:t>
            </a:r>
          </a:p>
          <a:p>
            <a:pPr>
              <a:spcBef>
                <a:spcPct val="0"/>
              </a:spcBef>
              <a:buFontTx/>
              <a:buNone/>
            </a:pPr>
            <a:r>
              <a:rPr lang="en-US" altLang="x-none" sz="1800" dirty="0">
                <a:solidFill>
                  <a:srgbClr val="FF0000"/>
                </a:solidFill>
                <a:latin typeface="+mn-lt"/>
              </a:rPr>
              <a:t>/0</a:t>
            </a:r>
          </a:p>
        </p:txBody>
      </p:sp>
      <p:sp>
        <p:nvSpPr>
          <p:cNvPr id="27653" name="Rectangle 1"/>
          <p:cNvSpPr>
            <a:spLocks noChangeArrowheads="1"/>
          </p:cNvSpPr>
          <p:nvPr/>
        </p:nvSpPr>
        <p:spPr bwMode="auto">
          <a:xfrm>
            <a:off x="7393333" y="1311965"/>
            <a:ext cx="936625" cy="2643740"/>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cxnSp>
        <p:nvCxnSpPr>
          <p:cNvPr id="27654" name="Straight Arrow Connector 16"/>
          <p:cNvCxnSpPr>
            <a:cxnSpLocks noChangeShapeType="1"/>
          </p:cNvCxnSpPr>
          <p:nvPr/>
        </p:nvCxnSpPr>
        <p:spPr bwMode="auto">
          <a:xfrm>
            <a:off x="4611757" y="2673592"/>
            <a:ext cx="2808081" cy="0"/>
          </a:xfrm>
          <a:prstGeom prst="straightConnector1">
            <a:avLst/>
          </a:prstGeom>
          <a:noFill/>
          <a:ln w="57150">
            <a:solidFill>
              <a:srgbClr val="FF0000"/>
            </a:solidFill>
            <a:prstDash val="dash"/>
            <a:round/>
            <a:headEnd/>
            <a:tailEnd type="triangle" w="med" len="med"/>
          </a:ln>
        </p:spPr>
      </p:cxnSp>
      <p:pic>
        <p:nvPicPr>
          <p:cNvPr id="27655"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643" y="4121730"/>
            <a:ext cx="8915400" cy="272994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pic>
        <p:nvPicPr>
          <p:cNvPr id="10" name="Picture 95" descr="underline_base">
            <a:extLst>
              <a:ext uri="{FF2B5EF4-FFF2-40B4-BE49-F238E27FC236}">
                <a16:creationId xmlns:a16="http://schemas.microsoft.com/office/drawing/2014/main" id="{760AC098-3D37-2946-A670-7D9CD9E60C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1" y="755375"/>
            <a:ext cx="5883965" cy="21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72ED9CD-C80A-BD4B-B9F6-13F53E06C368}"/>
              </a:ext>
            </a:extLst>
          </p:cNvPr>
          <p:cNvSpPr/>
          <p:nvPr/>
        </p:nvSpPr>
        <p:spPr bwMode="auto">
          <a:xfrm>
            <a:off x="2941983" y="1298713"/>
            <a:ext cx="1669774" cy="2729948"/>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0FE7329F-E7B5-1D4A-941E-3C33EBF4A115}"/>
              </a:ext>
            </a:extLst>
          </p:cNvPr>
          <p:cNvCxnSpPr/>
          <p:nvPr/>
        </p:nvCxnSpPr>
        <p:spPr bwMode="auto">
          <a:xfrm>
            <a:off x="6997148" y="1311965"/>
            <a:ext cx="0" cy="267693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10059B8E-8571-4A4A-8ADA-AB0C3E249D83}"/>
              </a:ext>
            </a:extLst>
          </p:cNvPr>
          <p:cNvSpPr/>
          <p:nvPr/>
        </p:nvSpPr>
        <p:spPr bwMode="auto">
          <a:xfrm>
            <a:off x="5613991" y="1292227"/>
            <a:ext cx="701749" cy="2663478"/>
          </a:xfrm>
          <a:prstGeom prst="rect">
            <a:avLst/>
          </a:prstGeom>
          <a:noFill/>
          <a:ln w="28575" cap="flat" cmpd="sng" algn="ctr">
            <a:solidFill>
              <a:schemeClr val="accent1"/>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1293DA4B-8B04-AD43-8325-AF31A0C24E14}"/>
              </a:ext>
            </a:extLst>
          </p:cNvPr>
          <p:cNvSpPr/>
          <p:nvPr/>
        </p:nvSpPr>
        <p:spPr bwMode="auto">
          <a:xfrm>
            <a:off x="2254102" y="6326372"/>
            <a:ext cx="871870" cy="141103"/>
          </a:xfrm>
          <a:prstGeom prst="rect">
            <a:avLst/>
          </a:prstGeom>
          <a:noFill/>
          <a:ln w="38100" cap="flat" cmpd="sng" algn="ctr">
            <a:solidFill>
              <a:schemeClr val="accent1"/>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522213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756DBF6C-680A-A342-BC26-DA1F8C96B210}" type="slidenum">
              <a:rPr lang="en-US" altLang="en-US" sz="1400">
                <a:latin typeface="Times New Roman" charset="0"/>
              </a:rPr>
              <a:pPr>
                <a:spcBef>
                  <a:spcPct val="0"/>
                </a:spcBef>
                <a:buFontTx/>
                <a:buNone/>
              </a:pPr>
              <a:t>85</a:t>
            </a:fld>
            <a:endParaRPr lang="en-US" altLang="en-US" sz="1400">
              <a:latin typeface="Times New Roman" charset="0"/>
            </a:endParaRPr>
          </a:p>
        </p:txBody>
      </p:sp>
      <p:graphicFrame>
        <p:nvGraphicFramePr>
          <p:cNvPr id="31746" name="Object 4"/>
          <p:cNvGraphicFramePr>
            <a:graphicFrameLocks noChangeAspect="1"/>
          </p:cNvGraphicFramePr>
          <p:nvPr/>
        </p:nvGraphicFramePr>
        <p:xfrm>
          <a:off x="4191000" y="2286000"/>
          <a:ext cx="6400800" cy="2297113"/>
        </p:xfrm>
        <a:graphic>
          <a:graphicData uri="http://schemas.openxmlformats.org/presentationml/2006/ole">
            <mc:AlternateContent xmlns:mc="http://schemas.openxmlformats.org/markup-compatibility/2006">
              <mc:Choice xmlns:v="urn:schemas-microsoft-com:vml" Requires="v">
                <p:oleObj spid="_x0000_s212144" name="Picture" r:id="rId3" imgW="4267200" imgH="1485900" progId="Word.Picture.8">
                  <p:embed/>
                </p:oleObj>
              </mc:Choice>
              <mc:Fallback>
                <p:oleObj name="Picture" r:id="rId3" imgW="4267200" imgH="1485900" progId="Word.Picture.8">
                  <p:embed/>
                  <p:pic>
                    <p:nvPicPr>
                      <p:cNvPr id="317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86000"/>
                        <a:ext cx="64008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2578" name="Rectangle 2"/>
          <p:cNvSpPr>
            <a:spLocks noGrp="1" noChangeArrowheads="1"/>
          </p:cNvSpPr>
          <p:nvPr>
            <p:ph type="title"/>
          </p:nvPr>
        </p:nvSpPr>
        <p:spPr>
          <a:xfrm>
            <a:off x="533400" y="228600"/>
            <a:ext cx="7772400" cy="553278"/>
          </a:xfrm>
        </p:spPr>
        <p:txBody>
          <a:bodyPr/>
          <a:lstStyle/>
          <a:p>
            <a:pPr>
              <a:defRPr/>
            </a:pPr>
            <a:r>
              <a:rPr lang="en-US" dirty="0">
                <a:cs typeface="+mj-cs"/>
              </a:rPr>
              <a:t>Longest Prefix Match</a:t>
            </a:r>
          </a:p>
        </p:txBody>
      </p:sp>
      <p:sp>
        <p:nvSpPr>
          <p:cNvPr id="37892" name="Rectangle 3"/>
          <p:cNvSpPr>
            <a:spLocks noGrp="1" noChangeArrowheads="1"/>
          </p:cNvSpPr>
          <p:nvPr>
            <p:ph type="body" idx="1"/>
          </p:nvPr>
        </p:nvSpPr>
        <p:spPr>
          <a:xfrm>
            <a:off x="304800" y="1447800"/>
            <a:ext cx="5029200" cy="1878496"/>
          </a:xfrm>
        </p:spPr>
        <p:txBody>
          <a:bodyPr/>
          <a:lstStyle/>
          <a:p>
            <a:pPr marL="457200" indent="-457200">
              <a:lnSpc>
                <a:spcPct val="80000"/>
              </a:lnSpc>
            </a:pPr>
            <a:r>
              <a:rPr lang="en-US" altLang="en-US" sz="2000" b="1" dirty="0">
                <a:solidFill>
                  <a:srgbClr val="0000FF"/>
                </a:solidFill>
              </a:rPr>
              <a:t>Longest Prefix Match:</a:t>
            </a:r>
            <a:r>
              <a:rPr lang="en-US" altLang="en-US" sz="2000" dirty="0"/>
              <a:t> Search for the routing table entry that has the longest prefix match with the destination IP address. </a:t>
            </a:r>
            <a:r>
              <a:rPr lang="en-US" altLang="en-US" sz="2000" dirty="0">
                <a:solidFill>
                  <a:srgbClr val="FF0000"/>
                </a:solidFill>
              </a:rPr>
              <a:t>WHY?</a:t>
            </a:r>
          </a:p>
          <a:p>
            <a:pPr marL="857250" lvl="1" indent="-457200">
              <a:lnSpc>
                <a:spcPct val="80000"/>
              </a:lnSpc>
            </a:pPr>
            <a:r>
              <a:rPr lang="en-US" altLang="en-US" sz="2000" dirty="0">
                <a:solidFill>
                  <a:srgbClr val="FF0000"/>
                </a:solidFill>
              </a:rPr>
              <a:t>The longer the prefix the closer you are to destination</a:t>
            </a:r>
            <a:r>
              <a:rPr lang="mr-IN" altLang="en-US" sz="2000" dirty="0">
                <a:solidFill>
                  <a:srgbClr val="FF0000"/>
                </a:solidFill>
              </a:rPr>
              <a:t>…</a:t>
            </a:r>
            <a:r>
              <a:rPr lang="en-US" altLang="en-US" sz="2000" dirty="0">
                <a:solidFill>
                  <a:srgbClr val="FF0000"/>
                </a:solidFill>
              </a:rPr>
              <a:t>.</a:t>
            </a:r>
          </a:p>
          <a:p>
            <a:pPr marL="457200" indent="-457200">
              <a:lnSpc>
                <a:spcPct val="80000"/>
              </a:lnSpc>
            </a:pPr>
            <a:endParaRPr lang="en-US" altLang="en-US" sz="2000" dirty="0"/>
          </a:p>
          <a:p>
            <a:pPr marL="0" indent="0">
              <a:lnSpc>
                <a:spcPct val="80000"/>
              </a:lnSpc>
              <a:buNone/>
            </a:pPr>
            <a:endParaRPr lang="en-US" altLang="en-US" sz="2000" dirty="0"/>
          </a:p>
        </p:txBody>
      </p:sp>
      <p:sp>
        <p:nvSpPr>
          <p:cNvPr id="317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30726" name="Line 7"/>
          <p:cNvSpPr>
            <a:spLocks noChangeShapeType="1"/>
          </p:cNvSpPr>
          <p:nvPr/>
        </p:nvSpPr>
        <p:spPr bwMode="auto">
          <a:xfrm>
            <a:off x="7277100" y="1752600"/>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Text Box 8"/>
          <p:cNvSpPr txBox="1">
            <a:spLocks noChangeArrowheads="1"/>
          </p:cNvSpPr>
          <p:nvPr/>
        </p:nvSpPr>
        <p:spPr bwMode="auto">
          <a:xfrm>
            <a:off x="6477000" y="1295400"/>
            <a:ext cx="1724025"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FontTx/>
              <a:buNone/>
            </a:pPr>
            <a:r>
              <a:rPr lang="en-US" altLang="en-US" sz="1900" b="1">
                <a:solidFill>
                  <a:srgbClr val="0000FF"/>
                </a:solidFill>
                <a:latin typeface="Times New Roman" charset="0"/>
              </a:rPr>
              <a:t>128.143.71.21</a:t>
            </a:r>
            <a:endParaRPr lang="en-US" altLang="en-US" sz="4000" b="1">
              <a:latin typeface="Times New Roman" charset="0"/>
            </a:endParaRPr>
          </a:p>
        </p:txBody>
      </p:sp>
      <p:sp>
        <p:nvSpPr>
          <p:cNvPr id="152585" name="Rectangle 9"/>
          <p:cNvSpPr>
            <a:spLocks noChangeArrowheads="1"/>
          </p:cNvSpPr>
          <p:nvPr/>
        </p:nvSpPr>
        <p:spPr bwMode="auto">
          <a:xfrm>
            <a:off x="5867400" y="3200400"/>
            <a:ext cx="3124200" cy="304800"/>
          </a:xfrm>
          <a:prstGeom prst="rect">
            <a:avLst/>
          </a:prstGeom>
          <a:solidFill>
            <a:srgbClr val="FFFF0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30729" name="Text Box 10"/>
          <p:cNvSpPr txBox="1">
            <a:spLocks noChangeArrowheads="1"/>
          </p:cNvSpPr>
          <p:nvPr/>
        </p:nvSpPr>
        <p:spPr bwMode="auto">
          <a:xfrm>
            <a:off x="5715000" y="4876800"/>
            <a:ext cx="3124200" cy="129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900" b="1">
                <a:solidFill>
                  <a:srgbClr val="0000FF"/>
                </a:solidFill>
                <a:latin typeface="Times New Roman" charset="0"/>
              </a:rPr>
              <a:t>The longest prefix match for 128.143.71.21 is for 20 bits with entry 128.143.64.0/20</a:t>
            </a:r>
          </a:p>
          <a:p>
            <a:pPr>
              <a:spcBef>
                <a:spcPct val="0"/>
              </a:spcBef>
              <a:buFontTx/>
              <a:buNone/>
            </a:pPr>
            <a:r>
              <a:rPr lang="en-US" altLang="en-US" sz="1900" b="1">
                <a:solidFill>
                  <a:srgbClr val="0000FF"/>
                </a:solidFill>
                <a:latin typeface="Times New Roman" charset="0"/>
              </a:rPr>
              <a:t>Datagram will be sent to R4</a:t>
            </a:r>
            <a:endParaRPr lang="en-US" altLang="en-US" sz="4000" b="1">
              <a:latin typeface="Times New Roman" charset="0"/>
            </a:endParaRPr>
          </a:p>
        </p:txBody>
      </p:sp>
      <p:sp>
        <p:nvSpPr>
          <p:cNvPr id="30730" name="Line 11"/>
          <p:cNvSpPr>
            <a:spLocks noChangeShapeType="1"/>
          </p:cNvSpPr>
          <p:nvPr/>
        </p:nvSpPr>
        <p:spPr bwMode="auto">
          <a:xfrm>
            <a:off x="7277100" y="4572000"/>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Rectangle 9"/>
          <p:cNvSpPr>
            <a:spLocks noChangeArrowheads="1"/>
          </p:cNvSpPr>
          <p:nvPr/>
        </p:nvSpPr>
        <p:spPr bwMode="auto">
          <a:xfrm>
            <a:off x="5867400" y="3733800"/>
            <a:ext cx="3124200" cy="304800"/>
          </a:xfrm>
          <a:prstGeom prst="rect">
            <a:avLst/>
          </a:prstGeom>
          <a:solidFill>
            <a:schemeClr val="accent1">
              <a:lumMod val="40000"/>
              <a:lumOff val="60000"/>
              <a:alpha val="53999"/>
            </a:schemeClr>
          </a:solidFill>
          <a:ln>
            <a:noFill/>
          </a:ln>
          <a:effectLst/>
          <a:extLst>
            <a:ext uri="{91240B29-F687-4f45-9708-019B960494DF}"/>
            <a:ext uri="{AF507438-7753-43e0-B8FC-AC1667EBCBE1}"/>
          </a:extLst>
        </p:spPr>
        <p:txBody>
          <a:bodyPr wrap="none" anchor="ctr"/>
          <a:lstStyle/>
          <a:p>
            <a:pPr>
              <a:defRPr/>
            </a:pPr>
            <a:endParaRPr lang="en-US">
              <a:ea typeface="ＭＳ Ｐゴシック" charset="0"/>
            </a:endParaRPr>
          </a:p>
        </p:txBody>
      </p:sp>
      <p:sp>
        <p:nvSpPr>
          <p:cNvPr id="2" name="TextBox 1"/>
          <p:cNvSpPr txBox="1">
            <a:spLocks noChangeArrowheads="1"/>
          </p:cNvSpPr>
          <p:nvPr/>
        </p:nvSpPr>
        <p:spPr bwMode="auto">
          <a:xfrm>
            <a:off x="5715000" y="6096000"/>
            <a:ext cx="310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b="1">
                <a:solidFill>
                  <a:srgbClr val="FF0000"/>
                </a:solidFill>
                <a:latin typeface="Times New Roman" charset="0"/>
              </a:rPr>
              <a:t>Matches but prefix 16 &lt; 20</a:t>
            </a:r>
          </a:p>
        </p:txBody>
      </p:sp>
      <p:pic>
        <p:nvPicPr>
          <p:cNvPr id="14" name="Picture 95" descr="underline_base">
            <a:extLst>
              <a:ext uri="{FF2B5EF4-FFF2-40B4-BE49-F238E27FC236}">
                <a16:creationId xmlns:a16="http://schemas.microsoft.com/office/drawing/2014/main" id="{996B5E38-469F-DC4D-B3F2-A8E697349F3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848140"/>
            <a:ext cx="4982817" cy="13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EB0AE57-E4A6-004D-B28B-48C84213F4DF}"/>
              </a:ext>
            </a:extLst>
          </p:cNvPr>
          <p:cNvSpPr txBox="1"/>
          <p:nvPr/>
        </p:nvSpPr>
        <p:spPr>
          <a:xfrm>
            <a:off x="781878" y="3246783"/>
            <a:ext cx="4365298" cy="3028521"/>
          </a:xfrm>
          <a:prstGeom prst="rect">
            <a:avLst/>
          </a:prstGeom>
          <a:noFill/>
        </p:spPr>
        <p:txBody>
          <a:bodyPr wrap="none" rtlCol="0">
            <a:spAutoFit/>
          </a:bodyPr>
          <a:lstStyle/>
          <a:p>
            <a:pPr marL="457200" indent="-457200">
              <a:lnSpc>
                <a:spcPct val="80000"/>
              </a:lnSpc>
            </a:pPr>
            <a:endParaRPr lang="en-US" altLang="en-US" dirty="0"/>
          </a:p>
          <a:p>
            <a:pPr marL="0" indent="0">
              <a:lnSpc>
                <a:spcPct val="80000"/>
              </a:lnSpc>
              <a:buNone/>
            </a:pPr>
            <a:endParaRPr lang="en-US" altLang="en-US" dirty="0"/>
          </a:p>
          <a:p>
            <a:pPr marL="457200" indent="-457200">
              <a:lnSpc>
                <a:spcPct val="80000"/>
              </a:lnSpc>
              <a:buFontTx/>
              <a:buAutoNum type="arabicPeriod"/>
            </a:pPr>
            <a:r>
              <a:rPr lang="en-US" altLang="en-US" dirty="0"/>
              <a:t>Search for a match on all 32 bits</a:t>
            </a:r>
          </a:p>
          <a:p>
            <a:pPr marL="457200" indent="-457200">
              <a:lnSpc>
                <a:spcPct val="80000"/>
              </a:lnSpc>
              <a:buFontTx/>
              <a:buAutoNum type="arabicPeriod"/>
            </a:pPr>
            <a:r>
              <a:rPr lang="en-US" altLang="en-US" dirty="0"/>
              <a:t>Search for a match for 31 bits</a:t>
            </a:r>
          </a:p>
          <a:p>
            <a:pPr marL="457200" indent="-457200">
              <a:lnSpc>
                <a:spcPct val="80000"/>
              </a:lnSpc>
              <a:buFontTx/>
              <a:buNone/>
            </a:pPr>
            <a:r>
              <a:rPr lang="en-US" altLang="en-US" dirty="0"/>
              <a:t>       …..</a:t>
            </a:r>
          </a:p>
          <a:p>
            <a:pPr marL="457200" indent="-457200">
              <a:lnSpc>
                <a:spcPct val="80000"/>
              </a:lnSpc>
              <a:buFontTx/>
              <a:buNone/>
            </a:pPr>
            <a:r>
              <a:rPr lang="en-US" altLang="en-US" dirty="0"/>
              <a:t>32.	Search for a match on 0 bits</a:t>
            </a:r>
          </a:p>
          <a:p>
            <a:pPr marL="457200" indent="-457200">
              <a:lnSpc>
                <a:spcPct val="80000"/>
              </a:lnSpc>
              <a:buFontTx/>
              <a:buAutoNum type="arabicPeriod"/>
            </a:pPr>
            <a:endParaRPr lang="en-US" altLang="en-US" dirty="0"/>
          </a:p>
          <a:p>
            <a:pPr marL="457200" indent="-457200">
              <a:lnSpc>
                <a:spcPct val="80000"/>
              </a:lnSpc>
              <a:buFontTx/>
              <a:buAutoNum type="arabicPeriod"/>
            </a:pPr>
            <a:endParaRPr lang="en-US" altLang="en-US" dirty="0"/>
          </a:p>
          <a:p>
            <a:pPr marL="457200" indent="-457200">
              <a:lnSpc>
                <a:spcPct val="80000"/>
              </a:lnSpc>
              <a:buFontTx/>
              <a:buNone/>
            </a:pPr>
            <a:r>
              <a:rPr lang="en-US" altLang="en-US" dirty="0"/>
              <a:t>Host route</a:t>
            </a:r>
            <a:br>
              <a:rPr lang="en-US" altLang="en-US" dirty="0"/>
            </a:br>
            <a:r>
              <a:rPr lang="en-US" altLang="en-US" dirty="0">
                <a:sym typeface="Wingdings" charset="2"/>
              </a:rPr>
              <a:t>  </a:t>
            </a:r>
            <a:r>
              <a:rPr lang="en-US" altLang="en-US" dirty="0"/>
              <a:t>32-bit prefix match</a:t>
            </a:r>
          </a:p>
          <a:p>
            <a:pPr marL="457200" indent="-457200">
              <a:lnSpc>
                <a:spcPct val="80000"/>
              </a:lnSpc>
              <a:buFontTx/>
              <a:buNone/>
            </a:pPr>
            <a:r>
              <a:rPr lang="en-US" altLang="en-US" dirty="0"/>
              <a:t>Default route is represented as 0.0.0.0/0 </a:t>
            </a:r>
            <a:br>
              <a:rPr lang="en-US" altLang="en-US" dirty="0"/>
            </a:br>
            <a:r>
              <a:rPr lang="en-US" altLang="en-US" dirty="0">
                <a:sym typeface="Wingdings" charset="2"/>
              </a:rPr>
              <a:t>  0-bit prefix match</a:t>
            </a:r>
          </a:p>
          <a:p>
            <a:endParaRPr lang="en-US" dirty="0"/>
          </a:p>
        </p:txBody>
      </p:sp>
    </p:spTree>
    <p:extLst>
      <p:ext uri="{BB962C8B-B14F-4D97-AF65-F5344CB8AC3E}">
        <p14:creationId xmlns:p14="http://schemas.microsoft.com/office/powerpoint/2010/main" val="786341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25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152585" grpId="0" animBg="1"/>
      <p:bldP spid="30730" grpId="0" animBg="1"/>
      <p:bldP spid="12" grpId="0" animBg="1"/>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27"/>
          <p:cNvSpPr/>
          <p:nvPr/>
        </p:nvSpPr>
        <p:spPr bwMode="auto">
          <a:xfrm>
            <a:off x="2209800" y="3810000"/>
            <a:ext cx="1606826"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10.2.1.0</a:t>
            </a:r>
          </a:p>
        </p:txBody>
      </p:sp>
      <p:sp>
        <p:nvSpPr>
          <p:cNvPr id="32769" name="Title 1"/>
          <p:cNvSpPr>
            <a:spLocks noGrp="1"/>
          </p:cNvSpPr>
          <p:nvPr>
            <p:ph type="title"/>
          </p:nvPr>
        </p:nvSpPr>
        <p:spPr>
          <a:xfrm>
            <a:off x="132521" y="92765"/>
            <a:ext cx="6732105" cy="858078"/>
          </a:xfrm>
        </p:spPr>
        <p:txBody>
          <a:bodyPr/>
          <a:lstStyle/>
          <a:p>
            <a:r>
              <a:rPr lang="en-US" altLang="en-US" dirty="0"/>
              <a:t>Forwarding to an interface</a:t>
            </a:r>
          </a:p>
        </p:txBody>
      </p:sp>
      <p:sp>
        <p:nvSpPr>
          <p:cNvPr id="3277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07AED53-2D23-0E48-8C74-81318D71815E}" type="slidenum">
              <a:rPr lang="en-US" altLang="en-US" sz="1400">
                <a:latin typeface="Times New Roman" charset="0"/>
              </a:rPr>
              <a:pPr>
                <a:spcBef>
                  <a:spcPct val="0"/>
                </a:spcBef>
                <a:buFontTx/>
                <a:buNone/>
              </a:pPr>
              <a:t>86</a:t>
            </a:fld>
            <a:endParaRPr lang="en-US" altLang="en-US" sz="1400">
              <a:latin typeface="Times New Roman" charset="0"/>
            </a:endParaRPr>
          </a:p>
        </p:txBody>
      </p:sp>
      <p:pic>
        <p:nvPicPr>
          <p:cNvPr id="3277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43200"/>
            <a:ext cx="8207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72" name="Straight Arrow Connector 7"/>
          <p:cNvCxnSpPr>
            <a:cxnSpLocks noChangeShapeType="1"/>
          </p:cNvCxnSpPr>
          <p:nvPr/>
        </p:nvCxnSpPr>
        <p:spPr bwMode="auto">
          <a:xfrm flipH="1" flipV="1">
            <a:off x="2971800" y="1828800"/>
            <a:ext cx="28575" cy="9144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773" name="Straight Arrow Connector 9"/>
          <p:cNvCxnSpPr>
            <a:cxnSpLocks noChangeShapeType="1"/>
          </p:cNvCxnSpPr>
          <p:nvPr/>
        </p:nvCxnSpPr>
        <p:spPr bwMode="auto">
          <a:xfrm flipV="1">
            <a:off x="3276600" y="2971800"/>
            <a:ext cx="931863" cy="444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774" name="Straight Arrow Connector 11"/>
          <p:cNvCxnSpPr>
            <a:cxnSpLocks noChangeShapeType="1"/>
          </p:cNvCxnSpPr>
          <p:nvPr/>
        </p:nvCxnSpPr>
        <p:spPr bwMode="auto">
          <a:xfrm flipH="1">
            <a:off x="914400" y="2971800"/>
            <a:ext cx="18288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775" name="Straight Arrow Connector 13"/>
          <p:cNvCxnSpPr>
            <a:cxnSpLocks noChangeShapeType="1"/>
          </p:cNvCxnSpPr>
          <p:nvPr/>
        </p:nvCxnSpPr>
        <p:spPr bwMode="auto">
          <a:xfrm flipH="1">
            <a:off x="2971800" y="3124200"/>
            <a:ext cx="28575" cy="6731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2777" name="TextBox 15"/>
          <p:cNvSpPr txBox="1">
            <a:spLocks noChangeArrowheads="1"/>
          </p:cNvSpPr>
          <p:nvPr/>
        </p:nvSpPr>
        <p:spPr bwMode="auto">
          <a:xfrm>
            <a:off x="3048000" y="205740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latin typeface="Times New Roman" charset="0"/>
              </a:rPr>
              <a:t>?</a:t>
            </a:r>
          </a:p>
        </p:txBody>
      </p:sp>
      <p:sp>
        <p:nvSpPr>
          <p:cNvPr id="32778" name="TextBox 18"/>
          <p:cNvSpPr txBox="1">
            <a:spLocks noChangeArrowheads="1"/>
          </p:cNvSpPr>
          <p:nvPr/>
        </p:nvSpPr>
        <p:spPr bwMode="auto">
          <a:xfrm>
            <a:off x="3657600" y="297180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latin typeface="Times New Roman" charset="0"/>
              </a:rPr>
              <a:t>?</a:t>
            </a:r>
          </a:p>
        </p:txBody>
      </p:sp>
      <p:sp>
        <p:nvSpPr>
          <p:cNvPr id="32779" name="TextBox 19"/>
          <p:cNvSpPr txBox="1">
            <a:spLocks noChangeArrowheads="1"/>
          </p:cNvSpPr>
          <p:nvPr/>
        </p:nvSpPr>
        <p:spPr bwMode="auto">
          <a:xfrm>
            <a:off x="3048000" y="3276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latin typeface="Times New Roman" charset="0"/>
              </a:rPr>
              <a:t>?</a:t>
            </a:r>
          </a:p>
        </p:txBody>
      </p:sp>
      <p:graphicFrame>
        <p:nvGraphicFramePr>
          <p:cNvPr id="21" name="Group 58"/>
          <p:cNvGraphicFramePr>
            <a:graphicFrameLocks/>
          </p:cNvGraphicFramePr>
          <p:nvPr>
            <p:extLst>
              <p:ext uri="{D42A27DB-BD31-4B8C-83A1-F6EECF244321}">
                <p14:modId xmlns:p14="http://schemas.microsoft.com/office/powerpoint/2010/main" val="145471778"/>
              </p:ext>
            </p:extLst>
          </p:nvPr>
        </p:nvGraphicFramePr>
        <p:xfrm>
          <a:off x="5486400" y="4038600"/>
          <a:ext cx="3505200" cy="2292432"/>
        </p:xfrm>
        <a:graphic>
          <a:graphicData uri="http://schemas.openxmlformats.org/drawingml/2006/table">
            <a:tbl>
              <a:tblPr/>
              <a:tblGrid>
                <a:gridCol w="220662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tblGrid>
              <a:tr h="555186">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dirty="0">
                          <a:ln>
                            <a:noFill/>
                          </a:ln>
                          <a:solidFill>
                            <a:schemeClr val="tx1"/>
                          </a:solidFill>
                          <a:effectLst/>
                          <a:latin typeface="Times New Roman" charset="0"/>
                          <a:ea typeface="ＭＳ Ｐゴシック" charset="-128"/>
                        </a:rPr>
                        <a:t>Destination</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a:ln>
                            <a:noFill/>
                          </a:ln>
                          <a:solidFill>
                            <a:schemeClr val="tx1"/>
                          </a:solidFill>
                          <a:effectLst/>
                          <a:latin typeface="Times New Roman" charset="0"/>
                          <a:ea typeface="ＭＳ Ｐゴシック" charset="-128"/>
                        </a:rPr>
                        <a:t>Next Hop</a:t>
                      </a:r>
                      <a:endParaRPr kumimoji="0" lang="en-US" altLang="en-US" sz="3200" b="0" i="0" u="none" strike="noStrike" cap="none" normalizeH="0" baseline="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737164">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20.2.1.0/28</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10.4.2.0/24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10.1.2.0/24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10.2.1.0/24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10.3.1.0/24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20.1.0.0/16</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eth0</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ser0</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R4</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eth1</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eth2 </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R4</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2791" name="TextBox 21"/>
          <p:cNvSpPr txBox="1">
            <a:spLocks noChangeArrowheads="1"/>
          </p:cNvSpPr>
          <p:nvPr/>
        </p:nvSpPr>
        <p:spPr bwMode="auto">
          <a:xfrm>
            <a:off x="1371600" y="1981200"/>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dirty="0">
                <a:latin typeface="Times New Roman" charset="0"/>
              </a:rPr>
              <a:t>IP </a:t>
            </a:r>
            <a:r>
              <a:rPr lang="en-US" altLang="en-US" sz="1400" dirty="0" err="1">
                <a:latin typeface="Times New Roman" charset="0"/>
              </a:rPr>
              <a:t>Dest</a:t>
            </a:r>
            <a:r>
              <a:rPr lang="en-US" altLang="en-US" sz="1400" dirty="0">
                <a:latin typeface="Times New Roman" charset="0"/>
              </a:rPr>
              <a:t>:</a:t>
            </a:r>
          </a:p>
          <a:p>
            <a:pPr>
              <a:spcBef>
                <a:spcPct val="0"/>
              </a:spcBef>
              <a:buFontTx/>
              <a:buNone/>
            </a:pPr>
            <a:r>
              <a:rPr lang="en-US" altLang="en-US" sz="1400" dirty="0">
                <a:solidFill>
                  <a:srgbClr val="C00000"/>
                </a:solidFill>
                <a:latin typeface="Times New Roman" charset="0"/>
              </a:rPr>
              <a:t>10.2.1.55</a:t>
            </a:r>
          </a:p>
        </p:txBody>
      </p:sp>
      <p:cxnSp>
        <p:nvCxnSpPr>
          <p:cNvPr id="32792" name="Straight Arrow Connector 23"/>
          <p:cNvCxnSpPr>
            <a:cxnSpLocks noChangeShapeType="1"/>
          </p:cNvCxnSpPr>
          <p:nvPr/>
        </p:nvCxnSpPr>
        <p:spPr bwMode="auto">
          <a:xfrm flipV="1">
            <a:off x="3276600" y="2133600"/>
            <a:ext cx="1066800" cy="6858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2793" name="TextBox 24"/>
          <p:cNvSpPr txBox="1">
            <a:spLocks noChangeArrowheads="1"/>
          </p:cNvSpPr>
          <p:nvPr/>
        </p:nvSpPr>
        <p:spPr bwMode="auto">
          <a:xfrm>
            <a:off x="3810000" y="198120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latin typeface="Times New Roman" charset="0"/>
              </a:rPr>
              <a:t>?</a:t>
            </a:r>
          </a:p>
        </p:txBody>
      </p:sp>
      <p:sp>
        <p:nvSpPr>
          <p:cNvPr id="26" name="Cloud 25"/>
          <p:cNvSpPr/>
          <p:nvPr/>
        </p:nvSpPr>
        <p:spPr bwMode="auto">
          <a:xfrm>
            <a:off x="2438400" y="1447800"/>
            <a:ext cx="1537252"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20.2.1.0</a:t>
            </a:r>
          </a:p>
        </p:txBody>
      </p:sp>
      <p:sp>
        <p:nvSpPr>
          <p:cNvPr id="27" name="Cloud 26"/>
          <p:cNvSpPr/>
          <p:nvPr/>
        </p:nvSpPr>
        <p:spPr bwMode="auto">
          <a:xfrm>
            <a:off x="4190999" y="2743200"/>
            <a:ext cx="1560443"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10.3.1.0</a:t>
            </a:r>
          </a:p>
        </p:txBody>
      </p:sp>
      <p:sp>
        <p:nvSpPr>
          <p:cNvPr id="31" name="Cloud 30"/>
          <p:cNvSpPr/>
          <p:nvPr/>
        </p:nvSpPr>
        <p:spPr bwMode="auto">
          <a:xfrm>
            <a:off x="4343400" y="1905000"/>
            <a:ext cx="1461052"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10.4.2.0</a:t>
            </a:r>
          </a:p>
        </p:txBody>
      </p:sp>
      <p:sp>
        <p:nvSpPr>
          <p:cNvPr id="45" name="TextBox 44"/>
          <p:cNvSpPr txBox="1">
            <a:spLocks noChangeArrowheads="1"/>
          </p:cNvSpPr>
          <p:nvPr/>
        </p:nvSpPr>
        <p:spPr bwMode="auto">
          <a:xfrm>
            <a:off x="838200" y="4343400"/>
            <a:ext cx="25796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dirty="0">
                <a:solidFill>
                  <a:srgbClr val="C00000"/>
                </a:solidFill>
                <a:latin typeface="Times New Roman" charset="0"/>
              </a:rPr>
              <a:t>10.2.1.55</a:t>
            </a:r>
            <a:r>
              <a:rPr lang="en-US" altLang="en-US" sz="2000" dirty="0">
                <a:latin typeface="Times New Roman" charset="0"/>
              </a:rPr>
              <a:t>/28 = 20.2.1.0</a:t>
            </a:r>
          </a:p>
          <a:p>
            <a:pPr>
              <a:spcBef>
                <a:spcPct val="0"/>
              </a:spcBef>
              <a:buFontTx/>
              <a:buNone/>
            </a:pPr>
            <a:r>
              <a:rPr lang="en-US" altLang="en-US" sz="2000" dirty="0">
                <a:solidFill>
                  <a:srgbClr val="C00000"/>
                </a:solidFill>
                <a:latin typeface="Times New Roman" charset="0"/>
              </a:rPr>
              <a:t>10.2.1.55</a:t>
            </a:r>
            <a:r>
              <a:rPr lang="en-US" altLang="en-US" sz="2000" dirty="0">
                <a:latin typeface="Times New Roman" charset="0"/>
              </a:rPr>
              <a:t>/24 = 10.4.2.0</a:t>
            </a:r>
          </a:p>
          <a:p>
            <a:pPr>
              <a:spcBef>
                <a:spcPct val="0"/>
              </a:spcBef>
              <a:buFontTx/>
              <a:buNone/>
            </a:pPr>
            <a:r>
              <a:rPr lang="en-US" altLang="en-US" sz="2000" dirty="0">
                <a:solidFill>
                  <a:srgbClr val="C00000"/>
                </a:solidFill>
                <a:latin typeface="Times New Roman" charset="0"/>
              </a:rPr>
              <a:t>10.2.1.55</a:t>
            </a:r>
            <a:r>
              <a:rPr lang="en-US" altLang="en-US" sz="2000" dirty="0">
                <a:latin typeface="Times New Roman" charset="0"/>
              </a:rPr>
              <a:t>/24 = 10.1.2.0</a:t>
            </a:r>
          </a:p>
          <a:p>
            <a:pPr>
              <a:spcBef>
                <a:spcPct val="0"/>
              </a:spcBef>
              <a:buFontTx/>
              <a:buNone/>
            </a:pPr>
            <a:r>
              <a:rPr lang="en-US" altLang="en-US" sz="2000" dirty="0">
                <a:solidFill>
                  <a:srgbClr val="C00000"/>
                </a:solidFill>
                <a:latin typeface="Times New Roman" charset="0"/>
              </a:rPr>
              <a:t>10.2.1.55</a:t>
            </a:r>
            <a:r>
              <a:rPr lang="en-US" altLang="en-US" sz="2000" dirty="0">
                <a:latin typeface="Times New Roman" charset="0"/>
              </a:rPr>
              <a:t>/24=10.2.1.0</a:t>
            </a:r>
          </a:p>
        </p:txBody>
      </p:sp>
      <p:cxnSp>
        <p:nvCxnSpPr>
          <p:cNvPr id="47" name="Straight Arrow Connector 46"/>
          <p:cNvCxnSpPr>
            <a:cxnSpLocks noChangeShapeType="1"/>
          </p:cNvCxnSpPr>
          <p:nvPr/>
        </p:nvCxnSpPr>
        <p:spPr bwMode="auto">
          <a:xfrm>
            <a:off x="3276600" y="5486400"/>
            <a:ext cx="2362200" cy="1524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flipH="1" flipV="1">
            <a:off x="3124200" y="4191000"/>
            <a:ext cx="2590800" cy="13716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3585" name="Straight Connector 52"/>
          <p:cNvCxnSpPr>
            <a:cxnSpLocks noChangeShapeType="1"/>
          </p:cNvCxnSpPr>
          <p:nvPr/>
        </p:nvCxnSpPr>
        <p:spPr bwMode="auto">
          <a:xfrm flipH="1">
            <a:off x="2286000" y="44196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586" name="Straight Connector 53"/>
          <p:cNvCxnSpPr>
            <a:cxnSpLocks noChangeShapeType="1"/>
          </p:cNvCxnSpPr>
          <p:nvPr/>
        </p:nvCxnSpPr>
        <p:spPr bwMode="auto">
          <a:xfrm flipH="1">
            <a:off x="2286000" y="47244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587" name="Straight Connector 54"/>
          <p:cNvCxnSpPr>
            <a:cxnSpLocks noChangeShapeType="1"/>
          </p:cNvCxnSpPr>
          <p:nvPr/>
        </p:nvCxnSpPr>
        <p:spPr bwMode="auto">
          <a:xfrm flipH="1">
            <a:off x="2286000" y="50292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32804"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8207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805" name="Straight Arrow Connector 36"/>
          <p:cNvCxnSpPr>
            <a:cxnSpLocks noChangeShapeType="1"/>
            <a:stCxn id="32804" idx="0"/>
          </p:cNvCxnSpPr>
          <p:nvPr/>
        </p:nvCxnSpPr>
        <p:spPr bwMode="auto">
          <a:xfrm flipV="1">
            <a:off x="6962775" y="1524000"/>
            <a:ext cx="428625" cy="2286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806" name="Straight Arrow Connector 38"/>
          <p:cNvCxnSpPr>
            <a:cxnSpLocks noChangeShapeType="1"/>
          </p:cNvCxnSpPr>
          <p:nvPr/>
        </p:nvCxnSpPr>
        <p:spPr bwMode="auto">
          <a:xfrm>
            <a:off x="7239000" y="1981200"/>
            <a:ext cx="855663" cy="2603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807" name="Straight Arrow Connector 40"/>
          <p:cNvCxnSpPr>
            <a:cxnSpLocks noChangeShapeType="1"/>
          </p:cNvCxnSpPr>
          <p:nvPr/>
        </p:nvCxnSpPr>
        <p:spPr bwMode="auto">
          <a:xfrm flipH="1">
            <a:off x="6629400" y="2133600"/>
            <a:ext cx="381000" cy="6096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2808" name="TextBox 61"/>
          <p:cNvSpPr txBox="1">
            <a:spLocks noChangeArrowheads="1"/>
          </p:cNvSpPr>
          <p:nvPr/>
        </p:nvSpPr>
        <p:spPr bwMode="auto">
          <a:xfrm>
            <a:off x="7315200" y="1752600"/>
            <a:ext cx="857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128.5.2.1</a:t>
            </a:r>
          </a:p>
        </p:txBody>
      </p:sp>
      <p:cxnSp>
        <p:nvCxnSpPr>
          <p:cNvPr id="32809" name="Straight Arrow Connector 34"/>
          <p:cNvCxnSpPr>
            <a:cxnSpLocks noChangeShapeType="1"/>
            <a:stCxn id="31" idx="0"/>
          </p:cNvCxnSpPr>
          <p:nvPr/>
        </p:nvCxnSpPr>
        <p:spPr bwMode="auto">
          <a:xfrm flipV="1">
            <a:off x="5803234" y="2057400"/>
            <a:ext cx="902366" cy="381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2810" name="TextBox 41"/>
          <p:cNvSpPr txBox="1">
            <a:spLocks noChangeArrowheads="1"/>
          </p:cNvSpPr>
          <p:nvPr/>
        </p:nvSpPr>
        <p:spPr bwMode="auto">
          <a:xfrm>
            <a:off x="6019800" y="2057400"/>
            <a:ext cx="768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10.4.2.2</a:t>
            </a:r>
          </a:p>
        </p:txBody>
      </p:sp>
      <p:sp>
        <p:nvSpPr>
          <p:cNvPr id="32811" name="TextBox 65"/>
          <p:cNvSpPr txBox="1">
            <a:spLocks noChangeArrowheads="1"/>
          </p:cNvSpPr>
          <p:nvPr/>
        </p:nvSpPr>
        <p:spPr bwMode="auto">
          <a:xfrm>
            <a:off x="6858000" y="2209800"/>
            <a:ext cx="94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136.4.33.2</a:t>
            </a:r>
          </a:p>
        </p:txBody>
      </p:sp>
      <p:sp>
        <p:nvSpPr>
          <p:cNvPr id="32812" name="TextBox 31"/>
          <p:cNvSpPr txBox="1">
            <a:spLocks noChangeArrowheads="1"/>
          </p:cNvSpPr>
          <p:nvPr/>
        </p:nvSpPr>
        <p:spPr bwMode="auto">
          <a:xfrm>
            <a:off x="6324600" y="15240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latin typeface="Times New Roman" charset="0"/>
              </a:rPr>
              <a:t>R4</a:t>
            </a:r>
          </a:p>
        </p:txBody>
      </p:sp>
      <p:sp>
        <p:nvSpPr>
          <p:cNvPr id="70" name="Cloud 69"/>
          <p:cNvSpPr/>
          <p:nvPr/>
        </p:nvSpPr>
        <p:spPr bwMode="auto">
          <a:xfrm>
            <a:off x="8077200" y="2057400"/>
            <a:ext cx="7620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sp>
        <p:nvSpPr>
          <p:cNvPr id="71" name="Cloud 70"/>
          <p:cNvSpPr/>
          <p:nvPr/>
        </p:nvSpPr>
        <p:spPr bwMode="auto">
          <a:xfrm>
            <a:off x="7315200" y="1219200"/>
            <a:ext cx="7620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sp>
        <p:nvSpPr>
          <p:cNvPr id="72" name="Cloud 71"/>
          <p:cNvSpPr/>
          <p:nvPr/>
        </p:nvSpPr>
        <p:spPr bwMode="auto">
          <a:xfrm>
            <a:off x="6324600" y="2743200"/>
            <a:ext cx="7620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sp>
        <p:nvSpPr>
          <p:cNvPr id="73" name="Cloud 72"/>
          <p:cNvSpPr/>
          <p:nvPr/>
        </p:nvSpPr>
        <p:spPr bwMode="auto">
          <a:xfrm>
            <a:off x="152400" y="2819400"/>
            <a:ext cx="7620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sp>
        <p:nvSpPr>
          <p:cNvPr id="75" name="TextBox 74"/>
          <p:cNvSpPr txBox="1">
            <a:spLocks noChangeArrowheads="1"/>
          </p:cNvSpPr>
          <p:nvPr/>
        </p:nvSpPr>
        <p:spPr bwMode="auto">
          <a:xfrm>
            <a:off x="2368827" y="3137452"/>
            <a:ext cx="556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latin typeface="+mn-lt"/>
              </a:rPr>
              <a:t>eth1</a:t>
            </a:r>
          </a:p>
        </p:txBody>
      </p:sp>
      <p:pic>
        <p:nvPicPr>
          <p:cNvPr id="32818" name="Picture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819" name="Straight Arrow Connector 77"/>
          <p:cNvCxnSpPr>
            <a:cxnSpLocks noChangeShapeType="1"/>
            <a:stCxn id="73" idx="3"/>
          </p:cNvCxnSpPr>
          <p:nvPr/>
        </p:nvCxnSpPr>
        <p:spPr bwMode="auto">
          <a:xfrm flipV="1">
            <a:off x="533400" y="2590800"/>
            <a:ext cx="0" cy="2508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 name="Straight Arrow Connector 2"/>
          <p:cNvCxnSpPr>
            <a:cxnSpLocks noChangeShapeType="1"/>
          </p:cNvCxnSpPr>
          <p:nvPr/>
        </p:nvCxnSpPr>
        <p:spPr bwMode="auto">
          <a:xfrm>
            <a:off x="3379304" y="4611757"/>
            <a:ext cx="2259496" cy="16661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392557" y="4850296"/>
            <a:ext cx="2246243" cy="17890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3405809" y="5181600"/>
            <a:ext cx="2232991" cy="1587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46" name="Picture 95" descr="underline_base">
            <a:extLst>
              <a:ext uri="{FF2B5EF4-FFF2-40B4-BE49-F238E27FC236}">
                <a16:creationId xmlns:a16="http://schemas.microsoft.com/office/drawing/2014/main" id="{6C19A7DE-A876-B14E-A797-2ADBDFD870E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78" y="874644"/>
            <a:ext cx="6533322" cy="2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4674D97-E5A7-E54B-929F-A63533DB669F}"/>
              </a:ext>
            </a:extLst>
          </p:cNvPr>
          <p:cNvSpPr txBox="1"/>
          <p:nvPr/>
        </p:nvSpPr>
        <p:spPr>
          <a:xfrm>
            <a:off x="2491408" y="2385392"/>
            <a:ext cx="556563" cy="338554"/>
          </a:xfrm>
          <a:prstGeom prst="rect">
            <a:avLst/>
          </a:prstGeom>
          <a:noFill/>
        </p:spPr>
        <p:txBody>
          <a:bodyPr wrap="none" rtlCol="0">
            <a:spAutoFit/>
          </a:bodyPr>
          <a:lstStyle/>
          <a:p>
            <a:r>
              <a:rPr lang="en-US" sz="1600" dirty="0">
                <a:latin typeface="+mn-lt"/>
              </a:rPr>
              <a:t>eth0</a:t>
            </a:r>
          </a:p>
        </p:txBody>
      </p:sp>
      <p:sp>
        <p:nvSpPr>
          <p:cNvPr id="49" name="TextBox 48">
            <a:extLst>
              <a:ext uri="{FF2B5EF4-FFF2-40B4-BE49-F238E27FC236}">
                <a16:creationId xmlns:a16="http://schemas.microsoft.com/office/drawing/2014/main" id="{95D47EAC-9F70-4B43-87C5-26E587F6374F}"/>
              </a:ext>
            </a:extLst>
          </p:cNvPr>
          <p:cNvSpPr txBox="1"/>
          <p:nvPr/>
        </p:nvSpPr>
        <p:spPr>
          <a:xfrm>
            <a:off x="3173895" y="2961860"/>
            <a:ext cx="556563" cy="338554"/>
          </a:xfrm>
          <a:prstGeom prst="rect">
            <a:avLst/>
          </a:prstGeom>
          <a:noFill/>
        </p:spPr>
        <p:txBody>
          <a:bodyPr wrap="none" rtlCol="0">
            <a:spAutoFit/>
          </a:bodyPr>
          <a:lstStyle/>
          <a:p>
            <a:r>
              <a:rPr lang="en-US" sz="1600" dirty="0">
                <a:latin typeface="+mn-lt"/>
              </a:rPr>
              <a:t>eth2</a:t>
            </a:r>
          </a:p>
        </p:txBody>
      </p:sp>
      <p:sp>
        <p:nvSpPr>
          <p:cNvPr id="51" name="TextBox 50">
            <a:extLst>
              <a:ext uri="{FF2B5EF4-FFF2-40B4-BE49-F238E27FC236}">
                <a16:creationId xmlns:a16="http://schemas.microsoft.com/office/drawing/2014/main" id="{19C769E1-4442-BA4D-82BE-88691A90427F}"/>
              </a:ext>
            </a:extLst>
          </p:cNvPr>
          <p:cNvSpPr txBox="1"/>
          <p:nvPr/>
        </p:nvSpPr>
        <p:spPr>
          <a:xfrm>
            <a:off x="3412434" y="2564296"/>
            <a:ext cx="545342" cy="338554"/>
          </a:xfrm>
          <a:prstGeom prst="rect">
            <a:avLst/>
          </a:prstGeom>
          <a:noFill/>
        </p:spPr>
        <p:txBody>
          <a:bodyPr wrap="none" rtlCol="0">
            <a:spAutoFit/>
          </a:bodyPr>
          <a:lstStyle/>
          <a:p>
            <a:r>
              <a:rPr lang="en-US" sz="1600" dirty="0">
                <a:latin typeface="+mn-lt"/>
              </a:rPr>
              <a:t>ser0</a:t>
            </a:r>
          </a:p>
        </p:txBody>
      </p:sp>
      <p:sp>
        <p:nvSpPr>
          <p:cNvPr id="15" name="Rectangle 14"/>
          <p:cNvSpPr>
            <a:spLocks noChangeArrowheads="1"/>
          </p:cNvSpPr>
          <p:nvPr/>
        </p:nvSpPr>
        <p:spPr bwMode="auto">
          <a:xfrm>
            <a:off x="1371600" y="2514600"/>
            <a:ext cx="990600" cy="304800"/>
          </a:xfrm>
          <a:prstGeom prst="rect">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Times New Roman" charset="0"/>
              </a:rPr>
              <a:t>Datagram</a:t>
            </a:r>
          </a:p>
        </p:txBody>
      </p:sp>
      <p:cxnSp>
        <p:nvCxnSpPr>
          <p:cNvPr id="10" name="Straight Arrow Connector 9">
            <a:extLst>
              <a:ext uri="{FF2B5EF4-FFF2-40B4-BE49-F238E27FC236}">
                <a16:creationId xmlns:a16="http://schemas.microsoft.com/office/drawing/2014/main" id="{F7A6D6DE-F7CE-E14E-9104-769AC11F8A74}"/>
              </a:ext>
            </a:extLst>
          </p:cNvPr>
          <p:cNvCxnSpPr/>
          <p:nvPr/>
        </p:nvCxnSpPr>
        <p:spPr bwMode="auto">
          <a:xfrm>
            <a:off x="6930887" y="5605670"/>
            <a:ext cx="92765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90472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58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2000" fill="hold"/>
                                        <p:tgtEl>
                                          <p:spTgt spid="75">
                                            <p:txEl>
                                              <p:pRg st="0" end="0"/>
                                            </p:txEl>
                                          </p:spTgt>
                                        </p:tgtEl>
                                      </p:cBhvr>
                                      <p:by x="200000" y="200000"/>
                                    </p:animScale>
                                  </p:childTnLst>
                                  <p:subTnLst>
                                    <p:set>
                                      <p:cBhvr override="childStyle">
                                        <p:cTn dur="1" fill="hold" display="0" masterRel="nextClick" afterEffect="1"/>
                                        <p:tgtEl>
                                          <p:spTgt spid="75">
                                            <p:txEl>
                                              <p:pRg st="0" end="0"/>
                                            </p:txEl>
                                          </p:spTgt>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50" presetClass="path" presetSubtype="0" accel="50000" decel="50000" fill="hold" grpId="0" nodeType="clickEffect">
                                  <p:stCondLst>
                                    <p:cond delay="0"/>
                                  </p:stCondLst>
                                  <p:childTnLst>
                                    <p:animMotion origin="layout" path="M 3.33333E-6 1.11111E-6 L 0.06823 1.11111E-6 C 0.09861 1.11111E-6 0.13646 0.04583 0.13646 0.08333 L 0.13646 0.16667 " pathEditMode="relative" rAng="0" ptsTypes="AAAA">
                                      <p:cBhvr>
                                        <p:cTn id="62" dur="2000" fill="hold"/>
                                        <p:tgtEl>
                                          <p:spTgt spid="15"/>
                                        </p:tgtEl>
                                        <p:attrNameLst>
                                          <p:attrName>ppt_x</p:attrName>
                                          <p:attrName>ppt_y</p:attrName>
                                        </p:attrNameLst>
                                      </p:cBhvr>
                                      <p:rCtr x="6823" y="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loud 42"/>
          <p:cNvSpPr/>
          <p:nvPr/>
        </p:nvSpPr>
        <p:spPr bwMode="auto">
          <a:xfrm>
            <a:off x="6324600" y="2743200"/>
            <a:ext cx="7620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sp>
        <p:nvSpPr>
          <p:cNvPr id="34817" name="Title 1"/>
          <p:cNvSpPr>
            <a:spLocks noGrp="1"/>
          </p:cNvSpPr>
          <p:nvPr>
            <p:ph type="title"/>
          </p:nvPr>
        </p:nvSpPr>
        <p:spPr>
          <a:xfrm>
            <a:off x="212035" y="109330"/>
            <a:ext cx="8481391" cy="765313"/>
          </a:xfrm>
        </p:spPr>
        <p:txBody>
          <a:bodyPr/>
          <a:lstStyle/>
          <a:p>
            <a:r>
              <a:rPr lang="en-US" altLang="en-US" dirty="0"/>
              <a:t>Forwarding to a Router as next hop</a:t>
            </a:r>
          </a:p>
        </p:txBody>
      </p:sp>
      <p:sp>
        <p:nvSpPr>
          <p:cNvPr id="3481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22FCAEF-243D-7D46-B33E-07789F026E4B}" type="slidenum">
              <a:rPr lang="en-US" altLang="en-US" sz="1400">
                <a:latin typeface="Times New Roman" charset="0"/>
              </a:rPr>
              <a:pPr>
                <a:spcBef>
                  <a:spcPct val="0"/>
                </a:spcBef>
                <a:buFontTx/>
                <a:buNone/>
              </a:pPr>
              <a:t>87</a:t>
            </a:fld>
            <a:endParaRPr lang="en-US" altLang="en-US" sz="1400">
              <a:latin typeface="Times New Roman" charset="0"/>
            </a:endParaRPr>
          </a:p>
        </p:txBody>
      </p:sp>
      <p:sp>
        <p:nvSpPr>
          <p:cNvPr id="34820" name="Slide Number Placeholder 4"/>
          <p:cNvSpPr txBox="1">
            <a:spLocks/>
          </p:cNvSpPr>
          <p:nvPr/>
        </p:nvSpPr>
        <p:spPr bwMode="auto">
          <a:xfrm>
            <a:off x="70866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33" tIns="45717" rIns="91433" bIns="45717"/>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085850" indent="-228600">
              <a:spcBef>
                <a:spcPct val="20000"/>
              </a:spcBef>
              <a:buChar char="•"/>
              <a:defRPr sz="2400">
                <a:solidFill>
                  <a:schemeClr val="tx1"/>
                </a:solidFill>
                <a:latin typeface="Arial" charset="0"/>
                <a:ea typeface="ＭＳ Ｐゴシック" charset="-128"/>
              </a:defRPr>
            </a:lvl3pPr>
            <a:lvl4pPr marL="1428750" indent="-228600">
              <a:spcBef>
                <a:spcPct val="20000"/>
              </a:spcBef>
              <a:buChar char="–"/>
              <a:defRPr sz="2000">
                <a:solidFill>
                  <a:schemeClr val="tx1"/>
                </a:solidFill>
                <a:latin typeface="Arial" charset="0"/>
                <a:ea typeface="ＭＳ Ｐゴシック" charset="-128"/>
              </a:defRPr>
            </a:lvl4pPr>
            <a:lvl5pPr marL="1771650" indent="-228600">
              <a:spcBef>
                <a:spcPct val="20000"/>
              </a:spcBef>
              <a:buChar char="»"/>
              <a:defRPr sz="2000">
                <a:solidFill>
                  <a:schemeClr val="tx1"/>
                </a:solidFill>
                <a:latin typeface="Arial" charset="0"/>
                <a:ea typeface="ＭＳ Ｐゴシック" charset="-128"/>
              </a:defRPr>
            </a:lvl5pPr>
            <a:lvl6pPr marL="222885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68605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14325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60045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FontTx/>
              <a:buNone/>
            </a:pPr>
            <a:fld id="{AD12A5DA-05B7-7843-A0D6-C3B0DFF65E29}" type="slidenum">
              <a:rPr lang="en-US" altLang="en-US" sz="1400">
                <a:latin typeface="Times New Roman" charset="0"/>
              </a:rPr>
              <a:pPr algn="r">
                <a:spcBef>
                  <a:spcPct val="0"/>
                </a:spcBef>
                <a:buFontTx/>
                <a:buNone/>
              </a:pPr>
              <a:t>87</a:t>
            </a:fld>
            <a:endParaRPr lang="en-US" altLang="en-US" sz="1400">
              <a:latin typeface="Times New Roman" charset="0"/>
            </a:endParaRPr>
          </a:p>
        </p:txBody>
      </p:sp>
      <p:pic>
        <p:nvPicPr>
          <p:cNvPr id="3482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43200"/>
            <a:ext cx="8207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2" name="Straight Arrow Connector 9"/>
          <p:cNvCxnSpPr>
            <a:cxnSpLocks noChangeShapeType="1"/>
          </p:cNvCxnSpPr>
          <p:nvPr/>
        </p:nvCxnSpPr>
        <p:spPr bwMode="auto">
          <a:xfrm flipH="1" flipV="1">
            <a:off x="2971800" y="1828800"/>
            <a:ext cx="28575" cy="9144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23" name="Straight Arrow Connector 10"/>
          <p:cNvCxnSpPr>
            <a:cxnSpLocks noChangeShapeType="1"/>
          </p:cNvCxnSpPr>
          <p:nvPr/>
        </p:nvCxnSpPr>
        <p:spPr bwMode="auto">
          <a:xfrm flipV="1">
            <a:off x="3276600" y="2971800"/>
            <a:ext cx="931863" cy="444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24" name="Straight Arrow Connector 11"/>
          <p:cNvCxnSpPr>
            <a:cxnSpLocks noChangeShapeType="1"/>
          </p:cNvCxnSpPr>
          <p:nvPr/>
        </p:nvCxnSpPr>
        <p:spPr bwMode="auto">
          <a:xfrm flipH="1">
            <a:off x="914400" y="2971800"/>
            <a:ext cx="18288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25" name="Straight Arrow Connector 12"/>
          <p:cNvCxnSpPr>
            <a:cxnSpLocks noChangeShapeType="1"/>
          </p:cNvCxnSpPr>
          <p:nvPr/>
        </p:nvCxnSpPr>
        <p:spPr bwMode="auto">
          <a:xfrm flipH="1">
            <a:off x="2971800" y="3124200"/>
            <a:ext cx="28575" cy="6731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27" name="TextBox 14"/>
          <p:cNvSpPr txBox="1">
            <a:spLocks noChangeArrowheads="1"/>
          </p:cNvSpPr>
          <p:nvPr/>
        </p:nvSpPr>
        <p:spPr bwMode="auto">
          <a:xfrm>
            <a:off x="3048000" y="205740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latin typeface="Times New Roman" charset="0"/>
              </a:rPr>
              <a:t>?</a:t>
            </a:r>
          </a:p>
        </p:txBody>
      </p:sp>
      <p:sp>
        <p:nvSpPr>
          <p:cNvPr id="34828" name="TextBox 15"/>
          <p:cNvSpPr txBox="1">
            <a:spLocks noChangeArrowheads="1"/>
          </p:cNvSpPr>
          <p:nvPr/>
        </p:nvSpPr>
        <p:spPr bwMode="auto">
          <a:xfrm>
            <a:off x="3790122" y="2932044"/>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dirty="0">
                <a:latin typeface="Times New Roman" charset="0"/>
              </a:rPr>
              <a:t>?</a:t>
            </a:r>
          </a:p>
        </p:txBody>
      </p:sp>
      <p:sp>
        <p:nvSpPr>
          <p:cNvPr id="34829" name="TextBox 16"/>
          <p:cNvSpPr txBox="1">
            <a:spLocks noChangeArrowheads="1"/>
          </p:cNvSpPr>
          <p:nvPr/>
        </p:nvSpPr>
        <p:spPr bwMode="auto">
          <a:xfrm>
            <a:off x="3048000" y="3276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latin typeface="Times New Roman" charset="0"/>
              </a:rPr>
              <a:t>?</a:t>
            </a:r>
          </a:p>
        </p:txBody>
      </p:sp>
      <p:graphicFrame>
        <p:nvGraphicFramePr>
          <p:cNvPr id="18" name="Group 58"/>
          <p:cNvGraphicFramePr>
            <a:graphicFrameLocks/>
          </p:cNvGraphicFramePr>
          <p:nvPr>
            <p:extLst>
              <p:ext uri="{D42A27DB-BD31-4B8C-83A1-F6EECF244321}">
                <p14:modId xmlns:p14="http://schemas.microsoft.com/office/powerpoint/2010/main" val="1074769752"/>
              </p:ext>
            </p:extLst>
          </p:nvPr>
        </p:nvGraphicFramePr>
        <p:xfrm>
          <a:off x="4890053" y="4038600"/>
          <a:ext cx="4253948" cy="2292432"/>
        </p:xfrm>
        <a:graphic>
          <a:graphicData uri="http://schemas.openxmlformats.org/drawingml/2006/table">
            <a:tbl>
              <a:tblPr/>
              <a:tblGrid>
                <a:gridCol w="2677983">
                  <a:extLst>
                    <a:ext uri="{9D8B030D-6E8A-4147-A177-3AD203B41FA5}">
                      <a16:colId xmlns:a16="http://schemas.microsoft.com/office/drawing/2014/main" val="20000"/>
                    </a:ext>
                  </a:extLst>
                </a:gridCol>
                <a:gridCol w="1575965">
                  <a:extLst>
                    <a:ext uri="{9D8B030D-6E8A-4147-A177-3AD203B41FA5}">
                      <a16:colId xmlns:a16="http://schemas.microsoft.com/office/drawing/2014/main" val="20001"/>
                    </a:ext>
                  </a:extLst>
                </a:gridCol>
              </a:tblGrid>
              <a:tr h="555186">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dirty="0">
                          <a:ln>
                            <a:noFill/>
                          </a:ln>
                          <a:solidFill>
                            <a:schemeClr val="tx1"/>
                          </a:solidFill>
                          <a:effectLst/>
                          <a:latin typeface="Times New Roman" charset="0"/>
                          <a:ea typeface="ＭＳ Ｐゴシック" charset="-128"/>
                        </a:rPr>
                        <a:t>Destination</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342900" indent="-3429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342900" marR="0" lvl="0" indent="-34290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1" i="0" u="none" strike="noStrike" cap="none" normalizeH="0" baseline="0">
                          <a:ln>
                            <a:noFill/>
                          </a:ln>
                          <a:solidFill>
                            <a:schemeClr val="tx1"/>
                          </a:solidFill>
                          <a:effectLst/>
                          <a:latin typeface="Times New Roman" charset="0"/>
                          <a:ea typeface="ＭＳ Ｐゴシック" charset="-128"/>
                        </a:rPr>
                        <a:t>Next Hop</a:t>
                      </a:r>
                      <a:endParaRPr kumimoji="0" lang="en-US" altLang="en-US" sz="3200" b="0" i="0" u="none" strike="noStrike" cap="none" normalizeH="0" baseline="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737164">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20.2.1.0/28</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10.4.2.0/24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10.1.2.0/24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10.2.1.0/24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10.3.1.0/24</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20.1.0.0/16</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177800">
                        <a:spcBef>
                          <a:spcPct val="20000"/>
                        </a:spcBef>
                        <a:tabLst>
                          <a:tab pos="5661025" algn="l"/>
                        </a:tabLst>
                        <a:defRPr sz="2000">
                          <a:solidFill>
                            <a:schemeClr val="tx1"/>
                          </a:solidFill>
                          <a:latin typeface="Arial" charset="0"/>
                          <a:ea typeface="ＭＳ Ｐゴシック" charset="-128"/>
                        </a:defRPr>
                      </a:lvl1pPr>
                      <a:lvl2pPr marL="742950" indent="-285750">
                        <a:spcBef>
                          <a:spcPct val="20000"/>
                        </a:spcBef>
                        <a:tabLst>
                          <a:tab pos="5661025" algn="l"/>
                        </a:tabLst>
                        <a:defRPr sz="2000">
                          <a:solidFill>
                            <a:schemeClr val="tx1"/>
                          </a:solidFill>
                          <a:latin typeface="Arial" charset="0"/>
                          <a:ea typeface="ＭＳ Ｐゴシック" charset="-128"/>
                        </a:defRPr>
                      </a:lvl2pPr>
                      <a:lvl3pPr marL="1143000" indent="-228600">
                        <a:spcBef>
                          <a:spcPct val="20000"/>
                        </a:spcBef>
                        <a:tabLst>
                          <a:tab pos="5661025" algn="l"/>
                        </a:tabLst>
                        <a:defRPr sz="2000">
                          <a:solidFill>
                            <a:schemeClr val="tx1"/>
                          </a:solidFill>
                          <a:latin typeface="Arial" charset="0"/>
                          <a:ea typeface="ＭＳ Ｐゴシック" charset="-128"/>
                        </a:defRPr>
                      </a:lvl3pPr>
                      <a:lvl4pPr marL="1600200" indent="-228600">
                        <a:spcBef>
                          <a:spcPct val="20000"/>
                        </a:spcBef>
                        <a:tabLst>
                          <a:tab pos="5661025" algn="l"/>
                        </a:tabLst>
                        <a:defRPr>
                          <a:solidFill>
                            <a:schemeClr val="tx1"/>
                          </a:solidFill>
                          <a:latin typeface="Arial" charset="0"/>
                          <a:ea typeface="ＭＳ Ｐゴシック" charset="-128"/>
                        </a:defRPr>
                      </a:lvl4pPr>
                      <a:lvl5pPr marL="2057400" indent="-228600">
                        <a:spcBef>
                          <a:spcPct val="20000"/>
                        </a:spcBef>
                        <a:tabLst>
                          <a:tab pos="5661025" algn="l"/>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661025" algn="l"/>
                        </a:tabLst>
                        <a:defRPr>
                          <a:solidFill>
                            <a:schemeClr val="tx1"/>
                          </a:solidFill>
                          <a:latin typeface="Arial" charset="0"/>
                          <a:ea typeface="ＭＳ Ｐゴシック" charset="-128"/>
                        </a:defRPr>
                      </a:lvl9pPr>
                    </a:lstStyle>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eth0</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ser0</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R4(10.4.2.2)</a:t>
                      </a:r>
                    </a:p>
                    <a:p>
                      <a:pPr marL="177800" marR="0" lvl="0" indent="0" algn="l" defTabSz="914400" rtl="0" eaLnBrk="0" fontAlgn="base" latinLnBrk="0" hangingPunct="0">
                        <a:lnSpc>
                          <a:spcPct val="100000"/>
                        </a:lnSpc>
                        <a:spcBef>
                          <a:spcPct val="0"/>
                        </a:spcBef>
                        <a:spcAft>
                          <a:spcPct val="0"/>
                        </a:spcAft>
                        <a:buClrTx/>
                        <a:buSzTx/>
                        <a:buFontTx/>
                        <a:buNone/>
                        <a:tabLst>
                          <a:tab pos="5661025" algn="l"/>
                        </a:tabLst>
                      </a:pPr>
                      <a:r>
                        <a:rPr kumimoji="0" lang="en-US" altLang="en-US" sz="1800" b="0" i="0" u="none" strike="noStrike" cap="none" normalizeH="0" baseline="0" dirty="0">
                          <a:ln>
                            <a:noFill/>
                          </a:ln>
                          <a:solidFill>
                            <a:schemeClr val="tx1"/>
                          </a:solidFill>
                          <a:effectLst/>
                          <a:latin typeface="Times New Roman" charset="0"/>
                          <a:ea typeface="ＭＳ Ｐゴシック" charset="-128"/>
                        </a:rPr>
                        <a:t>eth1</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eth2 </a:t>
                      </a:r>
                      <a:br>
                        <a:rPr kumimoji="0" lang="en-US" altLang="en-US" sz="1800" b="0" i="0" u="none" strike="noStrike" cap="none" normalizeH="0" baseline="0" dirty="0">
                          <a:ln>
                            <a:noFill/>
                          </a:ln>
                          <a:solidFill>
                            <a:schemeClr val="tx1"/>
                          </a:solidFill>
                          <a:effectLst/>
                          <a:latin typeface="Times New Roman" charset="0"/>
                          <a:ea typeface="ＭＳ Ｐゴシック" charset="-128"/>
                        </a:rPr>
                      </a:br>
                      <a:r>
                        <a:rPr kumimoji="0" lang="en-US" altLang="en-US" sz="1800" b="0" i="0" u="none" strike="noStrike" cap="none" normalizeH="0" baseline="0" dirty="0">
                          <a:ln>
                            <a:noFill/>
                          </a:ln>
                          <a:solidFill>
                            <a:schemeClr val="tx1"/>
                          </a:solidFill>
                          <a:effectLst/>
                          <a:latin typeface="Times New Roman" charset="0"/>
                          <a:ea typeface="ＭＳ Ｐゴシック" charset="-128"/>
                        </a:rPr>
                        <a:t>R4</a:t>
                      </a:r>
                      <a:endParaRPr kumimoji="0" lang="en-US" altLang="en-US" sz="3200" b="0" i="0" u="none" strike="noStrike" cap="none" normalizeH="0" baseline="0" dirty="0">
                        <a:ln>
                          <a:noFill/>
                        </a:ln>
                        <a:solidFill>
                          <a:schemeClr val="tx1"/>
                        </a:solidFill>
                        <a:effectLst/>
                        <a:latin typeface="Times New Roman" charset="0"/>
                        <a:ea typeface="ＭＳ Ｐゴシック" charset="-128"/>
                      </a:endParaRPr>
                    </a:p>
                  </a:txBody>
                  <a:tcPr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4841" name="TextBox 18"/>
          <p:cNvSpPr txBox="1">
            <a:spLocks noChangeArrowheads="1"/>
          </p:cNvSpPr>
          <p:nvPr/>
        </p:nvSpPr>
        <p:spPr bwMode="auto">
          <a:xfrm>
            <a:off x="1371600" y="1981200"/>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dirty="0">
                <a:latin typeface="Times New Roman" charset="0"/>
              </a:rPr>
              <a:t>IP </a:t>
            </a:r>
            <a:r>
              <a:rPr lang="en-US" altLang="en-US" sz="1400" dirty="0" err="1">
                <a:latin typeface="Times New Roman" charset="0"/>
              </a:rPr>
              <a:t>Dest</a:t>
            </a:r>
            <a:r>
              <a:rPr lang="en-US" altLang="en-US" sz="1400" dirty="0">
                <a:latin typeface="Times New Roman" charset="0"/>
              </a:rPr>
              <a:t>:</a:t>
            </a:r>
          </a:p>
          <a:p>
            <a:pPr>
              <a:spcBef>
                <a:spcPct val="0"/>
              </a:spcBef>
              <a:buFontTx/>
              <a:buNone/>
            </a:pPr>
            <a:r>
              <a:rPr lang="en-US" altLang="en-US" sz="1400" dirty="0">
                <a:solidFill>
                  <a:srgbClr val="C00000"/>
                </a:solidFill>
                <a:latin typeface="Times New Roman" charset="0"/>
              </a:rPr>
              <a:t>10.1.2.65</a:t>
            </a:r>
          </a:p>
        </p:txBody>
      </p:sp>
      <p:cxnSp>
        <p:nvCxnSpPr>
          <p:cNvPr id="34842" name="Straight Arrow Connector 19"/>
          <p:cNvCxnSpPr>
            <a:cxnSpLocks noChangeShapeType="1"/>
          </p:cNvCxnSpPr>
          <p:nvPr/>
        </p:nvCxnSpPr>
        <p:spPr bwMode="auto">
          <a:xfrm flipV="1">
            <a:off x="3276600" y="2133600"/>
            <a:ext cx="1066800" cy="6858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43" name="TextBox 20"/>
          <p:cNvSpPr txBox="1">
            <a:spLocks noChangeArrowheads="1"/>
          </p:cNvSpPr>
          <p:nvPr/>
        </p:nvSpPr>
        <p:spPr bwMode="auto">
          <a:xfrm>
            <a:off x="3810000" y="198120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latin typeface="Times New Roman" charset="0"/>
              </a:rPr>
              <a:t>?</a:t>
            </a:r>
          </a:p>
        </p:txBody>
      </p:sp>
      <p:sp>
        <p:nvSpPr>
          <p:cNvPr id="22" name="Cloud 21"/>
          <p:cNvSpPr/>
          <p:nvPr/>
        </p:nvSpPr>
        <p:spPr bwMode="auto">
          <a:xfrm>
            <a:off x="2438400" y="1447800"/>
            <a:ext cx="1550504"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20.2.1.0</a:t>
            </a:r>
          </a:p>
        </p:txBody>
      </p:sp>
      <p:sp>
        <p:nvSpPr>
          <p:cNvPr id="23" name="Cloud 22"/>
          <p:cNvSpPr/>
          <p:nvPr/>
        </p:nvSpPr>
        <p:spPr bwMode="auto">
          <a:xfrm>
            <a:off x="4191000" y="2743200"/>
            <a:ext cx="1454426"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10.3.1.0</a:t>
            </a:r>
          </a:p>
        </p:txBody>
      </p:sp>
      <p:sp>
        <p:nvSpPr>
          <p:cNvPr id="24" name="Cloud 23"/>
          <p:cNvSpPr/>
          <p:nvPr/>
        </p:nvSpPr>
        <p:spPr bwMode="auto">
          <a:xfrm>
            <a:off x="2209800" y="3810000"/>
            <a:ext cx="14478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10.2.1.0</a:t>
            </a:r>
          </a:p>
        </p:txBody>
      </p:sp>
      <p:sp>
        <p:nvSpPr>
          <p:cNvPr id="25" name="Cloud 24"/>
          <p:cNvSpPr/>
          <p:nvPr/>
        </p:nvSpPr>
        <p:spPr bwMode="auto">
          <a:xfrm>
            <a:off x="4343400" y="1905000"/>
            <a:ext cx="1434548"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10.4.2.0</a:t>
            </a:r>
          </a:p>
        </p:txBody>
      </p:sp>
      <p:sp>
        <p:nvSpPr>
          <p:cNvPr id="26" name="TextBox 25"/>
          <p:cNvSpPr txBox="1">
            <a:spLocks noChangeArrowheads="1"/>
          </p:cNvSpPr>
          <p:nvPr/>
        </p:nvSpPr>
        <p:spPr bwMode="auto">
          <a:xfrm>
            <a:off x="838200" y="4343400"/>
            <a:ext cx="2579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dirty="0">
                <a:solidFill>
                  <a:srgbClr val="C00000"/>
                </a:solidFill>
                <a:latin typeface="Times New Roman" charset="0"/>
              </a:rPr>
              <a:t>10.1.2.65</a:t>
            </a:r>
            <a:r>
              <a:rPr lang="en-US" altLang="en-US" sz="2000" dirty="0">
                <a:latin typeface="Times New Roman" charset="0"/>
              </a:rPr>
              <a:t>/28 = 20.2.1.0</a:t>
            </a:r>
          </a:p>
          <a:p>
            <a:pPr>
              <a:spcBef>
                <a:spcPct val="0"/>
              </a:spcBef>
              <a:buFontTx/>
              <a:buNone/>
            </a:pPr>
            <a:r>
              <a:rPr lang="en-US" altLang="en-US" sz="2000" dirty="0">
                <a:solidFill>
                  <a:srgbClr val="C00000"/>
                </a:solidFill>
                <a:latin typeface="Times New Roman" charset="0"/>
              </a:rPr>
              <a:t>10.1.2.65</a:t>
            </a:r>
            <a:r>
              <a:rPr lang="en-US" altLang="en-US" sz="2000" dirty="0">
                <a:latin typeface="Times New Roman" charset="0"/>
              </a:rPr>
              <a:t>/24 = 10.4.2.0</a:t>
            </a:r>
          </a:p>
          <a:p>
            <a:pPr>
              <a:spcBef>
                <a:spcPct val="0"/>
              </a:spcBef>
              <a:buFontTx/>
              <a:buNone/>
            </a:pPr>
            <a:r>
              <a:rPr lang="en-US" altLang="en-US" sz="2000" dirty="0">
                <a:solidFill>
                  <a:srgbClr val="C00000"/>
                </a:solidFill>
                <a:latin typeface="Times New Roman" charset="0"/>
              </a:rPr>
              <a:t>10.1.2.65</a:t>
            </a:r>
            <a:r>
              <a:rPr lang="en-US" altLang="en-US" sz="2000" dirty="0">
                <a:latin typeface="Times New Roman" charset="0"/>
              </a:rPr>
              <a:t>/24 = 10.1.2.0</a:t>
            </a:r>
          </a:p>
        </p:txBody>
      </p:sp>
      <p:cxnSp>
        <p:nvCxnSpPr>
          <p:cNvPr id="27" name="Straight Arrow Connector 26"/>
          <p:cNvCxnSpPr>
            <a:cxnSpLocks noChangeShapeType="1"/>
          </p:cNvCxnSpPr>
          <p:nvPr/>
        </p:nvCxnSpPr>
        <p:spPr bwMode="auto">
          <a:xfrm>
            <a:off x="3352800" y="5181600"/>
            <a:ext cx="1789043" cy="145774"/>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Straight Arrow Connector 27"/>
          <p:cNvCxnSpPr>
            <a:cxnSpLocks noChangeShapeType="1"/>
            <a:endCxn id="34859" idx="2"/>
          </p:cNvCxnSpPr>
          <p:nvPr/>
        </p:nvCxnSpPr>
        <p:spPr bwMode="auto">
          <a:xfrm flipH="1" flipV="1">
            <a:off x="6403975" y="2365375"/>
            <a:ext cx="1375051" cy="289573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flipH="1">
            <a:off x="2286000" y="44196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flipH="1">
            <a:off x="2286000" y="47244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34853"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52600"/>
            <a:ext cx="8207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54" name="Straight Arrow Connector 32"/>
          <p:cNvCxnSpPr>
            <a:cxnSpLocks noChangeShapeType="1"/>
            <a:stCxn id="34859" idx="0"/>
          </p:cNvCxnSpPr>
          <p:nvPr/>
        </p:nvCxnSpPr>
        <p:spPr bwMode="auto">
          <a:xfrm flipV="1">
            <a:off x="6962775" y="1524000"/>
            <a:ext cx="428625" cy="2286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55" name="Straight Arrow Connector 33"/>
          <p:cNvCxnSpPr>
            <a:cxnSpLocks noChangeShapeType="1"/>
          </p:cNvCxnSpPr>
          <p:nvPr/>
        </p:nvCxnSpPr>
        <p:spPr bwMode="auto">
          <a:xfrm>
            <a:off x="7239000" y="1981200"/>
            <a:ext cx="855663" cy="2603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56" name="Straight Arrow Connector 34"/>
          <p:cNvCxnSpPr>
            <a:cxnSpLocks noChangeShapeType="1"/>
          </p:cNvCxnSpPr>
          <p:nvPr/>
        </p:nvCxnSpPr>
        <p:spPr bwMode="auto">
          <a:xfrm flipH="1">
            <a:off x="6629400" y="2133600"/>
            <a:ext cx="381000" cy="6096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57" name="TextBox 35"/>
          <p:cNvSpPr txBox="1">
            <a:spLocks noChangeArrowheads="1"/>
          </p:cNvSpPr>
          <p:nvPr/>
        </p:nvSpPr>
        <p:spPr bwMode="auto">
          <a:xfrm>
            <a:off x="7262191" y="1792357"/>
            <a:ext cx="857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dirty="0">
                <a:latin typeface="Times New Roman" charset="0"/>
              </a:rPr>
              <a:t>128.5.2.1</a:t>
            </a:r>
          </a:p>
        </p:txBody>
      </p:sp>
      <p:cxnSp>
        <p:nvCxnSpPr>
          <p:cNvPr id="34858" name="Straight Arrow Connector 36"/>
          <p:cNvCxnSpPr>
            <a:cxnSpLocks noChangeShapeType="1"/>
            <a:stCxn id="25" idx="0"/>
          </p:cNvCxnSpPr>
          <p:nvPr/>
        </p:nvCxnSpPr>
        <p:spPr bwMode="auto">
          <a:xfrm flipV="1">
            <a:off x="5776753" y="2017644"/>
            <a:ext cx="849334" cy="77856"/>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59" name="TextBox 37"/>
          <p:cNvSpPr txBox="1">
            <a:spLocks noChangeArrowheads="1"/>
          </p:cNvSpPr>
          <p:nvPr/>
        </p:nvSpPr>
        <p:spPr bwMode="auto">
          <a:xfrm>
            <a:off x="6019800" y="2057400"/>
            <a:ext cx="768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10.4.2.2</a:t>
            </a:r>
          </a:p>
        </p:txBody>
      </p:sp>
      <p:sp>
        <p:nvSpPr>
          <p:cNvPr id="34860" name="TextBox 38"/>
          <p:cNvSpPr txBox="1">
            <a:spLocks noChangeArrowheads="1"/>
          </p:cNvSpPr>
          <p:nvPr/>
        </p:nvSpPr>
        <p:spPr bwMode="auto">
          <a:xfrm>
            <a:off x="6804991" y="2236304"/>
            <a:ext cx="94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dirty="0">
                <a:latin typeface="Times New Roman" charset="0"/>
              </a:rPr>
              <a:t>136.4.33.2</a:t>
            </a:r>
          </a:p>
        </p:txBody>
      </p:sp>
      <p:sp>
        <p:nvSpPr>
          <p:cNvPr id="34861" name="TextBox 39"/>
          <p:cNvSpPr txBox="1">
            <a:spLocks noChangeArrowheads="1"/>
          </p:cNvSpPr>
          <p:nvPr/>
        </p:nvSpPr>
        <p:spPr bwMode="auto">
          <a:xfrm>
            <a:off x="6172200" y="1752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latin typeface="Times New Roman" charset="0"/>
              </a:rPr>
              <a:t>R4</a:t>
            </a:r>
          </a:p>
        </p:txBody>
      </p:sp>
      <p:sp>
        <p:nvSpPr>
          <p:cNvPr id="41" name="Cloud 40"/>
          <p:cNvSpPr/>
          <p:nvPr/>
        </p:nvSpPr>
        <p:spPr bwMode="auto">
          <a:xfrm>
            <a:off x="8077200" y="2057400"/>
            <a:ext cx="7620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sp>
        <p:nvSpPr>
          <p:cNvPr id="42" name="Cloud 41"/>
          <p:cNvSpPr/>
          <p:nvPr/>
        </p:nvSpPr>
        <p:spPr bwMode="auto">
          <a:xfrm>
            <a:off x="7315199" y="1219200"/>
            <a:ext cx="1616765"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800" dirty="0">
                <a:ea typeface="ＭＳ Ｐゴシック" charset="0"/>
              </a:rPr>
              <a:t>10.1.2.0</a:t>
            </a:r>
          </a:p>
        </p:txBody>
      </p:sp>
      <p:sp>
        <p:nvSpPr>
          <p:cNvPr id="44" name="Cloud 43"/>
          <p:cNvSpPr/>
          <p:nvPr/>
        </p:nvSpPr>
        <p:spPr bwMode="auto">
          <a:xfrm>
            <a:off x="152400" y="2819400"/>
            <a:ext cx="762000" cy="3810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sp>
        <p:nvSpPr>
          <p:cNvPr id="45" name="TextBox 44"/>
          <p:cNvSpPr txBox="1">
            <a:spLocks noChangeArrowheads="1"/>
          </p:cNvSpPr>
          <p:nvPr/>
        </p:nvSpPr>
        <p:spPr bwMode="auto">
          <a:xfrm>
            <a:off x="3442252" y="2567608"/>
            <a:ext cx="545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latin typeface="+mn-lt"/>
              </a:rPr>
              <a:t>ser0</a:t>
            </a:r>
          </a:p>
        </p:txBody>
      </p:sp>
      <p:sp>
        <p:nvSpPr>
          <p:cNvPr id="48" name="TextBox 47"/>
          <p:cNvSpPr txBox="1">
            <a:spLocks noChangeArrowheads="1"/>
          </p:cNvSpPr>
          <p:nvPr/>
        </p:nvSpPr>
        <p:spPr bwMode="auto">
          <a:xfrm>
            <a:off x="838200" y="6019800"/>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dirty="0">
                <a:solidFill>
                  <a:srgbClr val="C00000"/>
                </a:solidFill>
                <a:latin typeface="Times New Roman" charset="0"/>
              </a:rPr>
              <a:t>10.4.2.2</a:t>
            </a:r>
            <a:r>
              <a:rPr lang="en-US" altLang="en-US" sz="2000" dirty="0">
                <a:latin typeface="Times New Roman" charset="0"/>
              </a:rPr>
              <a:t>/28 = 20.2.1.0</a:t>
            </a:r>
          </a:p>
          <a:p>
            <a:pPr>
              <a:spcBef>
                <a:spcPct val="0"/>
              </a:spcBef>
              <a:buFontTx/>
              <a:buNone/>
            </a:pPr>
            <a:r>
              <a:rPr lang="en-US" altLang="en-US" sz="2000" dirty="0">
                <a:solidFill>
                  <a:srgbClr val="C00000"/>
                </a:solidFill>
                <a:latin typeface="Times New Roman" charset="0"/>
              </a:rPr>
              <a:t>10.4.2.2</a:t>
            </a:r>
            <a:r>
              <a:rPr lang="en-US" altLang="en-US" sz="2000" dirty="0">
                <a:latin typeface="Times New Roman" charset="0"/>
              </a:rPr>
              <a:t>/24 = 10.4.2.0</a:t>
            </a:r>
          </a:p>
        </p:txBody>
      </p:sp>
      <p:cxnSp>
        <p:nvCxnSpPr>
          <p:cNvPr id="49" name="Straight Connector 48"/>
          <p:cNvCxnSpPr>
            <a:cxnSpLocks noChangeShapeType="1"/>
          </p:cNvCxnSpPr>
          <p:nvPr/>
        </p:nvCxnSpPr>
        <p:spPr bwMode="auto">
          <a:xfrm flipH="1">
            <a:off x="2133600" y="60960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2" name="TextBox 51"/>
          <p:cNvSpPr txBox="1">
            <a:spLocks noChangeArrowheads="1"/>
          </p:cNvSpPr>
          <p:nvPr/>
        </p:nvSpPr>
        <p:spPr bwMode="auto">
          <a:xfrm>
            <a:off x="685800" y="5410200"/>
            <a:ext cx="362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000">
                <a:solidFill>
                  <a:srgbClr val="FF0000"/>
                </a:solidFill>
                <a:latin typeface="Times New Roman" charset="0"/>
              </a:rPr>
              <a:t>Route to R4 – IP address 10.4.2.2</a:t>
            </a:r>
          </a:p>
        </p:txBody>
      </p:sp>
      <p:cxnSp>
        <p:nvCxnSpPr>
          <p:cNvPr id="25654" name="Straight Arrow Connector 53"/>
          <p:cNvCxnSpPr>
            <a:cxnSpLocks noChangeShapeType="1"/>
          </p:cNvCxnSpPr>
          <p:nvPr/>
        </p:nvCxnSpPr>
        <p:spPr bwMode="auto">
          <a:xfrm flipV="1">
            <a:off x="3246783" y="5082209"/>
            <a:ext cx="1898373" cy="1451113"/>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flipH="1" flipV="1">
            <a:off x="4744278" y="2332383"/>
            <a:ext cx="384314" cy="2690191"/>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34872" name="Picture 5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73" name="Straight Arrow Connector 58"/>
          <p:cNvCxnSpPr>
            <a:cxnSpLocks noChangeShapeType="1"/>
            <a:stCxn id="34872" idx="2"/>
          </p:cNvCxnSpPr>
          <p:nvPr/>
        </p:nvCxnSpPr>
        <p:spPr bwMode="auto">
          <a:xfrm flipH="1">
            <a:off x="609600" y="2590800"/>
            <a:ext cx="228600" cy="2286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74" name="TextBox 59"/>
          <p:cNvSpPr txBox="1">
            <a:spLocks noChangeArrowheads="1"/>
          </p:cNvSpPr>
          <p:nvPr/>
        </p:nvSpPr>
        <p:spPr bwMode="auto">
          <a:xfrm>
            <a:off x="7106478" y="1567070"/>
            <a:ext cx="768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dirty="0">
                <a:latin typeface="Times New Roman" charset="0"/>
              </a:rPr>
              <a:t>10.1.2.1</a:t>
            </a:r>
            <a:endParaRPr lang="en-US" altLang="en-US" dirty="0">
              <a:latin typeface="Times New Roman" charset="0"/>
            </a:endParaRPr>
          </a:p>
        </p:txBody>
      </p:sp>
      <p:cxnSp>
        <p:nvCxnSpPr>
          <p:cNvPr id="3" name="Straight Arrow Connector 2"/>
          <p:cNvCxnSpPr>
            <a:cxnSpLocks noChangeShapeType="1"/>
          </p:cNvCxnSpPr>
          <p:nvPr/>
        </p:nvCxnSpPr>
        <p:spPr bwMode="auto">
          <a:xfrm>
            <a:off x="3352800" y="4545496"/>
            <a:ext cx="1749287" cy="21203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 name="Straight Arrow Connector 5"/>
          <p:cNvCxnSpPr>
            <a:cxnSpLocks noChangeShapeType="1"/>
            <a:stCxn id="26" idx="3"/>
          </p:cNvCxnSpPr>
          <p:nvPr/>
        </p:nvCxnSpPr>
        <p:spPr bwMode="auto">
          <a:xfrm>
            <a:off x="3417888" y="4851400"/>
            <a:ext cx="1685925" cy="19105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flipV="1">
            <a:off x="3220278" y="4863548"/>
            <a:ext cx="1895061" cy="1364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53" name="Picture 95" descr="underline_base">
            <a:extLst>
              <a:ext uri="{FF2B5EF4-FFF2-40B4-BE49-F238E27FC236}">
                <a16:creationId xmlns:a16="http://schemas.microsoft.com/office/drawing/2014/main" id="{69910578-69A9-3748-AB85-2C92C53CC33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88" y="861392"/>
            <a:ext cx="8295860" cy="1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Arrow Connector 32">
            <a:extLst>
              <a:ext uri="{FF2B5EF4-FFF2-40B4-BE49-F238E27FC236}">
                <a16:creationId xmlns:a16="http://schemas.microsoft.com/office/drawing/2014/main" id="{E4010E8F-49D5-5D46-97CF-955B74469DC5}"/>
              </a:ext>
            </a:extLst>
          </p:cNvPr>
          <p:cNvCxnSpPr>
            <a:cxnSpLocks/>
          </p:cNvCxnSpPr>
          <p:nvPr/>
        </p:nvCxnSpPr>
        <p:spPr bwMode="auto">
          <a:xfrm>
            <a:off x="6241774" y="5049077"/>
            <a:ext cx="153725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3" name="TextBox 72">
            <a:extLst>
              <a:ext uri="{FF2B5EF4-FFF2-40B4-BE49-F238E27FC236}">
                <a16:creationId xmlns:a16="http://schemas.microsoft.com/office/drawing/2014/main" id="{2D50A67B-EEFC-D041-8ED1-52BEFA39E993}"/>
              </a:ext>
            </a:extLst>
          </p:cNvPr>
          <p:cNvSpPr txBox="1"/>
          <p:nvPr/>
        </p:nvSpPr>
        <p:spPr>
          <a:xfrm>
            <a:off x="2491408" y="2385392"/>
            <a:ext cx="556563" cy="338554"/>
          </a:xfrm>
          <a:prstGeom prst="rect">
            <a:avLst/>
          </a:prstGeom>
          <a:noFill/>
        </p:spPr>
        <p:txBody>
          <a:bodyPr wrap="none" rtlCol="0">
            <a:spAutoFit/>
          </a:bodyPr>
          <a:lstStyle/>
          <a:p>
            <a:r>
              <a:rPr lang="en-US" sz="1600" dirty="0">
                <a:latin typeface="+mn-lt"/>
              </a:rPr>
              <a:t>eth0</a:t>
            </a:r>
          </a:p>
        </p:txBody>
      </p:sp>
      <p:sp>
        <p:nvSpPr>
          <p:cNvPr id="74" name="TextBox 73">
            <a:extLst>
              <a:ext uri="{FF2B5EF4-FFF2-40B4-BE49-F238E27FC236}">
                <a16:creationId xmlns:a16="http://schemas.microsoft.com/office/drawing/2014/main" id="{2D01F4AE-4D0F-D442-960E-4CECDF4E7A58}"/>
              </a:ext>
            </a:extLst>
          </p:cNvPr>
          <p:cNvSpPr txBox="1"/>
          <p:nvPr/>
        </p:nvSpPr>
        <p:spPr>
          <a:xfrm>
            <a:off x="3213652" y="3001618"/>
            <a:ext cx="556563" cy="338554"/>
          </a:xfrm>
          <a:prstGeom prst="rect">
            <a:avLst/>
          </a:prstGeom>
          <a:noFill/>
        </p:spPr>
        <p:txBody>
          <a:bodyPr wrap="none" rtlCol="0">
            <a:spAutoFit/>
          </a:bodyPr>
          <a:lstStyle/>
          <a:p>
            <a:r>
              <a:rPr lang="en-US" sz="1600" dirty="0">
                <a:latin typeface="+mn-lt"/>
              </a:rPr>
              <a:t>eth2</a:t>
            </a:r>
          </a:p>
        </p:txBody>
      </p:sp>
      <p:sp>
        <p:nvSpPr>
          <p:cNvPr id="75" name="TextBox 74">
            <a:extLst>
              <a:ext uri="{FF2B5EF4-FFF2-40B4-BE49-F238E27FC236}">
                <a16:creationId xmlns:a16="http://schemas.microsoft.com/office/drawing/2014/main" id="{D32EE974-5B97-5B4D-9250-F614DC6E4665}"/>
              </a:ext>
            </a:extLst>
          </p:cNvPr>
          <p:cNvSpPr txBox="1"/>
          <p:nvPr/>
        </p:nvSpPr>
        <p:spPr>
          <a:xfrm>
            <a:off x="2445025" y="3147392"/>
            <a:ext cx="556563" cy="338554"/>
          </a:xfrm>
          <a:prstGeom prst="rect">
            <a:avLst/>
          </a:prstGeom>
          <a:noFill/>
        </p:spPr>
        <p:txBody>
          <a:bodyPr wrap="none" rtlCol="0">
            <a:spAutoFit/>
          </a:bodyPr>
          <a:lstStyle/>
          <a:p>
            <a:r>
              <a:rPr lang="en-US" sz="1600" dirty="0">
                <a:latin typeface="+mn-lt"/>
              </a:rPr>
              <a:t>eth1</a:t>
            </a:r>
          </a:p>
        </p:txBody>
      </p:sp>
      <p:cxnSp>
        <p:nvCxnSpPr>
          <p:cNvPr id="39" name="Straight Arrow Connector 38">
            <a:extLst>
              <a:ext uri="{FF2B5EF4-FFF2-40B4-BE49-F238E27FC236}">
                <a16:creationId xmlns:a16="http://schemas.microsoft.com/office/drawing/2014/main" id="{BEC0594B-62B3-4844-9043-EAADF3FCBFA3}"/>
              </a:ext>
            </a:extLst>
          </p:cNvPr>
          <p:cNvCxnSpPr/>
          <p:nvPr/>
        </p:nvCxnSpPr>
        <p:spPr bwMode="auto">
          <a:xfrm>
            <a:off x="6268278" y="5300870"/>
            <a:ext cx="143123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Rectangle 13"/>
          <p:cNvSpPr>
            <a:spLocks noChangeArrowheads="1"/>
          </p:cNvSpPr>
          <p:nvPr/>
        </p:nvSpPr>
        <p:spPr bwMode="auto">
          <a:xfrm>
            <a:off x="1371600" y="2514600"/>
            <a:ext cx="990600" cy="304800"/>
          </a:xfrm>
          <a:prstGeom prst="rect">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Times New Roman" charset="0"/>
              </a:rPr>
              <a:t>Datagram</a:t>
            </a:r>
          </a:p>
        </p:txBody>
      </p:sp>
    </p:spTree>
    <p:extLst>
      <p:ext uri="{BB962C8B-B14F-4D97-AF65-F5344CB8AC3E}">
        <p14:creationId xmlns:p14="http://schemas.microsoft.com/office/powerpoint/2010/main" val="566932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654"/>
                                        </p:tgtEl>
                                        <p:attrNameLst>
                                          <p:attrName>style.visibility</p:attrName>
                                        </p:attrNameLst>
                                      </p:cBhvr>
                                      <p:to>
                                        <p:strVal val="visible"/>
                                      </p:to>
                                    </p:set>
                                  </p:childTnLst>
                                  <p:subTnLst>
                                    <p:set>
                                      <p:cBhvr override="childStyle">
                                        <p:cTn dur="1" fill="hold" display="0" masterRel="nextClick" afterEffect="1"/>
                                        <p:tgtEl>
                                          <p:spTgt spid="25654"/>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6" presetClass="emph" presetSubtype="0" fill="hold" nodeType="clickEffect">
                                  <p:stCondLst>
                                    <p:cond delay="0"/>
                                  </p:stCondLst>
                                  <p:childTnLst>
                                    <p:animScale>
                                      <p:cBhvr>
                                        <p:cTn id="78" dur="2000" fill="hold"/>
                                        <p:tgtEl>
                                          <p:spTgt spid="45">
                                            <p:txEl>
                                              <p:pRg st="0" end="0"/>
                                            </p:txEl>
                                          </p:spTgt>
                                        </p:tgtEl>
                                      </p:cBhvr>
                                      <p:by x="200000" y="200000"/>
                                    </p:animScale>
                                  </p:childTnLst>
                                  <p:subTnLst>
                                    <p:set>
                                      <p:cBhvr override="childStyle">
                                        <p:cTn dur="1" fill="hold" display="0" masterRel="nextClick" afterEffect="1"/>
                                        <p:tgtEl>
                                          <p:spTgt spid="45">
                                            <p:txEl>
                                              <p:pRg st="0" end="0"/>
                                            </p:txEl>
                                          </p:spTgt>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50" presetClass="path" presetSubtype="0" accel="50000" decel="50000" fill="hold" grpId="0" nodeType="clickEffect">
                                  <p:stCondLst>
                                    <p:cond delay="0"/>
                                  </p:stCondLst>
                                  <p:childTnLst>
                                    <p:animMotion origin="layout" path="M 3.33333E-6 1.11111E-6 L 0.25781 1.11111E-6 C 0.37361 1.11111E-6 0.51614 -0.04954 0.51614 -0.08912 L 0.51614 -0.17824 " pathEditMode="relative" rAng="0" ptsTypes="AAAA">
                                      <p:cBhvr>
                                        <p:cTn id="82" dur="2000" fill="hold"/>
                                        <p:tgtEl>
                                          <p:spTgt spid="14"/>
                                        </p:tgtEl>
                                        <p:attrNameLst>
                                          <p:attrName>ppt_x</p:attrName>
                                          <p:attrName>ppt_y</p:attrName>
                                        </p:attrNameLst>
                                      </p:cBhvr>
                                      <p:rCtr x="25799" y="-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52400" y="152400"/>
            <a:ext cx="8619460" cy="496958"/>
          </a:xfrm>
        </p:spPr>
        <p:txBody>
          <a:bodyPr/>
          <a:lstStyle/>
          <a:p>
            <a:r>
              <a:rPr lang="en-US" altLang="en-US" sz="2400" dirty="0"/>
              <a:t>Constructing a Network Topology from a Host’s Forwarding Table</a:t>
            </a:r>
          </a:p>
        </p:txBody>
      </p:sp>
      <p:graphicFrame>
        <p:nvGraphicFramePr>
          <p:cNvPr id="75" name="Table 74"/>
          <p:cNvGraphicFramePr>
            <a:graphicFrameLocks noGrp="1"/>
          </p:cNvGraphicFramePr>
          <p:nvPr/>
        </p:nvGraphicFramePr>
        <p:xfrm>
          <a:off x="152400" y="1295400"/>
          <a:ext cx="2971800" cy="3030539"/>
        </p:xfrm>
        <a:graphic>
          <a:graphicData uri="http://schemas.openxmlformats.org/drawingml/2006/table">
            <a:tbl>
              <a:tblPr first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592043">
                <a:tc>
                  <a:txBody>
                    <a:bodyPr/>
                    <a:lstStyle/>
                    <a:p>
                      <a:r>
                        <a:rPr lang="en-US" sz="1400" dirty="0"/>
                        <a:t>Destination</a:t>
                      </a:r>
                    </a:p>
                  </a:txBody>
                  <a:tcPr marT="45722" marB="45722"/>
                </a:tc>
                <a:tc>
                  <a:txBody>
                    <a:bodyPr/>
                    <a:lstStyle/>
                    <a:p>
                      <a:r>
                        <a:rPr lang="en-US" sz="1400" dirty="0"/>
                        <a:t>Router/</a:t>
                      </a:r>
                    </a:p>
                    <a:p>
                      <a:r>
                        <a:rPr lang="en-US" sz="1400" dirty="0"/>
                        <a:t>Interface</a:t>
                      </a:r>
                    </a:p>
                  </a:txBody>
                  <a:tcPr marT="45722" marB="45722"/>
                </a:tc>
                <a:extLst>
                  <a:ext uri="{0D108BD9-81ED-4DB2-BD59-A6C34878D82A}">
                    <a16:rowId xmlns:a16="http://schemas.microsoft.com/office/drawing/2014/main" val="10000"/>
                  </a:ext>
                </a:extLst>
              </a:tr>
              <a:tr h="304813">
                <a:tc>
                  <a:txBody>
                    <a:bodyPr/>
                    <a:lstStyle/>
                    <a:p>
                      <a:r>
                        <a:rPr lang="en-US" sz="1400" dirty="0"/>
                        <a:t>10.0.96.100/32</a:t>
                      </a:r>
                    </a:p>
                  </a:txBody>
                  <a:tcPr marT="45722" marB="45722"/>
                </a:tc>
                <a:tc>
                  <a:txBody>
                    <a:bodyPr/>
                    <a:lstStyle/>
                    <a:p>
                      <a:r>
                        <a:rPr lang="en-US" sz="1400" dirty="0"/>
                        <a:t>10.0.160.1 (R1)</a:t>
                      </a:r>
                    </a:p>
                  </a:txBody>
                  <a:tcPr marT="45722" marB="45722"/>
                </a:tc>
                <a:extLst>
                  <a:ext uri="{0D108BD9-81ED-4DB2-BD59-A6C34878D82A}">
                    <a16:rowId xmlns:a16="http://schemas.microsoft.com/office/drawing/2014/main" val="10001"/>
                  </a:ext>
                </a:extLst>
              </a:tr>
              <a:tr h="304813">
                <a:tc>
                  <a:txBody>
                    <a:bodyPr/>
                    <a:lstStyle/>
                    <a:p>
                      <a:r>
                        <a:rPr lang="en-US" sz="1400" dirty="0"/>
                        <a:t>10.0.32.0/19</a:t>
                      </a:r>
                    </a:p>
                  </a:txBody>
                  <a:tcPr marT="45722" marB="45722"/>
                </a:tc>
                <a:tc>
                  <a:txBody>
                    <a:bodyPr/>
                    <a:lstStyle/>
                    <a:p>
                      <a:r>
                        <a:rPr lang="en-US" sz="1400" dirty="0"/>
                        <a:t>10.0.192.2 (R2)</a:t>
                      </a:r>
                    </a:p>
                  </a:txBody>
                  <a:tcPr marT="45722" marB="45722"/>
                </a:tc>
                <a:extLst>
                  <a:ext uri="{0D108BD9-81ED-4DB2-BD59-A6C34878D82A}">
                    <a16:rowId xmlns:a16="http://schemas.microsoft.com/office/drawing/2014/main" val="10002"/>
                  </a:ext>
                </a:extLst>
              </a:tr>
              <a:tr h="304813">
                <a:tc>
                  <a:txBody>
                    <a:bodyPr/>
                    <a:lstStyle/>
                    <a:p>
                      <a:r>
                        <a:rPr lang="en-US" sz="1400" dirty="0"/>
                        <a:t>10.0.96.0/19</a:t>
                      </a:r>
                    </a:p>
                  </a:txBody>
                  <a:tcPr marT="45722" marB="45722"/>
                </a:tc>
                <a:tc>
                  <a:txBody>
                    <a:bodyPr/>
                    <a:lstStyle/>
                    <a:p>
                      <a:r>
                        <a:rPr lang="en-US" sz="1400" dirty="0"/>
                        <a:t>10.0.160.1 (R1)</a:t>
                      </a:r>
                    </a:p>
                  </a:txBody>
                  <a:tcPr marT="45722" marB="45722"/>
                </a:tc>
                <a:extLst>
                  <a:ext uri="{0D108BD9-81ED-4DB2-BD59-A6C34878D82A}">
                    <a16:rowId xmlns:a16="http://schemas.microsoft.com/office/drawing/2014/main" val="10003"/>
                  </a:ext>
                </a:extLst>
              </a:tr>
              <a:tr h="304813">
                <a:tc>
                  <a:txBody>
                    <a:bodyPr/>
                    <a:lstStyle/>
                    <a:p>
                      <a:r>
                        <a:rPr lang="en-US" sz="1400" dirty="0"/>
                        <a:t>10.0.64.0/19</a:t>
                      </a:r>
                    </a:p>
                  </a:txBody>
                  <a:tcPr marT="45722" marB="45722"/>
                </a:tc>
                <a:tc>
                  <a:txBody>
                    <a:bodyPr/>
                    <a:lstStyle/>
                    <a:p>
                      <a:r>
                        <a:rPr lang="en-US" sz="1400" dirty="0"/>
                        <a:t>10.0.192.1 (R3)</a:t>
                      </a:r>
                    </a:p>
                  </a:txBody>
                  <a:tcPr marT="45722" marB="45722"/>
                </a:tc>
                <a:extLst>
                  <a:ext uri="{0D108BD9-81ED-4DB2-BD59-A6C34878D82A}">
                    <a16:rowId xmlns:a16="http://schemas.microsoft.com/office/drawing/2014/main" val="10004"/>
                  </a:ext>
                </a:extLst>
              </a:tr>
              <a:tr h="304805">
                <a:tc>
                  <a:txBody>
                    <a:bodyPr/>
                    <a:lstStyle/>
                    <a:p>
                      <a:r>
                        <a:rPr lang="en-US" sz="1400" dirty="0"/>
                        <a:t>10.0.160.0/19</a:t>
                      </a:r>
                    </a:p>
                  </a:txBody>
                  <a:tcPr marT="45722" marB="45722"/>
                </a:tc>
                <a:tc>
                  <a:txBody>
                    <a:bodyPr/>
                    <a:lstStyle/>
                    <a:p>
                      <a:r>
                        <a:rPr lang="en-US" sz="1400" dirty="0"/>
                        <a:t>eth0</a:t>
                      </a:r>
                    </a:p>
                  </a:txBody>
                  <a:tcPr marT="45722" marB="45722"/>
                </a:tc>
                <a:extLst>
                  <a:ext uri="{0D108BD9-81ED-4DB2-BD59-A6C34878D82A}">
                    <a16:rowId xmlns:a16="http://schemas.microsoft.com/office/drawing/2014/main" val="10005"/>
                  </a:ext>
                </a:extLst>
              </a:tr>
              <a:tr h="304813">
                <a:tc>
                  <a:txBody>
                    <a:bodyPr/>
                    <a:lstStyle/>
                    <a:p>
                      <a:r>
                        <a:rPr lang="en-US" sz="1400" dirty="0"/>
                        <a:t>10.0.192.0/19</a:t>
                      </a:r>
                    </a:p>
                  </a:txBody>
                  <a:tcPr marT="45722" marB="45722"/>
                </a:tc>
                <a:tc>
                  <a:txBody>
                    <a:bodyPr/>
                    <a:lstStyle/>
                    <a:p>
                      <a:r>
                        <a:rPr lang="en-US" sz="1400" dirty="0"/>
                        <a:t>eth1</a:t>
                      </a:r>
                    </a:p>
                  </a:txBody>
                  <a:tcPr marT="45722" marB="45722"/>
                </a:tc>
                <a:extLst>
                  <a:ext uri="{0D108BD9-81ED-4DB2-BD59-A6C34878D82A}">
                    <a16:rowId xmlns:a16="http://schemas.microsoft.com/office/drawing/2014/main" val="10006"/>
                  </a:ext>
                </a:extLst>
              </a:tr>
              <a:tr h="304813">
                <a:tc>
                  <a:txBody>
                    <a:bodyPr/>
                    <a:lstStyle/>
                    <a:p>
                      <a:r>
                        <a:rPr lang="en-US" sz="1400" dirty="0"/>
                        <a:t>127.0.0.0/8</a:t>
                      </a:r>
                    </a:p>
                  </a:txBody>
                  <a:tcPr marT="45722" marB="45722"/>
                </a:tc>
                <a:tc>
                  <a:txBody>
                    <a:bodyPr/>
                    <a:lstStyle/>
                    <a:p>
                      <a:r>
                        <a:rPr lang="en-US" sz="1400" dirty="0"/>
                        <a:t>lo</a:t>
                      </a:r>
                    </a:p>
                  </a:txBody>
                  <a:tcPr marT="45722" marB="45722"/>
                </a:tc>
                <a:extLst>
                  <a:ext uri="{0D108BD9-81ED-4DB2-BD59-A6C34878D82A}">
                    <a16:rowId xmlns:a16="http://schemas.microsoft.com/office/drawing/2014/main" val="10007"/>
                  </a:ext>
                </a:extLst>
              </a:tr>
              <a:tr h="304813">
                <a:tc>
                  <a:txBody>
                    <a:bodyPr/>
                    <a:lstStyle/>
                    <a:p>
                      <a:r>
                        <a:rPr lang="en-US" sz="1400" dirty="0"/>
                        <a:t>0.0.0.0</a:t>
                      </a:r>
                    </a:p>
                  </a:txBody>
                  <a:tcPr marT="45722" marB="45722"/>
                </a:tc>
                <a:tc>
                  <a:txBody>
                    <a:bodyPr/>
                    <a:lstStyle/>
                    <a:p>
                      <a:r>
                        <a:rPr lang="en-US" sz="1400" dirty="0"/>
                        <a:t>10.0.160.2 (R4)</a:t>
                      </a:r>
                    </a:p>
                  </a:txBody>
                  <a:tcPr marT="45722" marB="45722"/>
                </a:tc>
                <a:extLst>
                  <a:ext uri="{0D108BD9-81ED-4DB2-BD59-A6C34878D82A}">
                    <a16:rowId xmlns:a16="http://schemas.microsoft.com/office/drawing/2014/main" val="10008"/>
                  </a:ext>
                </a:extLst>
              </a:tr>
            </a:tbl>
          </a:graphicData>
        </a:graphic>
      </p:graphicFrame>
      <p:pic>
        <p:nvPicPr>
          <p:cNvPr id="3587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581650"/>
            <a:ext cx="8794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loud 13"/>
          <p:cNvSpPr/>
          <p:nvPr/>
        </p:nvSpPr>
        <p:spPr bwMode="auto">
          <a:xfrm>
            <a:off x="1482725" y="5805488"/>
            <a:ext cx="2227884" cy="598487"/>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10.0.160.0/19</a:t>
            </a:r>
          </a:p>
        </p:txBody>
      </p:sp>
      <p:sp>
        <p:nvSpPr>
          <p:cNvPr id="15" name="Cloud 14"/>
          <p:cNvSpPr/>
          <p:nvPr/>
        </p:nvSpPr>
        <p:spPr bwMode="auto">
          <a:xfrm>
            <a:off x="5105400" y="6169025"/>
            <a:ext cx="2090530" cy="598488"/>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10.0.96.0/24</a:t>
            </a:r>
          </a:p>
        </p:txBody>
      </p:sp>
      <p:sp>
        <p:nvSpPr>
          <p:cNvPr id="16" name="Cloud 15"/>
          <p:cNvSpPr/>
          <p:nvPr/>
        </p:nvSpPr>
        <p:spPr bwMode="auto">
          <a:xfrm>
            <a:off x="2508249" y="4759325"/>
            <a:ext cx="2275786" cy="598488"/>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a:ea typeface="ＭＳ Ｐゴシック" charset="0"/>
              </a:rPr>
              <a:t>10.0.192.0/19</a:t>
            </a:r>
            <a:endParaRPr lang="en-US" dirty="0">
              <a:ea typeface="ＭＳ Ｐゴシック" charset="0"/>
            </a:endParaRPr>
          </a:p>
        </p:txBody>
      </p:sp>
      <p:sp>
        <p:nvSpPr>
          <p:cNvPr id="17" name="Cloud 16"/>
          <p:cNvSpPr/>
          <p:nvPr/>
        </p:nvSpPr>
        <p:spPr bwMode="auto">
          <a:xfrm>
            <a:off x="3852103" y="3280603"/>
            <a:ext cx="2098123" cy="598488"/>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a:ea typeface="ＭＳ Ｐゴシック" charset="0"/>
              </a:rPr>
              <a:t>10.32.0.0/19</a:t>
            </a:r>
            <a:endParaRPr lang="en-US" sz="1600" dirty="0">
              <a:ea typeface="ＭＳ Ｐゴシック" charset="0"/>
            </a:endParaRPr>
          </a:p>
        </p:txBody>
      </p:sp>
      <p:sp>
        <p:nvSpPr>
          <p:cNvPr id="18" name="Cloud 17"/>
          <p:cNvSpPr/>
          <p:nvPr/>
        </p:nvSpPr>
        <p:spPr bwMode="auto">
          <a:xfrm>
            <a:off x="6286500" y="3916363"/>
            <a:ext cx="2022475" cy="598487"/>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en-US" sz="1600" dirty="0">
                <a:ea typeface="ＭＳ Ｐゴシック" charset="0"/>
              </a:rPr>
              <a:t>10.0.64.0/24</a:t>
            </a:r>
          </a:p>
        </p:txBody>
      </p:sp>
      <p:sp>
        <p:nvSpPr>
          <p:cNvPr id="19" name="Cloud 18"/>
          <p:cNvSpPr/>
          <p:nvPr/>
        </p:nvSpPr>
        <p:spPr bwMode="auto">
          <a:xfrm>
            <a:off x="6818313" y="4948238"/>
            <a:ext cx="2081212" cy="85725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lgn="ctr">
              <a:defRPr/>
            </a:pPr>
            <a:r>
              <a:rPr lang="en-US" sz="1600" dirty="0">
                <a:ea typeface="ＭＳ Ｐゴシック" charset="0"/>
              </a:rPr>
              <a:t>All other destinations</a:t>
            </a:r>
          </a:p>
        </p:txBody>
      </p:sp>
      <p:pic>
        <p:nvPicPr>
          <p:cNvPr id="35881"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4214813"/>
            <a:ext cx="7889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2"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11625"/>
            <a:ext cx="7889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321425"/>
            <a:ext cx="7889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84" name="Straight Arrow Connector 28"/>
          <p:cNvCxnSpPr>
            <a:cxnSpLocks noChangeShapeType="1"/>
          </p:cNvCxnSpPr>
          <p:nvPr/>
        </p:nvCxnSpPr>
        <p:spPr bwMode="auto">
          <a:xfrm flipH="1" flipV="1">
            <a:off x="2765425" y="6372225"/>
            <a:ext cx="1001713" cy="1635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85" name="Straight Arrow Connector 29"/>
          <p:cNvCxnSpPr>
            <a:cxnSpLocks noChangeShapeType="1"/>
            <a:stCxn id="15" idx="2"/>
          </p:cNvCxnSpPr>
          <p:nvPr/>
        </p:nvCxnSpPr>
        <p:spPr bwMode="auto">
          <a:xfrm flipH="1">
            <a:off x="4419601" y="6468269"/>
            <a:ext cx="692284" cy="134144"/>
          </a:xfrm>
          <a:prstGeom prst="straightConnector1">
            <a:avLst/>
          </a:prstGeom>
          <a:noFill/>
          <a:ln w="9525">
            <a:solidFill>
              <a:schemeClr val="tx1"/>
            </a:solidFill>
            <a:prstDash val="dashDot"/>
            <a:round/>
            <a:headEnd type="triangle" w="med" len="med"/>
            <a:tailEnd type="triangle" w="med" len="med"/>
          </a:ln>
          <a:extLst>
            <a:ext uri="{909E8E84-426E-40DD-AFC4-6F175D3DCCD1}">
              <a14:hiddenFill xmlns:a14="http://schemas.microsoft.com/office/drawing/2010/main">
                <a:noFill/>
              </a14:hiddenFill>
            </a:ext>
          </a:extLst>
        </p:spPr>
      </p:cxnSp>
      <p:cxnSp>
        <p:nvCxnSpPr>
          <p:cNvPr id="35886" name="Straight Arrow Connector 31"/>
          <p:cNvCxnSpPr>
            <a:cxnSpLocks noChangeShapeType="1"/>
          </p:cNvCxnSpPr>
          <p:nvPr/>
        </p:nvCxnSpPr>
        <p:spPr bwMode="auto">
          <a:xfrm flipV="1">
            <a:off x="5689600" y="4324350"/>
            <a:ext cx="569913" cy="1333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87" name="Straight Arrow Connector 38"/>
          <p:cNvCxnSpPr>
            <a:cxnSpLocks noChangeShapeType="1"/>
          </p:cNvCxnSpPr>
          <p:nvPr/>
        </p:nvCxnSpPr>
        <p:spPr bwMode="auto">
          <a:xfrm flipH="1">
            <a:off x="3276600" y="4492625"/>
            <a:ext cx="304800" cy="3048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88" name="Straight Arrow Connector 43"/>
          <p:cNvCxnSpPr>
            <a:cxnSpLocks noChangeShapeType="1"/>
          </p:cNvCxnSpPr>
          <p:nvPr/>
        </p:nvCxnSpPr>
        <p:spPr bwMode="auto">
          <a:xfrm>
            <a:off x="5562600" y="5343525"/>
            <a:ext cx="1185863" cy="492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89" name="Straight Arrow Connector 46"/>
          <p:cNvCxnSpPr>
            <a:cxnSpLocks noChangeShapeType="1"/>
            <a:endCxn id="17" idx="1"/>
          </p:cNvCxnSpPr>
          <p:nvPr/>
        </p:nvCxnSpPr>
        <p:spPr bwMode="auto">
          <a:xfrm flipV="1">
            <a:off x="3975652" y="3878454"/>
            <a:ext cx="925513" cy="203216"/>
          </a:xfrm>
          <a:prstGeom prst="straightConnector1">
            <a:avLst/>
          </a:prstGeom>
          <a:noFill/>
          <a:ln w="9525">
            <a:solidFill>
              <a:schemeClr val="tx1"/>
            </a:solidFill>
            <a:prstDash val="dashDot"/>
            <a:round/>
            <a:headEnd type="triangle" w="med" len="med"/>
            <a:tailEnd type="triangle" w="med" len="med"/>
          </a:ln>
          <a:extLst>
            <a:ext uri="{909E8E84-426E-40DD-AFC4-6F175D3DCCD1}">
              <a14:hiddenFill xmlns:a14="http://schemas.microsoft.com/office/drawing/2010/main">
                <a:noFill/>
              </a14:hiddenFill>
            </a:ext>
          </a:extLst>
        </p:spPr>
      </p:cxnSp>
      <p:cxnSp>
        <p:nvCxnSpPr>
          <p:cNvPr id="35890" name="Straight Arrow Connector 56"/>
          <p:cNvCxnSpPr>
            <a:cxnSpLocks noChangeShapeType="1"/>
            <a:endCxn id="14" idx="2"/>
          </p:cNvCxnSpPr>
          <p:nvPr/>
        </p:nvCxnSpPr>
        <p:spPr bwMode="auto">
          <a:xfrm flipV="1">
            <a:off x="1189038" y="6104732"/>
            <a:ext cx="300598" cy="79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91" name="Straight Arrow Connector 60"/>
          <p:cNvCxnSpPr>
            <a:cxnSpLocks noChangeShapeType="1"/>
            <a:endCxn id="35881" idx="1"/>
          </p:cNvCxnSpPr>
          <p:nvPr/>
        </p:nvCxnSpPr>
        <p:spPr bwMode="auto">
          <a:xfrm flipV="1">
            <a:off x="4264025" y="4483100"/>
            <a:ext cx="736600" cy="3302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892" name="TextBox 77"/>
          <p:cNvSpPr txBox="1">
            <a:spLocks noChangeArrowheads="1"/>
          </p:cNvSpPr>
          <p:nvPr/>
        </p:nvSpPr>
        <p:spPr bwMode="auto">
          <a:xfrm>
            <a:off x="3505200" y="61785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R1</a:t>
            </a:r>
          </a:p>
        </p:txBody>
      </p:sp>
      <p:sp>
        <p:nvSpPr>
          <p:cNvPr id="35893" name="TextBox 78"/>
          <p:cNvSpPr txBox="1">
            <a:spLocks noChangeArrowheads="1"/>
          </p:cNvSpPr>
          <p:nvPr/>
        </p:nvSpPr>
        <p:spPr bwMode="auto">
          <a:xfrm>
            <a:off x="4114800" y="40449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R2</a:t>
            </a:r>
          </a:p>
        </p:txBody>
      </p:sp>
      <p:sp>
        <p:nvSpPr>
          <p:cNvPr id="35894" name="TextBox 79"/>
          <p:cNvSpPr txBox="1">
            <a:spLocks noChangeArrowheads="1"/>
          </p:cNvSpPr>
          <p:nvPr/>
        </p:nvSpPr>
        <p:spPr bwMode="auto">
          <a:xfrm>
            <a:off x="5370513" y="3927475"/>
            <a:ext cx="54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R3</a:t>
            </a:r>
          </a:p>
        </p:txBody>
      </p:sp>
      <p:cxnSp>
        <p:nvCxnSpPr>
          <p:cNvPr id="35895" name="Straight Arrow Connector 82"/>
          <p:cNvCxnSpPr>
            <a:cxnSpLocks noChangeShapeType="1"/>
            <a:endCxn id="16" idx="2"/>
          </p:cNvCxnSpPr>
          <p:nvPr/>
        </p:nvCxnSpPr>
        <p:spPr bwMode="auto">
          <a:xfrm flipV="1">
            <a:off x="1182688" y="5058569"/>
            <a:ext cx="1332620" cy="653256"/>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896" name="TextBox 100"/>
          <p:cNvSpPr txBox="1">
            <a:spLocks noChangeArrowheads="1"/>
          </p:cNvSpPr>
          <p:nvPr/>
        </p:nvSpPr>
        <p:spPr bwMode="auto">
          <a:xfrm>
            <a:off x="685800" y="5407025"/>
            <a:ext cx="538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latin typeface="Times New Roman" charset="0"/>
              </a:rPr>
              <a:t>eth1</a:t>
            </a:r>
          </a:p>
        </p:txBody>
      </p:sp>
      <p:sp>
        <p:nvSpPr>
          <p:cNvPr id="35897" name="TextBox 101"/>
          <p:cNvSpPr txBox="1">
            <a:spLocks noChangeArrowheads="1"/>
          </p:cNvSpPr>
          <p:nvPr/>
        </p:nvSpPr>
        <p:spPr bwMode="auto">
          <a:xfrm>
            <a:off x="1066800" y="5788025"/>
            <a:ext cx="538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Times New Roman" charset="0"/>
              </a:rPr>
              <a:t>eth0</a:t>
            </a:r>
          </a:p>
        </p:txBody>
      </p:sp>
      <p:pic>
        <p:nvPicPr>
          <p:cNvPr id="35898"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1713" y="5222875"/>
            <a:ext cx="7889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99" name="Straight Arrow Connector 7"/>
          <p:cNvCxnSpPr>
            <a:cxnSpLocks noChangeShapeType="1"/>
            <a:endCxn id="35898" idx="1"/>
          </p:cNvCxnSpPr>
          <p:nvPr/>
        </p:nvCxnSpPr>
        <p:spPr bwMode="auto">
          <a:xfrm flipV="1">
            <a:off x="3619500" y="5491163"/>
            <a:ext cx="1192213" cy="4333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900" name="TextBox 22"/>
          <p:cNvSpPr txBox="1">
            <a:spLocks noChangeArrowheads="1"/>
          </p:cNvSpPr>
          <p:nvPr/>
        </p:nvSpPr>
        <p:spPr bwMode="auto">
          <a:xfrm>
            <a:off x="5397500" y="5557838"/>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a:latin typeface="Times New Roman" charset="0"/>
              </a:rPr>
              <a:t>R4</a:t>
            </a:r>
          </a:p>
        </p:txBody>
      </p:sp>
      <p:cxnSp>
        <p:nvCxnSpPr>
          <p:cNvPr id="5" name="Straight Arrow Connector 4"/>
          <p:cNvCxnSpPr>
            <a:cxnSpLocks noChangeShapeType="1"/>
          </p:cNvCxnSpPr>
          <p:nvPr/>
        </p:nvCxnSpPr>
        <p:spPr bwMode="auto">
          <a:xfrm>
            <a:off x="2922588" y="2087563"/>
            <a:ext cx="1092821" cy="420722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1364974" y="2120348"/>
            <a:ext cx="6029739" cy="4068417"/>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a:off x="2835965" y="2372139"/>
            <a:ext cx="768626" cy="176253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954088" y="2397125"/>
            <a:ext cx="2813050" cy="11715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a:endCxn id="35897" idx="0"/>
          </p:cNvCxnSpPr>
          <p:nvPr/>
        </p:nvCxnSpPr>
        <p:spPr bwMode="auto">
          <a:xfrm flipH="1">
            <a:off x="1335882" y="3392557"/>
            <a:ext cx="479666" cy="239546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1157535" y="3295807"/>
            <a:ext cx="658386" cy="249968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39" name="Picture 95" descr="underline_base">
            <a:extLst>
              <a:ext uri="{FF2B5EF4-FFF2-40B4-BE49-F238E27FC236}">
                <a16:creationId xmlns:a16="http://schemas.microsoft.com/office/drawing/2014/main" id="{7954AE3B-162A-8D4C-8D2D-C0B86BE5E6B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83" y="689115"/>
            <a:ext cx="8375374" cy="13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186">
            <a:extLst>
              <a:ext uri="{FF2B5EF4-FFF2-40B4-BE49-F238E27FC236}">
                <a16:creationId xmlns:a16="http://schemas.microsoft.com/office/drawing/2014/main" id="{422B833F-7447-584D-9EF7-0A0CB4F25330}"/>
              </a:ext>
            </a:extLst>
          </p:cNvPr>
          <p:cNvGrpSpPr>
            <a:grpSpLocks/>
          </p:cNvGrpSpPr>
          <p:nvPr/>
        </p:nvGrpSpPr>
        <p:grpSpPr bwMode="auto">
          <a:xfrm>
            <a:off x="7437714" y="6073774"/>
            <a:ext cx="423862" cy="647700"/>
            <a:chOff x="4140" y="429"/>
            <a:chExt cx="1425" cy="2396"/>
          </a:xfrm>
        </p:grpSpPr>
        <p:sp>
          <p:nvSpPr>
            <p:cNvPr id="46" name="Freeform 187">
              <a:extLst>
                <a:ext uri="{FF2B5EF4-FFF2-40B4-BE49-F238E27FC236}">
                  <a16:creationId xmlns:a16="http://schemas.microsoft.com/office/drawing/2014/main" id="{934A0E95-9060-0248-8E76-57538803230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88">
              <a:extLst>
                <a:ext uri="{FF2B5EF4-FFF2-40B4-BE49-F238E27FC236}">
                  <a16:creationId xmlns:a16="http://schemas.microsoft.com/office/drawing/2014/main" id="{C0D29BA3-10EB-7647-8ABA-434C99BD3A91}"/>
                </a:ext>
              </a:extLst>
            </p:cNvPr>
            <p:cNvSpPr>
              <a:spLocks noChangeArrowheads="1"/>
            </p:cNvSpPr>
            <p:nvPr/>
          </p:nvSpPr>
          <p:spPr bwMode="auto">
            <a:xfrm>
              <a:off x="4204" y="429"/>
              <a:ext cx="1051"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8" name="Freeform 189">
              <a:extLst>
                <a:ext uri="{FF2B5EF4-FFF2-40B4-BE49-F238E27FC236}">
                  <a16:creationId xmlns:a16="http://schemas.microsoft.com/office/drawing/2014/main" id="{D78990B8-8917-4447-A382-48B547AC394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90">
              <a:extLst>
                <a:ext uri="{FF2B5EF4-FFF2-40B4-BE49-F238E27FC236}">
                  <a16:creationId xmlns:a16="http://schemas.microsoft.com/office/drawing/2014/main" id="{D425741C-03F3-804C-A3C8-67633BCAAD88}"/>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91">
              <a:extLst>
                <a:ext uri="{FF2B5EF4-FFF2-40B4-BE49-F238E27FC236}">
                  <a16:creationId xmlns:a16="http://schemas.microsoft.com/office/drawing/2014/main" id="{44E985C9-0E81-384D-A127-48D5DDDFD524}"/>
                </a:ext>
              </a:extLst>
            </p:cNvPr>
            <p:cNvSpPr>
              <a:spLocks noChangeArrowheads="1"/>
            </p:cNvSpPr>
            <p:nvPr/>
          </p:nvSpPr>
          <p:spPr bwMode="auto">
            <a:xfrm>
              <a:off x="4209" y="693"/>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51" name="Group 192">
              <a:extLst>
                <a:ext uri="{FF2B5EF4-FFF2-40B4-BE49-F238E27FC236}">
                  <a16:creationId xmlns:a16="http://schemas.microsoft.com/office/drawing/2014/main" id="{2312E283-8F71-914F-B6E6-EC1CB66008A7}"/>
                </a:ext>
              </a:extLst>
            </p:cNvPr>
            <p:cNvGrpSpPr>
              <a:grpSpLocks/>
            </p:cNvGrpSpPr>
            <p:nvPr/>
          </p:nvGrpSpPr>
          <p:grpSpPr bwMode="auto">
            <a:xfrm>
              <a:off x="4749" y="668"/>
              <a:ext cx="581" cy="145"/>
              <a:chOff x="614" y="2568"/>
              <a:chExt cx="725" cy="139"/>
            </a:xfrm>
          </p:grpSpPr>
          <p:sp>
            <p:nvSpPr>
              <p:cNvPr id="77" name="AutoShape 193">
                <a:extLst>
                  <a:ext uri="{FF2B5EF4-FFF2-40B4-BE49-F238E27FC236}">
                    <a16:creationId xmlns:a16="http://schemas.microsoft.com/office/drawing/2014/main" id="{602A0803-3DC7-0A4E-9C68-4092E6FD6B32}"/>
                  </a:ext>
                </a:extLst>
              </p:cNvPr>
              <p:cNvSpPr>
                <a:spLocks noChangeArrowheads="1"/>
              </p:cNvSpPr>
              <p:nvPr/>
            </p:nvSpPr>
            <p:spPr bwMode="auto">
              <a:xfrm>
                <a:off x="613" y="2570"/>
                <a:ext cx="726" cy="135"/>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8" name="AutoShape 194">
                <a:extLst>
                  <a:ext uri="{FF2B5EF4-FFF2-40B4-BE49-F238E27FC236}">
                    <a16:creationId xmlns:a16="http://schemas.microsoft.com/office/drawing/2014/main" id="{5E2D1400-53B0-4642-8B44-151C3AE4AC1D}"/>
                  </a:ext>
                </a:extLst>
              </p:cNvPr>
              <p:cNvSpPr>
                <a:spLocks noChangeArrowheads="1"/>
              </p:cNvSpPr>
              <p:nvPr/>
            </p:nvSpPr>
            <p:spPr bwMode="auto">
              <a:xfrm>
                <a:off x="627" y="2587"/>
                <a:ext cx="693"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2" name="Rectangle 195">
              <a:extLst>
                <a:ext uri="{FF2B5EF4-FFF2-40B4-BE49-F238E27FC236}">
                  <a16:creationId xmlns:a16="http://schemas.microsoft.com/office/drawing/2014/main" id="{0816BE1F-0036-0044-9AE9-AC0A1766AF40}"/>
                </a:ext>
              </a:extLst>
            </p:cNvPr>
            <p:cNvSpPr>
              <a:spLocks noChangeArrowheads="1"/>
            </p:cNvSpPr>
            <p:nvPr/>
          </p:nvSpPr>
          <p:spPr bwMode="auto">
            <a:xfrm>
              <a:off x="4225" y="1016"/>
              <a:ext cx="592"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53" name="Group 196">
              <a:extLst>
                <a:ext uri="{FF2B5EF4-FFF2-40B4-BE49-F238E27FC236}">
                  <a16:creationId xmlns:a16="http://schemas.microsoft.com/office/drawing/2014/main" id="{42FF3789-507E-884D-BEBD-9A68717FA247}"/>
                </a:ext>
              </a:extLst>
            </p:cNvPr>
            <p:cNvGrpSpPr>
              <a:grpSpLocks/>
            </p:cNvGrpSpPr>
            <p:nvPr/>
          </p:nvGrpSpPr>
          <p:grpSpPr bwMode="auto">
            <a:xfrm>
              <a:off x="4747" y="994"/>
              <a:ext cx="581" cy="134"/>
              <a:chOff x="614" y="2568"/>
              <a:chExt cx="725" cy="139"/>
            </a:xfrm>
          </p:grpSpPr>
          <p:sp>
            <p:nvSpPr>
              <p:cNvPr id="74" name="AutoShape 197">
                <a:extLst>
                  <a:ext uri="{FF2B5EF4-FFF2-40B4-BE49-F238E27FC236}">
                    <a16:creationId xmlns:a16="http://schemas.microsoft.com/office/drawing/2014/main" id="{25CC12BA-9642-BA45-950A-5155C57AEEDC}"/>
                  </a:ext>
                </a:extLst>
              </p:cNvPr>
              <p:cNvSpPr>
                <a:spLocks noChangeArrowheads="1"/>
              </p:cNvSpPr>
              <p:nvPr/>
            </p:nvSpPr>
            <p:spPr bwMode="auto">
              <a:xfrm>
                <a:off x="616" y="2567"/>
                <a:ext cx="726"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6" name="AutoShape 198">
                <a:extLst>
                  <a:ext uri="{FF2B5EF4-FFF2-40B4-BE49-F238E27FC236}">
                    <a16:creationId xmlns:a16="http://schemas.microsoft.com/office/drawing/2014/main" id="{17FFB615-9D01-6343-BBB3-4FB45224EC3E}"/>
                  </a:ext>
                </a:extLst>
              </p:cNvPr>
              <p:cNvSpPr>
                <a:spLocks noChangeArrowheads="1"/>
              </p:cNvSpPr>
              <p:nvPr/>
            </p:nvSpPr>
            <p:spPr bwMode="auto">
              <a:xfrm>
                <a:off x="629" y="2585"/>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4" name="Rectangle 199">
              <a:extLst>
                <a:ext uri="{FF2B5EF4-FFF2-40B4-BE49-F238E27FC236}">
                  <a16:creationId xmlns:a16="http://schemas.microsoft.com/office/drawing/2014/main" id="{28D8CC9F-10E3-EF47-B9AB-75C320211D94}"/>
                </a:ext>
              </a:extLst>
            </p:cNvPr>
            <p:cNvSpPr>
              <a:spLocks noChangeArrowheads="1"/>
            </p:cNvSpPr>
            <p:nvPr/>
          </p:nvSpPr>
          <p:spPr bwMode="auto">
            <a:xfrm>
              <a:off x="4215" y="1357"/>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5" name="Rectangle 200">
              <a:extLst>
                <a:ext uri="{FF2B5EF4-FFF2-40B4-BE49-F238E27FC236}">
                  <a16:creationId xmlns:a16="http://schemas.microsoft.com/office/drawing/2014/main" id="{C4632103-08C7-4447-A1F3-A346C12CBD2B}"/>
                </a:ext>
              </a:extLst>
            </p:cNvPr>
            <p:cNvSpPr>
              <a:spLocks noChangeArrowheads="1"/>
            </p:cNvSpPr>
            <p:nvPr/>
          </p:nvSpPr>
          <p:spPr bwMode="auto">
            <a:xfrm>
              <a:off x="4225" y="1656"/>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nvGrpSpPr>
            <p:cNvPr id="56" name="Group 201">
              <a:extLst>
                <a:ext uri="{FF2B5EF4-FFF2-40B4-BE49-F238E27FC236}">
                  <a16:creationId xmlns:a16="http://schemas.microsoft.com/office/drawing/2014/main" id="{0FEE0DC4-CA51-DF4D-BD51-4757507C7A10}"/>
                </a:ext>
              </a:extLst>
            </p:cNvPr>
            <p:cNvGrpSpPr>
              <a:grpSpLocks/>
            </p:cNvGrpSpPr>
            <p:nvPr/>
          </p:nvGrpSpPr>
          <p:grpSpPr bwMode="auto">
            <a:xfrm>
              <a:off x="4735" y="1627"/>
              <a:ext cx="582" cy="151"/>
              <a:chOff x="614" y="2568"/>
              <a:chExt cx="725" cy="139"/>
            </a:xfrm>
          </p:grpSpPr>
          <p:sp>
            <p:nvSpPr>
              <p:cNvPr id="72" name="AutoShape 202">
                <a:extLst>
                  <a:ext uri="{FF2B5EF4-FFF2-40B4-BE49-F238E27FC236}">
                    <a16:creationId xmlns:a16="http://schemas.microsoft.com/office/drawing/2014/main" id="{DE428845-DAC2-454E-A55D-1C1F5180216F}"/>
                  </a:ext>
                </a:extLst>
              </p:cNvPr>
              <p:cNvSpPr>
                <a:spLocks noChangeArrowheads="1"/>
              </p:cNvSpPr>
              <p:nvPr/>
            </p:nvSpPr>
            <p:spPr bwMode="auto">
              <a:xfrm>
                <a:off x="611" y="2568"/>
                <a:ext cx="731"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3" name="AutoShape 203">
                <a:extLst>
                  <a:ext uri="{FF2B5EF4-FFF2-40B4-BE49-F238E27FC236}">
                    <a16:creationId xmlns:a16="http://schemas.microsoft.com/office/drawing/2014/main" id="{B4C03E0E-743F-1149-9700-4BA441CA6240}"/>
                  </a:ext>
                </a:extLst>
              </p:cNvPr>
              <p:cNvSpPr>
                <a:spLocks noChangeArrowheads="1"/>
              </p:cNvSpPr>
              <p:nvPr/>
            </p:nvSpPr>
            <p:spPr bwMode="auto">
              <a:xfrm>
                <a:off x="624" y="2584"/>
                <a:ext cx="69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7" name="Freeform 204">
              <a:extLst>
                <a:ext uri="{FF2B5EF4-FFF2-40B4-BE49-F238E27FC236}">
                  <a16:creationId xmlns:a16="http://schemas.microsoft.com/office/drawing/2014/main" id="{609E9361-BD43-C843-AC23-591AAB5A874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8" name="Group 205">
              <a:extLst>
                <a:ext uri="{FF2B5EF4-FFF2-40B4-BE49-F238E27FC236}">
                  <a16:creationId xmlns:a16="http://schemas.microsoft.com/office/drawing/2014/main" id="{81C2A403-A815-0746-BC13-F46148AD086B}"/>
                </a:ext>
              </a:extLst>
            </p:cNvPr>
            <p:cNvGrpSpPr>
              <a:grpSpLocks/>
            </p:cNvGrpSpPr>
            <p:nvPr/>
          </p:nvGrpSpPr>
          <p:grpSpPr bwMode="auto">
            <a:xfrm>
              <a:off x="4739" y="1327"/>
              <a:ext cx="582" cy="139"/>
              <a:chOff x="614" y="2568"/>
              <a:chExt cx="725" cy="139"/>
            </a:xfrm>
          </p:grpSpPr>
          <p:sp>
            <p:nvSpPr>
              <p:cNvPr id="70" name="AutoShape 206">
                <a:extLst>
                  <a:ext uri="{FF2B5EF4-FFF2-40B4-BE49-F238E27FC236}">
                    <a16:creationId xmlns:a16="http://schemas.microsoft.com/office/drawing/2014/main" id="{FE03423D-F9A4-7646-82C1-50AF4B939CB6}"/>
                  </a:ext>
                </a:extLst>
              </p:cNvPr>
              <p:cNvSpPr>
                <a:spLocks noChangeArrowheads="1"/>
              </p:cNvSpPr>
              <p:nvPr/>
            </p:nvSpPr>
            <p:spPr bwMode="auto">
              <a:xfrm>
                <a:off x="612" y="2569"/>
                <a:ext cx="725" cy="1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71" name="AutoShape 207">
                <a:extLst>
                  <a:ext uri="{FF2B5EF4-FFF2-40B4-BE49-F238E27FC236}">
                    <a16:creationId xmlns:a16="http://schemas.microsoft.com/office/drawing/2014/main" id="{0445DF53-959D-3A4B-9427-03AE96847F66}"/>
                  </a:ext>
                </a:extLst>
              </p:cNvPr>
              <p:cNvSpPr>
                <a:spLocks noChangeArrowheads="1"/>
              </p:cNvSpPr>
              <p:nvPr/>
            </p:nvSpPr>
            <p:spPr bwMode="auto">
              <a:xfrm>
                <a:off x="626" y="2586"/>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9" name="Rectangle 208">
              <a:extLst>
                <a:ext uri="{FF2B5EF4-FFF2-40B4-BE49-F238E27FC236}">
                  <a16:creationId xmlns:a16="http://schemas.microsoft.com/office/drawing/2014/main" id="{83D28875-6864-D04D-A74F-19151ABC791B}"/>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0" name="Freeform 209">
              <a:extLst>
                <a:ext uri="{FF2B5EF4-FFF2-40B4-BE49-F238E27FC236}">
                  <a16:creationId xmlns:a16="http://schemas.microsoft.com/office/drawing/2014/main" id="{5260AA35-FD96-0B43-803D-315A19000E6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210">
              <a:extLst>
                <a:ext uri="{FF2B5EF4-FFF2-40B4-BE49-F238E27FC236}">
                  <a16:creationId xmlns:a16="http://schemas.microsoft.com/office/drawing/2014/main" id="{5B9CB93B-0426-0F4A-B1F1-B25441187221}"/>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Oval 211">
              <a:extLst>
                <a:ext uri="{FF2B5EF4-FFF2-40B4-BE49-F238E27FC236}">
                  <a16:creationId xmlns:a16="http://schemas.microsoft.com/office/drawing/2014/main" id="{B88EC77D-DEDF-764F-9A91-E56E53762F0F}"/>
                </a:ext>
              </a:extLst>
            </p:cNvPr>
            <p:cNvSpPr>
              <a:spLocks noChangeArrowheads="1"/>
            </p:cNvSpPr>
            <p:nvPr/>
          </p:nvSpPr>
          <p:spPr bwMode="auto">
            <a:xfrm>
              <a:off x="5517" y="2614"/>
              <a:ext cx="48"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 name="Freeform 212">
              <a:extLst>
                <a:ext uri="{FF2B5EF4-FFF2-40B4-BE49-F238E27FC236}">
                  <a16:creationId xmlns:a16="http://schemas.microsoft.com/office/drawing/2014/main" id="{4F2CE3AB-E790-6544-ABC5-ADEEE522EA8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AutoShape 213">
              <a:extLst>
                <a:ext uri="{FF2B5EF4-FFF2-40B4-BE49-F238E27FC236}">
                  <a16:creationId xmlns:a16="http://schemas.microsoft.com/office/drawing/2014/main" id="{7F7466CF-6624-E244-8066-490611279072}"/>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5" name="AutoShape 214">
              <a:extLst>
                <a:ext uri="{FF2B5EF4-FFF2-40B4-BE49-F238E27FC236}">
                  <a16:creationId xmlns:a16="http://schemas.microsoft.com/office/drawing/2014/main" id="{378E6AF1-3653-C54F-829E-237F1819FD12}"/>
                </a:ext>
              </a:extLst>
            </p:cNvPr>
            <p:cNvSpPr>
              <a:spLocks noChangeArrowheads="1"/>
            </p:cNvSpPr>
            <p:nvPr/>
          </p:nvSpPr>
          <p:spPr bwMode="auto">
            <a:xfrm>
              <a:off x="4204" y="2713"/>
              <a:ext cx="1073"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6" name="Oval 215">
              <a:extLst>
                <a:ext uri="{FF2B5EF4-FFF2-40B4-BE49-F238E27FC236}">
                  <a16:creationId xmlns:a16="http://schemas.microsoft.com/office/drawing/2014/main" id="{AAE4C63B-B7D7-744F-A079-E66996D24B2B}"/>
                </a:ext>
              </a:extLst>
            </p:cNvPr>
            <p:cNvSpPr>
              <a:spLocks noChangeArrowheads="1"/>
            </p:cNvSpPr>
            <p:nvPr/>
          </p:nvSpPr>
          <p:spPr bwMode="auto">
            <a:xfrm>
              <a:off x="4305" y="2385"/>
              <a:ext cx="160"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7" name="Oval 216">
              <a:extLst>
                <a:ext uri="{FF2B5EF4-FFF2-40B4-BE49-F238E27FC236}">
                  <a16:creationId xmlns:a16="http://schemas.microsoft.com/office/drawing/2014/main" id="{84310FC8-8032-6F47-BE50-F5DCCB3D632A}"/>
                </a:ext>
              </a:extLst>
            </p:cNvPr>
            <p:cNvSpPr>
              <a:spLocks noChangeArrowheads="1"/>
            </p:cNvSpPr>
            <p:nvPr/>
          </p:nvSpPr>
          <p:spPr bwMode="auto">
            <a:xfrm>
              <a:off x="4487" y="2385"/>
              <a:ext cx="160" cy="1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0000"/>
                </a:solidFill>
                <a:cs typeface="Arial" panose="020B0604020202020204" pitchFamily="34" charset="0"/>
              </a:endParaRPr>
            </a:p>
          </p:txBody>
        </p:sp>
        <p:sp>
          <p:nvSpPr>
            <p:cNvPr id="68" name="Oval 217">
              <a:extLst>
                <a:ext uri="{FF2B5EF4-FFF2-40B4-BE49-F238E27FC236}">
                  <a16:creationId xmlns:a16="http://schemas.microsoft.com/office/drawing/2014/main" id="{34720F1E-46BB-8D43-9A38-AE1B867AF1D9}"/>
                </a:ext>
              </a:extLst>
            </p:cNvPr>
            <p:cNvSpPr>
              <a:spLocks noChangeArrowheads="1"/>
            </p:cNvSpPr>
            <p:nvPr/>
          </p:nvSpPr>
          <p:spPr bwMode="auto">
            <a:xfrm>
              <a:off x="4663" y="2379"/>
              <a:ext cx="155"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9" name="Rectangle 218">
              <a:extLst>
                <a:ext uri="{FF2B5EF4-FFF2-40B4-BE49-F238E27FC236}">
                  <a16:creationId xmlns:a16="http://schemas.microsoft.com/office/drawing/2014/main" id="{F03E2D8E-29B4-E448-81A3-3E0238BD065F}"/>
                </a:ext>
              </a:extLst>
            </p:cNvPr>
            <p:cNvSpPr>
              <a:spLocks noChangeArrowheads="1"/>
            </p:cNvSpPr>
            <p:nvPr/>
          </p:nvSpPr>
          <p:spPr bwMode="auto">
            <a:xfrm>
              <a:off x="5063" y="1833"/>
              <a:ext cx="85" cy="763"/>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cxnSp>
        <p:nvCxnSpPr>
          <p:cNvPr id="13" name="Straight Connector 12">
            <a:extLst>
              <a:ext uri="{FF2B5EF4-FFF2-40B4-BE49-F238E27FC236}">
                <a16:creationId xmlns:a16="http://schemas.microsoft.com/office/drawing/2014/main" id="{1F4AB301-C1C5-6D49-8A41-3ABD6A9C54AA}"/>
              </a:ext>
            </a:extLst>
          </p:cNvPr>
          <p:cNvCxnSpPr>
            <a:stCxn id="15" idx="0"/>
            <a:endCxn id="47" idx="1"/>
          </p:cNvCxnSpPr>
          <p:nvPr/>
        </p:nvCxnSpPr>
        <p:spPr bwMode="auto">
          <a:xfrm flipV="1">
            <a:off x="7194188" y="6382486"/>
            <a:ext cx="262563" cy="8578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 name="Rectangle 27">
            <a:extLst>
              <a:ext uri="{FF2B5EF4-FFF2-40B4-BE49-F238E27FC236}">
                <a16:creationId xmlns:a16="http://schemas.microsoft.com/office/drawing/2014/main" id="{096D0CC8-A5AF-E847-8BB6-FE6965A99CED}"/>
              </a:ext>
            </a:extLst>
          </p:cNvPr>
          <p:cNvSpPr/>
          <p:nvPr/>
        </p:nvSpPr>
        <p:spPr>
          <a:xfrm>
            <a:off x="7846177" y="6053795"/>
            <a:ext cx="1252266" cy="307777"/>
          </a:xfrm>
          <a:prstGeom prst="rect">
            <a:avLst/>
          </a:prstGeom>
        </p:spPr>
        <p:txBody>
          <a:bodyPr wrap="none">
            <a:spAutoFit/>
          </a:bodyPr>
          <a:lstStyle/>
          <a:p>
            <a:r>
              <a:rPr lang="en-US" sz="1400" dirty="0">
                <a:latin typeface="+mn-lt"/>
              </a:rPr>
              <a:t>10.0.96.100/24</a:t>
            </a:r>
          </a:p>
        </p:txBody>
      </p:sp>
    </p:spTree>
    <p:extLst>
      <p:ext uri="{BB962C8B-B14F-4D97-AF65-F5344CB8AC3E}">
        <p14:creationId xmlns:p14="http://schemas.microsoft.com/office/powerpoint/2010/main" val="3542889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33400" y="228600"/>
            <a:ext cx="7772400" cy="672548"/>
          </a:xfrm>
        </p:spPr>
        <p:txBody>
          <a:bodyPr/>
          <a:lstStyle/>
          <a:p>
            <a:r>
              <a:rPr lang="en-US" altLang="en-US" dirty="0"/>
              <a:t>GNS3 Example</a:t>
            </a:r>
          </a:p>
        </p:txBody>
      </p:sp>
      <p:pic>
        <p:nvPicPr>
          <p:cNvPr id="3686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033588"/>
            <a:ext cx="8915400" cy="3552825"/>
          </a:xfrm>
        </p:spPr>
      </p:pic>
      <p:sp>
        <p:nvSpPr>
          <p:cNvPr id="36867"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50401C70-20C4-AB4C-9412-C3351D9CBEA5}" type="slidenum">
              <a:rPr lang="en-US" altLang="en-US" sz="1400">
                <a:latin typeface="Times New Roman" charset="0"/>
              </a:rPr>
              <a:pPr>
                <a:spcBef>
                  <a:spcPct val="0"/>
                </a:spcBef>
                <a:buFontTx/>
                <a:buNone/>
              </a:pPr>
              <a:t>89</a:t>
            </a:fld>
            <a:endParaRPr lang="en-US" altLang="en-US" sz="1400">
              <a:latin typeface="Times New Roman" charset="0"/>
            </a:endParaRPr>
          </a:p>
        </p:txBody>
      </p:sp>
      <p:pic>
        <p:nvPicPr>
          <p:cNvPr id="5" name="Picture 95" descr="underline_base">
            <a:extLst>
              <a:ext uri="{FF2B5EF4-FFF2-40B4-BE49-F238E27FC236}">
                <a16:creationId xmlns:a16="http://schemas.microsoft.com/office/drawing/2014/main" id="{8BCE9755-F5B5-7244-B6B7-5BBA6D231F6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93" y="914401"/>
            <a:ext cx="3591338" cy="26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31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1E30CF89-860A-124C-A22C-CD7869BC1316}"/>
              </a:ext>
            </a:extLst>
          </p:cNvPr>
          <p:cNvSpPr>
            <a:spLocks noGrp="1" noChangeArrowheads="1"/>
          </p:cNvSpPr>
          <p:nvPr>
            <p:ph type="title"/>
          </p:nvPr>
        </p:nvSpPr>
        <p:spPr>
          <a:xfrm>
            <a:off x="685800" y="304800"/>
            <a:ext cx="7772400" cy="609600"/>
          </a:xfrm>
        </p:spPr>
        <p:txBody>
          <a:bodyPr/>
          <a:lstStyle/>
          <a:p>
            <a:r>
              <a:rPr lang="en-US" altLang="en-US" sz="4000">
                <a:ea typeface="ＭＳ Ｐゴシック" panose="020B0600070205080204" pitchFamily="34" charset="-128"/>
              </a:rPr>
              <a:t>Router architecture overview</a:t>
            </a:r>
            <a:endParaRPr lang="en-US" altLang="en-US">
              <a:ea typeface="ＭＳ Ｐゴシック" panose="020B0600070205080204" pitchFamily="34" charset="-128"/>
            </a:endParaRPr>
          </a:p>
        </p:txBody>
      </p:sp>
      <p:grpSp>
        <p:nvGrpSpPr>
          <p:cNvPr id="52226" name="Group 60">
            <a:extLst>
              <a:ext uri="{FF2B5EF4-FFF2-40B4-BE49-F238E27FC236}">
                <a16:creationId xmlns:a16="http://schemas.microsoft.com/office/drawing/2014/main" id="{E6D5C5C9-F844-1249-B388-079E17C68A94}"/>
              </a:ext>
            </a:extLst>
          </p:cNvPr>
          <p:cNvGrpSpPr>
            <a:grpSpLocks/>
          </p:cNvGrpSpPr>
          <p:nvPr/>
        </p:nvGrpSpPr>
        <p:grpSpPr bwMode="auto">
          <a:xfrm>
            <a:off x="2787650" y="3333750"/>
            <a:ext cx="1609725" cy="2343150"/>
            <a:chOff x="2418" y="1882"/>
            <a:chExt cx="1014" cy="1476"/>
          </a:xfrm>
        </p:grpSpPr>
        <p:sp>
          <p:nvSpPr>
            <p:cNvPr id="52278" name="Rectangle 45">
              <a:extLst>
                <a:ext uri="{FF2B5EF4-FFF2-40B4-BE49-F238E27FC236}">
                  <a16:creationId xmlns:a16="http://schemas.microsoft.com/office/drawing/2014/main" id="{78EEDBE6-B7A4-A442-BF55-03AC318B4D7B}"/>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9" name="Text Box 48">
              <a:extLst>
                <a:ext uri="{FF2B5EF4-FFF2-40B4-BE49-F238E27FC236}">
                  <a16:creationId xmlns:a16="http://schemas.microsoft.com/office/drawing/2014/main" id="{766457F1-5F91-9B46-A385-DA0922286CBB}"/>
                </a:ext>
              </a:extLst>
            </p:cNvPr>
            <p:cNvSpPr txBox="1">
              <a:spLocks noChangeArrowheads="1"/>
            </p:cNvSpPr>
            <p:nvPr/>
          </p:nvSpPr>
          <p:spPr bwMode="auto">
            <a:xfrm>
              <a:off x="2533" y="2418"/>
              <a:ext cx="779"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t>high-seed </a:t>
              </a:r>
            </a:p>
            <a:p>
              <a:pPr algn="ctr">
                <a:lnSpc>
                  <a:spcPct val="85000"/>
                </a:lnSpc>
              </a:pPr>
              <a:r>
                <a:rPr lang="en-US" altLang="en-US" sz="1800"/>
                <a:t>switching</a:t>
              </a:r>
            </a:p>
            <a:p>
              <a:pPr algn="ctr">
                <a:lnSpc>
                  <a:spcPct val="85000"/>
                </a:lnSpc>
              </a:pPr>
              <a:r>
                <a:rPr lang="en-US" altLang="en-US" sz="1800"/>
                <a:t>fabric</a:t>
              </a:r>
            </a:p>
          </p:txBody>
        </p:sp>
      </p:grpSp>
      <p:sp>
        <p:nvSpPr>
          <p:cNvPr id="52227" name="Rectangle 46">
            <a:extLst>
              <a:ext uri="{FF2B5EF4-FFF2-40B4-BE49-F238E27FC236}">
                <a16:creationId xmlns:a16="http://schemas.microsoft.com/office/drawing/2014/main" id="{971BBDA4-7C04-1749-9CAC-8B51EBE186B3}"/>
              </a:ext>
            </a:extLst>
          </p:cNvPr>
          <p:cNvSpPr>
            <a:spLocks noChangeArrowheads="1"/>
          </p:cNvSpPr>
          <p:nvPr/>
        </p:nvSpPr>
        <p:spPr bwMode="auto">
          <a:xfrm>
            <a:off x="2805113" y="2371725"/>
            <a:ext cx="1590675" cy="647700"/>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28" name="Text Box 47">
            <a:extLst>
              <a:ext uri="{FF2B5EF4-FFF2-40B4-BE49-F238E27FC236}">
                <a16:creationId xmlns:a16="http://schemas.microsoft.com/office/drawing/2014/main" id="{0FC5AD0E-94C9-5F4D-AA3A-FBEDD9D363AC}"/>
              </a:ext>
            </a:extLst>
          </p:cNvPr>
          <p:cNvSpPr txBox="1">
            <a:spLocks noChangeArrowheads="1"/>
          </p:cNvSpPr>
          <p:nvPr/>
        </p:nvSpPr>
        <p:spPr bwMode="auto">
          <a:xfrm>
            <a:off x="2982913" y="2413000"/>
            <a:ext cx="1187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a:t>routing </a:t>
            </a:r>
          </a:p>
          <a:p>
            <a:pPr algn="ctr">
              <a:lnSpc>
                <a:spcPct val="85000"/>
              </a:lnSpc>
            </a:pPr>
            <a:r>
              <a:rPr lang="en-US" altLang="en-US" sz="1800"/>
              <a:t>processor</a:t>
            </a:r>
          </a:p>
        </p:txBody>
      </p:sp>
      <p:sp>
        <p:nvSpPr>
          <p:cNvPr id="52229" name="Line 50">
            <a:extLst>
              <a:ext uri="{FF2B5EF4-FFF2-40B4-BE49-F238E27FC236}">
                <a16:creationId xmlns:a16="http://schemas.microsoft.com/office/drawing/2014/main" id="{0FE928FC-4749-A045-92F2-143F29379660}"/>
              </a:ext>
            </a:extLst>
          </p:cNvPr>
          <p:cNvSpPr>
            <a:spLocks noChangeShapeType="1"/>
          </p:cNvSpPr>
          <p:nvPr/>
        </p:nvSpPr>
        <p:spPr bwMode="auto">
          <a:xfrm>
            <a:off x="3533775" y="2890838"/>
            <a:ext cx="19050" cy="5715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2230" name="Group 17">
            <a:extLst>
              <a:ext uri="{FF2B5EF4-FFF2-40B4-BE49-F238E27FC236}">
                <a16:creationId xmlns:a16="http://schemas.microsoft.com/office/drawing/2014/main" id="{4D704C9A-16FE-7A41-9917-71F87B0AB0FC}"/>
              </a:ext>
            </a:extLst>
          </p:cNvPr>
          <p:cNvGrpSpPr>
            <a:grpSpLocks/>
          </p:cNvGrpSpPr>
          <p:nvPr/>
        </p:nvGrpSpPr>
        <p:grpSpPr bwMode="auto">
          <a:xfrm>
            <a:off x="744538" y="3348038"/>
            <a:ext cx="2033587" cy="566737"/>
            <a:chOff x="930" y="1989"/>
            <a:chExt cx="1482" cy="357"/>
          </a:xfrm>
        </p:grpSpPr>
        <p:sp>
          <p:nvSpPr>
            <p:cNvPr id="52273" name="Rectangle 9">
              <a:extLst>
                <a:ext uri="{FF2B5EF4-FFF2-40B4-BE49-F238E27FC236}">
                  <a16:creationId xmlns:a16="http://schemas.microsoft.com/office/drawing/2014/main" id="{51323061-7DCE-3044-9FC7-BAB05AC4EC8B}"/>
                </a:ext>
              </a:extLst>
            </p:cNvPr>
            <p:cNvSpPr>
              <a:spLocks noChangeArrowheads="1"/>
            </p:cNvSpPr>
            <p:nvPr/>
          </p:nvSpPr>
          <p:spPr bwMode="auto">
            <a:xfrm>
              <a:off x="1152" y="1989"/>
              <a:ext cx="1086"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4" name="Rectangle 5">
              <a:extLst>
                <a:ext uri="{FF2B5EF4-FFF2-40B4-BE49-F238E27FC236}">
                  <a16:creationId xmlns:a16="http://schemas.microsoft.com/office/drawing/2014/main" id="{834D9114-A9DD-BD40-96DF-AC5D810734E2}"/>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5" name="Rectangle 6">
              <a:extLst>
                <a:ext uri="{FF2B5EF4-FFF2-40B4-BE49-F238E27FC236}">
                  <a16:creationId xmlns:a16="http://schemas.microsoft.com/office/drawing/2014/main" id="{6667D802-DB30-1D44-AAF4-2D8618E25D73}"/>
                </a:ext>
              </a:extLst>
            </p:cNvPr>
            <p:cNvSpPr>
              <a:spLocks noChangeArrowheads="1"/>
            </p:cNvSpPr>
            <p:nvPr/>
          </p:nvSpPr>
          <p:spPr bwMode="auto">
            <a:xfrm>
              <a:off x="1582" y="2025"/>
              <a:ext cx="273" cy="274"/>
            </a:xfrm>
            <a:prstGeom prst="rect">
              <a:avLst/>
            </a:prstGeom>
            <a:solidFill>
              <a:schemeClr val="bg1"/>
            </a:solidFill>
            <a:ln w="28575">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6" name="Rectangle 8">
              <a:extLst>
                <a:ext uri="{FF2B5EF4-FFF2-40B4-BE49-F238E27FC236}">
                  <a16:creationId xmlns:a16="http://schemas.microsoft.com/office/drawing/2014/main" id="{9ED446C8-1A05-F049-B210-294F0437B6E4}"/>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7" name="Line 16">
              <a:extLst>
                <a:ext uri="{FF2B5EF4-FFF2-40B4-BE49-F238E27FC236}">
                  <a16:creationId xmlns:a16="http://schemas.microsoft.com/office/drawing/2014/main" id="{79D57D63-62C7-1642-A4DE-2B50CF93529D}"/>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52231" name="Group 18">
            <a:extLst>
              <a:ext uri="{FF2B5EF4-FFF2-40B4-BE49-F238E27FC236}">
                <a16:creationId xmlns:a16="http://schemas.microsoft.com/office/drawing/2014/main" id="{3882BF58-F757-1045-B488-48FDB1822E6D}"/>
              </a:ext>
            </a:extLst>
          </p:cNvPr>
          <p:cNvGrpSpPr>
            <a:grpSpLocks/>
          </p:cNvGrpSpPr>
          <p:nvPr/>
        </p:nvGrpSpPr>
        <p:grpSpPr bwMode="auto">
          <a:xfrm>
            <a:off x="733425" y="5086350"/>
            <a:ext cx="2058988" cy="566738"/>
            <a:chOff x="930" y="1989"/>
            <a:chExt cx="1482" cy="357"/>
          </a:xfrm>
        </p:grpSpPr>
        <p:sp>
          <p:nvSpPr>
            <p:cNvPr id="52268" name="Rectangle 19">
              <a:extLst>
                <a:ext uri="{FF2B5EF4-FFF2-40B4-BE49-F238E27FC236}">
                  <a16:creationId xmlns:a16="http://schemas.microsoft.com/office/drawing/2014/main" id="{12237219-54B1-8F42-BFD7-50AD96C181DE}"/>
                </a:ext>
              </a:extLst>
            </p:cNvPr>
            <p:cNvSpPr>
              <a:spLocks noChangeArrowheads="1"/>
            </p:cNvSpPr>
            <p:nvPr/>
          </p:nvSpPr>
          <p:spPr bwMode="auto">
            <a:xfrm>
              <a:off x="1152" y="1989"/>
              <a:ext cx="1088"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69" name="Rectangle 20">
              <a:extLst>
                <a:ext uri="{FF2B5EF4-FFF2-40B4-BE49-F238E27FC236}">
                  <a16:creationId xmlns:a16="http://schemas.microsoft.com/office/drawing/2014/main" id="{5B5D89D9-BBAD-3A4C-A4AC-E696DDC425EC}"/>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0" name="Rectangle 21">
              <a:extLst>
                <a:ext uri="{FF2B5EF4-FFF2-40B4-BE49-F238E27FC236}">
                  <a16:creationId xmlns:a16="http://schemas.microsoft.com/office/drawing/2014/main" id="{A1484D77-7D86-3043-996D-7F3FCF5F896D}"/>
                </a:ext>
              </a:extLst>
            </p:cNvPr>
            <p:cNvSpPr>
              <a:spLocks noChangeArrowheads="1"/>
            </p:cNvSpPr>
            <p:nvPr/>
          </p:nvSpPr>
          <p:spPr bwMode="auto">
            <a:xfrm>
              <a:off x="1582" y="2025"/>
              <a:ext cx="273" cy="274"/>
            </a:xfrm>
            <a:prstGeom prst="rect">
              <a:avLst/>
            </a:prstGeom>
            <a:solidFill>
              <a:schemeClr val="bg1"/>
            </a:solidFill>
            <a:ln w="28575">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1" name="Rectangle 22">
              <a:extLst>
                <a:ext uri="{FF2B5EF4-FFF2-40B4-BE49-F238E27FC236}">
                  <a16:creationId xmlns:a16="http://schemas.microsoft.com/office/drawing/2014/main" id="{C8D65D78-382D-884A-8B65-68339AAFE614}"/>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72" name="Line 23">
              <a:extLst>
                <a:ext uri="{FF2B5EF4-FFF2-40B4-BE49-F238E27FC236}">
                  <a16:creationId xmlns:a16="http://schemas.microsoft.com/office/drawing/2014/main" id="{5E9C67F1-DC3A-2C41-B956-AE281AE5ABBF}"/>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52232" name="Group 29">
            <a:extLst>
              <a:ext uri="{FF2B5EF4-FFF2-40B4-BE49-F238E27FC236}">
                <a16:creationId xmlns:a16="http://schemas.microsoft.com/office/drawing/2014/main" id="{B3CB6A75-0F1E-D44C-89A6-39481C2A26AD}"/>
              </a:ext>
            </a:extLst>
          </p:cNvPr>
          <p:cNvGrpSpPr>
            <a:grpSpLocks/>
          </p:cNvGrpSpPr>
          <p:nvPr/>
        </p:nvGrpSpPr>
        <p:grpSpPr bwMode="auto">
          <a:xfrm rot="2656396">
            <a:off x="1363663" y="4238625"/>
            <a:ext cx="546100" cy="546100"/>
            <a:chOff x="354" y="2715"/>
            <a:chExt cx="344" cy="344"/>
          </a:xfrm>
        </p:grpSpPr>
        <p:sp>
          <p:nvSpPr>
            <p:cNvPr id="52264" name="Oval 25">
              <a:extLst>
                <a:ext uri="{FF2B5EF4-FFF2-40B4-BE49-F238E27FC236}">
                  <a16:creationId xmlns:a16="http://schemas.microsoft.com/office/drawing/2014/main" id="{3F8BE1F5-37EE-9D4F-A002-5E896934D276}"/>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65" name="Oval 26">
              <a:extLst>
                <a:ext uri="{FF2B5EF4-FFF2-40B4-BE49-F238E27FC236}">
                  <a16:creationId xmlns:a16="http://schemas.microsoft.com/office/drawing/2014/main" id="{891FE78B-D0BD-674C-BD28-BE40305A7B8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66" name="Oval 27">
              <a:extLst>
                <a:ext uri="{FF2B5EF4-FFF2-40B4-BE49-F238E27FC236}">
                  <a16:creationId xmlns:a16="http://schemas.microsoft.com/office/drawing/2014/main" id="{3D03BE5B-9373-394B-A647-C3198BBA4508}"/>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67" name="Oval 28">
              <a:extLst>
                <a:ext uri="{FF2B5EF4-FFF2-40B4-BE49-F238E27FC236}">
                  <a16:creationId xmlns:a16="http://schemas.microsoft.com/office/drawing/2014/main" id="{241BB00E-3357-1043-B288-76D04E14053F}"/>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2233" name="Text Box 57">
            <a:extLst>
              <a:ext uri="{FF2B5EF4-FFF2-40B4-BE49-F238E27FC236}">
                <a16:creationId xmlns:a16="http://schemas.microsoft.com/office/drawing/2014/main" id="{760845FC-9021-BD41-B81A-8DE28F8699A4}"/>
              </a:ext>
            </a:extLst>
          </p:cNvPr>
          <p:cNvSpPr txBox="1">
            <a:spLocks noChangeArrowheads="1"/>
          </p:cNvSpPr>
          <p:nvPr/>
        </p:nvSpPr>
        <p:spPr bwMode="auto">
          <a:xfrm>
            <a:off x="639763" y="5732463"/>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router input ports</a:t>
            </a:r>
          </a:p>
        </p:txBody>
      </p:sp>
      <p:grpSp>
        <p:nvGrpSpPr>
          <p:cNvPr id="52234" name="Group 37">
            <a:extLst>
              <a:ext uri="{FF2B5EF4-FFF2-40B4-BE49-F238E27FC236}">
                <a16:creationId xmlns:a16="http://schemas.microsoft.com/office/drawing/2014/main" id="{33E4FF30-60A3-7849-823E-1DA3BEA044C8}"/>
              </a:ext>
            </a:extLst>
          </p:cNvPr>
          <p:cNvGrpSpPr>
            <a:grpSpLocks/>
          </p:cNvGrpSpPr>
          <p:nvPr/>
        </p:nvGrpSpPr>
        <p:grpSpPr bwMode="auto">
          <a:xfrm>
            <a:off x="4344988" y="3352800"/>
            <a:ext cx="1957387" cy="566738"/>
            <a:chOff x="-51" y="2454"/>
            <a:chExt cx="1482" cy="357"/>
          </a:xfrm>
        </p:grpSpPr>
        <p:grpSp>
          <p:nvGrpSpPr>
            <p:cNvPr id="52258" name="Group 36">
              <a:extLst>
                <a:ext uri="{FF2B5EF4-FFF2-40B4-BE49-F238E27FC236}">
                  <a16:creationId xmlns:a16="http://schemas.microsoft.com/office/drawing/2014/main" id="{6983D6A2-04A4-1140-BEAF-07A6F0C2BE3E}"/>
                </a:ext>
              </a:extLst>
            </p:cNvPr>
            <p:cNvGrpSpPr>
              <a:grpSpLocks/>
            </p:cNvGrpSpPr>
            <p:nvPr/>
          </p:nvGrpSpPr>
          <p:grpSpPr bwMode="auto">
            <a:xfrm flipH="1">
              <a:off x="171" y="2454"/>
              <a:ext cx="1086" cy="357"/>
              <a:chOff x="171" y="2454"/>
              <a:chExt cx="1086" cy="357"/>
            </a:xfrm>
          </p:grpSpPr>
          <p:sp>
            <p:nvSpPr>
              <p:cNvPr id="52260" name="Rectangle 31">
                <a:extLst>
                  <a:ext uri="{FF2B5EF4-FFF2-40B4-BE49-F238E27FC236}">
                    <a16:creationId xmlns:a16="http://schemas.microsoft.com/office/drawing/2014/main" id="{E48738EB-1F29-8644-BF9F-25D84815BD10}"/>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61" name="Rectangle 32">
                <a:extLst>
                  <a:ext uri="{FF2B5EF4-FFF2-40B4-BE49-F238E27FC236}">
                    <a16:creationId xmlns:a16="http://schemas.microsoft.com/office/drawing/2014/main" id="{0A406433-CAB8-7246-98AA-36C2C0BC489B}"/>
                  </a:ext>
                </a:extLst>
              </p:cNvPr>
              <p:cNvSpPr>
                <a:spLocks noChangeArrowheads="1"/>
              </p:cNvSpPr>
              <p:nvPr/>
            </p:nvSpPr>
            <p:spPr bwMode="auto">
              <a:xfrm>
                <a:off x="216" y="2554"/>
                <a:ext cx="338"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62" name="Rectangle 33">
                <a:extLst>
                  <a:ext uri="{FF2B5EF4-FFF2-40B4-BE49-F238E27FC236}">
                    <a16:creationId xmlns:a16="http://schemas.microsoft.com/office/drawing/2014/main" id="{F075121F-A840-2440-BEBB-83B863EFE257}"/>
                  </a:ext>
                </a:extLst>
              </p:cNvPr>
              <p:cNvSpPr>
                <a:spLocks noChangeArrowheads="1"/>
              </p:cNvSpPr>
              <p:nvPr/>
            </p:nvSpPr>
            <p:spPr bwMode="auto">
              <a:xfrm>
                <a:off x="602" y="2490"/>
                <a:ext cx="274" cy="274"/>
              </a:xfrm>
              <a:prstGeom prst="rect">
                <a:avLst/>
              </a:prstGeom>
              <a:solidFill>
                <a:schemeClr val="bg1"/>
              </a:solidFill>
              <a:ln w="28575">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63" name="Rectangle 34">
                <a:extLst>
                  <a:ext uri="{FF2B5EF4-FFF2-40B4-BE49-F238E27FC236}">
                    <a16:creationId xmlns:a16="http://schemas.microsoft.com/office/drawing/2014/main" id="{7D80C27A-56FC-E249-A04B-2305CF726C66}"/>
                  </a:ext>
                </a:extLst>
              </p:cNvPr>
              <p:cNvSpPr>
                <a:spLocks noChangeArrowheads="1"/>
              </p:cNvSpPr>
              <p:nvPr/>
            </p:nvSpPr>
            <p:spPr bwMode="auto">
              <a:xfrm>
                <a:off x="921"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2259" name="Line 35">
              <a:extLst>
                <a:ext uri="{FF2B5EF4-FFF2-40B4-BE49-F238E27FC236}">
                  <a16:creationId xmlns:a16="http://schemas.microsoft.com/office/drawing/2014/main" id="{14BAAD6E-4128-5645-A448-1302E5B30EC3}"/>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52235" name="Group 38">
            <a:extLst>
              <a:ext uri="{FF2B5EF4-FFF2-40B4-BE49-F238E27FC236}">
                <a16:creationId xmlns:a16="http://schemas.microsoft.com/office/drawing/2014/main" id="{71D81EAB-0660-FE4E-A059-11F4548F8408}"/>
              </a:ext>
            </a:extLst>
          </p:cNvPr>
          <p:cNvGrpSpPr>
            <a:grpSpLocks/>
          </p:cNvGrpSpPr>
          <p:nvPr/>
        </p:nvGrpSpPr>
        <p:grpSpPr bwMode="auto">
          <a:xfrm>
            <a:off x="4364038" y="5086350"/>
            <a:ext cx="2011362" cy="566738"/>
            <a:chOff x="-51" y="2454"/>
            <a:chExt cx="1482" cy="357"/>
          </a:xfrm>
        </p:grpSpPr>
        <p:grpSp>
          <p:nvGrpSpPr>
            <p:cNvPr id="52252" name="Group 39">
              <a:extLst>
                <a:ext uri="{FF2B5EF4-FFF2-40B4-BE49-F238E27FC236}">
                  <a16:creationId xmlns:a16="http://schemas.microsoft.com/office/drawing/2014/main" id="{2743D6C0-ECFB-0D41-AD5E-2BE524BD2C16}"/>
                </a:ext>
              </a:extLst>
            </p:cNvPr>
            <p:cNvGrpSpPr>
              <a:grpSpLocks/>
            </p:cNvGrpSpPr>
            <p:nvPr/>
          </p:nvGrpSpPr>
          <p:grpSpPr bwMode="auto">
            <a:xfrm flipH="1">
              <a:off x="171" y="2454"/>
              <a:ext cx="1086" cy="357"/>
              <a:chOff x="171" y="2454"/>
              <a:chExt cx="1086" cy="357"/>
            </a:xfrm>
          </p:grpSpPr>
          <p:sp>
            <p:nvSpPr>
              <p:cNvPr id="52254" name="Rectangle 40">
                <a:extLst>
                  <a:ext uri="{FF2B5EF4-FFF2-40B4-BE49-F238E27FC236}">
                    <a16:creationId xmlns:a16="http://schemas.microsoft.com/office/drawing/2014/main" id="{11BD3C7D-C1D1-2A43-94E9-951880978701}"/>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55" name="Rectangle 41">
                <a:extLst>
                  <a:ext uri="{FF2B5EF4-FFF2-40B4-BE49-F238E27FC236}">
                    <a16:creationId xmlns:a16="http://schemas.microsoft.com/office/drawing/2014/main" id="{DBF6CBD9-CB77-3A4C-A28E-B4AE3751EDFA}"/>
                  </a:ext>
                </a:extLst>
              </p:cNvPr>
              <p:cNvSpPr>
                <a:spLocks noChangeArrowheads="1"/>
              </p:cNvSpPr>
              <p:nvPr/>
            </p:nvSpPr>
            <p:spPr bwMode="auto">
              <a:xfrm>
                <a:off x="216" y="2554"/>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56" name="Rectangle 42">
                <a:extLst>
                  <a:ext uri="{FF2B5EF4-FFF2-40B4-BE49-F238E27FC236}">
                    <a16:creationId xmlns:a16="http://schemas.microsoft.com/office/drawing/2014/main" id="{22E68489-5D87-F84F-A7DE-1CD8CF8E3A06}"/>
                  </a:ext>
                </a:extLst>
              </p:cNvPr>
              <p:cNvSpPr>
                <a:spLocks noChangeArrowheads="1"/>
              </p:cNvSpPr>
              <p:nvPr/>
            </p:nvSpPr>
            <p:spPr bwMode="auto">
              <a:xfrm>
                <a:off x="602" y="2490"/>
                <a:ext cx="274" cy="274"/>
              </a:xfrm>
              <a:prstGeom prst="rect">
                <a:avLst/>
              </a:prstGeom>
              <a:solidFill>
                <a:schemeClr val="bg1"/>
              </a:solidFill>
              <a:ln w="28575">
                <a:solidFill>
                  <a:schemeClr val="accent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57" name="Rectangle 43">
                <a:extLst>
                  <a:ext uri="{FF2B5EF4-FFF2-40B4-BE49-F238E27FC236}">
                    <a16:creationId xmlns:a16="http://schemas.microsoft.com/office/drawing/2014/main" id="{B4C0210B-8C26-1D44-93E4-4D1FC59DDB7F}"/>
                  </a:ext>
                </a:extLst>
              </p:cNvPr>
              <p:cNvSpPr>
                <a:spLocks noChangeArrowheads="1"/>
              </p:cNvSpPr>
              <p:nvPr/>
            </p:nvSpPr>
            <p:spPr bwMode="auto">
              <a:xfrm>
                <a:off x="923"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2253" name="Line 44">
              <a:extLst>
                <a:ext uri="{FF2B5EF4-FFF2-40B4-BE49-F238E27FC236}">
                  <a16:creationId xmlns:a16="http://schemas.microsoft.com/office/drawing/2014/main" id="{E1777846-B217-BE44-BE20-EC732EC4FB39}"/>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52236" name="Group 51">
            <a:extLst>
              <a:ext uri="{FF2B5EF4-FFF2-40B4-BE49-F238E27FC236}">
                <a16:creationId xmlns:a16="http://schemas.microsoft.com/office/drawing/2014/main" id="{B179EC55-3FEF-A74A-9417-2AE457859EF8}"/>
              </a:ext>
            </a:extLst>
          </p:cNvPr>
          <p:cNvGrpSpPr>
            <a:grpSpLocks/>
          </p:cNvGrpSpPr>
          <p:nvPr/>
        </p:nvGrpSpPr>
        <p:grpSpPr bwMode="auto">
          <a:xfrm rot="2656396">
            <a:off x="5230813" y="4229100"/>
            <a:ext cx="546100" cy="546100"/>
            <a:chOff x="354" y="2715"/>
            <a:chExt cx="344" cy="344"/>
          </a:xfrm>
        </p:grpSpPr>
        <p:sp>
          <p:nvSpPr>
            <p:cNvPr id="52248" name="Oval 52">
              <a:extLst>
                <a:ext uri="{FF2B5EF4-FFF2-40B4-BE49-F238E27FC236}">
                  <a16:creationId xmlns:a16="http://schemas.microsoft.com/office/drawing/2014/main" id="{E050DCDD-1A71-D841-9AA7-25AF6740B08E}"/>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49" name="Oval 53">
              <a:extLst>
                <a:ext uri="{FF2B5EF4-FFF2-40B4-BE49-F238E27FC236}">
                  <a16:creationId xmlns:a16="http://schemas.microsoft.com/office/drawing/2014/main" id="{16A4A85B-8083-FB41-A645-31DC14BF94D3}"/>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50" name="Oval 54">
              <a:extLst>
                <a:ext uri="{FF2B5EF4-FFF2-40B4-BE49-F238E27FC236}">
                  <a16:creationId xmlns:a16="http://schemas.microsoft.com/office/drawing/2014/main" id="{893C4386-1FEB-774D-9D55-BD25E37931DF}"/>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52251" name="Oval 55">
              <a:extLst>
                <a:ext uri="{FF2B5EF4-FFF2-40B4-BE49-F238E27FC236}">
                  <a16:creationId xmlns:a16="http://schemas.microsoft.com/office/drawing/2014/main" id="{5EA780D0-DA3B-F042-B56E-0EFDFDA4D0A1}"/>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grpSp>
      <p:sp>
        <p:nvSpPr>
          <p:cNvPr id="52237" name="Text Box 58">
            <a:extLst>
              <a:ext uri="{FF2B5EF4-FFF2-40B4-BE49-F238E27FC236}">
                <a16:creationId xmlns:a16="http://schemas.microsoft.com/office/drawing/2014/main" id="{C74CF4E8-0D17-734D-83B3-147BD482DE24}"/>
              </a:ext>
            </a:extLst>
          </p:cNvPr>
          <p:cNvSpPr txBox="1">
            <a:spLocks noChangeArrowheads="1"/>
          </p:cNvSpPr>
          <p:nvPr/>
        </p:nvSpPr>
        <p:spPr bwMode="auto">
          <a:xfrm>
            <a:off x="4664075" y="5773738"/>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router output ports</a:t>
            </a:r>
          </a:p>
        </p:txBody>
      </p:sp>
      <p:pic>
        <p:nvPicPr>
          <p:cNvPr id="52238" name="Picture 63" descr="underline_base">
            <a:extLst>
              <a:ext uri="{FF2B5EF4-FFF2-40B4-BE49-F238E27FC236}">
                <a16:creationId xmlns:a16="http://schemas.microsoft.com/office/drawing/2014/main" id="{1F21171B-0603-024D-B5BB-26CFABBF8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842963"/>
            <a:ext cx="635317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611D8DB-2BD3-CA42-8F9D-344E8BB90DAB}"/>
              </a:ext>
            </a:extLst>
          </p:cNvPr>
          <p:cNvCxnSpPr>
            <a:cxnSpLocks noChangeShapeType="1"/>
          </p:cNvCxnSpPr>
          <p:nvPr/>
        </p:nvCxnSpPr>
        <p:spPr bwMode="auto">
          <a:xfrm>
            <a:off x="733425" y="3143250"/>
            <a:ext cx="78025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42AB7C40-B63F-9E4F-A543-9BA6288E808C}"/>
              </a:ext>
            </a:extLst>
          </p:cNvPr>
          <p:cNvSpPr txBox="1">
            <a:spLocks noChangeArrowheads="1"/>
          </p:cNvSpPr>
          <p:nvPr/>
        </p:nvSpPr>
        <p:spPr bwMode="auto">
          <a:xfrm>
            <a:off x="6640513" y="3179763"/>
            <a:ext cx="21859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600" i="1" dirty="0">
                <a:solidFill>
                  <a:srgbClr val="CC0000"/>
                </a:solidFill>
              </a:rPr>
              <a:t>forwarding data plane  </a:t>
            </a:r>
            <a:r>
              <a:rPr lang="en-US" altLang="en-US" sz="1600" dirty="0"/>
              <a:t>(hardware) </a:t>
            </a:r>
            <a:r>
              <a:rPr lang="en-US" altLang="en-US" sz="1600" dirty="0" err="1"/>
              <a:t>operttes</a:t>
            </a:r>
            <a:r>
              <a:rPr lang="en-US" altLang="en-US" sz="1600" dirty="0"/>
              <a:t> in </a:t>
            </a:r>
            <a:r>
              <a:rPr lang="en-US" altLang="en-US" sz="1600" b="1" u="sng" dirty="0"/>
              <a:t>nanosecond</a:t>
            </a:r>
            <a:r>
              <a:rPr lang="en-US" altLang="en-US" sz="1600" dirty="0"/>
              <a:t> timeframe</a:t>
            </a:r>
          </a:p>
        </p:txBody>
      </p:sp>
      <p:sp>
        <p:nvSpPr>
          <p:cNvPr id="6" name="Rectangle 5">
            <a:extLst>
              <a:ext uri="{FF2B5EF4-FFF2-40B4-BE49-F238E27FC236}">
                <a16:creationId xmlns:a16="http://schemas.microsoft.com/office/drawing/2014/main" id="{C9FEAD79-98A7-AF40-BA95-74DD19A978AF}"/>
              </a:ext>
            </a:extLst>
          </p:cNvPr>
          <p:cNvSpPr>
            <a:spLocks noChangeArrowheads="1"/>
          </p:cNvSpPr>
          <p:nvPr/>
        </p:nvSpPr>
        <p:spPr bwMode="auto">
          <a:xfrm>
            <a:off x="5953125" y="2076450"/>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600" i="1" dirty="0">
                <a:solidFill>
                  <a:srgbClr val="CC0000"/>
                </a:solidFill>
              </a:rPr>
              <a:t>routing, management</a:t>
            </a:r>
          </a:p>
          <a:p>
            <a:pPr algn="r"/>
            <a:r>
              <a:rPr lang="en-US" altLang="en-US" sz="1600" i="1" dirty="0">
                <a:solidFill>
                  <a:srgbClr val="CC0000"/>
                </a:solidFill>
              </a:rPr>
              <a:t>control plane </a:t>
            </a:r>
            <a:r>
              <a:rPr lang="en-US" altLang="en-US" sz="1600" dirty="0"/>
              <a:t>(software)</a:t>
            </a:r>
          </a:p>
          <a:p>
            <a:pPr algn="r"/>
            <a:r>
              <a:rPr lang="en-US" altLang="en-US" sz="1600" dirty="0"/>
              <a:t>operates in </a:t>
            </a:r>
            <a:r>
              <a:rPr lang="en-US" altLang="en-US" sz="1600" b="1" u="sng" dirty="0"/>
              <a:t>millisecond</a:t>
            </a:r>
            <a:r>
              <a:rPr lang="en-US" altLang="en-US" sz="1600" dirty="0"/>
              <a:t> </a:t>
            </a:r>
          </a:p>
          <a:p>
            <a:pPr algn="r"/>
            <a:r>
              <a:rPr lang="en-US" altLang="en-US" sz="1600" dirty="0"/>
              <a:t>time frame</a:t>
            </a:r>
          </a:p>
        </p:txBody>
      </p:sp>
      <p:sp>
        <p:nvSpPr>
          <p:cNvPr id="52242" name="Freeform 10">
            <a:extLst>
              <a:ext uri="{FF2B5EF4-FFF2-40B4-BE49-F238E27FC236}">
                <a16:creationId xmlns:a16="http://schemas.microsoft.com/office/drawing/2014/main" id="{6E1AA847-D222-9E45-8A1E-A50474E1FB0B}"/>
              </a:ext>
            </a:extLst>
          </p:cNvPr>
          <p:cNvSpPr>
            <a:spLocks/>
          </p:cNvSpPr>
          <p:nvPr/>
        </p:nvSpPr>
        <p:spPr bwMode="auto">
          <a:xfrm>
            <a:off x="2198688" y="2667000"/>
            <a:ext cx="512762" cy="73025"/>
          </a:xfrm>
          <a:custGeom>
            <a:avLst/>
            <a:gdLst>
              <a:gd name="T0" fmla="*/ 487003 w 512919"/>
              <a:gd name="T1" fmla="*/ 70891 h 73266"/>
              <a:gd name="T2" fmla="*/ 511349 w 512919"/>
              <a:gd name="T3" fmla="*/ 0 h 73266"/>
              <a:gd name="T4" fmla="*/ 146098 w 512919"/>
              <a:gd name="T5" fmla="*/ 11815 h 73266"/>
              <a:gd name="T6" fmla="*/ 97399 w 512919"/>
              <a:gd name="T7" fmla="*/ 23630 h 73266"/>
              <a:gd name="T8" fmla="*/ 0 w 512919"/>
              <a:gd name="T9" fmla="*/ 11815 h 73266"/>
              <a:gd name="T10" fmla="*/ 0 w 512919"/>
              <a:gd name="T11" fmla="*/ 11815 h 73266"/>
              <a:gd name="T12" fmla="*/ 511349 w 512919"/>
              <a:gd name="T13" fmla="*/ 11815 h 73266"/>
              <a:gd name="T14" fmla="*/ 0 60000 65536"/>
              <a:gd name="T15" fmla="*/ 0 60000 65536"/>
              <a:gd name="T16" fmla="*/ 0 60000 65536"/>
              <a:gd name="T17" fmla="*/ 0 60000 65536"/>
              <a:gd name="T18" fmla="*/ 0 60000 65536"/>
              <a:gd name="T19" fmla="*/ 0 60000 65536"/>
              <a:gd name="T20" fmla="*/ 0 60000 65536"/>
              <a:gd name="T21" fmla="*/ 0 w 512919"/>
              <a:gd name="T22" fmla="*/ 0 h 73266"/>
              <a:gd name="T23" fmla="*/ 512919 w 512919"/>
              <a:gd name="T24" fmla="*/ 73266 h 73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919" h="73266">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52243" name="Freeform 11">
            <a:extLst>
              <a:ext uri="{FF2B5EF4-FFF2-40B4-BE49-F238E27FC236}">
                <a16:creationId xmlns:a16="http://schemas.microsoft.com/office/drawing/2014/main" id="{CD0BAE5A-6D8F-5647-A83B-EA6062EB0140}"/>
              </a:ext>
            </a:extLst>
          </p:cNvPr>
          <p:cNvSpPr>
            <a:spLocks/>
          </p:cNvSpPr>
          <p:nvPr/>
        </p:nvSpPr>
        <p:spPr bwMode="auto">
          <a:xfrm>
            <a:off x="-144463" y="647700"/>
            <a:ext cx="8802688" cy="2197100"/>
          </a:xfrm>
          <a:custGeom>
            <a:avLst/>
            <a:gdLst>
              <a:gd name="T0" fmla="*/ 8252106 w 8802811"/>
              <a:gd name="T1" fmla="*/ 0 h 2197979"/>
              <a:gd name="T2" fmla="*/ 8288733 w 8802811"/>
              <a:gd name="T3" fmla="*/ 352707 h 2197979"/>
              <a:gd name="T4" fmla="*/ 8300945 w 8802811"/>
              <a:gd name="T5" fmla="*/ 985142 h 2197979"/>
              <a:gd name="T6" fmla="*/ 8313157 w 8802811"/>
              <a:gd name="T7" fmla="*/ 1204063 h 2197979"/>
              <a:gd name="T8" fmla="*/ 8337573 w 8802811"/>
              <a:gd name="T9" fmla="*/ 1374335 h 2197979"/>
              <a:gd name="T10" fmla="*/ 8313157 w 8802811"/>
              <a:gd name="T11" fmla="*/ 1301360 h 2197979"/>
              <a:gd name="T12" fmla="*/ 8300945 w 8802811"/>
              <a:gd name="T13" fmla="*/ 1216224 h 2197979"/>
              <a:gd name="T14" fmla="*/ 8288733 w 8802811"/>
              <a:gd name="T15" fmla="*/ 1167577 h 2197979"/>
              <a:gd name="T16" fmla="*/ 8252106 w 8802811"/>
              <a:gd name="T17" fmla="*/ 985142 h 2197979"/>
              <a:gd name="T18" fmla="*/ 8239894 w 8802811"/>
              <a:gd name="T19" fmla="*/ 851357 h 2197979"/>
              <a:gd name="T20" fmla="*/ 8215466 w 8802811"/>
              <a:gd name="T21" fmla="*/ 681086 h 2197979"/>
              <a:gd name="T22" fmla="*/ 8203254 w 8802811"/>
              <a:gd name="T23" fmla="*/ 547302 h 2197979"/>
              <a:gd name="T24" fmla="*/ 8178839 w 8802811"/>
              <a:gd name="T25" fmla="*/ 547302 h 2197979"/>
              <a:gd name="T26" fmla="*/ 8178839 w 8802811"/>
              <a:gd name="T27" fmla="*/ 547302 h 2197979"/>
              <a:gd name="T28" fmla="*/ 8410838 w 8802811"/>
              <a:gd name="T29" fmla="*/ 620274 h 2197979"/>
              <a:gd name="T30" fmla="*/ 8471893 w 8802811"/>
              <a:gd name="T31" fmla="*/ 681086 h 2197979"/>
              <a:gd name="T32" fmla="*/ 8557363 w 8802811"/>
              <a:gd name="T33" fmla="*/ 790546 h 2197979"/>
              <a:gd name="T34" fmla="*/ 8581787 w 8802811"/>
              <a:gd name="T35" fmla="*/ 863520 h 2197979"/>
              <a:gd name="T36" fmla="*/ 8618427 w 8802811"/>
              <a:gd name="T37" fmla="*/ 948655 h 2197979"/>
              <a:gd name="T38" fmla="*/ 8691690 w 8802811"/>
              <a:gd name="T39" fmla="*/ 1179738 h 2197979"/>
              <a:gd name="T40" fmla="*/ 8703889 w 8802811"/>
              <a:gd name="T41" fmla="*/ 1252712 h 2197979"/>
              <a:gd name="T42" fmla="*/ 8716105 w 8802811"/>
              <a:gd name="T43" fmla="*/ 1337848 h 2197979"/>
              <a:gd name="T44" fmla="*/ 8740529 w 8802811"/>
              <a:gd name="T45" fmla="*/ 1398658 h 2197979"/>
              <a:gd name="T46" fmla="*/ 8801584 w 8802811"/>
              <a:gd name="T47" fmla="*/ 1398658 h 2197979"/>
              <a:gd name="T48" fmla="*/ 8801584 w 8802811"/>
              <a:gd name="T49" fmla="*/ 1398658 h 2197979"/>
              <a:gd name="T50" fmla="*/ 8789368 w 8802811"/>
              <a:gd name="T51" fmla="*/ 1666229 h 2197979"/>
              <a:gd name="T52" fmla="*/ 8789368 w 8802811"/>
              <a:gd name="T53" fmla="*/ 1666229 h 2197979"/>
              <a:gd name="T54" fmla="*/ 8703889 w 8802811"/>
              <a:gd name="T55" fmla="*/ 1568931 h 2197979"/>
              <a:gd name="T56" fmla="*/ 8642842 w 8802811"/>
              <a:gd name="T57" fmla="*/ 1508118 h 2197979"/>
              <a:gd name="T58" fmla="*/ 8581787 w 8802811"/>
              <a:gd name="T59" fmla="*/ 1410821 h 2197979"/>
              <a:gd name="T60" fmla="*/ 8508524 w 8802811"/>
              <a:gd name="T61" fmla="*/ 1325685 h 2197979"/>
              <a:gd name="T62" fmla="*/ 8435261 w 8802811"/>
              <a:gd name="T63" fmla="*/ 1228387 h 2197979"/>
              <a:gd name="T64" fmla="*/ 8300945 w 8802811"/>
              <a:gd name="T65" fmla="*/ 1033790 h 2197979"/>
              <a:gd name="T66" fmla="*/ 8227678 w 8802811"/>
              <a:gd name="T67" fmla="*/ 912168 h 2197979"/>
              <a:gd name="T68" fmla="*/ 8215466 w 8802811"/>
              <a:gd name="T69" fmla="*/ 875682 h 2197979"/>
              <a:gd name="T70" fmla="*/ 8191051 w 8802811"/>
              <a:gd name="T71" fmla="*/ 839194 h 2197979"/>
              <a:gd name="T72" fmla="*/ 8178839 w 8802811"/>
              <a:gd name="T73" fmla="*/ 790546 h 2197979"/>
              <a:gd name="T74" fmla="*/ 8129991 w 8802811"/>
              <a:gd name="T75" fmla="*/ 717572 h 2197979"/>
              <a:gd name="T76" fmla="*/ 8117788 w 8802811"/>
              <a:gd name="T77" fmla="*/ 705410 h 2197979"/>
              <a:gd name="T78" fmla="*/ 8215466 w 8802811"/>
              <a:gd name="T79" fmla="*/ 778383 h 2197979"/>
              <a:gd name="T80" fmla="*/ 8252106 w 8802811"/>
              <a:gd name="T81" fmla="*/ 814870 h 2197979"/>
              <a:gd name="T82" fmla="*/ 8361996 w 8802811"/>
              <a:gd name="T83" fmla="*/ 912168 h 2197979"/>
              <a:gd name="T84" fmla="*/ 8435261 w 8802811"/>
              <a:gd name="T85" fmla="*/ 1009466 h 2197979"/>
              <a:gd name="T86" fmla="*/ 8471893 w 8802811"/>
              <a:gd name="T87" fmla="*/ 1045954 h 2197979"/>
              <a:gd name="T88" fmla="*/ 8459685 w 8802811"/>
              <a:gd name="T89" fmla="*/ 1033790 h 2197979"/>
              <a:gd name="T90" fmla="*/ 632656 w 8802811"/>
              <a:gd name="T91" fmla="*/ 2152719 h 2197979"/>
              <a:gd name="T92" fmla="*/ 1524038 w 8802811"/>
              <a:gd name="T93" fmla="*/ 2189205 h 2197979"/>
              <a:gd name="T94" fmla="*/ 1035614 w 8802811"/>
              <a:gd name="T95" fmla="*/ 2152719 h 2197979"/>
              <a:gd name="T96" fmla="*/ 547181 w 8802811"/>
              <a:gd name="T97" fmla="*/ 2104070 h 2197979"/>
              <a:gd name="T98" fmla="*/ 70968 w 8802811"/>
              <a:gd name="T99" fmla="*/ 2079746 h 21979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02811"/>
              <a:gd name="T151" fmla="*/ 0 h 2197979"/>
              <a:gd name="T152" fmla="*/ 8802811 w 8802811"/>
              <a:gd name="T153" fmla="*/ 2197979 h 21979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02811" h="2197979">
                <a:moveTo>
                  <a:pt x="8253255" y="0"/>
                </a:moveTo>
                <a:lnTo>
                  <a:pt x="8289892" y="354119"/>
                </a:lnTo>
                <a:cubicBezTo>
                  <a:pt x="8293963" y="565776"/>
                  <a:pt x="8296057" y="777480"/>
                  <a:pt x="8302104" y="989090"/>
                </a:cubicBezTo>
                <a:cubicBezTo>
                  <a:pt x="8304200" y="1062439"/>
                  <a:pt x="8308222" y="1135763"/>
                  <a:pt x="8314317" y="1208888"/>
                </a:cubicBezTo>
                <a:cubicBezTo>
                  <a:pt x="8316142" y="1230787"/>
                  <a:pt x="8344376" y="1368573"/>
                  <a:pt x="8338741" y="1379842"/>
                </a:cubicBezTo>
                <a:cubicBezTo>
                  <a:pt x="8327228" y="1402867"/>
                  <a:pt x="8314317" y="1306576"/>
                  <a:pt x="8314317" y="1306576"/>
                </a:cubicBezTo>
                <a:cubicBezTo>
                  <a:pt x="8310246" y="1278084"/>
                  <a:pt x="8307253" y="1249416"/>
                  <a:pt x="8302104" y="1221099"/>
                </a:cubicBezTo>
                <a:cubicBezTo>
                  <a:pt x="8299101" y="1204587"/>
                  <a:pt x="8292894" y="1188767"/>
                  <a:pt x="8289892" y="1172255"/>
                </a:cubicBezTo>
                <a:cubicBezTo>
                  <a:pt x="8255975" y="985729"/>
                  <a:pt x="8304437" y="1193793"/>
                  <a:pt x="8253255" y="989090"/>
                </a:cubicBezTo>
                <a:cubicBezTo>
                  <a:pt x="8249184" y="944316"/>
                  <a:pt x="8246400" y="899407"/>
                  <a:pt x="8241043" y="854769"/>
                </a:cubicBezTo>
                <a:cubicBezTo>
                  <a:pt x="8234184" y="797616"/>
                  <a:pt x="8221830" y="741142"/>
                  <a:pt x="8216618" y="683815"/>
                </a:cubicBezTo>
                <a:cubicBezTo>
                  <a:pt x="8212547" y="639041"/>
                  <a:pt x="8216237" y="592868"/>
                  <a:pt x="8204406" y="549494"/>
                </a:cubicBezTo>
                <a:cubicBezTo>
                  <a:pt x="8202264" y="541639"/>
                  <a:pt x="8188123" y="549494"/>
                  <a:pt x="8179981" y="549494"/>
                </a:cubicBezTo>
                <a:cubicBezTo>
                  <a:pt x="8254412" y="566668"/>
                  <a:pt x="8345942" y="574712"/>
                  <a:pt x="8412016" y="622760"/>
                </a:cubicBezTo>
                <a:cubicBezTo>
                  <a:pt x="8435295" y="639688"/>
                  <a:pt x="8454344" y="661962"/>
                  <a:pt x="8473077" y="683815"/>
                </a:cubicBezTo>
                <a:cubicBezTo>
                  <a:pt x="8503283" y="719051"/>
                  <a:pt x="8558564" y="793714"/>
                  <a:pt x="8558564" y="793714"/>
                </a:cubicBezTo>
                <a:cubicBezTo>
                  <a:pt x="8566706" y="818136"/>
                  <a:pt x="8573747" y="842953"/>
                  <a:pt x="8582989" y="866980"/>
                </a:cubicBezTo>
                <a:cubicBezTo>
                  <a:pt x="8594118" y="895913"/>
                  <a:pt x="8610878" y="922718"/>
                  <a:pt x="8619626" y="952457"/>
                </a:cubicBezTo>
                <a:cubicBezTo>
                  <a:pt x="8696833" y="1214937"/>
                  <a:pt x="8583806" y="939035"/>
                  <a:pt x="8692900" y="1184466"/>
                </a:cubicBezTo>
                <a:cubicBezTo>
                  <a:pt x="8696971" y="1208888"/>
                  <a:pt x="8701347" y="1233261"/>
                  <a:pt x="8705112" y="1257732"/>
                </a:cubicBezTo>
                <a:cubicBezTo>
                  <a:pt x="8709489" y="1286179"/>
                  <a:pt x="8710343" y="1315287"/>
                  <a:pt x="8717324" y="1343209"/>
                </a:cubicBezTo>
                <a:cubicBezTo>
                  <a:pt x="8722641" y="1364474"/>
                  <a:pt x="8723911" y="1391524"/>
                  <a:pt x="8741749" y="1404264"/>
                </a:cubicBezTo>
                <a:cubicBezTo>
                  <a:pt x="8758312" y="1416094"/>
                  <a:pt x="8782457" y="1404264"/>
                  <a:pt x="8802811" y="1404264"/>
                </a:cubicBezTo>
                <a:lnTo>
                  <a:pt x="8790599" y="1672906"/>
                </a:lnTo>
                <a:cubicBezTo>
                  <a:pt x="8762103" y="1640343"/>
                  <a:pt x="8734463" y="1607012"/>
                  <a:pt x="8705112" y="1575218"/>
                </a:cubicBezTo>
                <a:cubicBezTo>
                  <a:pt x="8685588" y="1554069"/>
                  <a:pt x="8661601" y="1536976"/>
                  <a:pt x="8644050" y="1514163"/>
                </a:cubicBezTo>
                <a:cubicBezTo>
                  <a:pt x="8620635" y="1483727"/>
                  <a:pt x="8605699" y="1447440"/>
                  <a:pt x="8582989" y="1416475"/>
                </a:cubicBezTo>
                <a:cubicBezTo>
                  <a:pt x="8560794" y="1386213"/>
                  <a:pt x="8533160" y="1360302"/>
                  <a:pt x="8509714" y="1330998"/>
                </a:cubicBezTo>
                <a:cubicBezTo>
                  <a:pt x="8484284" y="1299214"/>
                  <a:pt x="8459970" y="1266525"/>
                  <a:pt x="8436440" y="1233310"/>
                </a:cubicBezTo>
                <a:cubicBezTo>
                  <a:pt x="8390753" y="1168818"/>
                  <a:pt x="8331459" y="1111315"/>
                  <a:pt x="8302104" y="1037934"/>
                </a:cubicBezTo>
                <a:cubicBezTo>
                  <a:pt x="8267999" y="952679"/>
                  <a:pt x="8291374" y="993995"/>
                  <a:pt x="8228830" y="915824"/>
                </a:cubicBezTo>
                <a:cubicBezTo>
                  <a:pt x="8224759" y="903613"/>
                  <a:pt x="8222375" y="890703"/>
                  <a:pt x="8216618" y="879191"/>
                </a:cubicBezTo>
                <a:cubicBezTo>
                  <a:pt x="8210054" y="866064"/>
                  <a:pt x="8197975" y="856047"/>
                  <a:pt x="8192193" y="842558"/>
                </a:cubicBezTo>
                <a:cubicBezTo>
                  <a:pt x="8185581" y="827133"/>
                  <a:pt x="8185874" y="809428"/>
                  <a:pt x="8179981" y="793714"/>
                </a:cubicBezTo>
                <a:cubicBezTo>
                  <a:pt x="8162237" y="746401"/>
                  <a:pt x="8160946" y="750260"/>
                  <a:pt x="8131131" y="720448"/>
                </a:cubicBezTo>
                <a:lnTo>
                  <a:pt x="8118919" y="708237"/>
                </a:lnTo>
                <a:cubicBezTo>
                  <a:pt x="8151485" y="732659"/>
                  <a:pt x="8185112" y="755728"/>
                  <a:pt x="8216618" y="781503"/>
                </a:cubicBezTo>
                <a:cubicBezTo>
                  <a:pt x="8229985" y="792438"/>
                  <a:pt x="8240257" y="806764"/>
                  <a:pt x="8253255" y="818136"/>
                </a:cubicBezTo>
                <a:cubicBezTo>
                  <a:pt x="8303675" y="862248"/>
                  <a:pt x="8321173" y="865438"/>
                  <a:pt x="8363166" y="915824"/>
                </a:cubicBezTo>
                <a:cubicBezTo>
                  <a:pt x="8389226" y="947093"/>
                  <a:pt x="8407656" y="984731"/>
                  <a:pt x="8436440" y="1013512"/>
                </a:cubicBezTo>
                <a:lnTo>
                  <a:pt x="8473077" y="1050145"/>
                </a:lnTo>
                <a:lnTo>
                  <a:pt x="8460865" y="1037934"/>
                </a:lnTo>
                <a:lnTo>
                  <a:pt x="632746" y="2161346"/>
                </a:lnTo>
                <a:lnTo>
                  <a:pt x="1524248" y="2197979"/>
                </a:lnTo>
                <a:lnTo>
                  <a:pt x="1035754" y="2161346"/>
                </a:lnTo>
                <a:cubicBezTo>
                  <a:pt x="712856" y="2131451"/>
                  <a:pt x="1008547" y="2123752"/>
                  <a:pt x="547260" y="2112502"/>
                </a:cubicBezTo>
                <a:cubicBezTo>
                  <a:pt x="37453" y="2100069"/>
                  <a:pt x="-102777" y="2174947"/>
                  <a:pt x="70978" y="208808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cxnSp>
        <p:nvCxnSpPr>
          <p:cNvPr id="14" name="Elbow Connector 13">
            <a:extLst>
              <a:ext uri="{FF2B5EF4-FFF2-40B4-BE49-F238E27FC236}">
                <a16:creationId xmlns:a16="http://schemas.microsoft.com/office/drawing/2014/main" id="{DC500440-B0B6-0D4A-90C1-110F9FD5267B}"/>
              </a:ext>
            </a:extLst>
          </p:cNvPr>
          <p:cNvCxnSpPr>
            <a:cxnSpLocks noChangeShapeType="1"/>
            <a:endCxn id="52271" idx="0"/>
          </p:cNvCxnSpPr>
          <p:nvPr/>
        </p:nvCxnSpPr>
        <p:spPr bwMode="auto">
          <a:xfrm rot="5400000">
            <a:off x="1215231" y="3729832"/>
            <a:ext cx="2473325" cy="347662"/>
          </a:xfrm>
          <a:prstGeom prst="bentConnector3">
            <a:avLst>
              <a:gd name="adj1" fmla="val -6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Content Placeholder 1">
            <a:extLst>
              <a:ext uri="{FF2B5EF4-FFF2-40B4-BE49-F238E27FC236}">
                <a16:creationId xmlns:a16="http://schemas.microsoft.com/office/drawing/2014/main" id="{05EC1DF3-1841-FD46-B6DE-D3A9E2C05AE2}"/>
              </a:ext>
            </a:extLst>
          </p:cNvPr>
          <p:cNvSpPr>
            <a:spLocks noGrp="1"/>
          </p:cNvSpPr>
          <p:nvPr>
            <p:ph idx="1"/>
          </p:nvPr>
        </p:nvSpPr>
        <p:spPr>
          <a:xfrm>
            <a:off x="533400" y="1287463"/>
            <a:ext cx="7772400" cy="585787"/>
          </a:xfrm>
        </p:spPr>
        <p:txBody>
          <a:bodyPr/>
          <a:lstStyle/>
          <a:p>
            <a:r>
              <a:rPr lang="en-US" altLang="en-US">
                <a:ea typeface="ＭＳ Ｐゴシック" panose="020B0600070205080204" pitchFamily="34" charset="-128"/>
                <a:cs typeface="ＭＳ Ｐゴシック" panose="020B0600070205080204" pitchFamily="34" charset="-128"/>
              </a:rPr>
              <a:t>high-level view of generic router architecture:</a:t>
            </a:r>
          </a:p>
        </p:txBody>
      </p:sp>
      <p:sp>
        <p:nvSpPr>
          <p:cNvPr id="52246" name="Slide Number Placeholder 5">
            <a:extLst>
              <a:ext uri="{FF2B5EF4-FFF2-40B4-BE49-F238E27FC236}">
                <a16:creationId xmlns:a16="http://schemas.microsoft.com/office/drawing/2014/main" id="{1D07C1CA-C409-BB42-AC07-95EC7E7E18B2}"/>
              </a:ext>
            </a:extLst>
          </p:cNvPr>
          <p:cNvSpPr>
            <a:spLocks noGrp="1"/>
          </p:cNvSpPr>
          <p:nvPr>
            <p:ph type="sldNum" sz="quarter" idx="12"/>
          </p:nvPr>
        </p:nvSpPr>
        <p:spPr>
          <a:xfrm>
            <a:off x="8456613" y="6475413"/>
            <a:ext cx="561975"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Tahoma" panose="020B0604030504040204" pitchFamily="34" charset="0"/>
              </a:rPr>
              <a:t>4-</a:t>
            </a:r>
            <a:fld id="{B4C066F3-4F5E-8D40-9EEB-616E7FF78B5D}" type="slidenum">
              <a:rPr lang="en-US" altLang="en-US" sz="1200">
                <a:latin typeface="Tahoma" panose="020B0604030504040204" pitchFamily="34" charset="0"/>
              </a:rPr>
              <a:pPr/>
              <a:t>9</a:t>
            </a:fld>
            <a:endParaRPr lang="en-US" altLang="en-US" sz="1200">
              <a:latin typeface="Tahoma" panose="020B0604030504040204" pitchFamily="34" charset="0"/>
            </a:endParaRPr>
          </a:p>
        </p:txBody>
      </p:sp>
      <p:sp>
        <p:nvSpPr>
          <p:cNvPr id="52247" name="Footer Placeholder 2">
            <a:extLst>
              <a:ext uri="{FF2B5EF4-FFF2-40B4-BE49-F238E27FC236}">
                <a16:creationId xmlns:a16="http://schemas.microsoft.com/office/drawing/2014/main" id="{37A3FCDD-4D15-2D46-9F69-01606E55DCF6}"/>
              </a:ext>
            </a:extLst>
          </p:cNvPr>
          <p:cNvSpPr>
            <a:spLocks noGrp="1"/>
          </p:cNvSpPr>
          <p:nvPr>
            <p:ph type="ftr" sz="quarter" idx="11"/>
          </p:nvPr>
        </p:nvSpPr>
        <p:spPr bwMode="auto">
          <a:xfrm>
            <a:off x="6375400" y="6475413"/>
            <a:ext cx="2178050"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a:solidFill>
                  <a:srgbClr val="000000"/>
                </a:solidFill>
                <a:latin typeface="Tahoma" panose="020B0604030504040204" pitchFamily="34" charset="0"/>
                <a:cs typeface="Arial" panose="020B0604020202020204" pitchFamily="34" charset="0"/>
              </a:rPr>
              <a:t>Network Layer: Data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032A-828A-A045-AF46-F27731D7FDD7}"/>
              </a:ext>
            </a:extLst>
          </p:cNvPr>
          <p:cNvSpPr>
            <a:spLocks noGrp="1"/>
          </p:cNvSpPr>
          <p:nvPr>
            <p:ph type="title"/>
          </p:nvPr>
        </p:nvSpPr>
        <p:spPr>
          <a:xfrm>
            <a:off x="212035" y="228600"/>
            <a:ext cx="8706678" cy="712304"/>
          </a:xfrm>
        </p:spPr>
        <p:txBody>
          <a:bodyPr/>
          <a:lstStyle/>
          <a:p>
            <a:r>
              <a:rPr lang="en-US" dirty="0"/>
              <a:t>Forwarding Table and Routing Cache</a:t>
            </a:r>
          </a:p>
        </p:txBody>
      </p:sp>
      <p:sp>
        <p:nvSpPr>
          <p:cNvPr id="3" name="Content Placeholder 2">
            <a:extLst>
              <a:ext uri="{FF2B5EF4-FFF2-40B4-BE49-F238E27FC236}">
                <a16:creationId xmlns:a16="http://schemas.microsoft.com/office/drawing/2014/main" id="{3B2B1AF4-DAE5-8D43-A253-A2E1D195673E}"/>
              </a:ext>
            </a:extLst>
          </p:cNvPr>
          <p:cNvSpPr>
            <a:spLocks noGrp="1"/>
          </p:cNvSpPr>
          <p:nvPr>
            <p:ph idx="1"/>
          </p:nvPr>
        </p:nvSpPr>
        <p:spPr/>
        <p:txBody>
          <a:bodyPr/>
          <a:lstStyle/>
          <a:p>
            <a:r>
              <a:rPr lang="en-US" dirty="0"/>
              <a:t>every router has a routing table</a:t>
            </a:r>
          </a:p>
          <a:p>
            <a:r>
              <a:rPr lang="en-US" dirty="0"/>
              <a:t>from routing table a forwarding table is created</a:t>
            </a:r>
          </a:p>
          <a:p>
            <a:r>
              <a:rPr lang="en-US" dirty="0"/>
              <a:t>once a destination has been looked up in the forwarding table, it is placed in a </a:t>
            </a:r>
            <a:r>
              <a:rPr lang="en-US" dirty="0">
                <a:solidFill>
                  <a:srgbClr val="C00000"/>
                </a:solidFill>
              </a:rPr>
              <a:t>route cache </a:t>
            </a:r>
          </a:p>
        </p:txBody>
      </p:sp>
      <p:sp>
        <p:nvSpPr>
          <p:cNvPr id="4" name="Footer Placeholder 3">
            <a:extLst>
              <a:ext uri="{FF2B5EF4-FFF2-40B4-BE49-F238E27FC236}">
                <a16:creationId xmlns:a16="http://schemas.microsoft.com/office/drawing/2014/main" id="{73443408-F3A5-1A42-B1DA-5CB77CB5B8F2}"/>
              </a:ext>
            </a:extLst>
          </p:cNvPr>
          <p:cNvSpPr>
            <a:spLocks noGrp="1"/>
          </p:cNvSpPr>
          <p:nvPr>
            <p:ph type="ftr" sz="quarter" idx="11"/>
          </p:nvPr>
        </p:nvSpPr>
        <p:spPr/>
        <p:txBody>
          <a:bodyPr/>
          <a:lstStyle/>
          <a:p>
            <a:pPr>
              <a:defRPr/>
            </a:pPr>
            <a:r>
              <a:rPr lang="en-US"/>
              <a:t>Network Layer</a:t>
            </a:r>
            <a:endParaRPr lang="en-US" dirty="0"/>
          </a:p>
        </p:txBody>
      </p:sp>
      <p:sp>
        <p:nvSpPr>
          <p:cNvPr id="5" name="Slide Number Placeholder 4">
            <a:extLst>
              <a:ext uri="{FF2B5EF4-FFF2-40B4-BE49-F238E27FC236}">
                <a16:creationId xmlns:a16="http://schemas.microsoft.com/office/drawing/2014/main" id="{93518C29-B4C3-B846-93A7-F4B9F233BC9B}"/>
              </a:ext>
            </a:extLst>
          </p:cNvPr>
          <p:cNvSpPr>
            <a:spLocks noGrp="1"/>
          </p:cNvSpPr>
          <p:nvPr>
            <p:ph type="sldNum" sz="quarter" idx="12"/>
          </p:nvPr>
        </p:nvSpPr>
        <p:spPr/>
        <p:txBody>
          <a:bodyPr/>
          <a:lstStyle/>
          <a:p>
            <a:r>
              <a:rPr lang="en-US" altLang="en-US"/>
              <a:t>4-</a:t>
            </a:r>
            <a:fld id="{2B9D4F64-E798-BB46-88F4-3B00D3152AC0}" type="slidenum">
              <a:rPr lang="en-US" altLang="en-US" smtClean="0"/>
              <a:pPr/>
              <a:t>90</a:t>
            </a:fld>
            <a:endParaRPr lang="en-US" altLang="en-US"/>
          </a:p>
        </p:txBody>
      </p:sp>
      <p:pic>
        <p:nvPicPr>
          <p:cNvPr id="6" name="Picture 95" descr="underline_base">
            <a:extLst>
              <a:ext uri="{FF2B5EF4-FFF2-40B4-BE49-F238E27FC236}">
                <a16:creationId xmlns:a16="http://schemas.microsoft.com/office/drawing/2014/main" id="{81FAE9D4-29B2-8147-9FC4-CC77DCB64D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3" y="993914"/>
            <a:ext cx="8481391" cy="2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0621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32523" y="0"/>
            <a:ext cx="8759686" cy="808383"/>
          </a:xfrm>
        </p:spPr>
        <p:txBody>
          <a:bodyPr/>
          <a:lstStyle/>
          <a:p>
            <a:r>
              <a:rPr lang="en-US" altLang="en-US" dirty="0"/>
              <a:t>Forwarding Table &amp; Cache on R1</a:t>
            </a:r>
          </a:p>
        </p:txBody>
      </p:sp>
      <p:pic>
        <p:nvPicPr>
          <p:cNvPr id="3789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30356"/>
            <a:ext cx="9144302" cy="2958547"/>
          </a:xfrm>
        </p:spPr>
      </p:pic>
      <p:sp>
        <p:nvSpPr>
          <p:cNvPr id="3789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AC2056D-7BBE-6041-B404-26BE0C800EAE}" type="slidenum">
              <a:rPr lang="en-US" altLang="en-US" sz="1400">
                <a:latin typeface="Times New Roman" charset="0"/>
              </a:rPr>
              <a:pPr>
                <a:spcBef>
                  <a:spcPct val="0"/>
                </a:spcBef>
                <a:buFontTx/>
                <a:buNone/>
              </a:pPr>
              <a:t>91</a:t>
            </a:fld>
            <a:endParaRPr lang="en-US" altLang="en-US" sz="1400">
              <a:latin typeface="Times New Roman" charset="0"/>
            </a:endParaRPr>
          </a:p>
        </p:txBody>
      </p:sp>
      <p:pic>
        <p:nvPicPr>
          <p:cNvPr id="378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41374"/>
            <a:ext cx="9113691" cy="25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5" descr="underline_base">
            <a:extLst>
              <a:ext uri="{FF2B5EF4-FFF2-40B4-BE49-F238E27FC236}">
                <a16:creationId xmlns:a16="http://schemas.microsoft.com/office/drawing/2014/main" id="{543F4277-11F4-F743-814D-5C5EAC9F006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83" y="689115"/>
            <a:ext cx="8176591" cy="27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062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2514600" y="3124200"/>
            <a:ext cx="1470378" cy="762000"/>
          </a:xfrm>
          <a:prstGeom prst="rect">
            <a:avLst/>
          </a:prstGeom>
          <a:solidFill>
            <a:srgbClr val="FFFF00"/>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2" name="TextBox 1"/>
          <p:cNvSpPr txBox="1">
            <a:spLocks noChangeArrowheads="1"/>
          </p:cNvSpPr>
          <p:nvPr/>
        </p:nvSpPr>
        <p:spPr bwMode="auto">
          <a:xfrm>
            <a:off x="627030" y="3057964"/>
            <a:ext cx="62277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dirty="0">
                <a:latin typeface="Times New Roman" charset="0"/>
              </a:rPr>
              <a:t>20.2.0.0/16 -&gt; </a:t>
            </a:r>
            <a:r>
              <a:rPr lang="en-US" altLang="en-US" u="sng" dirty="0">
                <a:latin typeface="Times New Roman" charset="0"/>
              </a:rPr>
              <a:t>20.00000010</a:t>
            </a:r>
            <a:r>
              <a:rPr lang="en-US" altLang="en-US" dirty="0">
                <a:latin typeface="Times New Roman" charset="0"/>
              </a:rPr>
              <a:t>.0.0</a:t>
            </a:r>
          </a:p>
          <a:p>
            <a:pPr>
              <a:spcBef>
                <a:spcPct val="0"/>
              </a:spcBef>
              <a:buFontTx/>
              <a:buNone/>
            </a:pPr>
            <a:r>
              <a:rPr lang="en-US" altLang="en-US" dirty="0">
                <a:latin typeface="Times New Roman" charset="0"/>
              </a:rPr>
              <a:t>20.3.1.0/28 -&gt; </a:t>
            </a:r>
            <a:r>
              <a:rPr lang="en-US" altLang="en-US" u="sng" dirty="0">
                <a:latin typeface="Times New Roman" charset="0"/>
              </a:rPr>
              <a:t>20.00000011.00000001.0000</a:t>
            </a:r>
            <a:r>
              <a:rPr lang="en-US" altLang="en-US" dirty="0">
                <a:latin typeface="Times New Roman" charset="0"/>
              </a:rPr>
              <a:t>0000</a:t>
            </a:r>
          </a:p>
        </p:txBody>
      </p:sp>
      <p:sp>
        <p:nvSpPr>
          <p:cNvPr id="154709" name="Rectangle 85"/>
          <p:cNvSpPr>
            <a:spLocks noGrp="1" noChangeArrowheads="1"/>
          </p:cNvSpPr>
          <p:nvPr>
            <p:ph type="body" idx="1"/>
          </p:nvPr>
        </p:nvSpPr>
        <p:spPr>
          <a:xfrm>
            <a:off x="228600" y="960784"/>
            <a:ext cx="8915400" cy="1991138"/>
          </a:xfrm>
        </p:spPr>
        <p:txBody>
          <a:bodyPr/>
          <a:lstStyle/>
          <a:p>
            <a:pPr>
              <a:defRPr/>
            </a:pPr>
            <a:r>
              <a:rPr lang="en-US" dirty="0">
                <a:cs typeface="+mn-cs"/>
              </a:rPr>
              <a:t>Longest prefix match algorithm permits the aggregation of prefixes with identical next hop address to a single entry</a:t>
            </a:r>
          </a:p>
          <a:p>
            <a:pPr>
              <a:defRPr/>
            </a:pPr>
            <a:r>
              <a:rPr lang="en-US" dirty="0">
                <a:cs typeface="+mn-cs"/>
              </a:rPr>
              <a:t>This contributes significantly to reducing the size of routing tables of Internet routers</a:t>
            </a:r>
          </a:p>
        </p:txBody>
      </p:sp>
      <p:sp>
        <p:nvSpPr>
          <p:cNvPr id="3891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3FB58D71-5B92-1249-8422-FBDE7B3D455A}" type="slidenum">
              <a:rPr lang="en-US" altLang="en-US" sz="1400">
                <a:latin typeface="Times New Roman" charset="0"/>
              </a:rPr>
              <a:pPr>
                <a:spcBef>
                  <a:spcPct val="0"/>
                </a:spcBef>
                <a:buFontTx/>
                <a:buNone/>
              </a:pPr>
              <a:t>92</a:t>
            </a:fld>
            <a:endParaRPr lang="en-US" altLang="en-US" sz="1400">
              <a:latin typeface="Times New Roman" charset="0"/>
            </a:endParaRPr>
          </a:p>
        </p:txBody>
      </p:sp>
      <p:sp>
        <p:nvSpPr>
          <p:cNvPr id="154626" name="Rectangle 2"/>
          <p:cNvSpPr>
            <a:spLocks noGrp="1" noChangeArrowheads="1"/>
          </p:cNvSpPr>
          <p:nvPr>
            <p:ph type="title"/>
          </p:nvPr>
        </p:nvSpPr>
        <p:spPr>
          <a:xfrm>
            <a:off x="533400" y="0"/>
            <a:ext cx="7772400" cy="689113"/>
          </a:xfrm>
        </p:spPr>
        <p:txBody>
          <a:bodyPr/>
          <a:lstStyle/>
          <a:p>
            <a:pPr>
              <a:defRPr/>
            </a:pPr>
            <a:r>
              <a:rPr lang="en-US" dirty="0">
                <a:cs typeface="+mj-cs"/>
              </a:rPr>
              <a:t>Path Aggregation	</a:t>
            </a:r>
          </a:p>
        </p:txBody>
      </p:sp>
      <p:graphicFrame>
        <p:nvGraphicFramePr>
          <p:cNvPr id="154706" name="Group 82"/>
          <p:cNvGraphicFramePr>
            <a:graphicFrameLocks noGrp="1"/>
          </p:cNvGraphicFramePr>
          <p:nvPr>
            <p:ph idx="4294967295"/>
            <p:extLst>
              <p:ext uri="{D42A27DB-BD31-4B8C-83A1-F6EECF244321}">
                <p14:modId xmlns:p14="http://schemas.microsoft.com/office/powerpoint/2010/main" val="1684041703"/>
              </p:ext>
            </p:extLst>
          </p:nvPr>
        </p:nvGraphicFramePr>
        <p:xfrm>
          <a:off x="5486400" y="4191000"/>
          <a:ext cx="3276600" cy="2106613"/>
        </p:xfrm>
        <a:graphic>
          <a:graphicData uri="http://schemas.openxmlformats.org/drawingml/2006/table">
            <a:tbl>
              <a:tblPr/>
              <a:tblGrid>
                <a:gridCol w="1981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490538">
                <a:tc>
                  <a:txBody>
                    <a:bodyPr/>
                    <a:lstStyle>
                      <a:lvl1pPr marL="342900" indent="-342900">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1" i="0" u="none" strike="noStrike" cap="none" normalizeH="0" baseline="0">
                          <a:ln>
                            <a:noFill/>
                          </a:ln>
                          <a:solidFill>
                            <a:schemeClr val="tx1"/>
                          </a:solidFill>
                          <a:effectLst/>
                          <a:latin typeface="Times New Roman" charset="0"/>
                          <a:ea typeface="ＭＳ Ｐゴシック" charset="-128"/>
                        </a:rPr>
                        <a:t>Destination</a:t>
                      </a:r>
                      <a:endParaRPr kumimoji="0" lang="en-US" altLang="en-US" sz="4400" b="1" i="0" u="none" strike="noStrike" cap="none" normalizeH="0" baseline="0">
                        <a:ln>
                          <a:noFill/>
                        </a:ln>
                        <a:solidFill>
                          <a:schemeClr val="tx1"/>
                        </a:solidFill>
                        <a:effectLst/>
                        <a:latin typeface="Times New Roman" charset="0"/>
                        <a:ea typeface="ＭＳ Ｐゴシック" charset="-128"/>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342900" indent="-342900">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1" i="0" u="none" strike="noStrike" cap="none" normalizeH="0" baseline="0">
                          <a:ln>
                            <a:noFill/>
                          </a:ln>
                          <a:solidFill>
                            <a:schemeClr val="tx1"/>
                          </a:solidFill>
                          <a:effectLst/>
                          <a:latin typeface="Times New Roman" charset="0"/>
                          <a:ea typeface="ＭＳ Ｐゴシック" charset="-128"/>
                        </a:rPr>
                        <a:t>Next Hop</a:t>
                      </a:r>
                      <a:endParaRPr kumimoji="0" lang="en-US" altLang="en-US" sz="4400" b="1" i="0" u="none" strike="noStrike" cap="none" normalizeH="0" baseline="0">
                        <a:ln>
                          <a:noFill/>
                        </a:ln>
                        <a:solidFill>
                          <a:schemeClr val="tx1"/>
                        </a:solidFill>
                        <a:effectLst/>
                        <a:latin typeface="Times New Roman" charset="0"/>
                        <a:ea typeface="ＭＳ Ｐゴシック" charset="-128"/>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616075">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000" b="0" i="0" u="none" strike="noStrike" cap="none" normalizeH="0" baseline="0" dirty="0">
                          <a:ln>
                            <a:noFill/>
                          </a:ln>
                          <a:solidFill>
                            <a:schemeClr val="tx1"/>
                          </a:solidFill>
                          <a:effectLst/>
                          <a:latin typeface="Arial" charset="0"/>
                          <a:ea typeface="ＭＳ Ｐゴシック" charset="-128"/>
                        </a:rPr>
                        <a:t>10.1.0.0/24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10.1.2.0/24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10.2.1.0/24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10.3.1.0/24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20.0.2.0/15</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000" b="0" i="0" u="none" strike="noStrike" cap="none" normalizeH="0" baseline="0" dirty="0">
                          <a:ln>
                            <a:noFill/>
                          </a:ln>
                          <a:solidFill>
                            <a:schemeClr val="tx1"/>
                          </a:solidFill>
                          <a:effectLst/>
                          <a:latin typeface="Arial" charset="0"/>
                          <a:ea typeface="ＭＳ Ｐゴシック" charset="-128"/>
                        </a:rPr>
                        <a:t>R3</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direct</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direct</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R3</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R2</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graphicFrame>
        <p:nvGraphicFramePr>
          <p:cNvPr id="154704" name="Group 80"/>
          <p:cNvGraphicFramePr>
            <a:graphicFrameLocks noGrp="1"/>
          </p:cNvGraphicFramePr>
          <p:nvPr>
            <p:extLst>
              <p:ext uri="{D42A27DB-BD31-4B8C-83A1-F6EECF244321}">
                <p14:modId xmlns:p14="http://schemas.microsoft.com/office/powerpoint/2010/main" val="576454269"/>
              </p:ext>
            </p:extLst>
          </p:nvPr>
        </p:nvGraphicFramePr>
        <p:xfrm>
          <a:off x="304800" y="4114800"/>
          <a:ext cx="3581400" cy="2411413"/>
        </p:xfrm>
        <a:graphic>
          <a:graphicData uri="http://schemas.openxmlformats.org/drawingml/2006/table">
            <a:tbl>
              <a:tblPr/>
              <a:tblGrid>
                <a:gridCol w="1882775">
                  <a:extLst>
                    <a:ext uri="{9D8B030D-6E8A-4147-A177-3AD203B41FA5}">
                      <a16:colId xmlns:a16="http://schemas.microsoft.com/office/drawing/2014/main" val="20000"/>
                    </a:ext>
                  </a:extLst>
                </a:gridCol>
                <a:gridCol w="1698625">
                  <a:extLst>
                    <a:ext uri="{9D8B030D-6E8A-4147-A177-3AD203B41FA5}">
                      <a16:colId xmlns:a16="http://schemas.microsoft.com/office/drawing/2014/main" val="20001"/>
                    </a:ext>
                  </a:extLst>
                </a:gridCol>
              </a:tblGrid>
              <a:tr h="490538">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1" i="0" u="none" strike="noStrike" cap="none" normalizeH="0" baseline="0">
                          <a:ln>
                            <a:noFill/>
                          </a:ln>
                          <a:solidFill>
                            <a:schemeClr val="tx1"/>
                          </a:solidFill>
                          <a:effectLst/>
                          <a:latin typeface="Times New Roman" charset="0"/>
                          <a:ea typeface="ＭＳ Ｐゴシック" charset="-128"/>
                        </a:rPr>
                        <a:t>Destination</a:t>
                      </a:r>
                      <a:endParaRPr kumimoji="0" lang="en-US" altLang="en-US" sz="4400" b="1" i="0" u="none" strike="noStrike" cap="none" normalizeH="0" baseline="0">
                        <a:ln>
                          <a:noFill/>
                        </a:ln>
                        <a:solidFill>
                          <a:schemeClr val="tx1"/>
                        </a:solidFill>
                        <a:effectLst/>
                        <a:latin typeface="Times New Roman" charset="0"/>
                        <a:ea typeface="ＭＳ Ｐゴシック" charset="-128"/>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100" b="1" i="0" u="none" strike="noStrike" cap="none" normalizeH="0" baseline="0">
                          <a:ln>
                            <a:noFill/>
                          </a:ln>
                          <a:solidFill>
                            <a:schemeClr val="tx1"/>
                          </a:solidFill>
                          <a:effectLst/>
                          <a:latin typeface="Times New Roman" charset="0"/>
                          <a:ea typeface="ＭＳ Ｐゴシック" charset="-128"/>
                        </a:rPr>
                        <a:t>Next Hop</a:t>
                      </a:r>
                      <a:endParaRPr kumimoji="0" lang="en-US" altLang="en-US" sz="4400" b="1" i="0" u="none" strike="noStrike" cap="none" normalizeH="0" baseline="0">
                        <a:ln>
                          <a:noFill/>
                        </a:ln>
                        <a:solidFill>
                          <a:schemeClr val="tx1"/>
                        </a:solidFill>
                        <a:effectLst/>
                        <a:latin typeface="Times New Roman" charset="0"/>
                        <a:ea typeface="ＭＳ Ｐゴシック" charset="-128"/>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920875">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000" b="0" i="0" u="none" strike="noStrike" cap="none" normalizeH="0" baseline="0" dirty="0">
                          <a:ln>
                            <a:noFill/>
                          </a:ln>
                          <a:solidFill>
                            <a:schemeClr val="tx1"/>
                          </a:solidFill>
                          <a:effectLst/>
                          <a:latin typeface="Arial" charset="0"/>
                          <a:ea typeface="ＭＳ Ｐゴシック" charset="-128"/>
                        </a:rPr>
                        <a:t>10.1.0.0/24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10.1.2.0/24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10.2.1.0/24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10.3.1.0/24</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sng" strike="noStrike" cap="none" normalizeH="0" baseline="0" dirty="0">
                          <a:ln>
                            <a:noFill/>
                          </a:ln>
                          <a:solidFill>
                            <a:schemeClr val="tx1"/>
                          </a:solidFill>
                          <a:effectLst/>
                          <a:latin typeface="Arial" charset="0"/>
                          <a:ea typeface="ＭＳ Ｐゴシック" charset="-128"/>
                        </a:rPr>
                        <a:t>20.2</a:t>
                      </a:r>
                      <a:r>
                        <a:rPr kumimoji="0" lang="en-US" altLang="en-US" sz="2000" b="0" i="0" u="none" strike="noStrike" cap="none" normalizeH="0" baseline="0" dirty="0">
                          <a:ln>
                            <a:noFill/>
                          </a:ln>
                          <a:solidFill>
                            <a:schemeClr val="tx1"/>
                          </a:solidFill>
                          <a:effectLst/>
                          <a:latin typeface="Arial" charset="0"/>
                          <a:ea typeface="ＭＳ Ｐゴシック" charset="-128"/>
                        </a:rPr>
                        <a:t>.0.0/16</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sng" strike="noStrike" cap="none" normalizeH="0" baseline="0" dirty="0">
                          <a:ln>
                            <a:noFill/>
                          </a:ln>
                          <a:solidFill>
                            <a:schemeClr val="tx1"/>
                          </a:solidFill>
                          <a:effectLst/>
                          <a:latin typeface="Arial" charset="0"/>
                          <a:ea typeface="ＭＳ Ｐゴシック" charset="-128"/>
                        </a:rPr>
                        <a:t>20.3.1.0</a:t>
                      </a:r>
                      <a:r>
                        <a:rPr kumimoji="0" lang="en-US" altLang="en-US" sz="2000" b="0" i="0" u="none" strike="noStrike" cap="none" normalizeH="0" baseline="0" dirty="0">
                          <a:ln>
                            <a:noFill/>
                          </a:ln>
                          <a:solidFill>
                            <a:schemeClr val="tx1"/>
                          </a:solidFill>
                          <a:effectLst/>
                          <a:latin typeface="Arial" charset="0"/>
                          <a:ea typeface="ＭＳ Ｐゴシック" charset="-128"/>
                        </a:rPr>
                        <a:t>/28 </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tabLst>
                          <a:tab pos="5486400" algn="r"/>
                        </a:tabLst>
                        <a:defRPr sz="2000">
                          <a:solidFill>
                            <a:schemeClr val="tx1"/>
                          </a:solidFill>
                          <a:latin typeface="Arial" charset="0"/>
                          <a:ea typeface="ＭＳ Ｐゴシック" charset="-128"/>
                        </a:defRPr>
                      </a:lvl1pPr>
                      <a:lvl2pPr marL="742950" indent="-285750">
                        <a:spcBef>
                          <a:spcPct val="20000"/>
                        </a:spcBef>
                        <a:tabLst>
                          <a:tab pos="5486400" algn="r"/>
                        </a:tabLst>
                        <a:defRPr sz="2000">
                          <a:solidFill>
                            <a:schemeClr val="tx1"/>
                          </a:solidFill>
                          <a:latin typeface="Arial" charset="0"/>
                          <a:ea typeface="ＭＳ Ｐゴシック" charset="-128"/>
                        </a:defRPr>
                      </a:lvl2pPr>
                      <a:lvl3pPr marL="1143000" indent="-228600">
                        <a:spcBef>
                          <a:spcPct val="20000"/>
                        </a:spcBef>
                        <a:tabLst>
                          <a:tab pos="5486400" algn="r"/>
                        </a:tabLst>
                        <a:defRPr sz="2000">
                          <a:solidFill>
                            <a:schemeClr val="tx1"/>
                          </a:solidFill>
                          <a:latin typeface="Arial" charset="0"/>
                          <a:ea typeface="ＭＳ Ｐゴシック" charset="-128"/>
                        </a:defRPr>
                      </a:lvl3pPr>
                      <a:lvl4pPr marL="1600200" indent="-228600">
                        <a:spcBef>
                          <a:spcPct val="20000"/>
                        </a:spcBef>
                        <a:tabLst>
                          <a:tab pos="5486400" algn="r"/>
                        </a:tabLst>
                        <a:defRPr>
                          <a:solidFill>
                            <a:schemeClr val="tx1"/>
                          </a:solidFill>
                          <a:latin typeface="Arial" charset="0"/>
                          <a:ea typeface="ＭＳ Ｐゴシック" charset="-128"/>
                        </a:defRPr>
                      </a:lvl4pPr>
                      <a:lvl5pPr marL="2057400" indent="-228600">
                        <a:spcBef>
                          <a:spcPct val="20000"/>
                        </a:spcBef>
                        <a:tabLst>
                          <a:tab pos="5486400" algn="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486400" algn="r"/>
                        </a:tabLs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86400" algn="r"/>
                        </a:tabLst>
                      </a:pPr>
                      <a:r>
                        <a:rPr kumimoji="0" lang="en-US" altLang="en-US" sz="2000" b="0" i="0" u="none" strike="noStrike" cap="none" normalizeH="0" baseline="0" dirty="0">
                          <a:ln>
                            <a:noFill/>
                          </a:ln>
                          <a:solidFill>
                            <a:schemeClr val="tx1"/>
                          </a:solidFill>
                          <a:effectLst/>
                          <a:latin typeface="Arial" charset="0"/>
                          <a:ea typeface="ＭＳ Ｐゴシック" charset="-128"/>
                        </a:rPr>
                        <a:t>R3</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direct</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direct</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R3</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R2</a:t>
                      </a:r>
                      <a:br>
                        <a:rPr kumimoji="0" lang="en-US" altLang="en-US" sz="2000" b="0" i="0" u="none" strike="noStrike" cap="none" normalizeH="0" baseline="0" dirty="0">
                          <a:ln>
                            <a:noFill/>
                          </a:ln>
                          <a:solidFill>
                            <a:schemeClr val="tx1"/>
                          </a:solidFill>
                          <a:effectLst/>
                          <a:latin typeface="Arial" charset="0"/>
                          <a:ea typeface="ＭＳ Ｐゴシック" charset="-128"/>
                        </a:rPr>
                      </a:br>
                      <a:r>
                        <a:rPr kumimoji="0" lang="en-US" altLang="en-US" sz="2000" b="0" i="0" u="none" strike="noStrike" cap="none" normalizeH="0" baseline="0" dirty="0">
                          <a:ln>
                            <a:noFill/>
                          </a:ln>
                          <a:solidFill>
                            <a:schemeClr val="tx1"/>
                          </a:solidFill>
                          <a:effectLst/>
                          <a:latin typeface="Arial" charset="0"/>
                          <a:ea typeface="ＭＳ Ｐゴシック" charset="-128"/>
                        </a:rPr>
                        <a:t>R2</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1770" name="Line 83"/>
          <p:cNvSpPr>
            <a:spLocks noChangeShapeType="1"/>
          </p:cNvSpPr>
          <p:nvPr/>
        </p:nvSpPr>
        <p:spPr bwMode="auto">
          <a:xfrm>
            <a:off x="3429000" y="6019800"/>
            <a:ext cx="2286000" cy="762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1" name="Line 84"/>
          <p:cNvSpPr>
            <a:spLocks noChangeShapeType="1"/>
          </p:cNvSpPr>
          <p:nvPr/>
        </p:nvSpPr>
        <p:spPr bwMode="auto">
          <a:xfrm flipV="1">
            <a:off x="3429000" y="6248400"/>
            <a:ext cx="2286000" cy="152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Right Brace 3"/>
          <p:cNvSpPr>
            <a:spLocks/>
          </p:cNvSpPr>
          <p:nvPr/>
        </p:nvSpPr>
        <p:spPr bwMode="auto">
          <a:xfrm>
            <a:off x="6781800" y="3048000"/>
            <a:ext cx="304800" cy="914400"/>
          </a:xfrm>
          <a:prstGeom prst="rightBrace">
            <a:avLst>
              <a:gd name="adj1" fmla="val 8333"/>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 name="TextBox 4"/>
          <p:cNvSpPr txBox="1">
            <a:spLocks noChangeArrowheads="1"/>
          </p:cNvSpPr>
          <p:nvPr/>
        </p:nvSpPr>
        <p:spPr bwMode="auto">
          <a:xfrm>
            <a:off x="7315200" y="3352800"/>
            <a:ext cx="11464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dirty="0">
                <a:latin typeface="Times New Roman" charset="0"/>
              </a:rPr>
              <a:t>8+7=15</a:t>
            </a:r>
          </a:p>
        </p:txBody>
      </p:sp>
      <p:cxnSp>
        <p:nvCxnSpPr>
          <p:cNvPr id="7" name="Straight Arrow Connector 6"/>
          <p:cNvCxnSpPr>
            <a:cxnSpLocks noChangeShapeType="1"/>
          </p:cNvCxnSpPr>
          <p:nvPr/>
        </p:nvCxnSpPr>
        <p:spPr bwMode="auto">
          <a:xfrm flipH="1">
            <a:off x="7162800" y="3810000"/>
            <a:ext cx="990600" cy="22860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 name="Right Brace 8"/>
          <p:cNvSpPr>
            <a:spLocks/>
          </p:cNvSpPr>
          <p:nvPr/>
        </p:nvSpPr>
        <p:spPr bwMode="auto">
          <a:xfrm>
            <a:off x="3276600" y="5943600"/>
            <a:ext cx="152400" cy="457200"/>
          </a:xfrm>
          <a:prstGeom prst="rightBrace">
            <a:avLst>
              <a:gd name="adj1" fmla="val 8333"/>
              <a:gd name="adj2" fmla="val 50000"/>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pic>
        <p:nvPicPr>
          <p:cNvPr id="15" name="Picture 95" descr="underline_base">
            <a:extLst>
              <a:ext uri="{FF2B5EF4-FFF2-40B4-BE49-F238E27FC236}">
                <a16:creationId xmlns:a16="http://schemas.microsoft.com/office/drawing/2014/main" id="{EA57892A-4C96-C345-8D0D-3440F1FC5D3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96" y="689116"/>
            <a:ext cx="3988904" cy="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111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nimBg="1"/>
      <p:bldP spid="31770" grpId="0" animBg="1"/>
      <p:bldP spid="31771" grpId="0" animBg="1"/>
      <p:bldP spid="4"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1"/>
          </p:nvPr>
        </p:nvSpPr>
        <p:spPr>
          <a:xfrm>
            <a:off x="8181975" y="6486525"/>
            <a:ext cx="6762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200"/>
              <a:t>5-</a:t>
            </a:r>
            <a:fld id="{F884BAFF-82F9-EF4E-92E3-C5F97A4632F0}" type="slidenum">
              <a:rPr lang="en-US" altLang="en-US" sz="1200"/>
              <a:pPr algn="ctr">
                <a:spcBef>
                  <a:spcPct val="0"/>
                </a:spcBef>
                <a:buFontTx/>
                <a:buNone/>
              </a:pPr>
              <a:t>93</a:t>
            </a:fld>
            <a:endParaRPr lang="en-US" altLang="en-US" sz="1200"/>
          </a:p>
        </p:txBody>
      </p:sp>
      <p:sp>
        <p:nvSpPr>
          <p:cNvPr id="39938" name="Rectangle 2"/>
          <p:cNvSpPr>
            <a:spLocks noGrp="1" noChangeArrowheads="1"/>
          </p:cNvSpPr>
          <p:nvPr>
            <p:ph type="body" idx="1"/>
          </p:nvPr>
        </p:nvSpPr>
        <p:spPr>
          <a:xfrm>
            <a:off x="339172" y="984872"/>
            <a:ext cx="8675688" cy="1957111"/>
          </a:xfrm>
        </p:spPr>
        <p:txBody>
          <a:bodyPr/>
          <a:lstStyle/>
          <a:p>
            <a:pPr marL="111125" indent="-111125">
              <a:buFont typeface="Wingdings" charset="2"/>
              <a:buNone/>
            </a:pPr>
            <a:r>
              <a:rPr lang="en-US" altLang="en-US" dirty="0"/>
              <a:t>walkthrough: </a:t>
            </a:r>
            <a:r>
              <a:rPr lang="en-US" altLang="en-US" dirty="0">
                <a:solidFill>
                  <a:srgbClr val="CC0000"/>
                </a:solidFill>
              </a:rPr>
              <a:t>send datagram from A to B via R</a:t>
            </a:r>
          </a:p>
          <a:p>
            <a:pPr marL="396875" lvl="1" indent="-163513"/>
            <a:r>
              <a:rPr lang="en-US" altLang="en-US" dirty="0"/>
              <a:t> </a:t>
            </a:r>
            <a:r>
              <a:rPr lang="en-US" altLang="en-US" sz="2000" dirty="0">
                <a:solidFill>
                  <a:srgbClr val="FF0000"/>
                </a:solidFill>
              </a:rPr>
              <a:t>focus on addressing </a:t>
            </a:r>
            <a:r>
              <a:rPr lang="en-US" altLang="en-US" sz="2000" dirty="0"/>
              <a:t>– at IP (datagram) and MAC layer (frame)</a:t>
            </a:r>
          </a:p>
          <a:p>
            <a:pPr marL="396875" lvl="1" indent="-163513"/>
            <a:r>
              <a:rPr lang="en-US" altLang="en-US" sz="2000" dirty="0"/>
              <a:t> assume A knows B</a:t>
            </a:r>
            <a:r>
              <a:rPr lang="ja-JP" altLang="en-US" sz="2000"/>
              <a:t>’</a:t>
            </a:r>
            <a:r>
              <a:rPr lang="en-US" altLang="ja-JP" sz="2000" dirty="0"/>
              <a:t>s IP address</a:t>
            </a:r>
          </a:p>
          <a:p>
            <a:pPr marL="396875" lvl="1" indent="-163513"/>
            <a:r>
              <a:rPr lang="en-US" altLang="en-US" sz="2000" dirty="0"/>
              <a:t> assume A knows IP address of first hop router, R (routing table)</a:t>
            </a:r>
          </a:p>
          <a:p>
            <a:pPr marL="396875" lvl="1" indent="-163513"/>
            <a:r>
              <a:rPr lang="en-US" altLang="en-US" sz="2000" dirty="0"/>
              <a:t> assume A knows R</a:t>
            </a:r>
            <a:r>
              <a:rPr lang="ja-JP" altLang="en-US" sz="2000"/>
              <a:t>’</a:t>
            </a:r>
            <a:r>
              <a:rPr lang="en-US" altLang="ja-JP" sz="2000" dirty="0"/>
              <a:t>s MAC address (ARP)</a:t>
            </a:r>
            <a:endParaRPr lang="en-US" altLang="en-US" sz="2000" dirty="0"/>
          </a:p>
        </p:txBody>
      </p:sp>
      <p:sp>
        <p:nvSpPr>
          <p:cNvPr id="45061" name="Rectangle 3"/>
          <p:cNvSpPr>
            <a:spLocks noGrp="1" noChangeArrowheads="1"/>
          </p:cNvSpPr>
          <p:nvPr>
            <p:ph type="title"/>
          </p:nvPr>
        </p:nvSpPr>
        <p:spPr>
          <a:xfrm>
            <a:off x="533400" y="0"/>
            <a:ext cx="8001000" cy="1143000"/>
          </a:xfrm>
        </p:spPr>
        <p:txBody>
          <a:bodyPr/>
          <a:lstStyle/>
          <a:p>
            <a:pPr>
              <a:defRPr/>
            </a:pPr>
            <a:r>
              <a:rPr lang="en-US" sz="3600" dirty="0">
                <a:cs typeface="+mj-cs"/>
              </a:rPr>
              <a:t>Addressing: routing to another LAN</a:t>
            </a:r>
          </a:p>
        </p:txBody>
      </p:sp>
      <p:grpSp>
        <p:nvGrpSpPr>
          <p:cNvPr id="39940" name="Group 4"/>
          <p:cNvGrpSpPr>
            <a:grpSpLocks/>
          </p:cNvGrpSpPr>
          <p:nvPr/>
        </p:nvGrpSpPr>
        <p:grpSpPr bwMode="auto">
          <a:xfrm>
            <a:off x="709613" y="3962400"/>
            <a:ext cx="8221662" cy="2349500"/>
            <a:chOff x="709613" y="3962400"/>
            <a:chExt cx="8221662" cy="2349500"/>
          </a:xfrm>
        </p:grpSpPr>
        <p:grpSp>
          <p:nvGrpSpPr>
            <p:cNvPr id="39941" name="Group 99"/>
            <p:cNvGrpSpPr>
              <a:grpSpLocks/>
            </p:cNvGrpSpPr>
            <p:nvPr/>
          </p:nvGrpSpPr>
          <p:grpSpPr bwMode="auto">
            <a:xfrm>
              <a:off x="6979920" y="5354320"/>
              <a:ext cx="711200" cy="601028"/>
              <a:chOff x="7179310" y="4033520"/>
              <a:chExt cx="1009650" cy="855028"/>
            </a:xfrm>
          </p:grpSpPr>
          <p:grpSp>
            <p:nvGrpSpPr>
              <p:cNvPr id="40000" name="Group 44"/>
              <p:cNvGrpSpPr>
                <a:grpSpLocks/>
              </p:cNvGrpSpPr>
              <p:nvPr/>
            </p:nvGrpSpPr>
            <p:grpSpPr bwMode="auto">
              <a:xfrm>
                <a:off x="7179310" y="4033520"/>
                <a:ext cx="1009650" cy="855028"/>
                <a:chOff x="-44" y="1473"/>
                <a:chExt cx="981" cy="1105"/>
              </a:xfrm>
            </p:grpSpPr>
            <p:pic>
              <p:nvPicPr>
                <p:cNvPr id="4000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03"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2"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39942" name="Group 2"/>
            <p:cNvGrpSpPr>
              <a:grpSpLocks/>
            </p:cNvGrpSpPr>
            <p:nvPr/>
          </p:nvGrpSpPr>
          <p:grpSpPr bwMode="auto">
            <a:xfrm>
              <a:off x="1046480" y="3962400"/>
              <a:ext cx="1026163" cy="761428"/>
              <a:chOff x="1046480" y="3962400"/>
              <a:chExt cx="1026163" cy="761428"/>
            </a:xfrm>
          </p:grpSpPr>
          <p:sp>
            <p:nvSpPr>
              <p:cNvPr id="64"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39997" name="Group 49"/>
              <p:cNvGrpSpPr>
                <a:grpSpLocks/>
              </p:cNvGrpSpPr>
              <p:nvPr/>
            </p:nvGrpSpPr>
            <p:grpSpPr bwMode="auto">
              <a:xfrm>
                <a:off x="1046480" y="3962400"/>
                <a:ext cx="936071" cy="761428"/>
                <a:chOff x="-44" y="1473"/>
                <a:chExt cx="981" cy="1105"/>
              </a:xfrm>
            </p:grpSpPr>
            <p:pic>
              <p:nvPicPr>
                <p:cNvPr id="39998"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9"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710660"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50000"/>
                </a:spcBef>
                <a:defRPr/>
              </a:pPr>
              <a:r>
                <a:rPr lang="en-US" dirty="0">
                  <a:solidFill>
                    <a:srgbClr val="FF0000"/>
                  </a:solidFill>
                  <a:latin typeface="+mn-lt"/>
                  <a:ea typeface="+mn-ea"/>
                </a:rPr>
                <a:t>R</a:t>
              </a:r>
              <a:endParaRPr lang="en-US" dirty="0">
                <a:latin typeface="+mn-lt"/>
                <a:ea typeface="+mn-ea"/>
              </a:endParaRPr>
            </a:p>
          </p:txBody>
        </p:sp>
        <p:sp>
          <p:nvSpPr>
            <p:cNvPr id="39944" name="Text Box 21"/>
            <p:cNvSpPr txBox="1">
              <a:spLocks noChangeArrowheads="1"/>
            </p:cNvSpPr>
            <p:nvPr/>
          </p:nvSpPr>
          <p:spPr bwMode="auto">
            <a:xfrm>
              <a:off x="3868738" y="537845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1A-23-F9-CD-06-9B</a:t>
              </a:r>
            </a:p>
          </p:txBody>
        </p:sp>
        <p:sp>
          <p:nvSpPr>
            <p:cNvPr id="39945" name="Text Box 22"/>
            <p:cNvSpPr txBox="1">
              <a:spLocks noChangeArrowheads="1"/>
            </p:cNvSpPr>
            <p:nvPr/>
          </p:nvSpPr>
          <p:spPr bwMode="auto">
            <a:xfrm>
              <a:off x="4016375" y="5205413"/>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222.222.222.220</a:t>
              </a:r>
            </a:p>
          </p:txBody>
        </p:sp>
        <p:grpSp>
          <p:nvGrpSpPr>
            <p:cNvPr id="39946" name="Group 23"/>
            <p:cNvGrpSpPr>
              <a:grpSpLocks/>
            </p:cNvGrpSpPr>
            <p:nvPr/>
          </p:nvGrpSpPr>
          <p:grpSpPr bwMode="auto">
            <a:xfrm>
              <a:off x="3044825" y="5794375"/>
              <a:ext cx="1541463" cy="449263"/>
              <a:chOff x="1934" y="2405"/>
              <a:chExt cx="971" cy="283"/>
            </a:xfrm>
          </p:grpSpPr>
          <p:sp>
            <p:nvSpPr>
              <p:cNvPr id="39994" name="Text Box 24"/>
              <p:cNvSpPr txBox="1">
                <a:spLocks noChangeArrowheads="1"/>
              </p:cNvSpPr>
              <p:nvPr/>
            </p:nvSpPr>
            <p:spPr bwMode="auto">
              <a:xfrm>
                <a:off x="1934" y="2405"/>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111.111.111.110</a:t>
                </a:r>
              </a:p>
            </p:txBody>
          </p:sp>
          <p:sp>
            <p:nvSpPr>
              <p:cNvPr id="39995" name="Text Box 25"/>
              <p:cNvSpPr txBox="1">
                <a:spLocks noChangeArrowheads="1"/>
              </p:cNvSpPr>
              <p:nvPr/>
            </p:nvSpPr>
            <p:spPr bwMode="auto">
              <a:xfrm>
                <a:off x="1938" y="2515"/>
                <a:ext cx="9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E6-E9-00-17-BB-4B</a:t>
                </a:r>
              </a:p>
            </p:txBody>
          </p:sp>
        </p:grpSp>
        <p:sp>
          <p:nvSpPr>
            <p:cNvPr id="39947" name="Text Box 26"/>
            <p:cNvSpPr txBox="1">
              <a:spLocks noChangeArrowheads="1"/>
            </p:cNvSpPr>
            <p:nvPr/>
          </p:nvSpPr>
          <p:spPr bwMode="auto">
            <a:xfrm>
              <a:off x="952500" y="6037263"/>
              <a:ext cx="162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CC-49-DE-D0-AB-7D</a:t>
              </a:r>
            </a:p>
          </p:txBody>
        </p:sp>
        <p:sp>
          <p:nvSpPr>
            <p:cNvPr id="39948" name="Text Box 27"/>
            <p:cNvSpPr txBox="1">
              <a:spLocks noChangeArrowheads="1"/>
            </p:cNvSpPr>
            <p:nvPr/>
          </p:nvSpPr>
          <p:spPr bwMode="auto">
            <a:xfrm>
              <a:off x="942975" y="5854700"/>
              <a:ext cx="132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111.111.111.112</a:t>
              </a:r>
            </a:p>
          </p:txBody>
        </p:sp>
        <p:sp>
          <p:nvSpPr>
            <p:cNvPr id="39949" name="Text Box 30"/>
            <p:cNvSpPr txBox="1">
              <a:spLocks noChangeArrowheads="1"/>
            </p:cNvSpPr>
            <p:nvPr/>
          </p:nvSpPr>
          <p:spPr bwMode="auto">
            <a:xfrm>
              <a:off x="709613" y="4741863"/>
              <a:ext cx="132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111.111.111.111</a:t>
              </a:r>
            </a:p>
          </p:txBody>
        </p:sp>
        <p:sp>
          <p:nvSpPr>
            <p:cNvPr id="39950" name="Text Box 33"/>
            <p:cNvSpPr txBox="1">
              <a:spLocks noChangeArrowheads="1"/>
            </p:cNvSpPr>
            <p:nvPr/>
          </p:nvSpPr>
          <p:spPr bwMode="auto">
            <a:xfrm>
              <a:off x="730250" y="4927600"/>
              <a:ext cx="1509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74-29-9C-E8-FF-55</a:t>
              </a:r>
            </a:p>
          </p:txBody>
        </p:sp>
        <p:sp>
          <p:nvSpPr>
            <p:cNvPr id="39951" name="Freeform 39"/>
            <p:cNvSpPr>
              <a:spLocks/>
            </p:cNvSpPr>
            <p:nvPr/>
          </p:nvSpPr>
          <p:spPr bwMode="auto">
            <a:xfrm>
              <a:off x="2365375" y="4437063"/>
              <a:ext cx="839788" cy="1069975"/>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2" name="Line 40"/>
            <p:cNvSpPr>
              <a:spLocks noChangeShapeType="1"/>
            </p:cNvSpPr>
            <p:nvPr/>
          </p:nvSpPr>
          <p:spPr bwMode="auto">
            <a:xfrm>
              <a:off x="2062163" y="4416425"/>
              <a:ext cx="43815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53"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54" name="Line 42"/>
            <p:cNvSpPr>
              <a:spLocks noChangeShapeType="1"/>
            </p:cNvSpPr>
            <p:nvPr/>
          </p:nvSpPr>
          <p:spPr bwMode="auto">
            <a:xfrm>
              <a:off x="3184525" y="4954588"/>
              <a:ext cx="5842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55"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6"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57"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39958"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0714"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A</a:t>
              </a:r>
            </a:p>
          </p:txBody>
        </p:sp>
        <p:sp>
          <p:nvSpPr>
            <p:cNvPr id="39960" name="Line 60"/>
            <p:cNvSpPr>
              <a:spLocks noChangeShapeType="1"/>
            </p:cNvSpPr>
            <p:nvPr/>
          </p:nvSpPr>
          <p:spPr bwMode="auto">
            <a:xfrm>
              <a:off x="5045075" y="4921250"/>
              <a:ext cx="1198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9961" name="Group 63"/>
            <p:cNvGrpSpPr>
              <a:grpSpLocks/>
            </p:cNvGrpSpPr>
            <p:nvPr/>
          </p:nvGrpSpPr>
          <p:grpSpPr bwMode="auto">
            <a:xfrm>
              <a:off x="7372350" y="4845050"/>
              <a:ext cx="1558925" cy="460375"/>
              <a:chOff x="4351" y="2786"/>
              <a:chExt cx="982" cy="290"/>
            </a:xfrm>
          </p:grpSpPr>
          <p:sp>
            <p:nvSpPr>
              <p:cNvPr id="39992" name="Text Box 64"/>
              <p:cNvSpPr txBox="1">
                <a:spLocks noChangeArrowheads="1"/>
              </p:cNvSpPr>
              <p:nvPr/>
            </p:nvSpPr>
            <p:spPr bwMode="auto">
              <a:xfrm>
                <a:off x="4352" y="2786"/>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222.222.222.222</a:t>
                </a:r>
              </a:p>
            </p:txBody>
          </p:sp>
          <p:sp>
            <p:nvSpPr>
              <p:cNvPr id="39993" name="Text Box 65"/>
              <p:cNvSpPr txBox="1">
                <a:spLocks noChangeArrowheads="1"/>
              </p:cNvSpPr>
              <p:nvPr/>
            </p:nvSpPr>
            <p:spPr bwMode="auto">
              <a:xfrm>
                <a:off x="4351" y="2904"/>
                <a:ext cx="98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49-BD-D2-C7-56-2A</a:t>
                </a:r>
              </a:p>
            </p:txBody>
          </p:sp>
        </p:grpSp>
        <p:sp>
          <p:nvSpPr>
            <p:cNvPr id="39962"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63"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64" name="Text Box 71"/>
            <p:cNvSpPr txBox="1">
              <a:spLocks noChangeArrowheads="1"/>
            </p:cNvSpPr>
            <p:nvPr/>
          </p:nvSpPr>
          <p:spPr bwMode="auto">
            <a:xfrm>
              <a:off x="7073900" y="5811838"/>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222.222.222.221</a:t>
              </a:r>
            </a:p>
          </p:txBody>
        </p:sp>
        <p:sp>
          <p:nvSpPr>
            <p:cNvPr id="39965" name="Text Box 72"/>
            <p:cNvSpPr txBox="1">
              <a:spLocks noChangeArrowheads="1"/>
            </p:cNvSpPr>
            <p:nvPr/>
          </p:nvSpPr>
          <p:spPr bwMode="auto">
            <a:xfrm>
              <a:off x="7077075" y="5986463"/>
              <a:ext cx="1501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88-B2-2F-54-1A-0F</a:t>
              </a:r>
            </a:p>
          </p:txBody>
        </p:sp>
        <p:sp>
          <p:nvSpPr>
            <p:cNvPr id="39966"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967"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39968" name="Freeform 75"/>
            <p:cNvSpPr>
              <a:spLocks/>
            </p:cNvSpPr>
            <p:nvPr/>
          </p:nvSpPr>
          <p:spPr bwMode="auto">
            <a:xfrm>
              <a:off x="6203950" y="4440238"/>
              <a:ext cx="765175" cy="1081088"/>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0732"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B</a:t>
              </a:r>
            </a:p>
          </p:txBody>
        </p:sp>
        <p:grpSp>
          <p:nvGrpSpPr>
            <p:cNvPr id="39970" name="Group 3"/>
            <p:cNvGrpSpPr>
              <a:grpSpLocks/>
            </p:cNvGrpSpPr>
            <p:nvPr/>
          </p:nvGrpSpPr>
          <p:grpSpPr bwMode="auto">
            <a:xfrm>
              <a:off x="7179310" y="4033520"/>
              <a:ext cx="1009650" cy="855028"/>
              <a:chOff x="7179310" y="4033520"/>
              <a:chExt cx="1009650" cy="855028"/>
            </a:xfrm>
          </p:grpSpPr>
          <p:grpSp>
            <p:nvGrpSpPr>
              <p:cNvPr id="39988" name="Group 44"/>
              <p:cNvGrpSpPr>
                <a:grpSpLocks/>
              </p:cNvGrpSpPr>
              <p:nvPr/>
            </p:nvGrpSpPr>
            <p:grpSpPr bwMode="auto">
              <a:xfrm>
                <a:off x="7179310" y="4033520"/>
                <a:ext cx="1009650" cy="855028"/>
                <a:chOff x="-44" y="1473"/>
                <a:chExt cx="981" cy="1105"/>
              </a:xfrm>
            </p:grpSpPr>
            <p:pic>
              <p:nvPicPr>
                <p:cNvPr id="39990"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1"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0"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39971" name="Group 1"/>
            <p:cNvGrpSpPr>
              <a:grpSpLocks/>
            </p:cNvGrpSpPr>
            <p:nvPr/>
          </p:nvGrpSpPr>
          <p:grpSpPr bwMode="auto">
            <a:xfrm>
              <a:off x="3757931" y="4714240"/>
              <a:ext cx="1291589" cy="426719"/>
              <a:chOff x="4011931" y="3379152"/>
              <a:chExt cx="1262062" cy="390207"/>
            </a:xfrm>
          </p:grpSpPr>
          <p:sp>
            <p:nvSpPr>
              <p:cNvPr id="77"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39978" name="Group 1185"/>
              <p:cNvGrpSpPr>
                <a:grpSpLocks/>
              </p:cNvGrpSpPr>
              <p:nvPr/>
            </p:nvGrpSpPr>
            <p:grpSpPr bwMode="auto">
              <a:xfrm>
                <a:off x="4197985" y="3379152"/>
                <a:ext cx="892175" cy="390207"/>
                <a:chOff x="4650" y="1129"/>
                <a:chExt cx="246" cy="95"/>
              </a:xfrm>
            </p:grpSpPr>
            <p:sp>
              <p:nvSpPr>
                <p:cNvPr id="3998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3998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a:latin typeface="Times New Roman" charset="0"/>
                  </a:endParaRPr>
                </a:p>
              </p:txBody>
            </p:sp>
            <p:sp>
              <p:nvSpPr>
                <p:cNvPr id="3998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nvGrpSpPr>
                <p:cNvPr id="39983" name="Group 1189"/>
                <p:cNvGrpSpPr>
                  <a:grpSpLocks/>
                </p:cNvGrpSpPr>
                <p:nvPr/>
              </p:nvGrpSpPr>
              <p:grpSpPr bwMode="auto">
                <a:xfrm>
                  <a:off x="4699" y="1145"/>
                  <a:ext cx="138" cy="29"/>
                  <a:chOff x="2468" y="1332"/>
                  <a:chExt cx="310" cy="60"/>
                </a:xfrm>
              </p:grpSpPr>
              <p:sp>
                <p:nvSpPr>
                  <p:cNvPr id="39986"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87"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984" name="Line 119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5" name="Line 119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1"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39972" name="Group 93"/>
            <p:cNvGrpSpPr>
              <a:grpSpLocks/>
            </p:cNvGrpSpPr>
            <p:nvPr/>
          </p:nvGrpSpPr>
          <p:grpSpPr bwMode="auto">
            <a:xfrm>
              <a:off x="1483360" y="5313680"/>
              <a:ext cx="701043" cy="517588"/>
              <a:chOff x="1046480" y="3962400"/>
              <a:chExt cx="1026163" cy="761428"/>
            </a:xfrm>
          </p:grpSpPr>
          <p:sp>
            <p:nvSpPr>
              <p:cNvPr id="95"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39974" name="Group 49"/>
              <p:cNvGrpSpPr>
                <a:grpSpLocks/>
              </p:cNvGrpSpPr>
              <p:nvPr/>
            </p:nvGrpSpPr>
            <p:grpSpPr bwMode="auto">
              <a:xfrm>
                <a:off x="1046480" y="3962400"/>
                <a:ext cx="936071" cy="761428"/>
                <a:chOff x="-44" y="1473"/>
                <a:chExt cx="981" cy="1105"/>
              </a:xfrm>
            </p:grpSpPr>
            <p:pic>
              <p:nvPicPr>
                <p:cNvPr id="39975"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6"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spTree>
    <p:extLst>
      <p:ext uri="{BB962C8B-B14F-4D97-AF65-F5344CB8AC3E}">
        <p14:creationId xmlns:p14="http://schemas.microsoft.com/office/powerpoint/2010/main" val="18555555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94"/>
          <p:cNvGrpSpPr>
            <a:grpSpLocks/>
          </p:cNvGrpSpPr>
          <p:nvPr/>
        </p:nvGrpSpPr>
        <p:grpSpPr bwMode="auto">
          <a:xfrm>
            <a:off x="709613" y="3962400"/>
            <a:ext cx="8221662" cy="2349500"/>
            <a:chOff x="709613" y="3962400"/>
            <a:chExt cx="8221662" cy="2349500"/>
          </a:xfrm>
        </p:grpSpPr>
        <p:grpSp>
          <p:nvGrpSpPr>
            <p:cNvPr id="42021" name="Group 95"/>
            <p:cNvGrpSpPr>
              <a:grpSpLocks/>
            </p:cNvGrpSpPr>
            <p:nvPr/>
          </p:nvGrpSpPr>
          <p:grpSpPr bwMode="auto">
            <a:xfrm>
              <a:off x="6979920" y="5354320"/>
              <a:ext cx="711200" cy="601028"/>
              <a:chOff x="7179310" y="4033520"/>
              <a:chExt cx="1009650" cy="855028"/>
            </a:xfrm>
          </p:grpSpPr>
          <p:grpSp>
            <p:nvGrpSpPr>
              <p:cNvPr id="42080" name="Group 44"/>
              <p:cNvGrpSpPr>
                <a:grpSpLocks/>
              </p:cNvGrpSpPr>
              <p:nvPr/>
            </p:nvGrpSpPr>
            <p:grpSpPr bwMode="auto">
              <a:xfrm>
                <a:off x="7179310" y="4033520"/>
                <a:ext cx="1009650" cy="855028"/>
                <a:chOff x="-44" y="1473"/>
                <a:chExt cx="981" cy="1105"/>
              </a:xfrm>
            </p:grpSpPr>
            <p:pic>
              <p:nvPicPr>
                <p:cNvPr id="4208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3"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6"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2022" name="Group 96"/>
            <p:cNvGrpSpPr>
              <a:grpSpLocks/>
            </p:cNvGrpSpPr>
            <p:nvPr/>
          </p:nvGrpSpPr>
          <p:grpSpPr bwMode="auto">
            <a:xfrm>
              <a:off x="1046480" y="3962400"/>
              <a:ext cx="1026163" cy="761428"/>
              <a:chOff x="1046480" y="3962400"/>
              <a:chExt cx="1026163" cy="761428"/>
            </a:xfrm>
          </p:grpSpPr>
          <p:sp>
            <p:nvSpPr>
              <p:cNvPr id="151"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2077" name="Group 49"/>
              <p:cNvGrpSpPr>
                <a:grpSpLocks/>
              </p:cNvGrpSpPr>
              <p:nvPr/>
            </p:nvGrpSpPr>
            <p:grpSpPr bwMode="auto">
              <a:xfrm>
                <a:off x="1046480" y="3962400"/>
                <a:ext cx="936071" cy="761428"/>
                <a:chOff x="-44" y="1473"/>
                <a:chExt cx="981" cy="1105"/>
              </a:xfrm>
            </p:grpSpPr>
            <p:pic>
              <p:nvPicPr>
                <p:cNvPr id="42078"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79"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98"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50000"/>
                </a:spcBef>
                <a:defRPr/>
              </a:pPr>
              <a:r>
                <a:rPr lang="en-US" dirty="0">
                  <a:solidFill>
                    <a:srgbClr val="FF0000"/>
                  </a:solidFill>
                  <a:latin typeface="+mn-lt"/>
                  <a:ea typeface="+mn-ea"/>
                </a:rPr>
                <a:t>R</a:t>
              </a:r>
              <a:endParaRPr lang="en-US" dirty="0">
                <a:latin typeface="+mn-lt"/>
                <a:ea typeface="+mn-ea"/>
              </a:endParaRPr>
            </a:p>
          </p:txBody>
        </p:sp>
        <p:sp>
          <p:nvSpPr>
            <p:cNvPr id="42024" name="Text Box 21"/>
            <p:cNvSpPr txBox="1">
              <a:spLocks noChangeArrowheads="1"/>
            </p:cNvSpPr>
            <p:nvPr/>
          </p:nvSpPr>
          <p:spPr bwMode="auto">
            <a:xfrm>
              <a:off x="3868738" y="537845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1A-23-F9-CD-06-9B</a:t>
              </a:r>
            </a:p>
          </p:txBody>
        </p:sp>
        <p:sp>
          <p:nvSpPr>
            <p:cNvPr id="42025" name="Text Box 22"/>
            <p:cNvSpPr txBox="1">
              <a:spLocks noChangeArrowheads="1"/>
            </p:cNvSpPr>
            <p:nvPr/>
          </p:nvSpPr>
          <p:spPr bwMode="auto">
            <a:xfrm>
              <a:off x="4016375" y="5205413"/>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222.222.222.220</a:t>
              </a:r>
            </a:p>
          </p:txBody>
        </p:sp>
        <p:grpSp>
          <p:nvGrpSpPr>
            <p:cNvPr id="42026" name="Group 23"/>
            <p:cNvGrpSpPr>
              <a:grpSpLocks/>
            </p:cNvGrpSpPr>
            <p:nvPr/>
          </p:nvGrpSpPr>
          <p:grpSpPr bwMode="auto">
            <a:xfrm>
              <a:off x="3044825" y="5794375"/>
              <a:ext cx="1541463" cy="449263"/>
              <a:chOff x="1934" y="2405"/>
              <a:chExt cx="971" cy="283"/>
            </a:xfrm>
          </p:grpSpPr>
          <p:sp>
            <p:nvSpPr>
              <p:cNvPr id="42074" name="Text Box 24"/>
              <p:cNvSpPr txBox="1">
                <a:spLocks noChangeArrowheads="1"/>
              </p:cNvSpPr>
              <p:nvPr/>
            </p:nvSpPr>
            <p:spPr bwMode="auto">
              <a:xfrm>
                <a:off x="1934" y="2405"/>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111.111.111.110</a:t>
                </a:r>
              </a:p>
            </p:txBody>
          </p:sp>
          <p:sp>
            <p:nvSpPr>
              <p:cNvPr id="42075" name="Text Box 25"/>
              <p:cNvSpPr txBox="1">
                <a:spLocks noChangeArrowheads="1"/>
              </p:cNvSpPr>
              <p:nvPr/>
            </p:nvSpPr>
            <p:spPr bwMode="auto">
              <a:xfrm>
                <a:off x="1938" y="2515"/>
                <a:ext cx="9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E6-E9-00-17-BB-4B</a:t>
                </a:r>
              </a:p>
            </p:txBody>
          </p:sp>
        </p:grpSp>
        <p:sp>
          <p:nvSpPr>
            <p:cNvPr id="42027" name="Text Box 26"/>
            <p:cNvSpPr txBox="1">
              <a:spLocks noChangeArrowheads="1"/>
            </p:cNvSpPr>
            <p:nvPr/>
          </p:nvSpPr>
          <p:spPr bwMode="auto">
            <a:xfrm>
              <a:off x="952500" y="6037263"/>
              <a:ext cx="162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CC-49-DE-D0-AB-7D</a:t>
              </a:r>
            </a:p>
          </p:txBody>
        </p:sp>
        <p:sp>
          <p:nvSpPr>
            <p:cNvPr id="42028" name="Text Box 27"/>
            <p:cNvSpPr txBox="1">
              <a:spLocks noChangeArrowheads="1"/>
            </p:cNvSpPr>
            <p:nvPr/>
          </p:nvSpPr>
          <p:spPr bwMode="auto">
            <a:xfrm>
              <a:off x="942975" y="5854700"/>
              <a:ext cx="132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111.111.111.112</a:t>
              </a:r>
            </a:p>
          </p:txBody>
        </p:sp>
        <p:sp>
          <p:nvSpPr>
            <p:cNvPr id="42029" name="Text Box 30"/>
            <p:cNvSpPr txBox="1">
              <a:spLocks noChangeArrowheads="1"/>
            </p:cNvSpPr>
            <p:nvPr/>
          </p:nvSpPr>
          <p:spPr bwMode="auto">
            <a:xfrm>
              <a:off x="709613" y="4741863"/>
              <a:ext cx="132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111.111.111.111</a:t>
              </a:r>
            </a:p>
          </p:txBody>
        </p:sp>
        <p:sp>
          <p:nvSpPr>
            <p:cNvPr id="42030" name="Text Box 33"/>
            <p:cNvSpPr txBox="1">
              <a:spLocks noChangeArrowheads="1"/>
            </p:cNvSpPr>
            <p:nvPr/>
          </p:nvSpPr>
          <p:spPr bwMode="auto">
            <a:xfrm>
              <a:off x="730250" y="4927600"/>
              <a:ext cx="1509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74-29-9C-E8-FF-55</a:t>
              </a:r>
            </a:p>
          </p:txBody>
        </p:sp>
        <p:sp>
          <p:nvSpPr>
            <p:cNvPr id="42031" name="Freeform 39"/>
            <p:cNvSpPr>
              <a:spLocks/>
            </p:cNvSpPr>
            <p:nvPr/>
          </p:nvSpPr>
          <p:spPr bwMode="auto">
            <a:xfrm>
              <a:off x="2365375" y="4437063"/>
              <a:ext cx="839788" cy="1069975"/>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32" name="Line 40"/>
            <p:cNvSpPr>
              <a:spLocks noChangeShapeType="1"/>
            </p:cNvSpPr>
            <p:nvPr/>
          </p:nvSpPr>
          <p:spPr bwMode="auto">
            <a:xfrm>
              <a:off x="2062163" y="4416425"/>
              <a:ext cx="43815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33"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34" name="Line 42"/>
            <p:cNvSpPr>
              <a:spLocks noChangeShapeType="1"/>
            </p:cNvSpPr>
            <p:nvPr/>
          </p:nvSpPr>
          <p:spPr bwMode="auto">
            <a:xfrm>
              <a:off x="3184525" y="4954588"/>
              <a:ext cx="5842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35"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36"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37"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2038"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4"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A</a:t>
              </a:r>
            </a:p>
          </p:txBody>
        </p:sp>
        <p:sp>
          <p:nvSpPr>
            <p:cNvPr id="42040" name="Line 60"/>
            <p:cNvSpPr>
              <a:spLocks noChangeShapeType="1"/>
            </p:cNvSpPr>
            <p:nvPr/>
          </p:nvSpPr>
          <p:spPr bwMode="auto">
            <a:xfrm>
              <a:off x="5045075" y="4921250"/>
              <a:ext cx="1198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2041" name="Group 63"/>
            <p:cNvGrpSpPr>
              <a:grpSpLocks/>
            </p:cNvGrpSpPr>
            <p:nvPr/>
          </p:nvGrpSpPr>
          <p:grpSpPr bwMode="auto">
            <a:xfrm>
              <a:off x="7372350" y="4845050"/>
              <a:ext cx="1558925" cy="460375"/>
              <a:chOff x="4351" y="2786"/>
              <a:chExt cx="982" cy="290"/>
            </a:xfrm>
          </p:grpSpPr>
          <p:sp>
            <p:nvSpPr>
              <p:cNvPr id="42072" name="Text Box 64"/>
              <p:cNvSpPr txBox="1">
                <a:spLocks noChangeArrowheads="1"/>
              </p:cNvSpPr>
              <p:nvPr/>
            </p:nvSpPr>
            <p:spPr bwMode="auto">
              <a:xfrm>
                <a:off x="4352" y="2786"/>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222.222.222.222</a:t>
                </a:r>
              </a:p>
            </p:txBody>
          </p:sp>
          <p:sp>
            <p:nvSpPr>
              <p:cNvPr id="42073" name="Text Box 65"/>
              <p:cNvSpPr txBox="1">
                <a:spLocks noChangeArrowheads="1"/>
              </p:cNvSpPr>
              <p:nvPr/>
            </p:nvSpPr>
            <p:spPr bwMode="auto">
              <a:xfrm>
                <a:off x="4351" y="2904"/>
                <a:ext cx="98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49-BD-D2-C7-56-2A</a:t>
                </a:r>
              </a:p>
            </p:txBody>
          </p:sp>
        </p:grpSp>
        <p:sp>
          <p:nvSpPr>
            <p:cNvPr id="42042"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3"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44" name="Text Box 71"/>
            <p:cNvSpPr txBox="1">
              <a:spLocks noChangeArrowheads="1"/>
            </p:cNvSpPr>
            <p:nvPr/>
          </p:nvSpPr>
          <p:spPr bwMode="auto">
            <a:xfrm>
              <a:off x="7073900" y="5811838"/>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222.222.222.221</a:t>
              </a:r>
            </a:p>
          </p:txBody>
        </p:sp>
        <p:sp>
          <p:nvSpPr>
            <p:cNvPr id="42045" name="Text Box 72"/>
            <p:cNvSpPr txBox="1">
              <a:spLocks noChangeArrowheads="1"/>
            </p:cNvSpPr>
            <p:nvPr/>
          </p:nvSpPr>
          <p:spPr bwMode="auto">
            <a:xfrm>
              <a:off x="7077075" y="5986463"/>
              <a:ext cx="1501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88-B2-2F-54-1A-0F</a:t>
              </a:r>
            </a:p>
          </p:txBody>
        </p:sp>
        <p:sp>
          <p:nvSpPr>
            <p:cNvPr id="42046"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47"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2048" name="Freeform 75"/>
            <p:cNvSpPr>
              <a:spLocks/>
            </p:cNvSpPr>
            <p:nvPr/>
          </p:nvSpPr>
          <p:spPr bwMode="auto">
            <a:xfrm>
              <a:off x="6203950" y="4440238"/>
              <a:ext cx="765175" cy="1081088"/>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4"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B</a:t>
              </a:r>
            </a:p>
          </p:txBody>
        </p:sp>
        <p:grpSp>
          <p:nvGrpSpPr>
            <p:cNvPr id="42050" name="Group 124"/>
            <p:cNvGrpSpPr>
              <a:grpSpLocks/>
            </p:cNvGrpSpPr>
            <p:nvPr/>
          </p:nvGrpSpPr>
          <p:grpSpPr bwMode="auto">
            <a:xfrm>
              <a:off x="7179310" y="4033520"/>
              <a:ext cx="1009650" cy="855028"/>
              <a:chOff x="7179310" y="4033520"/>
              <a:chExt cx="1009650" cy="855028"/>
            </a:xfrm>
          </p:grpSpPr>
          <p:grpSp>
            <p:nvGrpSpPr>
              <p:cNvPr id="42068" name="Group 44"/>
              <p:cNvGrpSpPr>
                <a:grpSpLocks/>
              </p:cNvGrpSpPr>
              <p:nvPr/>
            </p:nvGrpSpPr>
            <p:grpSpPr bwMode="auto">
              <a:xfrm>
                <a:off x="7179310" y="4033520"/>
                <a:ext cx="1009650" cy="855028"/>
                <a:chOff x="-44" y="1473"/>
                <a:chExt cx="981" cy="1105"/>
              </a:xfrm>
            </p:grpSpPr>
            <p:pic>
              <p:nvPicPr>
                <p:cNvPr id="42070"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71"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4"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2051" name="Group 125"/>
            <p:cNvGrpSpPr>
              <a:grpSpLocks/>
            </p:cNvGrpSpPr>
            <p:nvPr/>
          </p:nvGrpSpPr>
          <p:grpSpPr bwMode="auto">
            <a:xfrm>
              <a:off x="3757931" y="4714240"/>
              <a:ext cx="1291589" cy="426719"/>
              <a:chOff x="4011931" y="3379152"/>
              <a:chExt cx="1262062" cy="390207"/>
            </a:xfrm>
          </p:grpSpPr>
          <p:sp>
            <p:nvSpPr>
              <p:cNvPr id="132"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2058" name="Group 1185"/>
              <p:cNvGrpSpPr>
                <a:grpSpLocks/>
              </p:cNvGrpSpPr>
              <p:nvPr/>
            </p:nvGrpSpPr>
            <p:grpSpPr bwMode="auto">
              <a:xfrm>
                <a:off x="4197985" y="3379152"/>
                <a:ext cx="892175" cy="390207"/>
                <a:chOff x="4650" y="1129"/>
                <a:chExt cx="246" cy="95"/>
              </a:xfrm>
            </p:grpSpPr>
            <p:sp>
              <p:nvSpPr>
                <p:cNvPr id="4206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4206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a:latin typeface="Times New Roman" charset="0"/>
                  </a:endParaRPr>
                </a:p>
              </p:txBody>
            </p:sp>
            <p:sp>
              <p:nvSpPr>
                <p:cNvPr id="4206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nvGrpSpPr>
                <p:cNvPr id="42063" name="Group 1189"/>
                <p:cNvGrpSpPr>
                  <a:grpSpLocks/>
                </p:cNvGrpSpPr>
                <p:nvPr/>
              </p:nvGrpSpPr>
              <p:grpSpPr bwMode="auto">
                <a:xfrm>
                  <a:off x="4699" y="1145"/>
                  <a:ext cx="138" cy="29"/>
                  <a:chOff x="2468" y="1332"/>
                  <a:chExt cx="310" cy="60"/>
                </a:xfrm>
              </p:grpSpPr>
              <p:sp>
                <p:nvSpPr>
                  <p:cNvPr id="42066"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7"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064" name="Line 119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5" name="Line 119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4"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2052" name="Group 126"/>
            <p:cNvGrpSpPr>
              <a:grpSpLocks/>
            </p:cNvGrpSpPr>
            <p:nvPr/>
          </p:nvGrpSpPr>
          <p:grpSpPr bwMode="auto">
            <a:xfrm>
              <a:off x="1483360" y="5313680"/>
              <a:ext cx="701043" cy="517588"/>
              <a:chOff x="1046480" y="3962400"/>
              <a:chExt cx="1026163" cy="761428"/>
            </a:xfrm>
          </p:grpSpPr>
          <p:sp>
            <p:nvSpPr>
              <p:cNvPr id="128"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2054" name="Group 49"/>
              <p:cNvGrpSpPr>
                <a:grpSpLocks/>
              </p:cNvGrpSpPr>
              <p:nvPr/>
            </p:nvGrpSpPr>
            <p:grpSpPr bwMode="auto">
              <a:xfrm>
                <a:off x="1046480" y="3962400"/>
                <a:ext cx="936071" cy="761428"/>
                <a:chOff x="-44" y="1473"/>
                <a:chExt cx="981" cy="1105"/>
              </a:xfrm>
            </p:grpSpPr>
            <p:pic>
              <p:nvPicPr>
                <p:cNvPr id="42055"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6"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sp>
        <p:nvSpPr>
          <p:cNvPr id="41986" name="Slide Number Placeholder 5"/>
          <p:cNvSpPr>
            <a:spLocks noGrp="1"/>
          </p:cNvSpPr>
          <p:nvPr>
            <p:ph type="sldNum" sz="quarter" idx="11"/>
          </p:nvPr>
        </p:nvSpPr>
        <p:spPr>
          <a:xfrm>
            <a:off x="8181975" y="6486525"/>
            <a:ext cx="6762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200"/>
              <a:t>5-</a:t>
            </a:r>
            <a:fld id="{D7CDA704-A686-5846-8DDD-2B3B08056A77}" type="slidenum">
              <a:rPr lang="en-US" altLang="en-US" sz="1200"/>
              <a:pPr algn="ctr">
                <a:spcBef>
                  <a:spcPct val="0"/>
                </a:spcBef>
                <a:buFontTx/>
                <a:buNone/>
              </a:pPr>
              <a:t>94</a:t>
            </a:fld>
            <a:endParaRPr lang="en-US" altLang="en-US" sz="1200"/>
          </a:p>
        </p:txBody>
      </p:sp>
      <p:sp>
        <p:nvSpPr>
          <p:cNvPr id="712857" name="AutoShape 153"/>
          <p:cNvSpPr>
            <a:spLocks noChangeArrowheads="1"/>
          </p:cNvSpPr>
          <p:nvPr/>
        </p:nvSpPr>
        <p:spPr bwMode="auto">
          <a:xfrm>
            <a:off x="2387600" y="3086100"/>
            <a:ext cx="314325" cy="792163"/>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6086" name="Rectangle 3"/>
          <p:cNvSpPr>
            <a:spLocks noGrp="1" noChangeArrowheads="1"/>
          </p:cNvSpPr>
          <p:nvPr>
            <p:ph type="title"/>
          </p:nvPr>
        </p:nvSpPr>
        <p:spPr>
          <a:xfrm>
            <a:off x="533400" y="0"/>
            <a:ext cx="8001000" cy="1143000"/>
          </a:xfrm>
        </p:spPr>
        <p:txBody>
          <a:bodyPr/>
          <a:lstStyle/>
          <a:p>
            <a:pPr>
              <a:defRPr/>
            </a:pPr>
            <a:r>
              <a:rPr lang="en-US" sz="3600" dirty="0">
                <a:cs typeface="+mj-cs"/>
              </a:rPr>
              <a:t>Addressing: routing to another LAN</a:t>
            </a:r>
          </a:p>
        </p:txBody>
      </p:sp>
      <p:grpSp>
        <p:nvGrpSpPr>
          <p:cNvPr id="712834" name="Group 130"/>
          <p:cNvGrpSpPr>
            <a:grpSpLocks/>
          </p:cNvGrpSpPr>
          <p:nvPr/>
        </p:nvGrpSpPr>
        <p:grpSpPr bwMode="auto">
          <a:xfrm>
            <a:off x="534988" y="2686050"/>
            <a:ext cx="976312" cy="1460500"/>
            <a:chOff x="337" y="1692"/>
            <a:chExt cx="615" cy="920"/>
          </a:xfrm>
        </p:grpSpPr>
        <p:sp>
          <p:nvSpPr>
            <p:cNvPr id="42014" name="Freeform 65"/>
            <p:cNvSpPr>
              <a:spLocks/>
            </p:cNvSpPr>
            <p:nvPr/>
          </p:nvSpPr>
          <p:spPr bwMode="auto">
            <a:xfrm>
              <a:off x="348" y="1709"/>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15" name="Rectangle 67"/>
            <p:cNvSpPr>
              <a:spLocks noChangeArrowheads="1"/>
            </p:cNvSpPr>
            <p:nvPr/>
          </p:nvSpPr>
          <p:spPr bwMode="auto">
            <a:xfrm>
              <a:off x="344" y="1711"/>
              <a:ext cx="493" cy="79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2016" name="Text Box 68"/>
            <p:cNvSpPr txBox="1">
              <a:spLocks noChangeArrowheads="1"/>
            </p:cNvSpPr>
            <p:nvPr/>
          </p:nvSpPr>
          <p:spPr bwMode="auto">
            <a:xfrm>
              <a:off x="413" y="1692"/>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42017" name="Line 69"/>
            <p:cNvSpPr>
              <a:spLocks noChangeShapeType="1"/>
            </p:cNvSpPr>
            <p:nvPr/>
          </p:nvSpPr>
          <p:spPr bwMode="auto">
            <a:xfrm>
              <a:off x="346" y="186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8" name="Line 70"/>
            <p:cNvSpPr>
              <a:spLocks noChangeShapeType="1"/>
            </p:cNvSpPr>
            <p:nvPr/>
          </p:nvSpPr>
          <p:spPr bwMode="auto">
            <a:xfrm>
              <a:off x="343" y="202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9" name="Line 71"/>
            <p:cNvSpPr>
              <a:spLocks noChangeShapeType="1"/>
            </p:cNvSpPr>
            <p:nvPr/>
          </p:nvSpPr>
          <p:spPr bwMode="auto">
            <a:xfrm>
              <a:off x="340" y="21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20" name="Line 72"/>
            <p:cNvSpPr>
              <a:spLocks noChangeShapeType="1"/>
            </p:cNvSpPr>
            <p:nvPr/>
          </p:nvSpPr>
          <p:spPr bwMode="auto">
            <a:xfrm>
              <a:off x="337" y="2345"/>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12855" name="Group 151"/>
          <p:cNvGrpSpPr>
            <a:grpSpLocks/>
          </p:cNvGrpSpPr>
          <p:nvPr/>
        </p:nvGrpSpPr>
        <p:grpSpPr bwMode="auto">
          <a:xfrm>
            <a:off x="1893888" y="2643188"/>
            <a:ext cx="2011362" cy="760412"/>
            <a:chOff x="1197" y="1665"/>
            <a:chExt cx="1267" cy="479"/>
          </a:xfrm>
        </p:grpSpPr>
        <p:grpSp>
          <p:nvGrpSpPr>
            <p:cNvPr id="42009" name="Group 150"/>
            <p:cNvGrpSpPr>
              <a:grpSpLocks/>
            </p:cNvGrpSpPr>
            <p:nvPr/>
          </p:nvGrpSpPr>
          <p:grpSpPr bwMode="auto">
            <a:xfrm>
              <a:off x="1231" y="1990"/>
              <a:ext cx="691" cy="154"/>
              <a:chOff x="1231" y="1990"/>
              <a:chExt cx="691" cy="154"/>
            </a:xfrm>
          </p:grpSpPr>
          <p:sp>
            <p:nvSpPr>
              <p:cNvPr id="42011" name="Rectangle 123"/>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2012" name="Line 124"/>
              <p:cNvSpPr>
                <a:spLocks noChangeShapeType="1"/>
              </p:cNvSpPr>
              <p:nvPr/>
            </p:nvSpPr>
            <p:spPr bwMode="auto">
              <a:xfrm>
                <a:off x="1337" y="1990"/>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3" name="Line 125"/>
              <p:cNvSpPr>
                <a:spLocks noChangeShapeType="1"/>
              </p:cNvSpPr>
              <p:nvPr/>
            </p:nvSpPr>
            <p:spPr bwMode="auto">
              <a:xfrm>
                <a:off x="1427" y="1992"/>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2010" name="Text Box 126"/>
            <p:cNvSpPr txBox="1">
              <a:spLocks noChangeArrowheads="1"/>
            </p:cNvSpPr>
            <p:nvPr/>
          </p:nvSpPr>
          <p:spPr bwMode="auto">
            <a:xfrm>
              <a:off x="1197" y="1665"/>
              <a:ext cx="1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dirty="0"/>
                <a:t>IP </a:t>
              </a:r>
              <a:r>
                <a:rPr lang="en-US" altLang="en-US" sz="1200" dirty="0" err="1"/>
                <a:t>src</a:t>
              </a:r>
              <a:r>
                <a:rPr lang="en-US" altLang="en-US" sz="1200" dirty="0"/>
                <a:t>: </a:t>
              </a:r>
              <a:r>
                <a:rPr lang="en-US" altLang="en-US" sz="1200" dirty="0">
                  <a:solidFill>
                    <a:srgbClr val="0070C0"/>
                  </a:solidFill>
                </a:rPr>
                <a:t>111.111.111.111</a:t>
              </a:r>
            </a:p>
            <a:p>
              <a:pPr>
                <a:spcBef>
                  <a:spcPct val="0"/>
                </a:spcBef>
                <a:buFontTx/>
                <a:buNone/>
              </a:pPr>
              <a:r>
                <a:rPr lang="en-US" altLang="en-US" sz="1200" dirty="0"/>
                <a:t>   IP </a:t>
              </a:r>
              <a:r>
                <a:rPr lang="en-US" altLang="en-US" sz="1200" dirty="0" err="1"/>
                <a:t>dest</a:t>
              </a:r>
              <a:r>
                <a:rPr lang="en-US" altLang="en-US" sz="1200" dirty="0"/>
                <a:t>: </a:t>
              </a:r>
              <a:r>
                <a:rPr lang="en-US" altLang="en-US" sz="1200" dirty="0">
                  <a:solidFill>
                    <a:srgbClr val="0070C0"/>
                  </a:solidFill>
                </a:rPr>
                <a:t>222.222.222.222</a:t>
              </a:r>
            </a:p>
          </p:txBody>
        </p:sp>
      </p:grpSp>
      <p:grpSp>
        <p:nvGrpSpPr>
          <p:cNvPr id="712845" name="Group 141"/>
          <p:cNvGrpSpPr>
            <a:grpSpLocks/>
          </p:cNvGrpSpPr>
          <p:nvPr/>
        </p:nvGrpSpPr>
        <p:grpSpPr bwMode="auto">
          <a:xfrm>
            <a:off x="2027238" y="2903538"/>
            <a:ext cx="146050" cy="385762"/>
            <a:chOff x="1272" y="1762"/>
            <a:chExt cx="92" cy="243"/>
          </a:xfrm>
        </p:grpSpPr>
        <p:sp>
          <p:nvSpPr>
            <p:cNvPr id="42007" name="Line 127"/>
            <p:cNvSpPr>
              <a:spLocks noChangeShapeType="1"/>
            </p:cNvSpPr>
            <p:nvPr/>
          </p:nvSpPr>
          <p:spPr bwMode="auto">
            <a:xfrm>
              <a:off x="1272" y="1762"/>
              <a:ext cx="0" cy="2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08" name="Line 128"/>
            <p:cNvSpPr>
              <a:spLocks noChangeShapeType="1"/>
            </p:cNvSpPr>
            <p:nvPr/>
          </p:nvSpPr>
          <p:spPr bwMode="auto">
            <a:xfrm>
              <a:off x="1364" y="1878"/>
              <a:ext cx="0"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712847" name="Rectangle 143"/>
          <p:cNvSpPr>
            <a:spLocks noChangeArrowheads="1"/>
          </p:cNvSpPr>
          <p:nvPr/>
        </p:nvSpPr>
        <p:spPr bwMode="auto">
          <a:xfrm>
            <a:off x="705886" y="1008063"/>
            <a:ext cx="7772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dirty="0">
                <a:solidFill>
                  <a:srgbClr val="000000"/>
                </a:solidFill>
                <a:latin typeface="Gill Sans MT" charset="0"/>
              </a:rPr>
              <a:t>A creates IP datagram with IP source A, destination B </a:t>
            </a:r>
          </a:p>
        </p:txBody>
      </p:sp>
      <p:sp>
        <p:nvSpPr>
          <p:cNvPr id="712848" name="Rectangle 144"/>
          <p:cNvSpPr>
            <a:spLocks noChangeArrowheads="1"/>
          </p:cNvSpPr>
          <p:nvPr/>
        </p:nvSpPr>
        <p:spPr bwMode="auto">
          <a:xfrm>
            <a:off x="692634" y="1363801"/>
            <a:ext cx="7772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dirty="0">
                <a:solidFill>
                  <a:srgbClr val="000000"/>
                </a:solidFill>
                <a:latin typeface="Gill Sans MT" charset="0"/>
              </a:rPr>
              <a:t>A creates link-layer frame with R's MAC address as </a:t>
            </a:r>
            <a:r>
              <a:rPr lang="en-US" altLang="en-US" sz="2000" dirty="0" err="1">
                <a:solidFill>
                  <a:srgbClr val="000000"/>
                </a:solidFill>
                <a:latin typeface="Gill Sans MT" charset="0"/>
              </a:rPr>
              <a:t>dest</a:t>
            </a:r>
            <a:r>
              <a:rPr lang="en-US" altLang="en-US" sz="2000" dirty="0">
                <a:solidFill>
                  <a:srgbClr val="000000"/>
                </a:solidFill>
                <a:latin typeface="Gill Sans MT" charset="0"/>
              </a:rPr>
              <a:t>, frame contains A-to-B IP datagram</a:t>
            </a:r>
            <a:endParaRPr lang="en-US" altLang="en-US" sz="2800" dirty="0">
              <a:solidFill>
                <a:srgbClr val="000000"/>
              </a:solidFill>
              <a:latin typeface="Gill Sans MT" charset="0"/>
            </a:endParaRPr>
          </a:p>
        </p:txBody>
      </p:sp>
      <p:grpSp>
        <p:nvGrpSpPr>
          <p:cNvPr id="712856" name="Group 152"/>
          <p:cNvGrpSpPr>
            <a:grpSpLocks/>
          </p:cNvGrpSpPr>
          <p:nvPr/>
        </p:nvGrpSpPr>
        <p:grpSpPr bwMode="auto">
          <a:xfrm>
            <a:off x="1477963" y="2244725"/>
            <a:ext cx="2417762" cy="1519238"/>
            <a:chOff x="931" y="1414"/>
            <a:chExt cx="1523" cy="957"/>
          </a:xfrm>
        </p:grpSpPr>
        <p:sp>
          <p:nvSpPr>
            <p:cNvPr id="41995" name="Text Box 135"/>
            <p:cNvSpPr txBox="1">
              <a:spLocks noChangeArrowheads="1"/>
            </p:cNvSpPr>
            <p:nvPr/>
          </p:nvSpPr>
          <p:spPr bwMode="auto">
            <a:xfrm>
              <a:off x="931" y="1414"/>
              <a:ext cx="15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dirty="0"/>
                <a:t>MAC </a:t>
              </a:r>
              <a:r>
                <a:rPr lang="en-US" altLang="en-US" sz="1200" dirty="0" err="1"/>
                <a:t>src</a:t>
              </a:r>
              <a:r>
                <a:rPr lang="en-US" altLang="en-US" sz="1200" dirty="0"/>
                <a:t>: </a:t>
              </a:r>
              <a:r>
                <a:rPr lang="en-US" altLang="en-US" sz="1200" dirty="0">
                  <a:solidFill>
                    <a:srgbClr val="FF0000"/>
                  </a:solidFill>
                </a:rPr>
                <a:t>74-29-9C-E8-FF-55</a:t>
              </a:r>
            </a:p>
            <a:p>
              <a:pPr>
                <a:spcBef>
                  <a:spcPct val="0"/>
                </a:spcBef>
                <a:buFontTx/>
                <a:buNone/>
              </a:pPr>
              <a:r>
                <a:rPr lang="en-US" altLang="en-US" sz="1200" dirty="0"/>
                <a:t>   MAC </a:t>
              </a:r>
              <a:r>
                <a:rPr lang="en-US" altLang="en-US" sz="1200" dirty="0" err="1"/>
                <a:t>dest</a:t>
              </a:r>
              <a:r>
                <a:rPr lang="en-US" altLang="en-US" sz="1200" dirty="0"/>
                <a:t>: </a:t>
              </a:r>
              <a:r>
                <a:rPr lang="en-US" altLang="en-US" sz="1200" dirty="0">
                  <a:solidFill>
                    <a:srgbClr val="FF0000"/>
                  </a:solidFill>
                </a:rPr>
                <a:t>E6-E9-00-17-BB-4B</a:t>
              </a:r>
            </a:p>
          </p:txBody>
        </p:sp>
        <p:grpSp>
          <p:nvGrpSpPr>
            <p:cNvPr id="41996" name="Group 145"/>
            <p:cNvGrpSpPr>
              <a:grpSpLocks/>
            </p:cNvGrpSpPr>
            <p:nvPr/>
          </p:nvGrpSpPr>
          <p:grpSpPr bwMode="auto">
            <a:xfrm>
              <a:off x="981" y="2182"/>
              <a:ext cx="1049" cy="189"/>
              <a:chOff x="2829" y="2040"/>
              <a:chExt cx="1049" cy="189"/>
            </a:xfrm>
          </p:grpSpPr>
          <p:sp>
            <p:nvSpPr>
              <p:cNvPr id="42001" name="Rectangle 138"/>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2002" name="Rectangle 132"/>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2003" name="Line 133"/>
              <p:cNvSpPr>
                <a:spLocks noChangeShapeType="1"/>
              </p:cNvSpPr>
              <p:nvPr/>
            </p:nvSpPr>
            <p:spPr bwMode="auto">
              <a:xfrm>
                <a:off x="3180"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04" name="Line 134"/>
              <p:cNvSpPr>
                <a:spLocks noChangeShapeType="1"/>
              </p:cNvSpPr>
              <p:nvPr/>
            </p:nvSpPr>
            <p:spPr bwMode="auto">
              <a:xfrm>
                <a:off x="3276"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05" name="Line 139"/>
              <p:cNvSpPr>
                <a:spLocks noChangeShapeType="1"/>
              </p:cNvSpPr>
              <p:nvPr/>
            </p:nvSpPr>
            <p:spPr bwMode="auto">
              <a:xfrm>
                <a:off x="2910"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06" name="Line 140"/>
              <p:cNvSpPr>
                <a:spLocks noChangeShapeType="1"/>
              </p:cNvSpPr>
              <p:nvPr/>
            </p:nvSpPr>
            <p:spPr bwMode="auto">
              <a:xfrm>
                <a:off x="3006"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1997" name="Line 146"/>
            <p:cNvSpPr>
              <a:spLocks noChangeShapeType="1"/>
            </p:cNvSpPr>
            <p:nvPr/>
          </p:nvSpPr>
          <p:spPr bwMode="auto">
            <a:xfrm flipV="1">
              <a:off x="1018" y="1576"/>
              <a:ext cx="2" cy="70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1998" name="Line 147"/>
            <p:cNvSpPr>
              <a:spLocks noChangeShapeType="1"/>
            </p:cNvSpPr>
            <p:nvPr/>
          </p:nvSpPr>
          <p:spPr bwMode="auto">
            <a:xfrm flipV="1">
              <a:off x="1106" y="1680"/>
              <a:ext cx="0" cy="59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1999" name="Line 148"/>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2000" name="Line 149"/>
            <p:cNvSpPr>
              <a:spLocks noChangeShapeType="1"/>
            </p:cNvSpPr>
            <p:nvPr/>
          </p:nvSpPr>
          <p:spPr bwMode="auto">
            <a:xfrm>
              <a:off x="1368" y="1924"/>
              <a:ext cx="2" cy="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 name="Right Brace 1">
            <a:extLst>
              <a:ext uri="{FF2B5EF4-FFF2-40B4-BE49-F238E27FC236}">
                <a16:creationId xmlns:a16="http://schemas.microsoft.com/office/drawing/2014/main" id="{66200E93-0E59-2847-8B13-C0757259F6B7}"/>
              </a:ext>
            </a:extLst>
          </p:cNvPr>
          <p:cNvSpPr/>
          <p:nvPr/>
        </p:nvSpPr>
        <p:spPr bwMode="auto">
          <a:xfrm>
            <a:off x="3957639" y="2244725"/>
            <a:ext cx="195698" cy="441325"/>
          </a:xfrm>
          <a:prstGeom prst="rightBrac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Arrow Connector 3">
            <a:extLst>
              <a:ext uri="{FF2B5EF4-FFF2-40B4-BE49-F238E27FC236}">
                <a16:creationId xmlns:a16="http://schemas.microsoft.com/office/drawing/2014/main" id="{CBEC78C7-0BBA-4E40-A95A-3EB89CA144B3}"/>
              </a:ext>
            </a:extLst>
          </p:cNvPr>
          <p:cNvCxnSpPr>
            <a:cxnSpLocks/>
          </p:cNvCxnSpPr>
          <p:nvPr/>
        </p:nvCxnSpPr>
        <p:spPr bwMode="auto">
          <a:xfrm flipH="1">
            <a:off x="3422469" y="2876550"/>
            <a:ext cx="593906" cy="186531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6DA36BF2-3959-494E-BBE0-8F9C752DE369}"/>
              </a:ext>
            </a:extLst>
          </p:cNvPr>
          <p:cNvCxnSpPr/>
          <p:nvPr/>
        </p:nvCxnSpPr>
        <p:spPr bwMode="auto">
          <a:xfrm>
            <a:off x="730250" y="5202238"/>
            <a:ext cx="1392605"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78CDD6B3-6DD6-8649-B8BD-F31E5D9405ED}"/>
              </a:ext>
            </a:extLst>
          </p:cNvPr>
          <p:cNvCxnSpPr/>
          <p:nvPr/>
        </p:nvCxnSpPr>
        <p:spPr bwMode="auto">
          <a:xfrm>
            <a:off x="3129756" y="6219019"/>
            <a:ext cx="1377950" cy="793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96721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2834"/>
                                        </p:tgtEl>
                                        <p:attrNameLst>
                                          <p:attrName>style.visibility</p:attrName>
                                        </p:attrNameLst>
                                      </p:cBhvr>
                                      <p:to>
                                        <p:strVal val="visible"/>
                                      </p:to>
                                    </p:set>
                                    <p:animEffect transition="in" filter="wipe(down)">
                                      <p:cBhvr>
                                        <p:cTn id="7" dur="500"/>
                                        <p:tgtEl>
                                          <p:spTgt spid="71283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12845"/>
                                        </p:tgtEl>
                                        <p:attrNameLst>
                                          <p:attrName>style.visibility</p:attrName>
                                        </p:attrNameLst>
                                      </p:cBhvr>
                                      <p:to>
                                        <p:strVal val="visible"/>
                                      </p:to>
                                    </p:set>
                                    <p:animEffect transition="in" filter="dissolve">
                                      <p:cBhvr>
                                        <p:cTn id="11" dur="500"/>
                                        <p:tgtEl>
                                          <p:spTgt spid="71284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12847"/>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712855"/>
                                        </p:tgtEl>
                                        <p:attrNameLst>
                                          <p:attrName>style.visibility</p:attrName>
                                        </p:attrNameLst>
                                      </p:cBhvr>
                                      <p:to>
                                        <p:strVal val="visible"/>
                                      </p:to>
                                    </p:set>
                                    <p:animEffect transition="in" filter="dissolve">
                                      <p:cBhvr>
                                        <p:cTn id="16" dur="500"/>
                                        <p:tgtEl>
                                          <p:spTgt spid="7128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12857"/>
                                        </p:tgtEl>
                                        <p:attrNameLst>
                                          <p:attrName>style.visibility</p:attrName>
                                        </p:attrNameLst>
                                      </p:cBhvr>
                                      <p:to>
                                        <p:strVal val="visible"/>
                                      </p:to>
                                    </p:set>
                                    <p:animEffect transition="in" filter="wipe(up)">
                                      <p:cBhvr>
                                        <p:cTn id="21" dur="1000"/>
                                        <p:tgtEl>
                                          <p:spTgt spid="712857"/>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12848"/>
                                        </p:tgtEl>
                                        <p:attrNameLst>
                                          <p:attrName>style.visibility</p:attrName>
                                        </p:attrNameLst>
                                      </p:cBhvr>
                                      <p:to>
                                        <p:strVal val="visible"/>
                                      </p:to>
                                    </p:set>
                                  </p:childTnLst>
                                </p:cTn>
                              </p:par>
                              <p:par>
                                <p:cTn id="25" presetID="9" presetClass="exit" presetSubtype="0" fill="hold" nodeType="withEffect">
                                  <p:stCondLst>
                                    <p:cond delay="0"/>
                                  </p:stCondLst>
                                  <p:childTnLst>
                                    <p:animEffect transition="out" filter="dissolve">
                                      <p:cBhvr>
                                        <p:cTn id="26" dur="500"/>
                                        <p:tgtEl>
                                          <p:spTgt spid="712845"/>
                                        </p:tgtEl>
                                      </p:cBhvr>
                                    </p:animEffect>
                                    <p:set>
                                      <p:cBhvr>
                                        <p:cTn id="27" dur="1" fill="hold">
                                          <p:stCondLst>
                                            <p:cond delay="499"/>
                                          </p:stCondLst>
                                        </p:cTn>
                                        <p:tgtEl>
                                          <p:spTgt spid="712845"/>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712856"/>
                                        </p:tgtEl>
                                        <p:attrNameLst>
                                          <p:attrName>style.visibility</p:attrName>
                                        </p:attrNameLst>
                                      </p:cBhvr>
                                      <p:to>
                                        <p:strVal val="visible"/>
                                      </p:to>
                                    </p:set>
                                    <p:animEffect transition="in" filter="dissolve">
                                      <p:cBhvr>
                                        <p:cTn id="30" dur="500"/>
                                        <p:tgtEl>
                                          <p:spTgt spid="71285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857" grpId="0" animBg="1"/>
      <p:bldP spid="712847" grpId="0"/>
      <p:bldP spid="712848" grpId="0"/>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63"/>
          <p:cNvGrpSpPr>
            <a:grpSpLocks/>
          </p:cNvGrpSpPr>
          <p:nvPr/>
        </p:nvGrpSpPr>
        <p:grpSpPr bwMode="auto">
          <a:xfrm>
            <a:off x="709613" y="3962400"/>
            <a:ext cx="8221662" cy="2349500"/>
            <a:chOff x="709613" y="3962400"/>
            <a:chExt cx="8221662" cy="2349500"/>
          </a:xfrm>
        </p:grpSpPr>
        <p:grpSp>
          <p:nvGrpSpPr>
            <p:cNvPr id="44074" name="Group 164"/>
            <p:cNvGrpSpPr>
              <a:grpSpLocks/>
            </p:cNvGrpSpPr>
            <p:nvPr/>
          </p:nvGrpSpPr>
          <p:grpSpPr bwMode="auto">
            <a:xfrm>
              <a:off x="6979920" y="5354320"/>
              <a:ext cx="711200" cy="601028"/>
              <a:chOff x="7179310" y="4033520"/>
              <a:chExt cx="1009650" cy="855028"/>
            </a:xfrm>
          </p:grpSpPr>
          <p:grpSp>
            <p:nvGrpSpPr>
              <p:cNvPr id="44133" name="Group 44"/>
              <p:cNvGrpSpPr>
                <a:grpSpLocks/>
              </p:cNvGrpSpPr>
              <p:nvPr/>
            </p:nvGrpSpPr>
            <p:grpSpPr bwMode="auto">
              <a:xfrm>
                <a:off x="7179310" y="4033520"/>
                <a:ext cx="1009650" cy="855028"/>
                <a:chOff x="-44" y="1473"/>
                <a:chExt cx="981" cy="1105"/>
              </a:xfrm>
            </p:grpSpPr>
            <p:pic>
              <p:nvPicPr>
                <p:cNvPr id="44135"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6"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5"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4075" name="Group 165"/>
            <p:cNvGrpSpPr>
              <a:grpSpLocks/>
            </p:cNvGrpSpPr>
            <p:nvPr/>
          </p:nvGrpSpPr>
          <p:grpSpPr bwMode="auto">
            <a:xfrm>
              <a:off x="1046480" y="3962400"/>
              <a:ext cx="1026163" cy="761428"/>
              <a:chOff x="1046480" y="3962400"/>
              <a:chExt cx="1026163" cy="761428"/>
            </a:xfrm>
          </p:grpSpPr>
          <p:sp>
            <p:nvSpPr>
              <p:cNvPr id="220"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4130" name="Group 49"/>
              <p:cNvGrpSpPr>
                <a:grpSpLocks/>
              </p:cNvGrpSpPr>
              <p:nvPr/>
            </p:nvGrpSpPr>
            <p:grpSpPr bwMode="auto">
              <a:xfrm>
                <a:off x="1046480" y="3962400"/>
                <a:ext cx="936071" cy="761428"/>
                <a:chOff x="-44" y="1473"/>
                <a:chExt cx="981" cy="1105"/>
              </a:xfrm>
            </p:grpSpPr>
            <p:pic>
              <p:nvPicPr>
                <p:cNvPr id="44131"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2"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67"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50000"/>
                </a:spcBef>
                <a:defRPr/>
              </a:pPr>
              <a:r>
                <a:rPr lang="en-US" dirty="0">
                  <a:solidFill>
                    <a:srgbClr val="FF0000"/>
                  </a:solidFill>
                  <a:latin typeface="+mn-lt"/>
                  <a:ea typeface="+mn-ea"/>
                </a:rPr>
                <a:t>R</a:t>
              </a:r>
              <a:endParaRPr lang="en-US" dirty="0">
                <a:latin typeface="+mn-lt"/>
                <a:ea typeface="+mn-ea"/>
              </a:endParaRPr>
            </a:p>
          </p:txBody>
        </p:sp>
        <p:sp>
          <p:nvSpPr>
            <p:cNvPr id="44077" name="Text Box 21"/>
            <p:cNvSpPr txBox="1">
              <a:spLocks noChangeArrowheads="1"/>
            </p:cNvSpPr>
            <p:nvPr/>
          </p:nvSpPr>
          <p:spPr bwMode="auto">
            <a:xfrm>
              <a:off x="3868738" y="537845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1A-23-F9-CD-06-9B</a:t>
              </a:r>
            </a:p>
          </p:txBody>
        </p:sp>
        <p:sp>
          <p:nvSpPr>
            <p:cNvPr id="44078" name="Text Box 22"/>
            <p:cNvSpPr txBox="1">
              <a:spLocks noChangeArrowheads="1"/>
            </p:cNvSpPr>
            <p:nvPr/>
          </p:nvSpPr>
          <p:spPr bwMode="auto">
            <a:xfrm>
              <a:off x="4016375" y="5205413"/>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222.222.222.220</a:t>
              </a:r>
            </a:p>
          </p:txBody>
        </p:sp>
        <p:grpSp>
          <p:nvGrpSpPr>
            <p:cNvPr id="44079" name="Group 23"/>
            <p:cNvGrpSpPr>
              <a:grpSpLocks/>
            </p:cNvGrpSpPr>
            <p:nvPr/>
          </p:nvGrpSpPr>
          <p:grpSpPr bwMode="auto">
            <a:xfrm>
              <a:off x="3044825" y="5794375"/>
              <a:ext cx="1541463" cy="449263"/>
              <a:chOff x="1934" y="2405"/>
              <a:chExt cx="971" cy="283"/>
            </a:xfrm>
          </p:grpSpPr>
          <p:sp>
            <p:nvSpPr>
              <p:cNvPr id="44127" name="Text Box 24"/>
              <p:cNvSpPr txBox="1">
                <a:spLocks noChangeArrowheads="1"/>
              </p:cNvSpPr>
              <p:nvPr/>
            </p:nvSpPr>
            <p:spPr bwMode="auto">
              <a:xfrm>
                <a:off x="1934" y="2405"/>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111.111.111.110</a:t>
                </a:r>
              </a:p>
            </p:txBody>
          </p:sp>
          <p:sp>
            <p:nvSpPr>
              <p:cNvPr id="44128" name="Text Box 25"/>
              <p:cNvSpPr txBox="1">
                <a:spLocks noChangeArrowheads="1"/>
              </p:cNvSpPr>
              <p:nvPr/>
            </p:nvSpPr>
            <p:spPr bwMode="auto">
              <a:xfrm>
                <a:off x="1938" y="2515"/>
                <a:ext cx="9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E6-E9-00-17-BB-4B</a:t>
                </a:r>
              </a:p>
            </p:txBody>
          </p:sp>
        </p:grpSp>
        <p:sp>
          <p:nvSpPr>
            <p:cNvPr id="44080" name="Text Box 26"/>
            <p:cNvSpPr txBox="1">
              <a:spLocks noChangeArrowheads="1"/>
            </p:cNvSpPr>
            <p:nvPr/>
          </p:nvSpPr>
          <p:spPr bwMode="auto">
            <a:xfrm>
              <a:off x="952500" y="6037263"/>
              <a:ext cx="162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CC-49-DE-D0-AB-7D</a:t>
              </a:r>
            </a:p>
          </p:txBody>
        </p:sp>
        <p:sp>
          <p:nvSpPr>
            <p:cNvPr id="44081" name="Text Box 27"/>
            <p:cNvSpPr txBox="1">
              <a:spLocks noChangeArrowheads="1"/>
            </p:cNvSpPr>
            <p:nvPr/>
          </p:nvSpPr>
          <p:spPr bwMode="auto">
            <a:xfrm>
              <a:off x="942975" y="5854700"/>
              <a:ext cx="132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111.111.111.112</a:t>
              </a:r>
            </a:p>
          </p:txBody>
        </p:sp>
        <p:sp>
          <p:nvSpPr>
            <p:cNvPr id="44082" name="Text Box 30"/>
            <p:cNvSpPr txBox="1">
              <a:spLocks noChangeArrowheads="1"/>
            </p:cNvSpPr>
            <p:nvPr/>
          </p:nvSpPr>
          <p:spPr bwMode="auto">
            <a:xfrm>
              <a:off x="709613" y="4741863"/>
              <a:ext cx="132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111.111.111.111</a:t>
              </a:r>
            </a:p>
          </p:txBody>
        </p:sp>
        <p:sp>
          <p:nvSpPr>
            <p:cNvPr id="44083" name="Text Box 33"/>
            <p:cNvSpPr txBox="1">
              <a:spLocks noChangeArrowheads="1"/>
            </p:cNvSpPr>
            <p:nvPr/>
          </p:nvSpPr>
          <p:spPr bwMode="auto">
            <a:xfrm>
              <a:off x="730250" y="4927600"/>
              <a:ext cx="1509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74-29-9C-E8-FF-55</a:t>
              </a:r>
            </a:p>
          </p:txBody>
        </p:sp>
        <p:sp>
          <p:nvSpPr>
            <p:cNvPr id="44084" name="Freeform 39"/>
            <p:cNvSpPr>
              <a:spLocks/>
            </p:cNvSpPr>
            <p:nvPr/>
          </p:nvSpPr>
          <p:spPr bwMode="auto">
            <a:xfrm>
              <a:off x="2365375" y="4437063"/>
              <a:ext cx="839788" cy="1069975"/>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85" name="Line 40"/>
            <p:cNvSpPr>
              <a:spLocks noChangeShapeType="1"/>
            </p:cNvSpPr>
            <p:nvPr/>
          </p:nvSpPr>
          <p:spPr bwMode="auto">
            <a:xfrm>
              <a:off x="2062163" y="4416425"/>
              <a:ext cx="43815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86"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87" name="Line 42"/>
            <p:cNvSpPr>
              <a:spLocks noChangeShapeType="1"/>
            </p:cNvSpPr>
            <p:nvPr/>
          </p:nvSpPr>
          <p:spPr bwMode="auto">
            <a:xfrm>
              <a:off x="3184525" y="4954588"/>
              <a:ext cx="5842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88"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89"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90"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4091"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3"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A</a:t>
              </a:r>
            </a:p>
          </p:txBody>
        </p:sp>
        <p:sp>
          <p:nvSpPr>
            <p:cNvPr id="44093" name="Line 60"/>
            <p:cNvSpPr>
              <a:spLocks noChangeShapeType="1"/>
            </p:cNvSpPr>
            <p:nvPr/>
          </p:nvSpPr>
          <p:spPr bwMode="auto">
            <a:xfrm>
              <a:off x="5045075" y="4921250"/>
              <a:ext cx="1198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4094" name="Group 63"/>
            <p:cNvGrpSpPr>
              <a:grpSpLocks/>
            </p:cNvGrpSpPr>
            <p:nvPr/>
          </p:nvGrpSpPr>
          <p:grpSpPr bwMode="auto">
            <a:xfrm>
              <a:off x="7372350" y="4845050"/>
              <a:ext cx="1558925" cy="460375"/>
              <a:chOff x="4351" y="2786"/>
              <a:chExt cx="982" cy="290"/>
            </a:xfrm>
          </p:grpSpPr>
          <p:sp>
            <p:nvSpPr>
              <p:cNvPr id="44125" name="Text Box 64"/>
              <p:cNvSpPr txBox="1">
                <a:spLocks noChangeArrowheads="1"/>
              </p:cNvSpPr>
              <p:nvPr/>
            </p:nvSpPr>
            <p:spPr bwMode="auto">
              <a:xfrm>
                <a:off x="4352" y="2786"/>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222.222.222.222</a:t>
                </a:r>
              </a:p>
            </p:txBody>
          </p:sp>
          <p:sp>
            <p:nvSpPr>
              <p:cNvPr id="44126" name="Text Box 65"/>
              <p:cNvSpPr txBox="1">
                <a:spLocks noChangeArrowheads="1"/>
              </p:cNvSpPr>
              <p:nvPr/>
            </p:nvSpPr>
            <p:spPr bwMode="auto">
              <a:xfrm>
                <a:off x="4351" y="2904"/>
                <a:ext cx="98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49-BD-D2-C7-56-2A</a:t>
                </a:r>
              </a:p>
            </p:txBody>
          </p:sp>
        </p:grpSp>
        <p:sp>
          <p:nvSpPr>
            <p:cNvPr id="44095"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96"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97" name="Text Box 71"/>
            <p:cNvSpPr txBox="1">
              <a:spLocks noChangeArrowheads="1"/>
            </p:cNvSpPr>
            <p:nvPr/>
          </p:nvSpPr>
          <p:spPr bwMode="auto">
            <a:xfrm>
              <a:off x="7073900" y="5811838"/>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222.222.222.221</a:t>
              </a:r>
            </a:p>
          </p:txBody>
        </p:sp>
        <p:sp>
          <p:nvSpPr>
            <p:cNvPr id="44098" name="Text Box 72"/>
            <p:cNvSpPr txBox="1">
              <a:spLocks noChangeArrowheads="1"/>
            </p:cNvSpPr>
            <p:nvPr/>
          </p:nvSpPr>
          <p:spPr bwMode="auto">
            <a:xfrm>
              <a:off x="7077075" y="5986463"/>
              <a:ext cx="1501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88-B2-2F-54-1A-0F</a:t>
              </a:r>
            </a:p>
          </p:txBody>
        </p:sp>
        <p:sp>
          <p:nvSpPr>
            <p:cNvPr id="44099"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100"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4101" name="Freeform 75"/>
            <p:cNvSpPr>
              <a:spLocks/>
            </p:cNvSpPr>
            <p:nvPr/>
          </p:nvSpPr>
          <p:spPr bwMode="auto">
            <a:xfrm>
              <a:off x="6203950" y="4440238"/>
              <a:ext cx="765175" cy="1081088"/>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3"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B</a:t>
              </a:r>
            </a:p>
          </p:txBody>
        </p:sp>
        <p:grpSp>
          <p:nvGrpSpPr>
            <p:cNvPr id="44103" name="Group 193"/>
            <p:cNvGrpSpPr>
              <a:grpSpLocks/>
            </p:cNvGrpSpPr>
            <p:nvPr/>
          </p:nvGrpSpPr>
          <p:grpSpPr bwMode="auto">
            <a:xfrm>
              <a:off x="7179310" y="4033520"/>
              <a:ext cx="1009650" cy="855028"/>
              <a:chOff x="7179310" y="4033520"/>
              <a:chExt cx="1009650" cy="855028"/>
            </a:xfrm>
          </p:grpSpPr>
          <p:grpSp>
            <p:nvGrpSpPr>
              <p:cNvPr id="44121" name="Group 44"/>
              <p:cNvGrpSpPr>
                <a:grpSpLocks/>
              </p:cNvGrpSpPr>
              <p:nvPr/>
            </p:nvGrpSpPr>
            <p:grpSpPr bwMode="auto">
              <a:xfrm>
                <a:off x="7179310" y="4033520"/>
                <a:ext cx="1009650" cy="855028"/>
                <a:chOff x="-44" y="1473"/>
                <a:chExt cx="981" cy="1105"/>
              </a:xfrm>
            </p:grpSpPr>
            <p:pic>
              <p:nvPicPr>
                <p:cNvPr id="44123"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24"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3"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4104" name="Group 194"/>
            <p:cNvGrpSpPr>
              <a:grpSpLocks/>
            </p:cNvGrpSpPr>
            <p:nvPr/>
          </p:nvGrpSpPr>
          <p:grpSpPr bwMode="auto">
            <a:xfrm>
              <a:off x="3757931" y="4714240"/>
              <a:ext cx="1291589" cy="426719"/>
              <a:chOff x="4011931" y="3379152"/>
              <a:chExt cx="1262062" cy="390207"/>
            </a:xfrm>
          </p:grpSpPr>
          <p:sp>
            <p:nvSpPr>
              <p:cNvPr id="201"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4111" name="Group 1185"/>
              <p:cNvGrpSpPr>
                <a:grpSpLocks/>
              </p:cNvGrpSpPr>
              <p:nvPr/>
            </p:nvGrpSpPr>
            <p:grpSpPr bwMode="auto">
              <a:xfrm>
                <a:off x="4197985" y="3379152"/>
                <a:ext cx="892175" cy="390207"/>
                <a:chOff x="4650" y="1129"/>
                <a:chExt cx="246" cy="95"/>
              </a:xfrm>
            </p:grpSpPr>
            <p:sp>
              <p:nvSpPr>
                <p:cNvPr id="44113"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44114"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a:latin typeface="Times New Roman" charset="0"/>
                  </a:endParaRPr>
                </a:p>
              </p:txBody>
            </p:sp>
            <p:sp>
              <p:nvSpPr>
                <p:cNvPr id="44115"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nvGrpSpPr>
                <p:cNvPr id="44116" name="Group 1189"/>
                <p:cNvGrpSpPr>
                  <a:grpSpLocks/>
                </p:cNvGrpSpPr>
                <p:nvPr/>
              </p:nvGrpSpPr>
              <p:grpSpPr bwMode="auto">
                <a:xfrm>
                  <a:off x="4699" y="1145"/>
                  <a:ext cx="138" cy="29"/>
                  <a:chOff x="2468" y="1332"/>
                  <a:chExt cx="310" cy="60"/>
                </a:xfrm>
              </p:grpSpPr>
              <p:sp>
                <p:nvSpPr>
                  <p:cNvPr id="44119"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0"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117" name="Line 119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8" name="Line 119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3"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4105" name="Group 195"/>
            <p:cNvGrpSpPr>
              <a:grpSpLocks/>
            </p:cNvGrpSpPr>
            <p:nvPr/>
          </p:nvGrpSpPr>
          <p:grpSpPr bwMode="auto">
            <a:xfrm>
              <a:off x="1483360" y="5313680"/>
              <a:ext cx="701043" cy="517588"/>
              <a:chOff x="1046480" y="3962400"/>
              <a:chExt cx="1026163" cy="761428"/>
            </a:xfrm>
          </p:grpSpPr>
          <p:sp>
            <p:nvSpPr>
              <p:cNvPr id="197"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4107" name="Group 49"/>
              <p:cNvGrpSpPr>
                <a:grpSpLocks/>
              </p:cNvGrpSpPr>
              <p:nvPr/>
            </p:nvGrpSpPr>
            <p:grpSpPr bwMode="auto">
              <a:xfrm>
                <a:off x="1046480" y="3962400"/>
                <a:ext cx="936071" cy="761428"/>
                <a:chOff x="-44" y="1473"/>
                <a:chExt cx="981" cy="1105"/>
              </a:xfrm>
            </p:grpSpPr>
            <p:pic>
              <p:nvPicPr>
                <p:cNvPr id="44108"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09"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sp>
        <p:nvSpPr>
          <p:cNvPr id="44034" name="Slide Number Placeholder 5"/>
          <p:cNvSpPr>
            <a:spLocks noGrp="1"/>
          </p:cNvSpPr>
          <p:nvPr>
            <p:ph type="sldNum" sz="quarter" idx="11"/>
          </p:nvPr>
        </p:nvSpPr>
        <p:spPr>
          <a:xfrm>
            <a:off x="8181975" y="6486525"/>
            <a:ext cx="6762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200"/>
              <a:t>5-</a:t>
            </a:r>
            <a:fld id="{AA238108-296D-7B4D-ADD2-CD3301F30784}" type="slidenum">
              <a:rPr lang="en-US" altLang="en-US" sz="1200"/>
              <a:pPr algn="ctr">
                <a:spcBef>
                  <a:spcPct val="0"/>
                </a:spcBef>
                <a:buFontTx/>
                <a:buNone/>
              </a:pPr>
              <a:t>95</a:t>
            </a:fld>
            <a:endParaRPr lang="en-US" altLang="en-US" sz="1200"/>
          </a:p>
        </p:txBody>
      </p:sp>
      <p:sp>
        <p:nvSpPr>
          <p:cNvPr id="47109" name="Rectangle 3"/>
          <p:cNvSpPr>
            <a:spLocks noGrp="1" noChangeArrowheads="1"/>
          </p:cNvSpPr>
          <p:nvPr>
            <p:ph type="title"/>
          </p:nvPr>
        </p:nvSpPr>
        <p:spPr>
          <a:xfrm>
            <a:off x="533400" y="0"/>
            <a:ext cx="8001000" cy="1143000"/>
          </a:xfrm>
        </p:spPr>
        <p:txBody>
          <a:bodyPr/>
          <a:lstStyle/>
          <a:p>
            <a:pPr>
              <a:defRPr/>
            </a:pPr>
            <a:r>
              <a:rPr lang="en-US" sz="3600" dirty="0">
                <a:cs typeface="+mj-cs"/>
              </a:rPr>
              <a:t>Addressing: routing to another LA</a:t>
            </a:r>
            <a:r>
              <a:rPr lang="en-US" sz="4000" dirty="0">
                <a:cs typeface="+mj-cs"/>
              </a:rPr>
              <a:t>N</a:t>
            </a:r>
          </a:p>
        </p:txBody>
      </p:sp>
      <p:grpSp>
        <p:nvGrpSpPr>
          <p:cNvPr id="714811" name="Group 59"/>
          <p:cNvGrpSpPr>
            <a:grpSpLocks/>
          </p:cNvGrpSpPr>
          <p:nvPr/>
        </p:nvGrpSpPr>
        <p:grpSpPr bwMode="auto">
          <a:xfrm>
            <a:off x="534988" y="2686050"/>
            <a:ext cx="976312" cy="1460500"/>
            <a:chOff x="337" y="1692"/>
            <a:chExt cx="615" cy="920"/>
          </a:xfrm>
        </p:grpSpPr>
        <p:sp>
          <p:nvSpPr>
            <p:cNvPr id="44067" name="Freeform 60"/>
            <p:cNvSpPr>
              <a:spLocks/>
            </p:cNvSpPr>
            <p:nvPr/>
          </p:nvSpPr>
          <p:spPr bwMode="auto">
            <a:xfrm>
              <a:off x="348" y="1709"/>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68" name="Rectangle 61"/>
            <p:cNvSpPr>
              <a:spLocks noChangeArrowheads="1"/>
            </p:cNvSpPr>
            <p:nvPr/>
          </p:nvSpPr>
          <p:spPr bwMode="auto">
            <a:xfrm>
              <a:off x="344" y="1711"/>
              <a:ext cx="493" cy="79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4069" name="Text Box 62"/>
            <p:cNvSpPr txBox="1">
              <a:spLocks noChangeArrowheads="1"/>
            </p:cNvSpPr>
            <p:nvPr/>
          </p:nvSpPr>
          <p:spPr bwMode="auto">
            <a:xfrm>
              <a:off x="413" y="1692"/>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44070" name="Line 63"/>
            <p:cNvSpPr>
              <a:spLocks noChangeShapeType="1"/>
            </p:cNvSpPr>
            <p:nvPr/>
          </p:nvSpPr>
          <p:spPr bwMode="auto">
            <a:xfrm>
              <a:off x="346" y="186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1" name="Line 64"/>
            <p:cNvSpPr>
              <a:spLocks noChangeShapeType="1"/>
            </p:cNvSpPr>
            <p:nvPr/>
          </p:nvSpPr>
          <p:spPr bwMode="auto">
            <a:xfrm>
              <a:off x="343" y="202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2" name="Line 65"/>
            <p:cNvSpPr>
              <a:spLocks noChangeShapeType="1"/>
            </p:cNvSpPr>
            <p:nvPr/>
          </p:nvSpPr>
          <p:spPr bwMode="auto">
            <a:xfrm>
              <a:off x="340" y="21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3" name="Line 66"/>
            <p:cNvSpPr>
              <a:spLocks noChangeShapeType="1"/>
            </p:cNvSpPr>
            <p:nvPr/>
          </p:nvSpPr>
          <p:spPr bwMode="auto">
            <a:xfrm>
              <a:off x="337" y="2345"/>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4037" name="Rectangle 76"/>
          <p:cNvSpPr>
            <a:spLocks noChangeArrowheads="1"/>
          </p:cNvSpPr>
          <p:nvPr/>
        </p:nvSpPr>
        <p:spPr bwMode="auto">
          <a:xfrm>
            <a:off x="719138" y="1325563"/>
            <a:ext cx="7772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frame sent from A to R</a:t>
            </a:r>
          </a:p>
        </p:txBody>
      </p:sp>
      <p:grpSp>
        <p:nvGrpSpPr>
          <p:cNvPr id="714820" name="Group 68"/>
          <p:cNvGrpSpPr>
            <a:grpSpLocks/>
          </p:cNvGrpSpPr>
          <p:nvPr/>
        </p:nvGrpSpPr>
        <p:grpSpPr bwMode="auto">
          <a:xfrm>
            <a:off x="2713038" y="3265488"/>
            <a:ext cx="1096962" cy="244475"/>
            <a:chOff x="1231" y="1990"/>
            <a:chExt cx="691" cy="154"/>
          </a:xfrm>
        </p:grpSpPr>
        <p:sp>
          <p:nvSpPr>
            <p:cNvPr id="44064" name="Rectangle 69"/>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4065" name="Line 70"/>
            <p:cNvSpPr>
              <a:spLocks noChangeShapeType="1"/>
            </p:cNvSpPr>
            <p:nvPr/>
          </p:nvSpPr>
          <p:spPr bwMode="auto">
            <a:xfrm>
              <a:off x="1337" y="1990"/>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6" name="Line 71"/>
            <p:cNvSpPr>
              <a:spLocks noChangeShapeType="1"/>
            </p:cNvSpPr>
            <p:nvPr/>
          </p:nvSpPr>
          <p:spPr bwMode="auto">
            <a:xfrm>
              <a:off x="1427" y="1992"/>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14852" name="Group 100"/>
          <p:cNvGrpSpPr>
            <a:grpSpLocks/>
          </p:cNvGrpSpPr>
          <p:nvPr/>
        </p:nvGrpSpPr>
        <p:grpSpPr bwMode="auto">
          <a:xfrm>
            <a:off x="3952875" y="2767013"/>
            <a:ext cx="895350" cy="2038350"/>
            <a:chOff x="2823" y="1545"/>
            <a:chExt cx="564" cy="1284"/>
          </a:xfrm>
        </p:grpSpPr>
        <p:sp>
          <p:nvSpPr>
            <p:cNvPr id="44059" name="Freeform 93"/>
            <p:cNvSpPr>
              <a:spLocks/>
            </p:cNvSpPr>
            <p:nvPr/>
          </p:nvSpPr>
          <p:spPr bwMode="auto">
            <a:xfrm>
              <a:off x="2823" y="2265"/>
              <a:ext cx="564" cy="56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4" h="564">
                  <a:moveTo>
                    <a:pt x="564" y="0"/>
                  </a:moveTo>
                  <a:lnTo>
                    <a:pt x="287" y="564"/>
                  </a:lnTo>
                  <a:lnTo>
                    <a:pt x="0" y="0"/>
                  </a:lnTo>
                  <a:lnTo>
                    <a:pt x="564" y="0"/>
                  </a:lnTo>
                  <a:close/>
                </a:path>
              </a:pathLst>
            </a:custGeom>
            <a:gradFill rotWithShape="1">
              <a:gsLst>
                <a:gs pos="0">
                  <a:schemeClr val="bg1"/>
                </a:gs>
                <a:gs pos="100000">
                  <a:srgbClr val="FF000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60" name="Rectangle 94"/>
            <p:cNvSpPr>
              <a:spLocks noChangeArrowheads="1"/>
            </p:cNvSpPr>
            <p:nvPr/>
          </p:nvSpPr>
          <p:spPr bwMode="auto">
            <a:xfrm>
              <a:off x="2872" y="1877"/>
              <a:ext cx="493" cy="47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4061" name="Text Box 95"/>
            <p:cNvSpPr txBox="1">
              <a:spLocks noChangeArrowheads="1"/>
            </p:cNvSpPr>
            <p:nvPr/>
          </p:nvSpPr>
          <p:spPr bwMode="auto">
            <a:xfrm>
              <a:off x="2941" y="1545"/>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44062" name="Line 98"/>
            <p:cNvSpPr>
              <a:spLocks noChangeShapeType="1"/>
            </p:cNvSpPr>
            <p:nvPr/>
          </p:nvSpPr>
          <p:spPr bwMode="auto">
            <a:xfrm>
              <a:off x="2868" y="2039"/>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3" name="Line 99"/>
            <p:cNvSpPr>
              <a:spLocks noChangeShapeType="1"/>
            </p:cNvSpPr>
            <p:nvPr/>
          </p:nvSpPr>
          <p:spPr bwMode="auto">
            <a:xfrm>
              <a:off x="2865" y="21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14853" name="Rectangle 101"/>
          <p:cNvSpPr>
            <a:spLocks noChangeArrowheads="1"/>
          </p:cNvSpPr>
          <p:nvPr/>
        </p:nvSpPr>
        <p:spPr bwMode="auto">
          <a:xfrm>
            <a:off x="722313" y="1655763"/>
            <a:ext cx="7772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frame received at R, datagram extracted, passed up to IP</a:t>
            </a:r>
          </a:p>
        </p:txBody>
      </p:sp>
      <p:grpSp>
        <p:nvGrpSpPr>
          <p:cNvPr id="714883" name="Group 131"/>
          <p:cNvGrpSpPr>
            <a:grpSpLocks/>
          </p:cNvGrpSpPr>
          <p:nvPr/>
        </p:nvGrpSpPr>
        <p:grpSpPr bwMode="auto">
          <a:xfrm>
            <a:off x="1477963" y="2244725"/>
            <a:ext cx="2427287" cy="1519238"/>
            <a:chOff x="931" y="1414"/>
            <a:chExt cx="1529" cy="957"/>
          </a:xfrm>
        </p:grpSpPr>
        <p:sp>
          <p:nvSpPr>
            <p:cNvPr id="44046" name="Text Box 79"/>
            <p:cNvSpPr txBox="1">
              <a:spLocks noChangeArrowheads="1"/>
            </p:cNvSpPr>
            <p:nvPr/>
          </p:nvSpPr>
          <p:spPr bwMode="auto">
            <a:xfrm>
              <a:off x="931" y="1414"/>
              <a:ext cx="15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MAC src: 74-29-9C-E8-FF-55</a:t>
              </a:r>
            </a:p>
            <a:p>
              <a:pPr>
                <a:spcBef>
                  <a:spcPct val="0"/>
                </a:spcBef>
                <a:buFontTx/>
                <a:buNone/>
              </a:pPr>
              <a:r>
                <a:rPr lang="en-US" altLang="en-US" sz="1200"/>
                <a:t>   MAC dest: E6-E9-00-17-BB-4B</a:t>
              </a:r>
            </a:p>
          </p:txBody>
        </p:sp>
        <p:grpSp>
          <p:nvGrpSpPr>
            <p:cNvPr id="44047" name="Group 80"/>
            <p:cNvGrpSpPr>
              <a:grpSpLocks/>
            </p:cNvGrpSpPr>
            <p:nvPr/>
          </p:nvGrpSpPr>
          <p:grpSpPr bwMode="auto">
            <a:xfrm>
              <a:off x="981" y="2182"/>
              <a:ext cx="1049" cy="189"/>
              <a:chOff x="2829" y="2040"/>
              <a:chExt cx="1049" cy="189"/>
            </a:xfrm>
          </p:grpSpPr>
          <p:sp>
            <p:nvSpPr>
              <p:cNvPr id="44053" name="Rectangle 81"/>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4054" name="Rectangle 82"/>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4055" name="Line 83"/>
              <p:cNvSpPr>
                <a:spLocks noChangeShapeType="1"/>
              </p:cNvSpPr>
              <p:nvPr/>
            </p:nvSpPr>
            <p:spPr bwMode="auto">
              <a:xfrm>
                <a:off x="3180"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56" name="Line 84"/>
              <p:cNvSpPr>
                <a:spLocks noChangeShapeType="1"/>
              </p:cNvSpPr>
              <p:nvPr/>
            </p:nvSpPr>
            <p:spPr bwMode="auto">
              <a:xfrm>
                <a:off x="3276"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57" name="Line 85"/>
              <p:cNvSpPr>
                <a:spLocks noChangeShapeType="1"/>
              </p:cNvSpPr>
              <p:nvPr/>
            </p:nvSpPr>
            <p:spPr bwMode="auto">
              <a:xfrm>
                <a:off x="2910"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58" name="Line 86"/>
              <p:cNvSpPr>
                <a:spLocks noChangeShapeType="1"/>
              </p:cNvSpPr>
              <p:nvPr/>
            </p:nvSpPr>
            <p:spPr bwMode="auto">
              <a:xfrm>
                <a:off x="3006"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4048" name="Line 87"/>
            <p:cNvSpPr>
              <a:spLocks noChangeShapeType="1"/>
            </p:cNvSpPr>
            <p:nvPr/>
          </p:nvSpPr>
          <p:spPr bwMode="auto">
            <a:xfrm flipV="1">
              <a:off x="1018" y="1576"/>
              <a:ext cx="2" cy="70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4049" name="Line 88"/>
            <p:cNvSpPr>
              <a:spLocks noChangeShapeType="1"/>
            </p:cNvSpPr>
            <p:nvPr/>
          </p:nvSpPr>
          <p:spPr bwMode="auto">
            <a:xfrm flipV="1">
              <a:off x="1106" y="1680"/>
              <a:ext cx="0" cy="59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4050" name="Line 89"/>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4051" name="Line 90"/>
            <p:cNvSpPr>
              <a:spLocks noChangeShapeType="1"/>
            </p:cNvSpPr>
            <p:nvPr/>
          </p:nvSpPr>
          <p:spPr bwMode="auto">
            <a:xfrm>
              <a:off x="1368" y="1924"/>
              <a:ext cx="2" cy="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2" name="Text Box 130"/>
            <p:cNvSpPr txBox="1">
              <a:spLocks noChangeArrowheads="1"/>
            </p:cNvSpPr>
            <p:nvPr/>
          </p:nvSpPr>
          <p:spPr bwMode="auto">
            <a:xfrm>
              <a:off x="1193" y="1665"/>
              <a:ext cx="1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IP src: 111.111.111.111</a:t>
              </a:r>
            </a:p>
            <a:p>
              <a:pPr>
                <a:spcBef>
                  <a:spcPct val="0"/>
                </a:spcBef>
                <a:buFontTx/>
                <a:buNone/>
              </a:pPr>
              <a:r>
                <a:rPr lang="en-US" altLang="en-US" sz="1200"/>
                <a:t>   IP dest: 222.222.222.222</a:t>
              </a:r>
            </a:p>
          </p:txBody>
        </p:sp>
      </p:grpSp>
      <p:grpSp>
        <p:nvGrpSpPr>
          <p:cNvPr id="714898" name="Group 146"/>
          <p:cNvGrpSpPr>
            <a:grpSpLocks/>
          </p:cNvGrpSpPr>
          <p:nvPr/>
        </p:nvGrpSpPr>
        <p:grpSpPr bwMode="auto">
          <a:xfrm>
            <a:off x="2667000" y="2435225"/>
            <a:ext cx="2011363" cy="979488"/>
            <a:chOff x="4493" y="1480"/>
            <a:chExt cx="1267" cy="617"/>
          </a:xfrm>
        </p:grpSpPr>
        <p:sp>
          <p:nvSpPr>
            <p:cNvPr id="44043" name="Line 143"/>
            <p:cNvSpPr>
              <a:spLocks noChangeShapeType="1"/>
            </p:cNvSpPr>
            <p:nvPr/>
          </p:nvSpPr>
          <p:spPr bwMode="auto">
            <a:xfrm flipH="1" flipV="1">
              <a:off x="4576" y="1627"/>
              <a:ext cx="2" cy="47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4044" name="Line 144"/>
            <p:cNvSpPr>
              <a:spLocks noChangeShapeType="1"/>
            </p:cNvSpPr>
            <p:nvPr/>
          </p:nvSpPr>
          <p:spPr bwMode="auto">
            <a:xfrm>
              <a:off x="4668" y="1739"/>
              <a:ext cx="2" cy="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5" name="Text Box 145"/>
            <p:cNvSpPr txBox="1">
              <a:spLocks noChangeArrowheads="1"/>
            </p:cNvSpPr>
            <p:nvPr/>
          </p:nvSpPr>
          <p:spPr bwMode="auto">
            <a:xfrm>
              <a:off x="4493" y="1480"/>
              <a:ext cx="1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IP src: 111.111.111.111</a:t>
              </a:r>
            </a:p>
            <a:p>
              <a:pPr>
                <a:spcBef>
                  <a:spcPct val="0"/>
                </a:spcBef>
                <a:buFontTx/>
                <a:buNone/>
              </a:pPr>
              <a:r>
                <a:rPr lang="en-US" altLang="en-US" sz="1200"/>
                <a:t>   IP dest: 222.222.222.222</a:t>
              </a:r>
            </a:p>
          </p:txBody>
        </p:sp>
      </p:grpSp>
    </p:spTree>
    <p:extLst>
      <p:ext uri="{BB962C8B-B14F-4D97-AF65-F5344CB8AC3E}">
        <p14:creationId xmlns:p14="http://schemas.microsoft.com/office/powerpoint/2010/main" val="311686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14852"/>
                                        </p:tgtEl>
                                        <p:attrNameLst>
                                          <p:attrName>style.visibility</p:attrName>
                                        </p:attrNameLst>
                                      </p:cBhvr>
                                      <p:to>
                                        <p:strVal val="visible"/>
                                      </p:to>
                                    </p:set>
                                    <p:animEffect transition="in" filter="wipe(down)">
                                      <p:cBhvr>
                                        <p:cTn id="7" dur="1000"/>
                                        <p:tgtEl>
                                          <p:spTgt spid="714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8.33333E-7 -2.96296E-6 L -8.33333E-7 0.13334 L 0.04045 0.16297 L 0.08629 0.16297 L 0.08524 0.01482 " pathEditMode="relative" rAng="0" ptsTypes="AAAAA">
                                      <p:cBhvr>
                                        <p:cTn id="11" dur="2000" fill="hold"/>
                                        <p:tgtEl>
                                          <p:spTgt spid="714883"/>
                                        </p:tgtEl>
                                        <p:attrNameLst>
                                          <p:attrName>ppt_x</p:attrName>
                                          <p:attrName>ppt_y</p:attrName>
                                        </p:attrNameLst>
                                      </p:cBhvr>
                                      <p:rCtr x="4306" y="8148"/>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714811"/>
                                        </p:tgtEl>
                                      </p:cBhvr>
                                    </p:animEffect>
                                    <p:set>
                                      <p:cBhvr>
                                        <p:cTn id="16" dur="1" fill="hold">
                                          <p:stCondLst>
                                            <p:cond delay="499"/>
                                          </p:stCondLst>
                                        </p:cTn>
                                        <p:tgtEl>
                                          <p:spTgt spid="714811"/>
                                        </p:tgtEl>
                                        <p:attrNameLst>
                                          <p:attrName>style.visibility</p:attrName>
                                        </p:attrNameLst>
                                      </p:cBhvr>
                                      <p:to>
                                        <p:strVal val="hidden"/>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714853"/>
                                        </p:tgtEl>
                                        <p:attrNameLst>
                                          <p:attrName>style.visibility</p:attrName>
                                        </p:attrNameLst>
                                      </p:cBhvr>
                                      <p:to>
                                        <p:strVal val="visible"/>
                                      </p:to>
                                    </p:se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714820"/>
                                        </p:tgtEl>
                                        <p:attrNameLst>
                                          <p:attrName>style.visibility</p:attrName>
                                        </p:attrNameLst>
                                      </p:cBhvr>
                                      <p:to>
                                        <p:strVal val="visible"/>
                                      </p:to>
                                    </p:set>
                                    <p:animEffect transition="in" filter="dissolve">
                                      <p:cBhvr>
                                        <p:cTn id="23" dur="500"/>
                                        <p:tgtEl>
                                          <p:spTgt spid="714820"/>
                                        </p:tgtEl>
                                      </p:cBhvr>
                                    </p:animEffect>
                                  </p:childTnLst>
                                </p:cTn>
                              </p:par>
                              <p:par>
                                <p:cTn id="24" presetID="9" presetClass="exit" presetSubtype="0" fill="hold" nodeType="withEffect">
                                  <p:stCondLst>
                                    <p:cond delay="0"/>
                                  </p:stCondLst>
                                  <p:childTnLst>
                                    <p:animEffect transition="out" filter="dissolve">
                                      <p:cBhvr>
                                        <p:cTn id="25" dur="500"/>
                                        <p:tgtEl>
                                          <p:spTgt spid="714883"/>
                                        </p:tgtEl>
                                      </p:cBhvr>
                                    </p:animEffect>
                                    <p:set>
                                      <p:cBhvr>
                                        <p:cTn id="26" dur="1" fill="hold">
                                          <p:stCondLst>
                                            <p:cond delay="499"/>
                                          </p:stCondLst>
                                        </p:cTn>
                                        <p:tgtEl>
                                          <p:spTgt spid="714883"/>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714898"/>
                                        </p:tgtEl>
                                        <p:attrNameLst>
                                          <p:attrName>style.visibility</p:attrName>
                                        </p:attrNameLst>
                                      </p:cBhvr>
                                      <p:to>
                                        <p:strVal val="visible"/>
                                      </p:to>
                                    </p:set>
                                    <p:animEffect transition="in" filter="dissolve">
                                      <p:cBhvr>
                                        <p:cTn id="29" dur="500"/>
                                        <p:tgtEl>
                                          <p:spTgt spid="714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85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100"/>
          <p:cNvGrpSpPr>
            <a:grpSpLocks/>
          </p:cNvGrpSpPr>
          <p:nvPr/>
        </p:nvGrpSpPr>
        <p:grpSpPr bwMode="auto">
          <a:xfrm>
            <a:off x="709613" y="3962400"/>
            <a:ext cx="8221662" cy="2349500"/>
            <a:chOff x="709613" y="3962400"/>
            <a:chExt cx="8221662" cy="2349500"/>
          </a:xfrm>
        </p:grpSpPr>
        <p:grpSp>
          <p:nvGrpSpPr>
            <p:cNvPr id="46123" name="Group 101"/>
            <p:cNvGrpSpPr>
              <a:grpSpLocks/>
            </p:cNvGrpSpPr>
            <p:nvPr/>
          </p:nvGrpSpPr>
          <p:grpSpPr bwMode="auto">
            <a:xfrm>
              <a:off x="6979920" y="5354320"/>
              <a:ext cx="711200" cy="601028"/>
              <a:chOff x="7179310" y="4033520"/>
              <a:chExt cx="1009650" cy="855028"/>
            </a:xfrm>
          </p:grpSpPr>
          <p:grpSp>
            <p:nvGrpSpPr>
              <p:cNvPr id="46182" name="Group 44"/>
              <p:cNvGrpSpPr>
                <a:grpSpLocks/>
              </p:cNvGrpSpPr>
              <p:nvPr/>
            </p:nvGrpSpPr>
            <p:grpSpPr bwMode="auto">
              <a:xfrm>
                <a:off x="7179310" y="4033520"/>
                <a:ext cx="1009650" cy="855028"/>
                <a:chOff x="-44" y="1473"/>
                <a:chExt cx="981" cy="1105"/>
              </a:xfrm>
            </p:grpSpPr>
            <p:pic>
              <p:nvPicPr>
                <p:cNvPr id="46184"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5"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2"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6124" name="Group 102"/>
            <p:cNvGrpSpPr>
              <a:grpSpLocks/>
            </p:cNvGrpSpPr>
            <p:nvPr/>
          </p:nvGrpSpPr>
          <p:grpSpPr bwMode="auto">
            <a:xfrm>
              <a:off x="1046480" y="3962400"/>
              <a:ext cx="1026163" cy="761428"/>
              <a:chOff x="1046480" y="3962400"/>
              <a:chExt cx="1026163" cy="761428"/>
            </a:xfrm>
          </p:grpSpPr>
          <p:sp>
            <p:nvSpPr>
              <p:cNvPr id="157"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6179" name="Group 49"/>
              <p:cNvGrpSpPr>
                <a:grpSpLocks/>
              </p:cNvGrpSpPr>
              <p:nvPr/>
            </p:nvGrpSpPr>
            <p:grpSpPr bwMode="auto">
              <a:xfrm>
                <a:off x="1046480" y="3962400"/>
                <a:ext cx="936071" cy="761428"/>
                <a:chOff x="-44" y="1473"/>
                <a:chExt cx="981" cy="1105"/>
              </a:xfrm>
            </p:grpSpPr>
            <p:pic>
              <p:nvPicPr>
                <p:cNvPr id="46180"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1"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04"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50000"/>
                </a:spcBef>
                <a:defRPr/>
              </a:pPr>
              <a:r>
                <a:rPr lang="en-US" dirty="0">
                  <a:solidFill>
                    <a:srgbClr val="FF0000"/>
                  </a:solidFill>
                  <a:latin typeface="+mn-lt"/>
                  <a:ea typeface="+mn-ea"/>
                </a:rPr>
                <a:t>R</a:t>
              </a:r>
              <a:endParaRPr lang="en-US" dirty="0">
                <a:latin typeface="+mn-lt"/>
                <a:ea typeface="+mn-ea"/>
              </a:endParaRPr>
            </a:p>
          </p:txBody>
        </p:sp>
        <p:sp>
          <p:nvSpPr>
            <p:cNvPr id="46126" name="Text Box 21"/>
            <p:cNvSpPr txBox="1">
              <a:spLocks noChangeArrowheads="1"/>
            </p:cNvSpPr>
            <p:nvPr/>
          </p:nvSpPr>
          <p:spPr bwMode="auto">
            <a:xfrm>
              <a:off x="3868738" y="537845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1A-23-F9-CD-06-9B</a:t>
              </a:r>
            </a:p>
          </p:txBody>
        </p:sp>
        <p:sp>
          <p:nvSpPr>
            <p:cNvPr id="46127" name="Text Box 22"/>
            <p:cNvSpPr txBox="1">
              <a:spLocks noChangeArrowheads="1"/>
            </p:cNvSpPr>
            <p:nvPr/>
          </p:nvSpPr>
          <p:spPr bwMode="auto">
            <a:xfrm>
              <a:off x="4016375" y="5205413"/>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222.222.222.220</a:t>
              </a:r>
            </a:p>
          </p:txBody>
        </p:sp>
        <p:grpSp>
          <p:nvGrpSpPr>
            <p:cNvPr id="46128" name="Group 23"/>
            <p:cNvGrpSpPr>
              <a:grpSpLocks/>
            </p:cNvGrpSpPr>
            <p:nvPr/>
          </p:nvGrpSpPr>
          <p:grpSpPr bwMode="auto">
            <a:xfrm>
              <a:off x="3044825" y="5794375"/>
              <a:ext cx="1541463" cy="449263"/>
              <a:chOff x="1934" y="2405"/>
              <a:chExt cx="971" cy="283"/>
            </a:xfrm>
          </p:grpSpPr>
          <p:sp>
            <p:nvSpPr>
              <p:cNvPr id="46176" name="Text Box 24"/>
              <p:cNvSpPr txBox="1">
                <a:spLocks noChangeArrowheads="1"/>
              </p:cNvSpPr>
              <p:nvPr/>
            </p:nvSpPr>
            <p:spPr bwMode="auto">
              <a:xfrm>
                <a:off x="1934" y="2405"/>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111.111.111.110</a:t>
                </a:r>
              </a:p>
            </p:txBody>
          </p:sp>
          <p:sp>
            <p:nvSpPr>
              <p:cNvPr id="46177" name="Text Box 25"/>
              <p:cNvSpPr txBox="1">
                <a:spLocks noChangeArrowheads="1"/>
              </p:cNvSpPr>
              <p:nvPr/>
            </p:nvSpPr>
            <p:spPr bwMode="auto">
              <a:xfrm>
                <a:off x="1938" y="2515"/>
                <a:ext cx="9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E6-E9-00-17-BB-4B</a:t>
                </a:r>
              </a:p>
            </p:txBody>
          </p:sp>
        </p:grpSp>
        <p:sp>
          <p:nvSpPr>
            <p:cNvPr id="46129" name="Text Box 26"/>
            <p:cNvSpPr txBox="1">
              <a:spLocks noChangeArrowheads="1"/>
            </p:cNvSpPr>
            <p:nvPr/>
          </p:nvSpPr>
          <p:spPr bwMode="auto">
            <a:xfrm>
              <a:off x="952500" y="6037263"/>
              <a:ext cx="162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CC-49-DE-D0-AB-7D</a:t>
              </a:r>
            </a:p>
          </p:txBody>
        </p:sp>
        <p:sp>
          <p:nvSpPr>
            <p:cNvPr id="46130" name="Text Box 27"/>
            <p:cNvSpPr txBox="1">
              <a:spLocks noChangeArrowheads="1"/>
            </p:cNvSpPr>
            <p:nvPr/>
          </p:nvSpPr>
          <p:spPr bwMode="auto">
            <a:xfrm>
              <a:off x="942975" y="5854700"/>
              <a:ext cx="132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111.111.111.112</a:t>
              </a:r>
            </a:p>
          </p:txBody>
        </p:sp>
        <p:sp>
          <p:nvSpPr>
            <p:cNvPr id="46131" name="Text Box 30"/>
            <p:cNvSpPr txBox="1">
              <a:spLocks noChangeArrowheads="1"/>
            </p:cNvSpPr>
            <p:nvPr/>
          </p:nvSpPr>
          <p:spPr bwMode="auto">
            <a:xfrm>
              <a:off x="709613" y="4741863"/>
              <a:ext cx="132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111.111.111.111</a:t>
              </a:r>
            </a:p>
          </p:txBody>
        </p:sp>
        <p:sp>
          <p:nvSpPr>
            <p:cNvPr id="46132" name="Text Box 33"/>
            <p:cNvSpPr txBox="1">
              <a:spLocks noChangeArrowheads="1"/>
            </p:cNvSpPr>
            <p:nvPr/>
          </p:nvSpPr>
          <p:spPr bwMode="auto">
            <a:xfrm>
              <a:off x="730250" y="4927600"/>
              <a:ext cx="1509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74-29-9C-E8-FF-55</a:t>
              </a:r>
            </a:p>
          </p:txBody>
        </p:sp>
        <p:sp>
          <p:nvSpPr>
            <p:cNvPr id="46133" name="Freeform 39"/>
            <p:cNvSpPr>
              <a:spLocks/>
            </p:cNvSpPr>
            <p:nvPr/>
          </p:nvSpPr>
          <p:spPr bwMode="auto">
            <a:xfrm>
              <a:off x="2365375" y="4437063"/>
              <a:ext cx="839788" cy="1069975"/>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134" name="Line 40"/>
            <p:cNvSpPr>
              <a:spLocks noChangeShapeType="1"/>
            </p:cNvSpPr>
            <p:nvPr/>
          </p:nvSpPr>
          <p:spPr bwMode="auto">
            <a:xfrm>
              <a:off x="2062163" y="4416425"/>
              <a:ext cx="43815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35"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36" name="Line 42"/>
            <p:cNvSpPr>
              <a:spLocks noChangeShapeType="1"/>
            </p:cNvSpPr>
            <p:nvPr/>
          </p:nvSpPr>
          <p:spPr bwMode="auto">
            <a:xfrm>
              <a:off x="3184525" y="4954588"/>
              <a:ext cx="5842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37"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138"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139"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6140"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0"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A</a:t>
              </a:r>
            </a:p>
          </p:txBody>
        </p:sp>
        <p:sp>
          <p:nvSpPr>
            <p:cNvPr id="46142" name="Line 60"/>
            <p:cNvSpPr>
              <a:spLocks noChangeShapeType="1"/>
            </p:cNvSpPr>
            <p:nvPr/>
          </p:nvSpPr>
          <p:spPr bwMode="auto">
            <a:xfrm>
              <a:off x="5045075" y="4921250"/>
              <a:ext cx="1198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6143" name="Group 63"/>
            <p:cNvGrpSpPr>
              <a:grpSpLocks/>
            </p:cNvGrpSpPr>
            <p:nvPr/>
          </p:nvGrpSpPr>
          <p:grpSpPr bwMode="auto">
            <a:xfrm>
              <a:off x="7372350" y="4845050"/>
              <a:ext cx="1558925" cy="460375"/>
              <a:chOff x="4351" y="2786"/>
              <a:chExt cx="982" cy="290"/>
            </a:xfrm>
          </p:grpSpPr>
          <p:sp>
            <p:nvSpPr>
              <p:cNvPr id="46174" name="Text Box 64"/>
              <p:cNvSpPr txBox="1">
                <a:spLocks noChangeArrowheads="1"/>
              </p:cNvSpPr>
              <p:nvPr/>
            </p:nvSpPr>
            <p:spPr bwMode="auto">
              <a:xfrm>
                <a:off x="4352" y="2786"/>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222.222.222.222</a:t>
                </a:r>
              </a:p>
            </p:txBody>
          </p:sp>
          <p:sp>
            <p:nvSpPr>
              <p:cNvPr id="46175" name="Text Box 65"/>
              <p:cNvSpPr txBox="1">
                <a:spLocks noChangeArrowheads="1"/>
              </p:cNvSpPr>
              <p:nvPr/>
            </p:nvSpPr>
            <p:spPr bwMode="auto">
              <a:xfrm>
                <a:off x="4351" y="2904"/>
                <a:ext cx="98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49-BD-D2-C7-56-2A</a:t>
                </a:r>
              </a:p>
            </p:txBody>
          </p:sp>
        </p:grpSp>
        <p:sp>
          <p:nvSpPr>
            <p:cNvPr id="46144"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5"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146" name="Text Box 71"/>
            <p:cNvSpPr txBox="1">
              <a:spLocks noChangeArrowheads="1"/>
            </p:cNvSpPr>
            <p:nvPr/>
          </p:nvSpPr>
          <p:spPr bwMode="auto">
            <a:xfrm>
              <a:off x="7073900" y="5811838"/>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222.222.222.221</a:t>
              </a:r>
            </a:p>
          </p:txBody>
        </p:sp>
        <p:sp>
          <p:nvSpPr>
            <p:cNvPr id="46147" name="Text Box 72"/>
            <p:cNvSpPr txBox="1">
              <a:spLocks noChangeArrowheads="1"/>
            </p:cNvSpPr>
            <p:nvPr/>
          </p:nvSpPr>
          <p:spPr bwMode="auto">
            <a:xfrm>
              <a:off x="7077075" y="5986463"/>
              <a:ext cx="1501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88-B2-2F-54-1A-0F</a:t>
              </a:r>
            </a:p>
          </p:txBody>
        </p:sp>
        <p:sp>
          <p:nvSpPr>
            <p:cNvPr id="46148"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49"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6150" name="Freeform 75"/>
            <p:cNvSpPr>
              <a:spLocks/>
            </p:cNvSpPr>
            <p:nvPr/>
          </p:nvSpPr>
          <p:spPr bwMode="auto">
            <a:xfrm>
              <a:off x="6203950" y="4440238"/>
              <a:ext cx="765175" cy="1081088"/>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0"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B</a:t>
              </a:r>
            </a:p>
          </p:txBody>
        </p:sp>
        <p:grpSp>
          <p:nvGrpSpPr>
            <p:cNvPr id="46152" name="Group 130"/>
            <p:cNvGrpSpPr>
              <a:grpSpLocks/>
            </p:cNvGrpSpPr>
            <p:nvPr/>
          </p:nvGrpSpPr>
          <p:grpSpPr bwMode="auto">
            <a:xfrm>
              <a:off x="7179310" y="4033520"/>
              <a:ext cx="1009650" cy="855028"/>
              <a:chOff x="7179310" y="4033520"/>
              <a:chExt cx="1009650" cy="855028"/>
            </a:xfrm>
          </p:grpSpPr>
          <p:grpSp>
            <p:nvGrpSpPr>
              <p:cNvPr id="46170" name="Group 44"/>
              <p:cNvGrpSpPr>
                <a:grpSpLocks/>
              </p:cNvGrpSpPr>
              <p:nvPr/>
            </p:nvGrpSpPr>
            <p:grpSpPr bwMode="auto">
              <a:xfrm>
                <a:off x="7179310" y="4033520"/>
                <a:ext cx="1009650" cy="855028"/>
                <a:chOff x="-44" y="1473"/>
                <a:chExt cx="981" cy="1105"/>
              </a:xfrm>
            </p:grpSpPr>
            <p:pic>
              <p:nvPicPr>
                <p:cNvPr id="46172"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73"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0"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6153" name="Group 131"/>
            <p:cNvGrpSpPr>
              <a:grpSpLocks/>
            </p:cNvGrpSpPr>
            <p:nvPr/>
          </p:nvGrpSpPr>
          <p:grpSpPr bwMode="auto">
            <a:xfrm>
              <a:off x="3757931" y="4714240"/>
              <a:ext cx="1291589" cy="426719"/>
              <a:chOff x="4011931" y="3379152"/>
              <a:chExt cx="1262062" cy="390207"/>
            </a:xfrm>
          </p:grpSpPr>
          <p:sp>
            <p:nvSpPr>
              <p:cNvPr id="138"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6160" name="Group 1185"/>
              <p:cNvGrpSpPr>
                <a:grpSpLocks/>
              </p:cNvGrpSpPr>
              <p:nvPr/>
            </p:nvGrpSpPr>
            <p:grpSpPr bwMode="auto">
              <a:xfrm>
                <a:off x="4197985" y="3379152"/>
                <a:ext cx="892175" cy="390207"/>
                <a:chOff x="4650" y="1129"/>
                <a:chExt cx="246" cy="95"/>
              </a:xfrm>
            </p:grpSpPr>
            <p:sp>
              <p:nvSpPr>
                <p:cNvPr id="4616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4616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a:latin typeface="Times New Roman" charset="0"/>
                  </a:endParaRPr>
                </a:p>
              </p:txBody>
            </p:sp>
            <p:sp>
              <p:nvSpPr>
                <p:cNvPr id="4616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nvGrpSpPr>
                <p:cNvPr id="46165" name="Group 1189"/>
                <p:cNvGrpSpPr>
                  <a:grpSpLocks/>
                </p:cNvGrpSpPr>
                <p:nvPr/>
              </p:nvGrpSpPr>
              <p:grpSpPr bwMode="auto">
                <a:xfrm>
                  <a:off x="4699" y="1145"/>
                  <a:ext cx="138" cy="29"/>
                  <a:chOff x="2468" y="1332"/>
                  <a:chExt cx="310" cy="60"/>
                </a:xfrm>
              </p:grpSpPr>
              <p:sp>
                <p:nvSpPr>
                  <p:cNvPr id="46168"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9"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66" name="Line 119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7" name="Line 119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0"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6154" name="Group 132"/>
            <p:cNvGrpSpPr>
              <a:grpSpLocks/>
            </p:cNvGrpSpPr>
            <p:nvPr/>
          </p:nvGrpSpPr>
          <p:grpSpPr bwMode="auto">
            <a:xfrm>
              <a:off x="1483360" y="5313680"/>
              <a:ext cx="701043" cy="517588"/>
              <a:chOff x="1046480" y="3962400"/>
              <a:chExt cx="1026163" cy="761428"/>
            </a:xfrm>
          </p:grpSpPr>
          <p:sp>
            <p:nvSpPr>
              <p:cNvPr id="134"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6156" name="Group 49"/>
              <p:cNvGrpSpPr>
                <a:grpSpLocks/>
              </p:cNvGrpSpPr>
              <p:nvPr/>
            </p:nvGrpSpPr>
            <p:grpSpPr bwMode="auto">
              <a:xfrm>
                <a:off x="1046480" y="3962400"/>
                <a:ext cx="936071" cy="761428"/>
                <a:chOff x="-44" y="1473"/>
                <a:chExt cx="981" cy="1105"/>
              </a:xfrm>
            </p:grpSpPr>
            <p:pic>
              <p:nvPicPr>
                <p:cNvPr id="46157"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58"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sp>
        <p:nvSpPr>
          <p:cNvPr id="46082" name="Slide Number Placeholder 5"/>
          <p:cNvSpPr>
            <a:spLocks noGrp="1"/>
          </p:cNvSpPr>
          <p:nvPr>
            <p:ph type="sldNum" sz="quarter" idx="11"/>
          </p:nvPr>
        </p:nvSpPr>
        <p:spPr>
          <a:xfrm>
            <a:off x="8181975" y="6486525"/>
            <a:ext cx="6762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200"/>
              <a:t>5-</a:t>
            </a:r>
            <a:fld id="{BD04A00A-EA09-614E-8493-08A581D99277}" type="slidenum">
              <a:rPr lang="en-US" altLang="en-US" sz="1200"/>
              <a:pPr algn="ctr">
                <a:spcBef>
                  <a:spcPct val="0"/>
                </a:spcBef>
                <a:buFontTx/>
                <a:buNone/>
              </a:pPr>
              <a:t>96</a:t>
            </a:fld>
            <a:endParaRPr lang="en-US" altLang="en-US" sz="1200"/>
          </a:p>
        </p:txBody>
      </p:sp>
      <p:sp>
        <p:nvSpPr>
          <p:cNvPr id="718850" name="AutoShape 2"/>
          <p:cNvSpPr>
            <a:spLocks noChangeArrowheads="1"/>
          </p:cNvSpPr>
          <p:nvPr/>
        </p:nvSpPr>
        <p:spPr bwMode="auto">
          <a:xfrm>
            <a:off x="5710238" y="3144838"/>
            <a:ext cx="314325" cy="792162"/>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8134" name="Rectangle 3"/>
          <p:cNvSpPr>
            <a:spLocks noGrp="1" noChangeArrowheads="1"/>
          </p:cNvSpPr>
          <p:nvPr>
            <p:ph type="title"/>
          </p:nvPr>
        </p:nvSpPr>
        <p:spPr>
          <a:xfrm>
            <a:off x="533400" y="0"/>
            <a:ext cx="8001000" cy="1143000"/>
          </a:xfrm>
        </p:spPr>
        <p:txBody>
          <a:bodyPr/>
          <a:lstStyle/>
          <a:p>
            <a:pPr>
              <a:defRPr/>
            </a:pPr>
            <a:r>
              <a:rPr lang="en-US" sz="3600" dirty="0">
                <a:cs typeface="+mj-cs"/>
              </a:rPr>
              <a:t>Addressing: routing to another LAN</a:t>
            </a:r>
          </a:p>
        </p:txBody>
      </p:sp>
      <p:grpSp>
        <p:nvGrpSpPr>
          <p:cNvPr id="46085" name="Group 67"/>
          <p:cNvGrpSpPr>
            <a:grpSpLocks/>
          </p:cNvGrpSpPr>
          <p:nvPr/>
        </p:nvGrpSpPr>
        <p:grpSpPr bwMode="auto">
          <a:xfrm>
            <a:off x="5216525" y="2701925"/>
            <a:ext cx="2011363" cy="760413"/>
            <a:chOff x="1197" y="1665"/>
            <a:chExt cx="1267" cy="479"/>
          </a:xfrm>
        </p:grpSpPr>
        <p:grpSp>
          <p:nvGrpSpPr>
            <p:cNvPr id="46118" name="Group 68"/>
            <p:cNvGrpSpPr>
              <a:grpSpLocks/>
            </p:cNvGrpSpPr>
            <p:nvPr/>
          </p:nvGrpSpPr>
          <p:grpSpPr bwMode="auto">
            <a:xfrm>
              <a:off x="1231" y="1990"/>
              <a:ext cx="691" cy="154"/>
              <a:chOff x="1231" y="1990"/>
              <a:chExt cx="691" cy="154"/>
            </a:xfrm>
          </p:grpSpPr>
          <p:sp>
            <p:nvSpPr>
              <p:cNvPr id="46120" name="Rectangle 69"/>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6121" name="Line 70"/>
              <p:cNvSpPr>
                <a:spLocks noChangeShapeType="1"/>
              </p:cNvSpPr>
              <p:nvPr/>
            </p:nvSpPr>
            <p:spPr bwMode="auto">
              <a:xfrm>
                <a:off x="1337" y="1990"/>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22" name="Line 71"/>
              <p:cNvSpPr>
                <a:spLocks noChangeShapeType="1"/>
              </p:cNvSpPr>
              <p:nvPr/>
            </p:nvSpPr>
            <p:spPr bwMode="auto">
              <a:xfrm>
                <a:off x="1427" y="1992"/>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6119" name="Text Box 72"/>
            <p:cNvSpPr txBox="1">
              <a:spLocks noChangeArrowheads="1"/>
            </p:cNvSpPr>
            <p:nvPr/>
          </p:nvSpPr>
          <p:spPr bwMode="auto">
            <a:xfrm>
              <a:off x="1197" y="1665"/>
              <a:ext cx="1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IP src: 111.111.111.111</a:t>
              </a:r>
            </a:p>
            <a:p>
              <a:pPr>
                <a:spcBef>
                  <a:spcPct val="0"/>
                </a:spcBef>
                <a:buFontTx/>
                <a:buNone/>
              </a:pPr>
              <a:r>
                <a:rPr lang="en-US" altLang="en-US" sz="1200"/>
                <a:t>   IP dest: 222.222.222.222</a:t>
              </a:r>
            </a:p>
          </p:txBody>
        </p:sp>
      </p:grpSp>
      <p:grpSp>
        <p:nvGrpSpPr>
          <p:cNvPr id="718921" name="Group 73"/>
          <p:cNvGrpSpPr>
            <a:grpSpLocks/>
          </p:cNvGrpSpPr>
          <p:nvPr/>
        </p:nvGrpSpPr>
        <p:grpSpPr bwMode="auto">
          <a:xfrm>
            <a:off x="5340350" y="2952750"/>
            <a:ext cx="146050" cy="385763"/>
            <a:chOff x="1272" y="1762"/>
            <a:chExt cx="92" cy="243"/>
          </a:xfrm>
        </p:grpSpPr>
        <p:sp>
          <p:nvSpPr>
            <p:cNvPr id="46116" name="Line 74"/>
            <p:cNvSpPr>
              <a:spLocks noChangeShapeType="1"/>
            </p:cNvSpPr>
            <p:nvPr/>
          </p:nvSpPr>
          <p:spPr bwMode="auto">
            <a:xfrm>
              <a:off x="1272" y="1762"/>
              <a:ext cx="0" cy="2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117" name="Line 75"/>
            <p:cNvSpPr>
              <a:spLocks noChangeShapeType="1"/>
            </p:cNvSpPr>
            <p:nvPr/>
          </p:nvSpPr>
          <p:spPr bwMode="auto">
            <a:xfrm>
              <a:off x="1364" y="1878"/>
              <a:ext cx="0"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718924" name="Rectangle 76"/>
          <p:cNvSpPr>
            <a:spLocks noChangeArrowheads="1"/>
          </p:cNvSpPr>
          <p:nvPr/>
        </p:nvSpPr>
        <p:spPr bwMode="auto">
          <a:xfrm>
            <a:off x="706438" y="1352550"/>
            <a:ext cx="7772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R forwards datagram with IP source A, destination B </a:t>
            </a:r>
          </a:p>
        </p:txBody>
      </p:sp>
      <p:sp>
        <p:nvSpPr>
          <p:cNvPr id="718925" name="Rectangle 77"/>
          <p:cNvSpPr>
            <a:spLocks noChangeArrowheads="1"/>
          </p:cNvSpPr>
          <p:nvPr/>
        </p:nvSpPr>
        <p:spPr bwMode="auto">
          <a:xfrm>
            <a:off x="719138" y="1736725"/>
            <a:ext cx="77724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R creates link-layer frame with B's MAC address as dest, frame contains A-to-B IP datagram</a:t>
            </a:r>
            <a:endParaRPr lang="en-US" altLang="en-US" sz="2800">
              <a:solidFill>
                <a:srgbClr val="000000"/>
              </a:solidFill>
              <a:latin typeface="Gill Sans MT" charset="0"/>
            </a:endParaRPr>
          </a:p>
        </p:txBody>
      </p:sp>
      <p:grpSp>
        <p:nvGrpSpPr>
          <p:cNvPr id="718926" name="Group 78"/>
          <p:cNvGrpSpPr>
            <a:grpSpLocks/>
          </p:cNvGrpSpPr>
          <p:nvPr/>
        </p:nvGrpSpPr>
        <p:grpSpPr bwMode="auto">
          <a:xfrm>
            <a:off x="4791075" y="2293938"/>
            <a:ext cx="2398713" cy="1519237"/>
            <a:chOff x="931" y="1414"/>
            <a:chExt cx="1511" cy="957"/>
          </a:xfrm>
        </p:grpSpPr>
        <p:sp>
          <p:nvSpPr>
            <p:cNvPr id="46104" name="Text Box 79"/>
            <p:cNvSpPr txBox="1">
              <a:spLocks noChangeArrowheads="1"/>
            </p:cNvSpPr>
            <p:nvPr/>
          </p:nvSpPr>
          <p:spPr bwMode="auto">
            <a:xfrm>
              <a:off x="931" y="1414"/>
              <a:ext cx="15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MAC src: </a:t>
              </a:r>
              <a:r>
                <a:rPr lang="en-US" altLang="en-US" sz="1200">
                  <a:solidFill>
                    <a:srgbClr val="FF0000"/>
                  </a:solidFill>
                </a:rPr>
                <a:t>1A-23-F9-CD-06-9B</a:t>
              </a:r>
            </a:p>
            <a:p>
              <a:pPr>
                <a:spcBef>
                  <a:spcPct val="0"/>
                </a:spcBef>
                <a:buFontTx/>
                <a:buNone/>
              </a:pPr>
              <a:r>
                <a:rPr lang="en-US" altLang="en-US" sz="1200"/>
                <a:t>  MAC dest: </a:t>
              </a:r>
              <a:r>
                <a:rPr lang="en-US" altLang="en-US" sz="1200">
                  <a:solidFill>
                    <a:srgbClr val="FF0000"/>
                  </a:solidFill>
                </a:rPr>
                <a:t>49-BD-D2-C7-56-2A</a:t>
              </a:r>
            </a:p>
            <a:p>
              <a:pPr>
                <a:spcBef>
                  <a:spcPct val="0"/>
                </a:spcBef>
                <a:buFontTx/>
                <a:buNone/>
              </a:pPr>
              <a:endParaRPr lang="en-US" altLang="en-US" sz="1200">
                <a:solidFill>
                  <a:srgbClr val="FF0000"/>
                </a:solidFill>
              </a:endParaRPr>
            </a:p>
          </p:txBody>
        </p:sp>
        <p:grpSp>
          <p:nvGrpSpPr>
            <p:cNvPr id="46105" name="Group 80"/>
            <p:cNvGrpSpPr>
              <a:grpSpLocks/>
            </p:cNvGrpSpPr>
            <p:nvPr/>
          </p:nvGrpSpPr>
          <p:grpSpPr bwMode="auto">
            <a:xfrm>
              <a:off x="981" y="2182"/>
              <a:ext cx="1049" cy="189"/>
              <a:chOff x="2829" y="2040"/>
              <a:chExt cx="1049" cy="189"/>
            </a:xfrm>
          </p:grpSpPr>
          <p:sp>
            <p:nvSpPr>
              <p:cNvPr id="46110" name="Rectangle 81"/>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6111" name="Rectangle 82"/>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6112" name="Line 83"/>
              <p:cNvSpPr>
                <a:spLocks noChangeShapeType="1"/>
              </p:cNvSpPr>
              <p:nvPr/>
            </p:nvSpPr>
            <p:spPr bwMode="auto">
              <a:xfrm>
                <a:off x="3180"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13" name="Line 84"/>
              <p:cNvSpPr>
                <a:spLocks noChangeShapeType="1"/>
              </p:cNvSpPr>
              <p:nvPr/>
            </p:nvSpPr>
            <p:spPr bwMode="auto">
              <a:xfrm>
                <a:off x="3276"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14" name="Line 85"/>
              <p:cNvSpPr>
                <a:spLocks noChangeShapeType="1"/>
              </p:cNvSpPr>
              <p:nvPr/>
            </p:nvSpPr>
            <p:spPr bwMode="auto">
              <a:xfrm>
                <a:off x="2910"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15" name="Line 86"/>
              <p:cNvSpPr>
                <a:spLocks noChangeShapeType="1"/>
              </p:cNvSpPr>
              <p:nvPr/>
            </p:nvSpPr>
            <p:spPr bwMode="auto">
              <a:xfrm>
                <a:off x="3006"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6106" name="Line 87"/>
            <p:cNvSpPr>
              <a:spLocks noChangeShapeType="1"/>
            </p:cNvSpPr>
            <p:nvPr/>
          </p:nvSpPr>
          <p:spPr bwMode="auto">
            <a:xfrm flipV="1">
              <a:off x="1018" y="1576"/>
              <a:ext cx="2" cy="70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6107" name="Line 88"/>
            <p:cNvSpPr>
              <a:spLocks noChangeShapeType="1"/>
            </p:cNvSpPr>
            <p:nvPr/>
          </p:nvSpPr>
          <p:spPr bwMode="auto">
            <a:xfrm flipV="1">
              <a:off x="1106" y="1680"/>
              <a:ext cx="0" cy="59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6108" name="Line 89"/>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6109" name="Line 90"/>
            <p:cNvSpPr>
              <a:spLocks noChangeShapeType="1"/>
            </p:cNvSpPr>
            <p:nvPr/>
          </p:nvSpPr>
          <p:spPr bwMode="auto">
            <a:xfrm>
              <a:off x="1368" y="1924"/>
              <a:ext cx="2" cy="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46090" name="Group 91"/>
          <p:cNvGrpSpPr>
            <a:grpSpLocks/>
          </p:cNvGrpSpPr>
          <p:nvPr/>
        </p:nvGrpSpPr>
        <p:grpSpPr bwMode="auto">
          <a:xfrm>
            <a:off x="3952875" y="2767013"/>
            <a:ext cx="895350" cy="2038350"/>
            <a:chOff x="2823" y="1545"/>
            <a:chExt cx="564" cy="1284"/>
          </a:xfrm>
        </p:grpSpPr>
        <p:sp>
          <p:nvSpPr>
            <p:cNvPr id="46099" name="Freeform 92"/>
            <p:cNvSpPr>
              <a:spLocks/>
            </p:cNvSpPr>
            <p:nvPr/>
          </p:nvSpPr>
          <p:spPr bwMode="auto">
            <a:xfrm>
              <a:off x="2823" y="2265"/>
              <a:ext cx="564" cy="56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4" h="564">
                  <a:moveTo>
                    <a:pt x="564" y="0"/>
                  </a:moveTo>
                  <a:lnTo>
                    <a:pt x="287" y="564"/>
                  </a:lnTo>
                  <a:lnTo>
                    <a:pt x="0" y="0"/>
                  </a:lnTo>
                  <a:lnTo>
                    <a:pt x="564" y="0"/>
                  </a:lnTo>
                  <a:close/>
                </a:path>
              </a:pathLst>
            </a:custGeom>
            <a:gradFill rotWithShape="1">
              <a:gsLst>
                <a:gs pos="0">
                  <a:schemeClr val="bg1"/>
                </a:gs>
                <a:gs pos="100000">
                  <a:srgbClr val="FF000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100" name="Rectangle 93"/>
            <p:cNvSpPr>
              <a:spLocks noChangeArrowheads="1"/>
            </p:cNvSpPr>
            <p:nvPr/>
          </p:nvSpPr>
          <p:spPr bwMode="auto">
            <a:xfrm>
              <a:off x="2872" y="1877"/>
              <a:ext cx="493" cy="47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6101" name="Text Box 94"/>
            <p:cNvSpPr txBox="1">
              <a:spLocks noChangeArrowheads="1"/>
            </p:cNvSpPr>
            <p:nvPr/>
          </p:nvSpPr>
          <p:spPr bwMode="auto">
            <a:xfrm>
              <a:off x="2941" y="1545"/>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46102" name="Line 95"/>
            <p:cNvSpPr>
              <a:spLocks noChangeShapeType="1"/>
            </p:cNvSpPr>
            <p:nvPr/>
          </p:nvSpPr>
          <p:spPr bwMode="auto">
            <a:xfrm>
              <a:off x="2868" y="2039"/>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103" name="Line 96"/>
            <p:cNvSpPr>
              <a:spLocks noChangeShapeType="1"/>
            </p:cNvSpPr>
            <p:nvPr/>
          </p:nvSpPr>
          <p:spPr bwMode="auto">
            <a:xfrm>
              <a:off x="2865" y="21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6091" name="Group 113"/>
          <p:cNvGrpSpPr>
            <a:grpSpLocks/>
          </p:cNvGrpSpPr>
          <p:nvPr/>
        </p:nvGrpSpPr>
        <p:grpSpPr bwMode="auto">
          <a:xfrm>
            <a:off x="8061325" y="2478088"/>
            <a:ext cx="928688" cy="1954212"/>
            <a:chOff x="250" y="1380"/>
            <a:chExt cx="585" cy="1231"/>
          </a:xfrm>
        </p:grpSpPr>
        <p:sp>
          <p:nvSpPr>
            <p:cNvPr id="46092" name="Freeform 106"/>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3" name="Rectangle 107"/>
            <p:cNvSpPr>
              <a:spLocks noChangeArrowheads="1"/>
            </p:cNvSpPr>
            <p:nvPr/>
          </p:nvSpPr>
          <p:spPr bwMode="auto">
            <a:xfrm>
              <a:off x="338" y="1399"/>
              <a:ext cx="493" cy="79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6094" name="Text Box 108"/>
            <p:cNvSpPr txBox="1">
              <a:spLocks noChangeArrowheads="1"/>
            </p:cNvSpPr>
            <p:nvPr/>
          </p:nvSpPr>
          <p:spPr bwMode="auto">
            <a:xfrm>
              <a:off x="413" y="1380"/>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46095" name="Line 109"/>
            <p:cNvSpPr>
              <a:spLocks noChangeShapeType="1"/>
            </p:cNvSpPr>
            <p:nvPr/>
          </p:nvSpPr>
          <p:spPr bwMode="auto">
            <a:xfrm>
              <a:off x="346" y="186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6" name="Line 110"/>
            <p:cNvSpPr>
              <a:spLocks noChangeShapeType="1"/>
            </p:cNvSpPr>
            <p:nvPr/>
          </p:nvSpPr>
          <p:spPr bwMode="auto">
            <a:xfrm>
              <a:off x="343" y="202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7" name="Line 111"/>
            <p:cNvSpPr>
              <a:spLocks noChangeShapeType="1"/>
            </p:cNvSpPr>
            <p:nvPr/>
          </p:nvSpPr>
          <p:spPr bwMode="auto">
            <a:xfrm>
              <a:off x="340" y="21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8" name="Line 112"/>
            <p:cNvSpPr>
              <a:spLocks noChangeShapeType="1"/>
            </p:cNvSpPr>
            <p:nvPr/>
          </p:nvSpPr>
          <p:spPr bwMode="auto">
            <a:xfrm>
              <a:off x="330" y="16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Right Brace 1">
            <a:extLst>
              <a:ext uri="{FF2B5EF4-FFF2-40B4-BE49-F238E27FC236}">
                <a16:creationId xmlns:a16="http://schemas.microsoft.com/office/drawing/2014/main" id="{75D6AE37-43A2-1846-A544-D67395A6E7A7}"/>
              </a:ext>
            </a:extLst>
          </p:cNvPr>
          <p:cNvSpPr/>
          <p:nvPr/>
        </p:nvSpPr>
        <p:spPr bwMode="auto">
          <a:xfrm>
            <a:off x="7227888" y="2293938"/>
            <a:ext cx="241300" cy="422275"/>
          </a:xfrm>
          <a:prstGeom prst="rightBrac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Arrow Connector 3">
            <a:extLst>
              <a:ext uri="{FF2B5EF4-FFF2-40B4-BE49-F238E27FC236}">
                <a16:creationId xmlns:a16="http://schemas.microsoft.com/office/drawing/2014/main" id="{C54E2FF4-3786-5849-A236-FA9ECB44884A}"/>
              </a:ext>
            </a:extLst>
          </p:cNvPr>
          <p:cNvCxnSpPr>
            <a:cxnSpLocks/>
          </p:cNvCxnSpPr>
          <p:nvPr/>
        </p:nvCxnSpPr>
        <p:spPr bwMode="auto">
          <a:xfrm flipH="1">
            <a:off x="6243638" y="2824480"/>
            <a:ext cx="1128712" cy="179355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3CDF72A9-B088-7B45-8D0B-50584B259F63}"/>
              </a:ext>
            </a:extLst>
          </p:cNvPr>
          <p:cNvCxnSpPr>
            <a:cxnSpLocks/>
          </p:cNvCxnSpPr>
          <p:nvPr/>
        </p:nvCxnSpPr>
        <p:spPr bwMode="auto">
          <a:xfrm>
            <a:off x="4016375" y="5616575"/>
            <a:ext cx="1322388"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ADE47B8B-3C1C-EA4F-815A-75C0CEC9BA82}"/>
              </a:ext>
            </a:extLst>
          </p:cNvPr>
          <p:cNvCxnSpPr>
            <a:cxnSpLocks/>
          </p:cNvCxnSpPr>
          <p:nvPr/>
        </p:nvCxnSpPr>
        <p:spPr bwMode="auto">
          <a:xfrm>
            <a:off x="7404100" y="5305425"/>
            <a:ext cx="1450975"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17594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8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18850"/>
                                        </p:tgtEl>
                                        <p:attrNameLst>
                                          <p:attrName>style.visibility</p:attrName>
                                        </p:attrNameLst>
                                      </p:cBhvr>
                                      <p:to>
                                        <p:strVal val="visible"/>
                                      </p:to>
                                    </p:set>
                                    <p:animEffect transition="in" filter="wipe(up)">
                                      <p:cBhvr>
                                        <p:cTn id="11" dur="1000"/>
                                        <p:tgtEl>
                                          <p:spTgt spid="718850"/>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718925"/>
                                        </p:tgtEl>
                                        <p:attrNameLst>
                                          <p:attrName>style.visibility</p:attrName>
                                        </p:attrNameLst>
                                      </p:cBhvr>
                                      <p:to>
                                        <p:strVal val="visible"/>
                                      </p:to>
                                    </p:set>
                                  </p:childTnLst>
                                </p:cTn>
                              </p:par>
                              <p:par>
                                <p:cTn id="15" presetID="9" presetClass="exit" presetSubtype="0" fill="hold" nodeType="withEffect">
                                  <p:stCondLst>
                                    <p:cond delay="0"/>
                                  </p:stCondLst>
                                  <p:childTnLst>
                                    <p:animEffect transition="out" filter="dissolve">
                                      <p:cBhvr>
                                        <p:cTn id="16" dur="500"/>
                                        <p:tgtEl>
                                          <p:spTgt spid="718921"/>
                                        </p:tgtEl>
                                      </p:cBhvr>
                                    </p:animEffect>
                                    <p:set>
                                      <p:cBhvr>
                                        <p:cTn id="17" dur="1" fill="hold">
                                          <p:stCondLst>
                                            <p:cond delay="499"/>
                                          </p:stCondLst>
                                        </p:cTn>
                                        <p:tgtEl>
                                          <p:spTgt spid="7189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0" grpId="0" animBg="1"/>
      <p:bldP spid="718924" grpId="0"/>
      <p:bldP spid="718925" grpId="0"/>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01"/>
          <p:cNvGrpSpPr>
            <a:grpSpLocks/>
          </p:cNvGrpSpPr>
          <p:nvPr/>
        </p:nvGrpSpPr>
        <p:grpSpPr bwMode="auto">
          <a:xfrm>
            <a:off x="709613" y="3962400"/>
            <a:ext cx="8221662" cy="2349500"/>
            <a:chOff x="709613" y="3962400"/>
            <a:chExt cx="8221662" cy="2349500"/>
          </a:xfrm>
        </p:grpSpPr>
        <p:grpSp>
          <p:nvGrpSpPr>
            <p:cNvPr id="48172" name="Group 102"/>
            <p:cNvGrpSpPr>
              <a:grpSpLocks/>
            </p:cNvGrpSpPr>
            <p:nvPr/>
          </p:nvGrpSpPr>
          <p:grpSpPr bwMode="auto">
            <a:xfrm>
              <a:off x="6979920" y="5354320"/>
              <a:ext cx="711200" cy="601028"/>
              <a:chOff x="7179310" y="4033520"/>
              <a:chExt cx="1009650" cy="855028"/>
            </a:xfrm>
          </p:grpSpPr>
          <p:grpSp>
            <p:nvGrpSpPr>
              <p:cNvPr id="48231" name="Group 44"/>
              <p:cNvGrpSpPr>
                <a:grpSpLocks/>
              </p:cNvGrpSpPr>
              <p:nvPr/>
            </p:nvGrpSpPr>
            <p:grpSpPr bwMode="auto">
              <a:xfrm>
                <a:off x="7179310" y="4033520"/>
                <a:ext cx="1009650" cy="855028"/>
                <a:chOff x="-44" y="1473"/>
                <a:chExt cx="981" cy="1105"/>
              </a:xfrm>
            </p:grpSpPr>
            <p:pic>
              <p:nvPicPr>
                <p:cNvPr id="48233"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4"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3" name="Rectangle 43"/>
              <p:cNvSpPr>
                <a:spLocks noChangeArrowheads="1"/>
              </p:cNvSpPr>
              <p:nvPr/>
            </p:nvSpPr>
            <p:spPr bwMode="auto">
              <a:xfrm rot="16200000">
                <a:off x="7439930" y="4308572"/>
                <a:ext cx="126470"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8173" name="Group 103"/>
            <p:cNvGrpSpPr>
              <a:grpSpLocks/>
            </p:cNvGrpSpPr>
            <p:nvPr/>
          </p:nvGrpSpPr>
          <p:grpSpPr bwMode="auto">
            <a:xfrm>
              <a:off x="1046480" y="3962400"/>
              <a:ext cx="1026163" cy="761428"/>
              <a:chOff x="1046480" y="3962400"/>
              <a:chExt cx="1026163" cy="761428"/>
            </a:xfrm>
          </p:grpSpPr>
          <p:sp>
            <p:nvSpPr>
              <p:cNvPr id="158" name="Rectangle 48"/>
              <p:cNvSpPr>
                <a:spLocks noChangeArrowheads="1"/>
              </p:cNvSpPr>
              <p:nvPr/>
            </p:nvSpPr>
            <p:spPr bwMode="auto">
              <a:xfrm rot="16200000">
                <a:off x="1893887" y="4300538"/>
                <a:ext cx="111125" cy="24765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8228" name="Group 49"/>
              <p:cNvGrpSpPr>
                <a:grpSpLocks/>
              </p:cNvGrpSpPr>
              <p:nvPr/>
            </p:nvGrpSpPr>
            <p:grpSpPr bwMode="auto">
              <a:xfrm>
                <a:off x="1046480" y="3962400"/>
                <a:ext cx="936071" cy="761428"/>
                <a:chOff x="-44" y="1473"/>
                <a:chExt cx="981" cy="1105"/>
              </a:xfrm>
            </p:grpSpPr>
            <p:pic>
              <p:nvPicPr>
                <p:cNvPr id="48229"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0"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105"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50000"/>
                </a:spcBef>
                <a:defRPr/>
              </a:pPr>
              <a:r>
                <a:rPr lang="en-US" dirty="0">
                  <a:solidFill>
                    <a:srgbClr val="FF0000"/>
                  </a:solidFill>
                  <a:latin typeface="+mn-lt"/>
                  <a:ea typeface="+mn-ea"/>
                </a:rPr>
                <a:t>R</a:t>
              </a:r>
              <a:endParaRPr lang="en-US" dirty="0">
                <a:latin typeface="+mn-lt"/>
                <a:ea typeface="+mn-ea"/>
              </a:endParaRPr>
            </a:p>
          </p:txBody>
        </p:sp>
        <p:sp>
          <p:nvSpPr>
            <p:cNvPr id="48175" name="Text Box 21"/>
            <p:cNvSpPr txBox="1">
              <a:spLocks noChangeArrowheads="1"/>
            </p:cNvSpPr>
            <p:nvPr/>
          </p:nvSpPr>
          <p:spPr bwMode="auto">
            <a:xfrm>
              <a:off x="3868738" y="537845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1A-23-F9-CD-06-9B</a:t>
              </a:r>
            </a:p>
          </p:txBody>
        </p:sp>
        <p:sp>
          <p:nvSpPr>
            <p:cNvPr id="48176" name="Text Box 22"/>
            <p:cNvSpPr txBox="1">
              <a:spLocks noChangeArrowheads="1"/>
            </p:cNvSpPr>
            <p:nvPr/>
          </p:nvSpPr>
          <p:spPr bwMode="auto">
            <a:xfrm>
              <a:off x="4016375" y="5205413"/>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222.222.222.220</a:t>
              </a:r>
            </a:p>
          </p:txBody>
        </p:sp>
        <p:grpSp>
          <p:nvGrpSpPr>
            <p:cNvPr id="48177" name="Group 23"/>
            <p:cNvGrpSpPr>
              <a:grpSpLocks/>
            </p:cNvGrpSpPr>
            <p:nvPr/>
          </p:nvGrpSpPr>
          <p:grpSpPr bwMode="auto">
            <a:xfrm>
              <a:off x="3044825" y="5794375"/>
              <a:ext cx="1541463" cy="449263"/>
              <a:chOff x="1934" y="2405"/>
              <a:chExt cx="971" cy="283"/>
            </a:xfrm>
          </p:grpSpPr>
          <p:sp>
            <p:nvSpPr>
              <p:cNvPr id="48225" name="Text Box 24"/>
              <p:cNvSpPr txBox="1">
                <a:spLocks noChangeArrowheads="1"/>
              </p:cNvSpPr>
              <p:nvPr/>
            </p:nvSpPr>
            <p:spPr bwMode="auto">
              <a:xfrm>
                <a:off x="1934" y="2405"/>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111.111.111.110</a:t>
                </a:r>
              </a:p>
            </p:txBody>
          </p:sp>
          <p:sp>
            <p:nvSpPr>
              <p:cNvPr id="48226" name="Text Box 25"/>
              <p:cNvSpPr txBox="1">
                <a:spLocks noChangeArrowheads="1"/>
              </p:cNvSpPr>
              <p:nvPr/>
            </p:nvSpPr>
            <p:spPr bwMode="auto">
              <a:xfrm>
                <a:off x="1938" y="2515"/>
                <a:ext cx="9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E6-E9-00-17-BB-4B</a:t>
                </a:r>
              </a:p>
            </p:txBody>
          </p:sp>
        </p:grpSp>
        <p:sp>
          <p:nvSpPr>
            <p:cNvPr id="48178" name="Text Box 26"/>
            <p:cNvSpPr txBox="1">
              <a:spLocks noChangeArrowheads="1"/>
            </p:cNvSpPr>
            <p:nvPr/>
          </p:nvSpPr>
          <p:spPr bwMode="auto">
            <a:xfrm>
              <a:off x="952500" y="6037263"/>
              <a:ext cx="162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CC-49-DE-D0-AB-7D</a:t>
              </a:r>
            </a:p>
          </p:txBody>
        </p:sp>
        <p:sp>
          <p:nvSpPr>
            <p:cNvPr id="48179" name="Text Box 27"/>
            <p:cNvSpPr txBox="1">
              <a:spLocks noChangeArrowheads="1"/>
            </p:cNvSpPr>
            <p:nvPr/>
          </p:nvSpPr>
          <p:spPr bwMode="auto">
            <a:xfrm>
              <a:off x="942975" y="5854700"/>
              <a:ext cx="132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111.111.111.112</a:t>
              </a:r>
            </a:p>
          </p:txBody>
        </p:sp>
        <p:sp>
          <p:nvSpPr>
            <p:cNvPr id="48180" name="Text Box 30"/>
            <p:cNvSpPr txBox="1">
              <a:spLocks noChangeArrowheads="1"/>
            </p:cNvSpPr>
            <p:nvPr/>
          </p:nvSpPr>
          <p:spPr bwMode="auto">
            <a:xfrm>
              <a:off x="709613" y="4741863"/>
              <a:ext cx="132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111.111.111.111</a:t>
              </a:r>
            </a:p>
          </p:txBody>
        </p:sp>
        <p:sp>
          <p:nvSpPr>
            <p:cNvPr id="48181" name="Text Box 33"/>
            <p:cNvSpPr txBox="1">
              <a:spLocks noChangeArrowheads="1"/>
            </p:cNvSpPr>
            <p:nvPr/>
          </p:nvSpPr>
          <p:spPr bwMode="auto">
            <a:xfrm>
              <a:off x="730250" y="4927600"/>
              <a:ext cx="1509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74-29-9C-E8-FF-55</a:t>
              </a:r>
            </a:p>
          </p:txBody>
        </p:sp>
        <p:sp>
          <p:nvSpPr>
            <p:cNvPr id="48182" name="Freeform 39"/>
            <p:cNvSpPr>
              <a:spLocks/>
            </p:cNvSpPr>
            <p:nvPr/>
          </p:nvSpPr>
          <p:spPr bwMode="auto">
            <a:xfrm>
              <a:off x="2365375" y="4437063"/>
              <a:ext cx="839788" cy="1069975"/>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83" name="Line 40"/>
            <p:cNvSpPr>
              <a:spLocks noChangeShapeType="1"/>
            </p:cNvSpPr>
            <p:nvPr/>
          </p:nvSpPr>
          <p:spPr bwMode="auto">
            <a:xfrm>
              <a:off x="2062163" y="4416425"/>
              <a:ext cx="43815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84"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85" name="Line 42"/>
            <p:cNvSpPr>
              <a:spLocks noChangeShapeType="1"/>
            </p:cNvSpPr>
            <p:nvPr/>
          </p:nvSpPr>
          <p:spPr bwMode="auto">
            <a:xfrm>
              <a:off x="3184525" y="4954588"/>
              <a:ext cx="5842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86"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187"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188"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8189"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1"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A</a:t>
              </a:r>
            </a:p>
          </p:txBody>
        </p:sp>
        <p:sp>
          <p:nvSpPr>
            <p:cNvPr id="48191" name="Line 60"/>
            <p:cNvSpPr>
              <a:spLocks noChangeShapeType="1"/>
            </p:cNvSpPr>
            <p:nvPr/>
          </p:nvSpPr>
          <p:spPr bwMode="auto">
            <a:xfrm>
              <a:off x="5045075" y="4921250"/>
              <a:ext cx="1198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8192" name="Group 63"/>
            <p:cNvGrpSpPr>
              <a:grpSpLocks/>
            </p:cNvGrpSpPr>
            <p:nvPr/>
          </p:nvGrpSpPr>
          <p:grpSpPr bwMode="auto">
            <a:xfrm>
              <a:off x="7372350" y="4845050"/>
              <a:ext cx="1558925" cy="460375"/>
              <a:chOff x="4351" y="2786"/>
              <a:chExt cx="982" cy="290"/>
            </a:xfrm>
          </p:grpSpPr>
          <p:sp>
            <p:nvSpPr>
              <p:cNvPr id="48223" name="Text Box 64"/>
              <p:cNvSpPr txBox="1">
                <a:spLocks noChangeArrowheads="1"/>
              </p:cNvSpPr>
              <p:nvPr/>
            </p:nvSpPr>
            <p:spPr bwMode="auto">
              <a:xfrm>
                <a:off x="4352" y="2786"/>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222.222.222.222</a:t>
                </a:r>
              </a:p>
            </p:txBody>
          </p:sp>
          <p:sp>
            <p:nvSpPr>
              <p:cNvPr id="48224" name="Text Box 65"/>
              <p:cNvSpPr txBox="1">
                <a:spLocks noChangeArrowheads="1"/>
              </p:cNvSpPr>
              <p:nvPr/>
            </p:nvSpPr>
            <p:spPr bwMode="auto">
              <a:xfrm>
                <a:off x="4351" y="2904"/>
                <a:ext cx="98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49-BD-D2-C7-56-2A</a:t>
                </a:r>
              </a:p>
            </p:txBody>
          </p:sp>
        </p:grpSp>
        <p:sp>
          <p:nvSpPr>
            <p:cNvPr id="48193"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4"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195" name="Text Box 71"/>
            <p:cNvSpPr txBox="1">
              <a:spLocks noChangeArrowheads="1"/>
            </p:cNvSpPr>
            <p:nvPr/>
          </p:nvSpPr>
          <p:spPr bwMode="auto">
            <a:xfrm>
              <a:off x="7073900" y="5811838"/>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222.222.222.221</a:t>
              </a:r>
            </a:p>
          </p:txBody>
        </p:sp>
        <p:sp>
          <p:nvSpPr>
            <p:cNvPr id="48196" name="Text Box 72"/>
            <p:cNvSpPr txBox="1">
              <a:spLocks noChangeArrowheads="1"/>
            </p:cNvSpPr>
            <p:nvPr/>
          </p:nvSpPr>
          <p:spPr bwMode="auto">
            <a:xfrm>
              <a:off x="7077075" y="5986463"/>
              <a:ext cx="1501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88-B2-2F-54-1A-0F</a:t>
              </a:r>
            </a:p>
          </p:txBody>
        </p:sp>
        <p:sp>
          <p:nvSpPr>
            <p:cNvPr id="48197"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98"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8199" name="Freeform 75"/>
            <p:cNvSpPr>
              <a:spLocks/>
            </p:cNvSpPr>
            <p:nvPr/>
          </p:nvSpPr>
          <p:spPr bwMode="auto">
            <a:xfrm>
              <a:off x="6203950" y="4440238"/>
              <a:ext cx="765175" cy="1081088"/>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B</a:t>
              </a:r>
            </a:p>
          </p:txBody>
        </p:sp>
        <p:grpSp>
          <p:nvGrpSpPr>
            <p:cNvPr id="48201" name="Group 131"/>
            <p:cNvGrpSpPr>
              <a:grpSpLocks/>
            </p:cNvGrpSpPr>
            <p:nvPr/>
          </p:nvGrpSpPr>
          <p:grpSpPr bwMode="auto">
            <a:xfrm>
              <a:off x="7179310" y="4033520"/>
              <a:ext cx="1009650" cy="855028"/>
              <a:chOff x="7179310" y="4033520"/>
              <a:chExt cx="1009650" cy="855028"/>
            </a:xfrm>
          </p:grpSpPr>
          <p:grpSp>
            <p:nvGrpSpPr>
              <p:cNvPr id="48219" name="Group 44"/>
              <p:cNvGrpSpPr>
                <a:grpSpLocks/>
              </p:cNvGrpSpPr>
              <p:nvPr/>
            </p:nvGrpSpPr>
            <p:grpSpPr bwMode="auto">
              <a:xfrm>
                <a:off x="7179310" y="4033520"/>
                <a:ext cx="1009650" cy="855028"/>
                <a:chOff x="-44" y="1473"/>
                <a:chExt cx="981" cy="1105"/>
              </a:xfrm>
            </p:grpSpPr>
            <p:pic>
              <p:nvPicPr>
                <p:cNvPr id="48221"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22"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1" name="Rectangle 43"/>
              <p:cNvSpPr>
                <a:spLocks noChangeArrowheads="1"/>
              </p:cNvSpPr>
              <p:nvPr/>
            </p:nvSpPr>
            <p:spPr bwMode="auto">
              <a:xfrm rot="16200000">
                <a:off x="7438232" y="4309268"/>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8202" name="Group 132"/>
            <p:cNvGrpSpPr>
              <a:grpSpLocks/>
            </p:cNvGrpSpPr>
            <p:nvPr/>
          </p:nvGrpSpPr>
          <p:grpSpPr bwMode="auto">
            <a:xfrm>
              <a:off x="3757931" y="4714240"/>
              <a:ext cx="1291589" cy="426719"/>
              <a:chOff x="4011931" y="3379152"/>
              <a:chExt cx="1262062" cy="390207"/>
            </a:xfrm>
          </p:grpSpPr>
          <p:sp>
            <p:nvSpPr>
              <p:cNvPr id="139" name="Rectangle 43"/>
              <p:cNvSpPr>
                <a:spLocks noChangeArrowheads="1"/>
              </p:cNvSpPr>
              <p:nvPr/>
            </p:nvSpPr>
            <p:spPr bwMode="auto">
              <a:xfrm rot="16200000">
                <a:off x="5112705" y="3476529"/>
                <a:ext cx="127747"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8209" name="Group 1185"/>
              <p:cNvGrpSpPr>
                <a:grpSpLocks/>
              </p:cNvGrpSpPr>
              <p:nvPr/>
            </p:nvGrpSpPr>
            <p:grpSpPr bwMode="auto">
              <a:xfrm>
                <a:off x="4197985" y="3379152"/>
                <a:ext cx="892175" cy="390207"/>
                <a:chOff x="4650" y="1129"/>
                <a:chExt cx="246" cy="95"/>
              </a:xfrm>
            </p:grpSpPr>
            <p:sp>
              <p:nvSpPr>
                <p:cNvPr id="4821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4821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a:latin typeface="Times New Roman" charset="0"/>
                  </a:endParaRPr>
                </a:p>
              </p:txBody>
            </p:sp>
            <p:sp>
              <p:nvSpPr>
                <p:cNvPr id="4821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nvGrpSpPr>
                <p:cNvPr id="48214" name="Group 1189"/>
                <p:cNvGrpSpPr>
                  <a:grpSpLocks/>
                </p:cNvGrpSpPr>
                <p:nvPr/>
              </p:nvGrpSpPr>
              <p:grpSpPr bwMode="auto">
                <a:xfrm>
                  <a:off x="4699" y="1145"/>
                  <a:ext cx="138" cy="29"/>
                  <a:chOff x="2468" y="1332"/>
                  <a:chExt cx="310" cy="60"/>
                </a:xfrm>
              </p:grpSpPr>
              <p:sp>
                <p:nvSpPr>
                  <p:cNvPr id="48217"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18"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215" name="Line 119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16" name="Line 119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1" name="Rectangle 43"/>
              <p:cNvSpPr>
                <a:spLocks noChangeArrowheads="1"/>
              </p:cNvSpPr>
              <p:nvPr/>
            </p:nvSpPr>
            <p:spPr bwMode="auto">
              <a:xfrm rot="16200000">
                <a:off x="4046200" y="3485965"/>
                <a:ext cx="126295" cy="19545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48203" name="Group 133"/>
            <p:cNvGrpSpPr>
              <a:grpSpLocks/>
            </p:cNvGrpSpPr>
            <p:nvPr/>
          </p:nvGrpSpPr>
          <p:grpSpPr bwMode="auto">
            <a:xfrm>
              <a:off x="1483360" y="5313680"/>
              <a:ext cx="701043" cy="517588"/>
              <a:chOff x="1046480" y="3962400"/>
              <a:chExt cx="1026163" cy="761428"/>
            </a:xfrm>
          </p:grpSpPr>
          <p:sp>
            <p:nvSpPr>
              <p:cNvPr id="135" name="Rectangle 48"/>
              <p:cNvSpPr>
                <a:spLocks noChangeArrowheads="1"/>
              </p:cNvSpPr>
              <p:nvPr/>
            </p:nvSpPr>
            <p:spPr bwMode="auto">
              <a:xfrm rot="16200000">
                <a:off x="1893438" y="4298853"/>
                <a:ext cx="109762" cy="248638"/>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48205" name="Group 49"/>
              <p:cNvGrpSpPr>
                <a:grpSpLocks/>
              </p:cNvGrpSpPr>
              <p:nvPr/>
            </p:nvGrpSpPr>
            <p:grpSpPr bwMode="auto">
              <a:xfrm>
                <a:off x="1046480" y="3962400"/>
                <a:ext cx="936071" cy="761428"/>
                <a:chOff x="-44" y="1473"/>
                <a:chExt cx="981" cy="1105"/>
              </a:xfrm>
            </p:grpSpPr>
            <p:pic>
              <p:nvPicPr>
                <p:cNvPr id="48206"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sp>
        <p:nvSpPr>
          <p:cNvPr id="48130" name="Slide Number Placeholder 5"/>
          <p:cNvSpPr>
            <a:spLocks noGrp="1"/>
          </p:cNvSpPr>
          <p:nvPr>
            <p:ph type="sldNum" sz="quarter" idx="11"/>
          </p:nvPr>
        </p:nvSpPr>
        <p:spPr>
          <a:xfrm>
            <a:off x="8181975" y="6486525"/>
            <a:ext cx="6762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200"/>
              <a:t>5-</a:t>
            </a:r>
            <a:fld id="{7A1FF9B3-E0C5-304E-99FA-C7380BF5A378}" type="slidenum">
              <a:rPr lang="en-US" altLang="en-US" sz="1200"/>
              <a:pPr algn="ctr">
                <a:spcBef>
                  <a:spcPct val="0"/>
                </a:spcBef>
                <a:buFontTx/>
                <a:buNone/>
              </a:pPr>
              <a:t>97</a:t>
            </a:fld>
            <a:endParaRPr lang="en-US" altLang="en-US" sz="1200"/>
          </a:p>
        </p:txBody>
      </p:sp>
      <p:sp>
        <p:nvSpPr>
          <p:cNvPr id="49157" name="Rectangle 3"/>
          <p:cNvSpPr>
            <a:spLocks noGrp="1" noChangeArrowheads="1"/>
          </p:cNvSpPr>
          <p:nvPr>
            <p:ph type="title"/>
          </p:nvPr>
        </p:nvSpPr>
        <p:spPr>
          <a:xfrm>
            <a:off x="533400" y="0"/>
            <a:ext cx="8001000" cy="1143000"/>
          </a:xfrm>
        </p:spPr>
        <p:txBody>
          <a:bodyPr/>
          <a:lstStyle/>
          <a:p>
            <a:pPr>
              <a:defRPr/>
            </a:pPr>
            <a:r>
              <a:rPr lang="en-US" sz="3600" dirty="0">
                <a:cs typeface="+mj-cs"/>
              </a:rPr>
              <a:t>Addressing: routing to another LAN</a:t>
            </a:r>
          </a:p>
        </p:txBody>
      </p:sp>
      <p:sp>
        <p:nvSpPr>
          <p:cNvPr id="720966" name="Rectangle 70"/>
          <p:cNvSpPr>
            <a:spLocks noChangeArrowheads="1"/>
          </p:cNvSpPr>
          <p:nvPr/>
        </p:nvSpPr>
        <p:spPr bwMode="auto">
          <a:xfrm>
            <a:off x="719138" y="1339850"/>
            <a:ext cx="7772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R forwards datagram with IP source A, destination B </a:t>
            </a:r>
          </a:p>
        </p:txBody>
      </p:sp>
      <p:sp>
        <p:nvSpPr>
          <p:cNvPr id="720967" name="Rectangle 71"/>
          <p:cNvSpPr>
            <a:spLocks noChangeArrowheads="1"/>
          </p:cNvSpPr>
          <p:nvPr/>
        </p:nvSpPr>
        <p:spPr bwMode="auto">
          <a:xfrm>
            <a:off x="719138" y="1751013"/>
            <a:ext cx="7772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R creates link-layer frame with B's MAC address as dest, frame contains A-to-B IP datagram</a:t>
            </a:r>
            <a:endParaRPr lang="en-US" altLang="en-US" sz="2800">
              <a:solidFill>
                <a:srgbClr val="000000"/>
              </a:solidFill>
              <a:latin typeface="Gill Sans MT" charset="0"/>
            </a:endParaRPr>
          </a:p>
        </p:txBody>
      </p:sp>
      <p:grpSp>
        <p:nvGrpSpPr>
          <p:cNvPr id="720995" name="Group 99"/>
          <p:cNvGrpSpPr>
            <a:grpSpLocks/>
          </p:cNvGrpSpPr>
          <p:nvPr/>
        </p:nvGrpSpPr>
        <p:grpSpPr bwMode="auto">
          <a:xfrm>
            <a:off x="4791075" y="2293938"/>
            <a:ext cx="2436813" cy="1643062"/>
            <a:chOff x="3018" y="1445"/>
            <a:chExt cx="1535" cy="1035"/>
          </a:xfrm>
        </p:grpSpPr>
        <p:sp>
          <p:nvSpPr>
            <p:cNvPr id="48149" name="AutoShape 2"/>
            <p:cNvSpPr>
              <a:spLocks noChangeArrowheads="1"/>
            </p:cNvSpPr>
            <p:nvPr/>
          </p:nvSpPr>
          <p:spPr bwMode="auto">
            <a:xfrm>
              <a:off x="3597" y="1981"/>
              <a:ext cx="198" cy="499"/>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grpSp>
          <p:nvGrpSpPr>
            <p:cNvPr id="48150" name="Group 61"/>
            <p:cNvGrpSpPr>
              <a:grpSpLocks/>
            </p:cNvGrpSpPr>
            <p:nvPr/>
          </p:nvGrpSpPr>
          <p:grpSpPr bwMode="auto">
            <a:xfrm>
              <a:off x="3286" y="1702"/>
              <a:ext cx="1267" cy="479"/>
              <a:chOff x="1197" y="1665"/>
              <a:chExt cx="1267" cy="479"/>
            </a:xfrm>
          </p:grpSpPr>
          <p:grpSp>
            <p:nvGrpSpPr>
              <p:cNvPr id="48167" name="Group 62"/>
              <p:cNvGrpSpPr>
                <a:grpSpLocks/>
              </p:cNvGrpSpPr>
              <p:nvPr/>
            </p:nvGrpSpPr>
            <p:grpSpPr bwMode="auto">
              <a:xfrm>
                <a:off x="1231" y="1990"/>
                <a:ext cx="691" cy="154"/>
                <a:chOff x="1231" y="1990"/>
                <a:chExt cx="691" cy="154"/>
              </a:xfrm>
            </p:grpSpPr>
            <p:sp>
              <p:nvSpPr>
                <p:cNvPr id="48169" name="Rectangle 63"/>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8170" name="Line 64"/>
                <p:cNvSpPr>
                  <a:spLocks noChangeShapeType="1"/>
                </p:cNvSpPr>
                <p:nvPr/>
              </p:nvSpPr>
              <p:spPr bwMode="auto">
                <a:xfrm>
                  <a:off x="1337" y="1990"/>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71" name="Line 65"/>
                <p:cNvSpPr>
                  <a:spLocks noChangeShapeType="1"/>
                </p:cNvSpPr>
                <p:nvPr/>
              </p:nvSpPr>
              <p:spPr bwMode="auto">
                <a:xfrm>
                  <a:off x="1427" y="1992"/>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8168" name="Text Box 66"/>
              <p:cNvSpPr txBox="1">
                <a:spLocks noChangeArrowheads="1"/>
              </p:cNvSpPr>
              <p:nvPr/>
            </p:nvSpPr>
            <p:spPr bwMode="auto">
              <a:xfrm>
                <a:off x="1197" y="1665"/>
                <a:ext cx="1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dirty="0"/>
                  <a:t>IP </a:t>
                </a:r>
                <a:r>
                  <a:rPr lang="en-US" altLang="en-US" sz="1200" dirty="0" err="1"/>
                  <a:t>src</a:t>
                </a:r>
                <a:r>
                  <a:rPr lang="en-US" altLang="en-US" sz="1200" dirty="0"/>
                  <a:t>: 111.111.111.111</a:t>
                </a:r>
              </a:p>
              <a:p>
                <a:pPr>
                  <a:spcBef>
                    <a:spcPct val="0"/>
                  </a:spcBef>
                  <a:buFontTx/>
                  <a:buNone/>
                </a:pPr>
                <a:r>
                  <a:rPr lang="en-US" altLang="en-US" sz="1200" dirty="0"/>
                  <a:t>   IP </a:t>
                </a:r>
                <a:r>
                  <a:rPr lang="en-US" altLang="en-US" sz="1200" dirty="0" err="1"/>
                  <a:t>dest</a:t>
                </a:r>
                <a:r>
                  <a:rPr lang="en-US" altLang="en-US" sz="1200" dirty="0"/>
                  <a:t>: 222.222.222.222</a:t>
                </a:r>
              </a:p>
            </p:txBody>
          </p:sp>
        </p:grpSp>
        <p:grpSp>
          <p:nvGrpSpPr>
            <p:cNvPr id="48152" name="Group 72"/>
            <p:cNvGrpSpPr>
              <a:grpSpLocks/>
            </p:cNvGrpSpPr>
            <p:nvPr/>
          </p:nvGrpSpPr>
          <p:grpSpPr bwMode="auto">
            <a:xfrm>
              <a:off x="3018" y="1445"/>
              <a:ext cx="1511" cy="957"/>
              <a:chOff x="931" y="1414"/>
              <a:chExt cx="1511" cy="957"/>
            </a:xfrm>
          </p:grpSpPr>
          <p:sp>
            <p:nvSpPr>
              <p:cNvPr id="48153" name="Text Box 73"/>
              <p:cNvSpPr txBox="1">
                <a:spLocks noChangeArrowheads="1"/>
              </p:cNvSpPr>
              <p:nvPr/>
            </p:nvSpPr>
            <p:spPr bwMode="auto">
              <a:xfrm>
                <a:off x="931" y="1414"/>
                <a:ext cx="15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MAC src: </a:t>
                </a:r>
                <a:r>
                  <a:rPr lang="en-US" altLang="en-US" sz="1200">
                    <a:solidFill>
                      <a:srgbClr val="FF0000"/>
                    </a:solidFill>
                  </a:rPr>
                  <a:t>1A-23-F9-CD-06-9B</a:t>
                </a:r>
              </a:p>
              <a:p>
                <a:pPr>
                  <a:spcBef>
                    <a:spcPct val="0"/>
                  </a:spcBef>
                  <a:buFontTx/>
                  <a:buNone/>
                </a:pPr>
                <a:r>
                  <a:rPr lang="en-US" altLang="en-US" sz="1200"/>
                  <a:t>  MAC dest: </a:t>
                </a:r>
                <a:r>
                  <a:rPr lang="en-US" altLang="en-US" sz="1200">
                    <a:solidFill>
                      <a:srgbClr val="FF0000"/>
                    </a:solidFill>
                  </a:rPr>
                  <a:t>49-BD-D2-C7-56-2A</a:t>
                </a:r>
              </a:p>
              <a:p>
                <a:pPr>
                  <a:spcBef>
                    <a:spcPct val="0"/>
                  </a:spcBef>
                  <a:buFontTx/>
                  <a:buNone/>
                </a:pPr>
                <a:endParaRPr lang="en-US" altLang="en-US" sz="1200">
                  <a:solidFill>
                    <a:srgbClr val="FF0000"/>
                  </a:solidFill>
                </a:endParaRPr>
              </a:p>
            </p:txBody>
          </p:sp>
          <p:grpSp>
            <p:nvGrpSpPr>
              <p:cNvPr id="48154" name="Group 74"/>
              <p:cNvGrpSpPr>
                <a:grpSpLocks/>
              </p:cNvGrpSpPr>
              <p:nvPr/>
            </p:nvGrpSpPr>
            <p:grpSpPr bwMode="auto">
              <a:xfrm>
                <a:off x="981" y="2182"/>
                <a:ext cx="1049" cy="189"/>
                <a:chOff x="2829" y="2040"/>
                <a:chExt cx="1049" cy="189"/>
              </a:xfrm>
            </p:grpSpPr>
            <p:sp>
              <p:nvSpPr>
                <p:cNvPr id="48159" name="Rectangle 75"/>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8160" name="Rectangle 76"/>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8161" name="Line 77"/>
                <p:cNvSpPr>
                  <a:spLocks noChangeShapeType="1"/>
                </p:cNvSpPr>
                <p:nvPr/>
              </p:nvSpPr>
              <p:spPr bwMode="auto">
                <a:xfrm>
                  <a:off x="3180"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62" name="Line 78"/>
                <p:cNvSpPr>
                  <a:spLocks noChangeShapeType="1"/>
                </p:cNvSpPr>
                <p:nvPr/>
              </p:nvSpPr>
              <p:spPr bwMode="auto">
                <a:xfrm>
                  <a:off x="3276"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63" name="Line 79"/>
                <p:cNvSpPr>
                  <a:spLocks noChangeShapeType="1"/>
                </p:cNvSpPr>
                <p:nvPr/>
              </p:nvSpPr>
              <p:spPr bwMode="auto">
                <a:xfrm>
                  <a:off x="2910"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64" name="Line 80"/>
                <p:cNvSpPr>
                  <a:spLocks noChangeShapeType="1"/>
                </p:cNvSpPr>
                <p:nvPr/>
              </p:nvSpPr>
              <p:spPr bwMode="auto">
                <a:xfrm>
                  <a:off x="3006"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8155" name="Line 81"/>
              <p:cNvSpPr>
                <a:spLocks noChangeShapeType="1"/>
              </p:cNvSpPr>
              <p:nvPr/>
            </p:nvSpPr>
            <p:spPr bwMode="auto">
              <a:xfrm flipV="1">
                <a:off x="1018" y="1576"/>
                <a:ext cx="2" cy="70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8156" name="Line 82"/>
              <p:cNvSpPr>
                <a:spLocks noChangeShapeType="1"/>
              </p:cNvSpPr>
              <p:nvPr/>
            </p:nvSpPr>
            <p:spPr bwMode="auto">
              <a:xfrm flipV="1">
                <a:off x="1106" y="1680"/>
                <a:ext cx="0" cy="59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8157" name="Line 83"/>
              <p:cNvSpPr>
                <a:spLocks noChangeShapeType="1"/>
              </p:cNvSpPr>
              <p:nvPr/>
            </p:nvSpPr>
            <p:spPr bwMode="auto">
              <a:xfrm flipH="1" flipV="1">
                <a:off x="1284" y="1812"/>
                <a:ext cx="2" cy="47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48158" name="Line 84"/>
              <p:cNvSpPr>
                <a:spLocks noChangeShapeType="1"/>
              </p:cNvSpPr>
              <p:nvPr/>
            </p:nvSpPr>
            <p:spPr bwMode="auto">
              <a:xfrm>
                <a:off x="1376" y="1932"/>
                <a:ext cx="2" cy="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nvGrpSpPr>
          <p:cNvPr id="48135" name="Group 85"/>
          <p:cNvGrpSpPr>
            <a:grpSpLocks/>
          </p:cNvGrpSpPr>
          <p:nvPr/>
        </p:nvGrpSpPr>
        <p:grpSpPr bwMode="auto">
          <a:xfrm>
            <a:off x="3952875" y="2767013"/>
            <a:ext cx="895350" cy="2038350"/>
            <a:chOff x="2823" y="1545"/>
            <a:chExt cx="564" cy="1284"/>
          </a:xfrm>
        </p:grpSpPr>
        <p:sp>
          <p:nvSpPr>
            <p:cNvPr id="48144" name="Freeform 86"/>
            <p:cNvSpPr>
              <a:spLocks/>
            </p:cNvSpPr>
            <p:nvPr/>
          </p:nvSpPr>
          <p:spPr bwMode="auto">
            <a:xfrm>
              <a:off x="2823" y="2265"/>
              <a:ext cx="564" cy="56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4" h="564">
                  <a:moveTo>
                    <a:pt x="564" y="0"/>
                  </a:moveTo>
                  <a:lnTo>
                    <a:pt x="287" y="564"/>
                  </a:lnTo>
                  <a:lnTo>
                    <a:pt x="0" y="0"/>
                  </a:lnTo>
                  <a:lnTo>
                    <a:pt x="564" y="0"/>
                  </a:lnTo>
                  <a:close/>
                </a:path>
              </a:pathLst>
            </a:custGeom>
            <a:gradFill rotWithShape="1">
              <a:gsLst>
                <a:gs pos="0">
                  <a:schemeClr val="bg1"/>
                </a:gs>
                <a:gs pos="100000">
                  <a:srgbClr val="FF000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45" name="Rectangle 87"/>
            <p:cNvSpPr>
              <a:spLocks noChangeArrowheads="1"/>
            </p:cNvSpPr>
            <p:nvPr/>
          </p:nvSpPr>
          <p:spPr bwMode="auto">
            <a:xfrm>
              <a:off x="2872" y="1877"/>
              <a:ext cx="493" cy="47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8146" name="Text Box 88"/>
            <p:cNvSpPr txBox="1">
              <a:spLocks noChangeArrowheads="1"/>
            </p:cNvSpPr>
            <p:nvPr/>
          </p:nvSpPr>
          <p:spPr bwMode="auto">
            <a:xfrm>
              <a:off x="2941" y="1545"/>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48147" name="Line 89"/>
            <p:cNvSpPr>
              <a:spLocks noChangeShapeType="1"/>
            </p:cNvSpPr>
            <p:nvPr/>
          </p:nvSpPr>
          <p:spPr bwMode="auto">
            <a:xfrm>
              <a:off x="2868" y="2039"/>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8" name="Line 90"/>
            <p:cNvSpPr>
              <a:spLocks noChangeShapeType="1"/>
            </p:cNvSpPr>
            <p:nvPr/>
          </p:nvSpPr>
          <p:spPr bwMode="auto">
            <a:xfrm>
              <a:off x="2865" y="21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8136" name="Group 91"/>
          <p:cNvGrpSpPr>
            <a:grpSpLocks/>
          </p:cNvGrpSpPr>
          <p:nvPr/>
        </p:nvGrpSpPr>
        <p:grpSpPr bwMode="auto">
          <a:xfrm>
            <a:off x="8061325" y="2478088"/>
            <a:ext cx="928688" cy="1954212"/>
            <a:chOff x="250" y="1380"/>
            <a:chExt cx="585" cy="1231"/>
          </a:xfrm>
        </p:grpSpPr>
        <p:sp>
          <p:nvSpPr>
            <p:cNvPr id="48137" name="Freeform 92"/>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38" name="Rectangle 93"/>
            <p:cNvSpPr>
              <a:spLocks noChangeArrowheads="1"/>
            </p:cNvSpPr>
            <p:nvPr/>
          </p:nvSpPr>
          <p:spPr bwMode="auto">
            <a:xfrm>
              <a:off x="338" y="1399"/>
              <a:ext cx="493" cy="79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48139" name="Text Box 94"/>
            <p:cNvSpPr txBox="1">
              <a:spLocks noChangeArrowheads="1"/>
            </p:cNvSpPr>
            <p:nvPr/>
          </p:nvSpPr>
          <p:spPr bwMode="auto">
            <a:xfrm>
              <a:off x="413" y="1380"/>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48140" name="Line 95"/>
            <p:cNvSpPr>
              <a:spLocks noChangeShapeType="1"/>
            </p:cNvSpPr>
            <p:nvPr/>
          </p:nvSpPr>
          <p:spPr bwMode="auto">
            <a:xfrm>
              <a:off x="346" y="186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1" name="Line 96"/>
            <p:cNvSpPr>
              <a:spLocks noChangeShapeType="1"/>
            </p:cNvSpPr>
            <p:nvPr/>
          </p:nvSpPr>
          <p:spPr bwMode="auto">
            <a:xfrm>
              <a:off x="343" y="202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2" name="Line 97"/>
            <p:cNvSpPr>
              <a:spLocks noChangeShapeType="1"/>
            </p:cNvSpPr>
            <p:nvPr/>
          </p:nvSpPr>
          <p:spPr bwMode="auto">
            <a:xfrm>
              <a:off x="340" y="21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3" name="Line 98"/>
            <p:cNvSpPr>
              <a:spLocks noChangeShapeType="1"/>
            </p:cNvSpPr>
            <p:nvPr/>
          </p:nvSpPr>
          <p:spPr bwMode="auto">
            <a:xfrm>
              <a:off x="330" y="16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2166402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096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096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path" presetSubtype="0" accel="50000" decel="50000" fill="hold" nodeType="clickEffect">
                                  <p:stCondLst>
                                    <p:cond delay="0"/>
                                  </p:stCondLst>
                                  <p:childTnLst>
                                    <p:animMotion origin="layout" path="M 1.94444E-6 3.33333E-6 L 1.94444E-6 0.19838 L 0.11007 0.1199 L 0.11007 -0.03565 " pathEditMode="relative" rAng="0" ptsTypes="AAAA">
                                      <p:cBhvr>
                                        <p:cTn id="13" dur="2000" fill="hold"/>
                                        <p:tgtEl>
                                          <p:spTgt spid="720995"/>
                                        </p:tgtEl>
                                        <p:attrNameLst>
                                          <p:attrName>ppt_x</p:attrName>
                                          <p:attrName>ppt_y</p:attrName>
                                        </p:attrNameLst>
                                      </p:cBhvr>
                                      <p:rCtr x="5503" y="8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66" grpId="0"/>
      <p:bldP spid="72096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95"/>
          <p:cNvGrpSpPr>
            <a:grpSpLocks/>
          </p:cNvGrpSpPr>
          <p:nvPr/>
        </p:nvGrpSpPr>
        <p:grpSpPr bwMode="auto">
          <a:xfrm>
            <a:off x="6980238" y="5354638"/>
            <a:ext cx="711200" cy="600075"/>
            <a:chOff x="7179310" y="4033520"/>
            <a:chExt cx="1009650" cy="855028"/>
          </a:xfrm>
        </p:grpSpPr>
        <p:grpSp>
          <p:nvGrpSpPr>
            <p:cNvPr id="50271" name="Group 44"/>
            <p:cNvGrpSpPr>
              <a:grpSpLocks/>
            </p:cNvGrpSpPr>
            <p:nvPr/>
          </p:nvGrpSpPr>
          <p:grpSpPr bwMode="auto">
            <a:xfrm>
              <a:off x="7179310" y="4033520"/>
              <a:ext cx="1009650" cy="855028"/>
              <a:chOff x="-44" y="1473"/>
              <a:chExt cx="981" cy="1105"/>
            </a:xfrm>
          </p:grpSpPr>
          <p:pic>
            <p:nvPicPr>
              <p:cNvPr id="50273"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74"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56" name="Rectangle 43"/>
            <p:cNvSpPr>
              <a:spLocks noChangeArrowheads="1"/>
            </p:cNvSpPr>
            <p:nvPr/>
          </p:nvSpPr>
          <p:spPr bwMode="auto">
            <a:xfrm rot="16200000">
              <a:off x="7439378" y="4308711"/>
              <a:ext cx="126671" cy="196070"/>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50178" name="Group 96"/>
          <p:cNvGrpSpPr>
            <a:grpSpLocks/>
          </p:cNvGrpSpPr>
          <p:nvPr/>
        </p:nvGrpSpPr>
        <p:grpSpPr bwMode="auto">
          <a:xfrm>
            <a:off x="1046163" y="3962400"/>
            <a:ext cx="1027112" cy="762000"/>
            <a:chOff x="1046480" y="3962400"/>
            <a:chExt cx="1026163" cy="761428"/>
          </a:xfrm>
        </p:grpSpPr>
        <p:sp>
          <p:nvSpPr>
            <p:cNvPr id="151" name="Rectangle 48"/>
            <p:cNvSpPr>
              <a:spLocks noChangeArrowheads="1"/>
            </p:cNvSpPr>
            <p:nvPr/>
          </p:nvSpPr>
          <p:spPr bwMode="auto">
            <a:xfrm rot="16200000">
              <a:off x="1893411" y="4300306"/>
              <a:ext cx="111042" cy="24742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50268" name="Group 49"/>
            <p:cNvGrpSpPr>
              <a:grpSpLocks/>
            </p:cNvGrpSpPr>
            <p:nvPr/>
          </p:nvGrpSpPr>
          <p:grpSpPr bwMode="auto">
            <a:xfrm>
              <a:off x="1046480" y="3962400"/>
              <a:ext cx="936071" cy="761428"/>
              <a:chOff x="-44" y="1473"/>
              <a:chExt cx="981" cy="1105"/>
            </a:xfrm>
          </p:grpSpPr>
          <p:pic>
            <p:nvPicPr>
              <p:cNvPr id="50269"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70"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98" name="Text Box 4"/>
          <p:cNvSpPr txBox="1">
            <a:spLocks noChangeArrowheads="1"/>
          </p:cNvSpPr>
          <p:nvPr/>
        </p:nvSpPr>
        <p:spPr bwMode="auto">
          <a:xfrm>
            <a:off x="4224338" y="4381500"/>
            <a:ext cx="376237"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spcBef>
                <a:spcPct val="50000"/>
              </a:spcBef>
              <a:defRPr/>
            </a:pPr>
            <a:r>
              <a:rPr lang="en-US" dirty="0">
                <a:solidFill>
                  <a:srgbClr val="FF0000"/>
                </a:solidFill>
                <a:latin typeface="+mn-lt"/>
                <a:ea typeface="+mn-ea"/>
              </a:rPr>
              <a:t>R</a:t>
            </a:r>
            <a:endParaRPr lang="en-US" dirty="0">
              <a:latin typeface="+mn-lt"/>
              <a:ea typeface="+mn-ea"/>
            </a:endParaRPr>
          </a:p>
        </p:txBody>
      </p:sp>
      <p:sp>
        <p:nvSpPr>
          <p:cNvPr id="50180" name="Text Box 21"/>
          <p:cNvSpPr txBox="1">
            <a:spLocks noChangeArrowheads="1"/>
          </p:cNvSpPr>
          <p:nvPr/>
        </p:nvSpPr>
        <p:spPr bwMode="auto">
          <a:xfrm>
            <a:off x="3868738" y="537845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1A-23-F9-CD-06-9B</a:t>
            </a:r>
          </a:p>
        </p:txBody>
      </p:sp>
      <p:sp>
        <p:nvSpPr>
          <p:cNvPr id="50181" name="Text Box 22"/>
          <p:cNvSpPr txBox="1">
            <a:spLocks noChangeArrowheads="1"/>
          </p:cNvSpPr>
          <p:nvPr/>
        </p:nvSpPr>
        <p:spPr bwMode="auto">
          <a:xfrm>
            <a:off x="4016375" y="5205413"/>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222.222.222.220</a:t>
            </a:r>
          </a:p>
        </p:txBody>
      </p:sp>
      <p:grpSp>
        <p:nvGrpSpPr>
          <p:cNvPr id="50182" name="Group 23"/>
          <p:cNvGrpSpPr>
            <a:grpSpLocks/>
          </p:cNvGrpSpPr>
          <p:nvPr/>
        </p:nvGrpSpPr>
        <p:grpSpPr bwMode="auto">
          <a:xfrm>
            <a:off x="3044825" y="5794375"/>
            <a:ext cx="1541463" cy="449263"/>
            <a:chOff x="1934" y="2405"/>
            <a:chExt cx="971" cy="283"/>
          </a:xfrm>
        </p:grpSpPr>
        <p:sp>
          <p:nvSpPr>
            <p:cNvPr id="50265" name="Text Box 24"/>
            <p:cNvSpPr txBox="1">
              <a:spLocks noChangeArrowheads="1"/>
            </p:cNvSpPr>
            <p:nvPr/>
          </p:nvSpPr>
          <p:spPr bwMode="auto">
            <a:xfrm>
              <a:off x="1934" y="2405"/>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111.111.111.110</a:t>
              </a:r>
            </a:p>
          </p:txBody>
        </p:sp>
        <p:sp>
          <p:nvSpPr>
            <p:cNvPr id="50266" name="Text Box 25"/>
            <p:cNvSpPr txBox="1">
              <a:spLocks noChangeArrowheads="1"/>
            </p:cNvSpPr>
            <p:nvPr/>
          </p:nvSpPr>
          <p:spPr bwMode="auto">
            <a:xfrm>
              <a:off x="1938" y="2515"/>
              <a:ext cx="9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E6-E9-00-17-BB-4B</a:t>
              </a:r>
            </a:p>
          </p:txBody>
        </p:sp>
      </p:grpSp>
      <p:sp>
        <p:nvSpPr>
          <p:cNvPr id="50183" name="Text Box 26"/>
          <p:cNvSpPr txBox="1">
            <a:spLocks noChangeArrowheads="1"/>
          </p:cNvSpPr>
          <p:nvPr/>
        </p:nvSpPr>
        <p:spPr bwMode="auto">
          <a:xfrm>
            <a:off x="952500" y="6037263"/>
            <a:ext cx="162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CC-49-DE-D0-AB-7D</a:t>
            </a:r>
          </a:p>
        </p:txBody>
      </p:sp>
      <p:sp>
        <p:nvSpPr>
          <p:cNvPr id="50184" name="Text Box 27"/>
          <p:cNvSpPr txBox="1">
            <a:spLocks noChangeArrowheads="1"/>
          </p:cNvSpPr>
          <p:nvPr/>
        </p:nvSpPr>
        <p:spPr bwMode="auto">
          <a:xfrm>
            <a:off x="942975" y="5854700"/>
            <a:ext cx="132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111.111.111.112</a:t>
            </a:r>
          </a:p>
        </p:txBody>
      </p:sp>
      <p:sp>
        <p:nvSpPr>
          <p:cNvPr id="50185" name="Text Box 30"/>
          <p:cNvSpPr txBox="1">
            <a:spLocks noChangeArrowheads="1"/>
          </p:cNvSpPr>
          <p:nvPr/>
        </p:nvSpPr>
        <p:spPr bwMode="auto">
          <a:xfrm>
            <a:off x="709613" y="4741863"/>
            <a:ext cx="132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111.111.111.111</a:t>
            </a:r>
          </a:p>
        </p:txBody>
      </p:sp>
      <p:sp>
        <p:nvSpPr>
          <p:cNvPr id="50186" name="Text Box 33"/>
          <p:cNvSpPr txBox="1">
            <a:spLocks noChangeArrowheads="1"/>
          </p:cNvSpPr>
          <p:nvPr/>
        </p:nvSpPr>
        <p:spPr bwMode="auto">
          <a:xfrm>
            <a:off x="730250" y="4927600"/>
            <a:ext cx="1509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74-29-9C-E8-FF-55</a:t>
            </a:r>
          </a:p>
        </p:txBody>
      </p:sp>
      <p:sp>
        <p:nvSpPr>
          <p:cNvPr id="50187" name="Freeform 39"/>
          <p:cNvSpPr>
            <a:spLocks/>
          </p:cNvSpPr>
          <p:nvPr/>
        </p:nvSpPr>
        <p:spPr bwMode="auto">
          <a:xfrm>
            <a:off x="2365375" y="4437063"/>
            <a:ext cx="839788" cy="1069975"/>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8" name="Line 40"/>
          <p:cNvSpPr>
            <a:spLocks noChangeShapeType="1"/>
          </p:cNvSpPr>
          <p:nvPr/>
        </p:nvSpPr>
        <p:spPr bwMode="auto">
          <a:xfrm>
            <a:off x="2062163" y="4416425"/>
            <a:ext cx="43815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89" name="Line 41"/>
          <p:cNvSpPr>
            <a:spLocks noChangeShapeType="1"/>
          </p:cNvSpPr>
          <p:nvPr/>
        </p:nvSpPr>
        <p:spPr bwMode="auto">
          <a:xfrm flipV="1">
            <a:off x="2185988" y="5360988"/>
            <a:ext cx="231775" cy="255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0" name="Line 42"/>
          <p:cNvSpPr>
            <a:spLocks noChangeShapeType="1"/>
          </p:cNvSpPr>
          <p:nvPr/>
        </p:nvSpPr>
        <p:spPr bwMode="auto">
          <a:xfrm>
            <a:off x="3184525" y="4954588"/>
            <a:ext cx="5842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1" name="Line 44"/>
          <p:cNvSpPr>
            <a:spLocks noChangeShapeType="1"/>
          </p:cNvSpPr>
          <p:nvPr/>
        </p:nvSpPr>
        <p:spPr bwMode="auto">
          <a:xfrm flipV="1">
            <a:off x="2101850" y="5711825"/>
            <a:ext cx="0" cy="163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192" name="Line 45"/>
          <p:cNvSpPr>
            <a:spLocks noChangeShapeType="1"/>
          </p:cNvSpPr>
          <p:nvPr/>
        </p:nvSpPr>
        <p:spPr bwMode="auto">
          <a:xfrm flipH="1" flipV="1">
            <a:off x="1976438" y="4489450"/>
            <a:ext cx="0" cy="398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193" name="Line 46"/>
          <p:cNvSpPr>
            <a:spLocks noChangeShapeType="1"/>
          </p:cNvSpPr>
          <p:nvPr/>
        </p:nvSpPr>
        <p:spPr bwMode="auto">
          <a:xfrm>
            <a:off x="3854450" y="5021263"/>
            <a:ext cx="0" cy="7508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0194" name="Line 47"/>
          <p:cNvSpPr>
            <a:spLocks noChangeShapeType="1"/>
          </p:cNvSpPr>
          <p:nvPr/>
        </p:nvSpPr>
        <p:spPr bwMode="auto">
          <a:xfrm flipH="1" flipV="1">
            <a:off x="4935538" y="5011738"/>
            <a:ext cx="4762" cy="220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4" name="Text Box 58"/>
          <p:cNvSpPr txBox="1">
            <a:spLocks noChangeArrowheads="1"/>
          </p:cNvSpPr>
          <p:nvPr/>
        </p:nvSpPr>
        <p:spPr bwMode="auto">
          <a:xfrm>
            <a:off x="719138" y="4156075"/>
            <a:ext cx="3905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A</a:t>
            </a:r>
          </a:p>
        </p:txBody>
      </p:sp>
      <p:sp>
        <p:nvSpPr>
          <p:cNvPr id="50196" name="Line 60"/>
          <p:cNvSpPr>
            <a:spLocks noChangeShapeType="1"/>
          </p:cNvSpPr>
          <p:nvPr/>
        </p:nvSpPr>
        <p:spPr bwMode="auto">
          <a:xfrm>
            <a:off x="5045075" y="4921250"/>
            <a:ext cx="1198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50197" name="Group 63"/>
          <p:cNvGrpSpPr>
            <a:grpSpLocks/>
          </p:cNvGrpSpPr>
          <p:nvPr/>
        </p:nvGrpSpPr>
        <p:grpSpPr bwMode="auto">
          <a:xfrm>
            <a:off x="7372350" y="4845050"/>
            <a:ext cx="1558925" cy="460375"/>
            <a:chOff x="4351" y="2786"/>
            <a:chExt cx="982" cy="290"/>
          </a:xfrm>
        </p:grpSpPr>
        <p:sp>
          <p:nvSpPr>
            <p:cNvPr id="50263" name="Text Box 64"/>
            <p:cNvSpPr txBox="1">
              <a:spLocks noChangeArrowheads="1"/>
            </p:cNvSpPr>
            <p:nvPr/>
          </p:nvSpPr>
          <p:spPr bwMode="auto">
            <a:xfrm>
              <a:off x="4352" y="2786"/>
              <a:ext cx="8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222.222.222.222</a:t>
              </a:r>
            </a:p>
          </p:txBody>
        </p:sp>
        <p:sp>
          <p:nvSpPr>
            <p:cNvPr id="50264" name="Text Box 65"/>
            <p:cNvSpPr txBox="1">
              <a:spLocks noChangeArrowheads="1"/>
            </p:cNvSpPr>
            <p:nvPr/>
          </p:nvSpPr>
          <p:spPr bwMode="auto">
            <a:xfrm>
              <a:off x="4351" y="2904"/>
              <a:ext cx="98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49-BD-D2-C7-56-2A</a:t>
              </a:r>
            </a:p>
          </p:txBody>
        </p:sp>
      </p:grpSp>
      <p:sp>
        <p:nvSpPr>
          <p:cNvPr id="50198" name="Line 67"/>
          <p:cNvSpPr>
            <a:spLocks noChangeShapeType="1"/>
          </p:cNvSpPr>
          <p:nvPr/>
        </p:nvSpPr>
        <p:spPr bwMode="auto">
          <a:xfrm flipV="1">
            <a:off x="6943725" y="4416425"/>
            <a:ext cx="450850" cy="317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9" name="Line 68"/>
          <p:cNvSpPr>
            <a:spLocks noChangeShapeType="1"/>
          </p:cNvSpPr>
          <p:nvPr/>
        </p:nvSpPr>
        <p:spPr bwMode="auto">
          <a:xfrm flipH="1" flipV="1">
            <a:off x="7469188" y="4492625"/>
            <a:ext cx="11112"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200" name="Text Box 71"/>
          <p:cNvSpPr txBox="1">
            <a:spLocks noChangeArrowheads="1"/>
          </p:cNvSpPr>
          <p:nvPr/>
        </p:nvSpPr>
        <p:spPr bwMode="auto">
          <a:xfrm>
            <a:off x="7073900" y="5811838"/>
            <a:ext cx="132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222.222.222.221</a:t>
            </a:r>
          </a:p>
        </p:txBody>
      </p:sp>
      <p:sp>
        <p:nvSpPr>
          <p:cNvPr id="50201" name="Text Box 72"/>
          <p:cNvSpPr txBox="1">
            <a:spLocks noChangeArrowheads="1"/>
          </p:cNvSpPr>
          <p:nvPr/>
        </p:nvSpPr>
        <p:spPr bwMode="auto">
          <a:xfrm>
            <a:off x="7077075" y="5986463"/>
            <a:ext cx="1501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88-B2-2F-54-1A-0F</a:t>
            </a:r>
          </a:p>
        </p:txBody>
      </p:sp>
      <p:sp>
        <p:nvSpPr>
          <p:cNvPr id="50202" name="Line 73"/>
          <p:cNvSpPr>
            <a:spLocks noChangeShapeType="1"/>
          </p:cNvSpPr>
          <p:nvPr/>
        </p:nvSpPr>
        <p:spPr bwMode="auto">
          <a:xfrm flipH="1" flipV="1">
            <a:off x="6873875" y="5313363"/>
            <a:ext cx="2540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03" name="Line 74"/>
          <p:cNvSpPr>
            <a:spLocks noChangeShapeType="1"/>
          </p:cNvSpPr>
          <p:nvPr/>
        </p:nvSpPr>
        <p:spPr bwMode="auto">
          <a:xfrm flipH="1">
            <a:off x="7208838" y="5654675"/>
            <a:ext cx="4762" cy="2016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0204" name="Freeform 75"/>
          <p:cNvSpPr>
            <a:spLocks/>
          </p:cNvSpPr>
          <p:nvPr/>
        </p:nvSpPr>
        <p:spPr bwMode="auto">
          <a:xfrm>
            <a:off x="6203950" y="4440238"/>
            <a:ext cx="765175" cy="1081087"/>
          </a:xfrm>
          <a:custGeom>
            <a:avLst/>
            <a:gdLst>
              <a:gd name="T0" fmla="*/ 2147483646 w 1005"/>
              <a:gd name="T1" fmla="*/ 2147483646 h 996"/>
              <a:gd name="T2" fmla="*/ 2147483646 w 1005"/>
              <a:gd name="T3" fmla="*/ 2147483646 h 996"/>
              <a:gd name="T4" fmla="*/ 2147483646 w 1005"/>
              <a:gd name="T5" fmla="*/ 2147483646 h 996"/>
              <a:gd name="T6" fmla="*/ 2147483646 w 1005"/>
              <a:gd name="T7" fmla="*/ 2147483646 h 996"/>
              <a:gd name="T8" fmla="*/ 2147483646 w 1005"/>
              <a:gd name="T9" fmla="*/ 2147483646 h 996"/>
              <a:gd name="T10" fmla="*/ 2147483646 w 1005"/>
              <a:gd name="T11" fmla="*/ 2147483646 h 996"/>
              <a:gd name="T12" fmla="*/ 2147483646 w 1005"/>
              <a:gd name="T13" fmla="*/ 2147483646 h 996"/>
              <a:gd name="T14" fmla="*/ 2147483646 w 1005"/>
              <a:gd name="T15" fmla="*/ 2147483646 h 996"/>
              <a:gd name="T16" fmla="*/ 2147483646 w 1005"/>
              <a:gd name="T17" fmla="*/ 2147483646 h 996"/>
              <a:gd name="T18" fmla="*/ 2147483646 w 1005"/>
              <a:gd name="T19" fmla="*/ 2147483646 h 996"/>
              <a:gd name="T20" fmla="*/ 2147483646 w 1005"/>
              <a:gd name="T21" fmla="*/ 2147483646 h 996"/>
              <a:gd name="T22" fmla="*/ 2147483646 w 1005"/>
              <a:gd name="T23" fmla="*/ 2147483646 h 996"/>
              <a:gd name="T24" fmla="*/ 2147483646 w 1005"/>
              <a:gd name="T25" fmla="*/ 2147483646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rgbClr val="00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4" name="Text Box 76"/>
          <p:cNvSpPr txBox="1">
            <a:spLocks noChangeArrowheads="1"/>
          </p:cNvSpPr>
          <p:nvPr/>
        </p:nvSpPr>
        <p:spPr bwMode="auto">
          <a:xfrm>
            <a:off x="8307388" y="4073525"/>
            <a:ext cx="357187"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dirty="0">
                <a:solidFill>
                  <a:srgbClr val="FF0000"/>
                </a:solidFill>
                <a:latin typeface="+mj-lt"/>
                <a:ea typeface="+mn-ea"/>
              </a:rPr>
              <a:t>B</a:t>
            </a:r>
          </a:p>
        </p:txBody>
      </p:sp>
      <p:grpSp>
        <p:nvGrpSpPr>
          <p:cNvPr id="50206" name="Group 124"/>
          <p:cNvGrpSpPr>
            <a:grpSpLocks/>
          </p:cNvGrpSpPr>
          <p:nvPr/>
        </p:nvGrpSpPr>
        <p:grpSpPr bwMode="auto">
          <a:xfrm>
            <a:off x="7178675" y="4033838"/>
            <a:ext cx="1009650" cy="854075"/>
            <a:chOff x="7179310" y="4033520"/>
            <a:chExt cx="1009650" cy="855028"/>
          </a:xfrm>
        </p:grpSpPr>
        <p:grpSp>
          <p:nvGrpSpPr>
            <p:cNvPr id="50259" name="Group 44"/>
            <p:cNvGrpSpPr>
              <a:grpSpLocks/>
            </p:cNvGrpSpPr>
            <p:nvPr/>
          </p:nvGrpSpPr>
          <p:grpSpPr bwMode="auto">
            <a:xfrm>
              <a:off x="7179310" y="4033520"/>
              <a:ext cx="1009650" cy="855028"/>
              <a:chOff x="-44" y="1473"/>
              <a:chExt cx="981" cy="1105"/>
            </a:xfrm>
          </p:grpSpPr>
          <p:pic>
            <p:nvPicPr>
              <p:cNvPr id="50261" name="Picture 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2" name="Freeform 46"/>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4" name="Rectangle 43"/>
            <p:cNvSpPr>
              <a:spLocks noChangeArrowheads="1"/>
            </p:cNvSpPr>
            <p:nvPr/>
          </p:nvSpPr>
          <p:spPr bwMode="auto">
            <a:xfrm rot="16200000">
              <a:off x="7438796" y="4309366"/>
              <a:ext cx="127142"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50207" name="Group 125"/>
          <p:cNvGrpSpPr>
            <a:grpSpLocks/>
          </p:cNvGrpSpPr>
          <p:nvPr/>
        </p:nvGrpSpPr>
        <p:grpSpPr bwMode="auto">
          <a:xfrm>
            <a:off x="3757613" y="4714875"/>
            <a:ext cx="1292225" cy="425450"/>
            <a:chOff x="4011931" y="3379152"/>
            <a:chExt cx="1262062" cy="390207"/>
          </a:xfrm>
        </p:grpSpPr>
        <p:sp>
          <p:nvSpPr>
            <p:cNvPr id="132" name="Rectangle 43"/>
            <p:cNvSpPr>
              <a:spLocks noChangeArrowheads="1"/>
            </p:cNvSpPr>
            <p:nvPr/>
          </p:nvSpPr>
          <p:spPr bwMode="auto">
            <a:xfrm rot="16200000">
              <a:off x="5112252" y="3476577"/>
              <a:ext cx="128128" cy="19535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50249" name="Group 1185"/>
            <p:cNvGrpSpPr>
              <a:grpSpLocks/>
            </p:cNvGrpSpPr>
            <p:nvPr/>
          </p:nvGrpSpPr>
          <p:grpSpPr bwMode="auto">
            <a:xfrm>
              <a:off x="4197985" y="3379152"/>
              <a:ext cx="892175" cy="390207"/>
              <a:chOff x="4650" y="1129"/>
              <a:chExt cx="246" cy="95"/>
            </a:xfrm>
          </p:grpSpPr>
          <p:sp>
            <p:nvSpPr>
              <p:cNvPr id="5025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sp>
            <p:nvSpPr>
              <p:cNvPr id="5025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a:latin typeface="Times New Roman" charset="0"/>
                </a:endParaRPr>
              </a:p>
            </p:txBody>
          </p:sp>
          <p:sp>
            <p:nvSpPr>
              <p:cNvPr id="5025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latin typeface="Times New Roman" charset="0"/>
                </a:endParaRPr>
              </a:p>
            </p:txBody>
          </p:sp>
          <p:grpSp>
            <p:nvGrpSpPr>
              <p:cNvPr id="50254" name="Group 1189"/>
              <p:cNvGrpSpPr>
                <a:grpSpLocks/>
              </p:cNvGrpSpPr>
              <p:nvPr/>
            </p:nvGrpSpPr>
            <p:grpSpPr bwMode="auto">
              <a:xfrm>
                <a:off x="4699" y="1145"/>
                <a:ext cx="138" cy="29"/>
                <a:chOff x="2468" y="1332"/>
                <a:chExt cx="310" cy="60"/>
              </a:xfrm>
            </p:grpSpPr>
            <p:sp>
              <p:nvSpPr>
                <p:cNvPr id="50257"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58"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55" name="Line 119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6" name="Line 119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4" name="Rectangle 43"/>
            <p:cNvSpPr>
              <a:spLocks noChangeArrowheads="1"/>
            </p:cNvSpPr>
            <p:nvPr/>
          </p:nvSpPr>
          <p:spPr bwMode="auto">
            <a:xfrm rot="16200000">
              <a:off x="4046274" y="3486041"/>
              <a:ext cx="126671" cy="195356"/>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grpSp>
        <p:nvGrpSpPr>
          <p:cNvPr id="50208" name="Group 126"/>
          <p:cNvGrpSpPr>
            <a:grpSpLocks/>
          </p:cNvGrpSpPr>
          <p:nvPr/>
        </p:nvGrpSpPr>
        <p:grpSpPr bwMode="auto">
          <a:xfrm>
            <a:off x="1482725" y="5313363"/>
            <a:ext cx="701675" cy="517525"/>
            <a:chOff x="1046480" y="3962400"/>
            <a:chExt cx="1026163" cy="761428"/>
          </a:xfrm>
        </p:grpSpPr>
        <p:sp>
          <p:nvSpPr>
            <p:cNvPr id="128" name="Rectangle 48"/>
            <p:cNvSpPr>
              <a:spLocks noChangeArrowheads="1"/>
            </p:cNvSpPr>
            <p:nvPr/>
          </p:nvSpPr>
          <p:spPr bwMode="auto">
            <a:xfrm rot="16200000">
              <a:off x="1893548" y="4299487"/>
              <a:ext cx="109776" cy="248414"/>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extLst>
          </p:spPr>
          <p:txBody>
            <a:bodyPr wrap="none" anchor="ctr"/>
            <a:lstStyle/>
            <a:p>
              <a:pPr>
                <a:defRPr/>
              </a:pPr>
              <a:endParaRPr lang="en-US">
                <a:latin typeface="Comic Sans MS" pitchFamily="66" charset="0"/>
                <a:ea typeface="+mn-ea"/>
              </a:endParaRPr>
            </a:p>
          </p:txBody>
        </p:sp>
        <p:grpSp>
          <p:nvGrpSpPr>
            <p:cNvPr id="50245" name="Group 49"/>
            <p:cNvGrpSpPr>
              <a:grpSpLocks/>
            </p:cNvGrpSpPr>
            <p:nvPr/>
          </p:nvGrpSpPr>
          <p:grpSpPr bwMode="auto">
            <a:xfrm>
              <a:off x="1046480" y="3962400"/>
              <a:ext cx="936071" cy="761428"/>
              <a:chOff x="-44" y="1473"/>
              <a:chExt cx="981" cy="1105"/>
            </a:xfrm>
          </p:grpSpPr>
          <p:pic>
            <p:nvPicPr>
              <p:cNvPr id="50246" name="Picture 50"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47" name="Freeform 5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50209" name="Slide Number Placeholder 5"/>
          <p:cNvSpPr>
            <a:spLocks noGrp="1"/>
          </p:cNvSpPr>
          <p:nvPr>
            <p:ph type="sldNum" sz="quarter" idx="11"/>
          </p:nvPr>
        </p:nvSpPr>
        <p:spPr>
          <a:xfrm>
            <a:off x="8181975" y="6486525"/>
            <a:ext cx="6762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200"/>
              <a:t>5-</a:t>
            </a:r>
            <a:fld id="{F3714624-33AA-5E41-8615-7B323DDDCCBF}" type="slidenum">
              <a:rPr lang="en-US" altLang="en-US" sz="1200"/>
              <a:pPr algn="ctr">
                <a:spcBef>
                  <a:spcPct val="0"/>
                </a:spcBef>
                <a:buFontTx/>
                <a:buNone/>
              </a:pPr>
              <a:t>98</a:t>
            </a:fld>
            <a:endParaRPr lang="en-US" altLang="en-US" sz="1200"/>
          </a:p>
        </p:txBody>
      </p:sp>
      <p:sp>
        <p:nvSpPr>
          <p:cNvPr id="50212" name="Rectangle 2"/>
          <p:cNvSpPr>
            <a:spLocks noGrp="1" noChangeArrowheads="1"/>
          </p:cNvSpPr>
          <p:nvPr>
            <p:ph type="title"/>
          </p:nvPr>
        </p:nvSpPr>
        <p:spPr>
          <a:xfrm>
            <a:off x="533400" y="0"/>
            <a:ext cx="8001000" cy="1143000"/>
          </a:xfrm>
        </p:spPr>
        <p:txBody>
          <a:bodyPr/>
          <a:lstStyle/>
          <a:p>
            <a:pPr>
              <a:defRPr/>
            </a:pPr>
            <a:r>
              <a:rPr lang="en-US" sz="3600" dirty="0">
                <a:cs typeface="+mj-cs"/>
              </a:rPr>
              <a:t>Addressing: routing to another LAN</a:t>
            </a:r>
          </a:p>
        </p:txBody>
      </p:sp>
      <p:sp>
        <p:nvSpPr>
          <p:cNvPr id="50211" name="Rectangle 60"/>
          <p:cNvSpPr>
            <a:spLocks noChangeArrowheads="1"/>
          </p:cNvSpPr>
          <p:nvPr/>
        </p:nvSpPr>
        <p:spPr bwMode="auto">
          <a:xfrm>
            <a:off x="733425" y="1393825"/>
            <a:ext cx="7772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R forwards datagram with IP source A, destination B </a:t>
            </a:r>
          </a:p>
        </p:txBody>
      </p:sp>
      <p:sp>
        <p:nvSpPr>
          <p:cNvPr id="2" name="Rectangle 61"/>
          <p:cNvSpPr>
            <a:spLocks noChangeArrowheads="1"/>
          </p:cNvSpPr>
          <p:nvPr/>
        </p:nvSpPr>
        <p:spPr bwMode="auto">
          <a:xfrm>
            <a:off x="731838" y="1763713"/>
            <a:ext cx="7772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ct val="85000"/>
              </a:lnSpc>
              <a:buClr>
                <a:srgbClr val="000099"/>
              </a:buClr>
              <a:buSzPct val="65000"/>
              <a:buFont typeface="Wingdings" charset="2"/>
              <a:buChar char="v"/>
            </a:pPr>
            <a:r>
              <a:rPr lang="en-US" altLang="en-US" sz="2000">
                <a:solidFill>
                  <a:srgbClr val="000000"/>
                </a:solidFill>
                <a:latin typeface="Gill Sans MT" charset="0"/>
              </a:rPr>
              <a:t>R creates link-layer frame with B's MAC address as dest, frame contains A-to-B IP datagram</a:t>
            </a:r>
            <a:endParaRPr lang="en-US" altLang="en-US" sz="2800">
              <a:solidFill>
                <a:srgbClr val="000000"/>
              </a:solidFill>
              <a:latin typeface="Gill Sans MT" charset="0"/>
            </a:endParaRPr>
          </a:p>
        </p:txBody>
      </p:sp>
      <p:sp>
        <p:nvSpPr>
          <p:cNvPr id="723007" name="AutoShape 63"/>
          <p:cNvSpPr>
            <a:spLocks noChangeArrowheads="1"/>
          </p:cNvSpPr>
          <p:nvPr/>
        </p:nvSpPr>
        <p:spPr bwMode="auto">
          <a:xfrm>
            <a:off x="6719888" y="2897188"/>
            <a:ext cx="314325" cy="792162"/>
          </a:xfrm>
          <a:prstGeom prst="downArrow">
            <a:avLst>
              <a:gd name="adj1" fmla="val 50000"/>
              <a:gd name="adj2" fmla="val 63005"/>
            </a:avLst>
          </a:prstGeom>
          <a:gradFill rotWithShape="1">
            <a:gsLst>
              <a:gs pos="0">
                <a:schemeClr val="bg1"/>
              </a:gs>
              <a:gs pos="100000">
                <a:srgbClr val="FF0000"/>
              </a:gs>
            </a:gsLst>
            <a:lin ang="5400000" scaled="1"/>
          </a:gradFill>
          <a:ln w="9525">
            <a:solidFill>
              <a:schemeClr val="bg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grpSp>
        <p:nvGrpSpPr>
          <p:cNvPr id="50214" name="Group 64"/>
          <p:cNvGrpSpPr>
            <a:grpSpLocks/>
          </p:cNvGrpSpPr>
          <p:nvPr/>
        </p:nvGrpSpPr>
        <p:grpSpPr bwMode="auto">
          <a:xfrm>
            <a:off x="6226175" y="2454275"/>
            <a:ext cx="2011363" cy="760413"/>
            <a:chOff x="1197" y="1665"/>
            <a:chExt cx="1267" cy="479"/>
          </a:xfrm>
        </p:grpSpPr>
        <p:grpSp>
          <p:nvGrpSpPr>
            <p:cNvPr id="50239" name="Group 65"/>
            <p:cNvGrpSpPr>
              <a:grpSpLocks/>
            </p:cNvGrpSpPr>
            <p:nvPr/>
          </p:nvGrpSpPr>
          <p:grpSpPr bwMode="auto">
            <a:xfrm>
              <a:off x="1231" y="1990"/>
              <a:ext cx="691" cy="154"/>
              <a:chOff x="1231" y="1990"/>
              <a:chExt cx="691" cy="154"/>
            </a:xfrm>
          </p:grpSpPr>
          <p:sp>
            <p:nvSpPr>
              <p:cNvPr id="50241" name="Rectangle 66"/>
              <p:cNvSpPr>
                <a:spLocks noChangeArrowheads="1"/>
              </p:cNvSpPr>
              <p:nvPr/>
            </p:nvSpPr>
            <p:spPr bwMode="auto">
              <a:xfrm>
                <a:off x="1231" y="1991"/>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50242" name="Line 67"/>
              <p:cNvSpPr>
                <a:spLocks noChangeShapeType="1"/>
              </p:cNvSpPr>
              <p:nvPr/>
            </p:nvSpPr>
            <p:spPr bwMode="auto">
              <a:xfrm>
                <a:off x="1337" y="1990"/>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43" name="Line 68"/>
              <p:cNvSpPr>
                <a:spLocks noChangeShapeType="1"/>
              </p:cNvSpPr>
              <p:nvPr/>
            </p:nvSpPr>
            <p:spPr bwMode="auto">
              <a:xfrm>
                <a:off x="1427" y="1992"/>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0240" name="Text Box 69"/>
            <p:cNvSpPr txBox="1">
              <a:spLocks noChangeArrowheads="1"/>
            </p:cNvSpPr>
            <p:nvPr/>
          </p:nvSpPr>
          <p:spPr bwMode="auto">
            <a:xfrm>
              <a:off x="1197" y="1665"/>
              <a:ext cx="1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IP src: 111.111.111.111</a:t>
              </a:r>
            </a:p>
            <a:p>
              <a:pPr>
                <a:spcBef>
                  <a:spcPct val="0"/>
                </a:spcBef>
                <a:buFontTx/>
                <a:buNone/>
              </a:pPr>
              <a:r>
                <a:rPr lang="en-US" altLang="en-US" sz="1200"/>
                <a:t>   IP dest: 222.222.222.222</a:t>
              </a:r>
            </a:p>
          </p:txBody>
        </p:sp>
      </p:grpSp>
      <p:grpSp>
        <p:nvGrpSpPr>
          <p:cNvPr id="50215" name="Group 70"/>
          <p:cNvGrpSpPr>
            <a:grpSpLocks/>
          </p:cNvGrpSpPr>
          <p:nvPr/>
        </p:nvGrpSpPr>
        <p:grpSpPr bwMode="auto">
          <a:xfrm>
            <a:off x="6350000" y="2705100"/>
            <a:ext cx="146050" cy="385763"/>
            <a:chOff x="1272" y="1762"/>
            <a:chExt cx="92" cy="243"/>
          </a:xfrm>
        </p:grpSpPr>
        <p:sp>
          <p:nvSpPr>
            <p:cNvPr id="50237" name="Line 71"/>
            <p:cNvSpPr>
              <a:spLocks noChangeShapeType="1"/>
            </p:cNvSpPr>
            <p:nvPr/>
          </p:nvSpPr>
          <p:spPr bwMode="auto">
            <a:xfrm>
              <a:off x="1272" y="1762"/>
              <a:ext cx="0" cy="2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238" name="Line 72"/>
            <p:cNvSpPr>
              <a:spLocks noChangeShapeType="1"/>
            </p:cNvSpPr>
            <p:nvPr/>
          </p:nvSpPr>
          <p:spPr bwMode="auto">
            <a:xfrm>
              <a:off x="1364" y="1878"/>
              <a:ext cx="0"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723017" name="Group 73"/>
          <p:cNvGrpSpPr>
            <a:grpSpLocks/>
          </p:cNvGrpSpPr>
          <p:nvPr/>
        </p:nvGrpSpPr>
        <p:grpSpPr bwMode="auto">
          <a:xfrm>
            <a:off x="5800725" y="2046288"/>
            <a:ext cx="2398713" cy="1519237"/>
            <a:chOff x="931" y="1414"/>
            <a:chExt cx="1511" cy="957"/>
          </a:xfrm>
        </p:grpSpPr>
        <p:sp>
          <p:nvSpPr>
            <p:cNvPr id="50225" name="Text Box 74"/>
            <p:cNvSpPr txBox="1">
              <a:spLocks noChangeArrowheads="1"/>
            </p:cNvSpPr>
            <p:nvPr/>
          </p:nvSpPr>
          <p:spPr bwMode="auto">
            <a:xfrm>
              <a:off x="931" y="1414"/>
              <a:ext cx="15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t>MAC src: </a:t>
              </a:r>
              <a:r>
                <a:rPr lang="en-US" altLang="en-US" sz="1200">
                  <a:solidFill>
                    <a:srgbClr val="FF0000"/>
                  </a:solidFill>
                </a:rPr>
                <a:t>1A-23-F9-CD-06-9B</a:t>
              </a:r>
            </a:p>
            <a:p>
              <a:pPr>
                <a:spcBef>
                  <a:spcPct val="0"/>
                </a:spcBef>
                <a:buFontTx/>
                <a:buNone/>
              </a:pPr>
              <a:r>
                <a:rPr lang="en-US" altLang="en-US" sz="1200"/>
                <a:t>  MAC dest: </a:t>
              </a:r>
              <a:r>
                <a:rPr lang="en-US" altLang="en-US" sz="1200">
                  <a:solidFill>
                    <a:srgbClr val="FF0000"/>
                  </a:solidFill>
                </a:rPr>
                <a:t>49-BD-D2-C7-56-2A</a:t>
              </a:r>
            </a:p>
            <a:p>
              <a:pPr>
                <a:spcBef>
                  <a:spcPct val="0"/>
                </a:spcBef>
                <a:buFontTx/>
                <a:buNone/>
              </a:pPr>
              <a:endParaRPr lang="en-US" altLang="en-US" sz="1200">
                <a:solidFill>
                  <a:srgbClr val="FF0000"/>
                </a:solidFill>
              </a:endParaRPr>
            </a:p>
          </p:txBody>
        </p:sp>
        <p:grpSp>
          <p:nvGrpSpPr>
            <p:cNvPr id="50226" name="Group 75"/>
            <p:cNvGrpSpPr>
              <a:grpSpLocks/>
            </p:cNvGrpSpPr>
            <p:nvPr/>
          </p:nvGrpSpPr>
          <p:grpSpPr bwMode="auto">
            <a:xfrm>
              <a:off x="981" y="2182"/>
              <a:ext cx="1049" cy="189"/>
              <a:chOff x="2829" y="2040"/>
              <a:chExt cx="1049" cy="189"/>
            </a:xfrm>
          </p:grpSpPr>
          <p:sp>
            <p:nvSpPr>
              <p:cNvPr id="50231" name="Rectangle 76"/>
              <p:cNvSpPr>
                <a:spLocks noChangeArrowheads="1"/>
              </p:cNvSpPr>
              <p:nvPr/>
            </p:nvSpPr>
            <p:spPr bwMode="auto">
              <a:xfrm>
                <a:off x="2829" y="2042"/>
                <a:ext cx="1049" cy="185"/>
              </a:xfrm>
              <a:prstGeom prst="rect">
                <a:avLst/>
              </a:prstGeom>
              <a:solidFill>
                <a:srgbClr val="0000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50232" name="Rectangle 77"/>
              <p:cNvSpPr>
                <a:spLocks noChangeArrowheads="1"/>
              </p:cNvSpPr>
              <p:nvPr/>
            </p:nvSpPr>
            <p:spPr bwMode="auto">
              <a:xfrm>
                <a:off x="3078" y="2060"/>
                <a:ext cx="691" cy="15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50233" name="Line 78"/>
              <p:cNvSpPr>
                <a:spLocks noChangeShapeType="1"/>
              </p:cNvSpPr>
              <p:nvPr/>
            </p:nvSpPr>
            <p:spPr bwMode="auto">
              <a:xfrm>
                <a:off x="3180"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4" name="Line 79"/>
              <p:cNvSpPr>
                <a:spLocks noChangeShapeType="1"/>
              </p:cNvSpPr>
              <p:nvPr/>
            </p:nvSpPr>
            <p:spPr bwMode="auto">
              <a:xfrm>
                <a:off x="3276" y="2063"/>
                <a:ext cx="0" cy="15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5" name="Line 80"/>
              <p:cNvSpPr>
                <a:spLocks noChangeShapeType="1"/>
              </p:cNvSpPr>
              <p:nvPr/>
            </p:nvSpPr>
            <p:spPr bwMode="auto">
              <a:xfrm>
                <a:off x="2910"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36" name="Line 81"/>
              <p:cNvSpPr>
                <a:spLocks noChangeShapeType="1"/>
              </p:cNvSpPr>
              <p:nvPr/>
            </p:nvSpPr>
            <p:spPr bwMode="auto">
              <a:xfrm>
                <a:off x="3006" y="2040"/>
                <a:ext cx="0" cy="18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0227" name="Line 82"/>
            <p:cNvSpPr>
              <a:spLocks noChangeShapeType="1"/>
            </p:cNvSpPr>
            <p:nvPr/>
          </p:nvSpPr>
          <p:spPr bwMode="auto">
            <a:xfrm flipV="1">
              <a:off x="1018" y="1576"/>
              <a:ext cx="2" cy="70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0228" name="Line 83"/>
            <p:cNvSpPr>
              <a:spLocks noChangeShapeType="1"/>
            </p:cNvSpPr>
            <p:nvPr/>
          </p:nvSpPr>
          <p:spPr bwMode="auto">
            <a:xfrm flipV="1">
              <a:off x="1106" y="1680"/>
              <a:ext cx="0" cy="59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0229" name="Line 84"/>
            <p:cNvSpPr>
              <a:spLocks noChangeShapeType="1"/>
            </p:cNvSpPr>
            <p:nvPr/>
          </p:nvSpPr>
          <p:spPr bwMode="auto">
            <a:xfrm flipH="1" flipV="1">
              <a:off x="1276" y="1812"/>
              <a:ext cx="2" cy="47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0230" name="Line 85"/>
            <p:cNvSpPr>
              <a:spLocks noChangeShapeType="1"/>
            </p:cNvSpPr>
            <p:nvPr/>
          </p:nvSpPr>
          <p:spPr bwMode="auto">
            <a:xfrm>
              <a:off x="1368" y="1924"/>
              <a:ext cx="2" cy="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50217" name="Group 92"/>
          <p:cNvGrpSpPr>
            <a:grpSpLocks/>
          </p:cNvGrpSpPr>
          <p:nvPr/>
        </p:nvGrpSpPr>
        <p:grpSpPr bwMode="auto">
          <a:xfrm>
            <a:off x="8061325" y="2478088"/>
            <a:ext cx="928688" cy="1954212"/>
            <a:chOff x="250" y="1380"/>
            <a:chExt cx="585" cy="1231"/>
          </a:xfrm>
        </p:grpSpPr>
        <p:sp>
          <p:nvSpPr>
            <p:cNvPr id="50218" name="Freeform 93"/>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chemeClr val="bg1"/>
                </a:gs>
                <a:gs pos="100000">
                  <a:srgbClr val="FF0000"/>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219" name="Rectangle 94"/>
            <p:cNvSpPr>
              <a:spLocks noChangeArrowheads="1"/>
            </p:cNvSpPr>
            <p:nvPr/>
          </p:nvSpPr>
          <p:spPr bwMode="auto">
            <a:xfrm>
              <a:off x="338" y="1399"/>
              <a:ext cx="493" cy="79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a:solidFill>
                  <a:srgbClr val="000000"/>
                </a:solidFill>
                <a:latin typeface="Times" charset="0"/>
              </a:endParaRPr>
            </a:p>
          </p:txBody>
        </p:sp>
        <p:sp>
          <p:nvSpPr>
            <p:cNvPr id="50220" name="Text Box 95"/>
            <p:cNvSpPr txBox="1">
              <a:spLocks noChangeArrowheads="1"/>
            </p:cNvSpPr>
            <p:nvPr/>
          </p:nvSpPr>
          <p:spPr bwMode="auto">
            <a:xfrm>
              <a:off x="413" y="1380"/>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4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600"/>
            </a:p>
            <a:p>
              <a:pPr algn="ctr">
                <a:spcBef>
                  <a:spcPct val="0"/>
                </a:spcBef>
                <a:buFontTx/>
                <a:buNone/>
              </a:pPr>
              <a:endParaRPr lang="en-US" altLang="en-US" sz="1600"/>
            </a:p>
            <a:p>
              <a:pPr algn="ctr">
                <a:spcBef>
                  <a:spcPct val="0"/>
                </a:spcBef>
                <a:buFontTx/>
                <a:buNone/>
              </a:pPr>
              <a:r>
                <a:rPr lang="en-US" altLang="en-US" sz="1600"/>
                <a:t>IP</a:t>
              </a:r>
            </a:p>
            <a:p>
              <a:pPr algn="ctr">
                <a:spcBef>
                  <a:spcPct val="0"/>
                </a:spcBef>
                <a:buFontTx/>
                <a:buNone/>
              </a:pPr>
              <a:r>
                <a:rPr lang="en-US" altLang="en-US" sz="1600"/>
                <a:t>Eth</a:t>
              </a:r>
            </a:p>
            <a:p>
              <a:pPr algn="ctr">
                <a:spcBef>
                  <a:spcPct val="0"/>
                </a:spcBef>
                <a:buFontTx/>
                <a:buNone/>
              </a:pPr>
              <a:r>
                <a:rPr lang="en-US" altLang="en-US" sz="1600"/>
                <a:t>Phy</a:t>
              </a:r>
            </a:p>
          </p:txBody>
        </p:sp>
        <p:sp>
          <p:nvSpPr>
            <p:cNvPr id="50221" name="Line 96"/>
            <p:cNvSpPr>
              <a:spLocks noChangeShapeType="1"/>
            </p:cNvSpPr>
            <p:nvPr/>
          </p:nvSpPr>
          <p:spPr bwMode="auto">
            <a:xfrm>
              <a:off x="346" y="186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22" name="Line 97"/>
            <p:cNvSpPr>
              <a:spLocks noChangeShapeType="1"/>
            </p:cNvSpPr>
            <p:nvPr/>
          </p:nvSpPr>
          <p:spPr bwMode="auto">
            <a:xfrm>
              <a:off x="343" y="2027"/>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23" name="Line 98"/>
            <p:cNvSpPr>
              <a:spLocks noChangeShapeType="1"/>
            </p:cNvSpPr>
            <p:nvPr/>
          </p:nvSpPr>
          <p:spPr bwMode="auto">
            <a:xfrm>
              <a:off x="340" y="21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224" name="Line 99"/>
            <p:cNvSpPr>
              <a:spLocks noChangeShapeType="1"/>
            </p:cNvSpPr>
            <p:nvPr/>
          </p:nvSpPr>
          <p:spPr bwMode="auto">
            <a:xfrm>
              <a:off x="330" y="16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2189928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723017"/>
                                        </p:tgtEl>
                                      </p:cBhvr>
                                    </p:animEffect>
                                    <p:set>
                                      <p:cBhvr>
                                        <p:cTn id="7" dur="1" fill="hold">
                                          <p:stCondLst>
                                            <p:cond delay="499"/>
                                          </p:stCondLst>
                                        </p:cTn>
                                        <p:tgtEl>
                                          <p:spTgt spid="72301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23007"/>
                                        </p:tgtEl>
                                      </p:cBhvr>
                                    </p:animEffect>
                                    <p:set>
                                      <p:cBhvr>
                                        <p:cTn id="10" dur="1" fill="hold">
                                          <p:stCondLst>
                                            <p:cond delay="499"/>
                                          </p:stCondLst>
                                        </p:cTn>
                                        <p:tgtEl>
                                          <p:spTgt spid="7230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00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6B2A-7C12-7A44-8A93-01FF9F5019A4}"/>
              </a:ext>
            </a:extLst>
          </p:cNvPr>
          <p:cNvSpPr>
            <a:spLocks noGrp="1"/>
          </p:cNvSpPr>
          <p:nvPr>
            <p:ph type="title"/>
          </p:nvPr>
        </p:nvSpPr>
        <p:spPr>
          <a:xfrm>
            <a:off x="244642" y="116306"/>
            <a:ext cx="8530918" cy="612648"/>
          </a:xfrm>
        </p:spPr>
        <p:txBody>
          <a:bodyPr/>
          <a:lstStyle/>
          <a:p>
            <a:r>
              <a:rPr lang="en-US" dirty="0"/>
              <a:t>Local/Adjacent and Remote devices</a:t>
            </a:r>
          </a:p>
        </p:txBody>
      </p:sp>
      <p:sp>
        <p:nvSpPr>
          <p:cNvPr id="4" name="Footer Placeholder 3">
            <a:extLst>
              <a:ext uri="{FF2B5EF4-FFF2-40B4-BE49-F238E27FC236}">
                <a16:creationId xmlns:a16="http://schemas.microsoft.com/office/drawing/2014/main" id="{2D0D21D4-315E-B642-951F-C68EEEEF0B0D}"/>
              </a:ext>
            </a:extLst>
          </p:cNvPr>
          <p:cNvSpPr>
            <a:spLocks noGrp="1"/>
          </p:cNvSpPr>
          <p:nvPr>
            <p:ph type="ftr" sz="quarter" idx="11"/>
          </p:nvPr>
        </p:nvSpPr>
        <p:spPr/>
        <p:txBody>
          <a:bodyPr/>
          <a:lstStyle/>
          <a:p>
            <a:pPr>
              <a:defRPr/>
            </a:pPr>
            <a:r>
              <a:rPr lang="en-US"/>
              <a:t>Data Link Layer</a:t>
            </a:r>
            <a:endParaRPr lang="en-US" dirty="0"/>
          </a:p>
        </p:txBody>
      </p:sp>
      <p:sp>
        <p:nvSpPr>
          <p:cNvPr id="5" name="Slide Number Placeholder 4">
            <a:extLst>
              <a:ext uri="{FF2B5EF4-FFF2-40B4-BE49-F238E27FC236}">
                <a16:creationId xmlns:a16="http://schemas.microsoft.com/office/drawing/2014/main" id="{258B9017-901B-FE44-90A4-0CBB5AA2BD88}"/>
              </a:ext>
            </a:extLst>
          </p:cNvPr>
          <p:cNvSpPr>
            <a:spLocks noGrp="1"/>
          </p:cNvSpPr>
          <p:nvPr>
            <p:ph type="sldNum" sz="quarter" idx="12"/>
          </p:nvPr>
        </p:nvSpPr>
        <p:spPr/>
        <p:txBody>
          <a:bodyPr/>
          <a:lstStyle/>
          <a:p>
            <a:pPr>
              <a:defRPr/>
            </a:pPr>
            <a:r>
              <a:rPr lang="en-US"/>
              <a:t>5-</a:t>
            </a:r>
            <a:fld id="{D0626857-DD43-9D46-91D4-DEBFBA1258D1}" type="slidenum">
              <a:rPr lang="en-US" smtClean="0"/>
              <a:pPr>
                <a:defRPr/>
              </a:pPr>
              <a:t>99</a:t>
            </a:fld>
            <a:endParaRPr lang="en-US" dirty="0"/>
          </a:p>
        </p:txBody>
      </p:sp>
      <p:grpSp>
        <p:nvGrpSpPr>
          <p:cNvPr id="6" name="Group 5">
            <a:extLst>
              <a:ext uri="{FF2B5EF4-FFF2-40B4-BE49-F238E27FC236}">
                <a16:creationId xmlns:a16="http://schemas.microsoft.com/office/drawing/2014/main" id="{231BC589-4030-1342-98BA-D6B7B00251F1}"/>
              </a:ext>
            </a:extLst>
          </p:cNvPr>
          <p:cNvGrpSpPr/>
          <p:nvPr/>
        </p:nvGrpSpPr>
        <p:grpSpPr>
          <a:xfrm>
            <a:off x="475488" y="2143704"/>
            <a:ext cx="3871048" cy="3445226"/>
            <a:chOff x="1572154" y="2651368"/>
            <a:chExt cx="4645176" cy="3281649"/>
          </a:xfrm>
        </p:grpSpPr>
        <p:sp>
          <p:nvSpPr>
            <p:cNvPr id="7" name="Text Box 29">
              <a:extLst>
                <a:ext uri="{FF2B5EF4-FFF2-40B4-BE49-F238E27FC236}">
                  <a16:creationId xmlns:a16="http://schemas.microsoft.com/office/drawing/2014/main" id="{F2E7DB2C-3CF2-304A-B1B3-C2E978165488}"/>
                </a:ext>
              </a:extLst>
            </p:cNvPr>
            <p:cNvSpPr txBox="1">
              <a:spLocks noChangeArrowheads="1"/>
            </p:cNvSpPr>
            <p:nvPr/>
          </p:nvSpPr>
          <p:spPr bwMode="auto">
            <a:xfrm>
              <a:off x="1572154" y="4574647"/>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71-65-f7-2b-08-53</a:t>
              </a:r>
            </a:p>
          </p:txBody>
        </p:sp>
        <p:grpSp>
          <p:nvGrpSpPr>
            <p:cNvPr id="8" name="Group 7">
              <a:extLst>
                <a:ext uri="{FF2B5EF4-FFF2-40B4-BE49-F238E27FC236}">
                  <a16:creationId xmlns:a16="http://schemas.microsoft.com/office/drawing/2014/main" id="{72EB62D2-940F-8547-8B89-D0BE9C10FB14}"/>
                </a:ext>
              </a:extLst>
            </p:cNvPr>
            <p:cNvGrpSpPr/>
            <p:nvPr/>
          </p:nvGrpSpPr>
          <p:grpSpPr>
            <a:xfrm>
              <a:off x="1769005" y="2651368"/>
              <a:ext cx="4448325" cy="3281649"/>
              <a:chOff x="363538" y="2973101"/>
              <a:chExt cx="4448325" cy="3281649"/>
            </a:xfrm>
          </p:grpSpPr>
          <p:sp>
            <p:nvSpPr>
              <p:cNvPr id="9" name="Freeform 10">
                <a:extLst>
                  <a:ext uri="{FF2B5EF4-FFF2-40B4-BE49-F238E27FC236}">
                    <a16:creationId xmlns:a16="http://schemas.microsoft.com/office/drawing/2014/main" id="{C59204C6-9B19-A447-8EC9-B2796A805D2D}"/>
                  </a:ext>
                </a:extLst>
              </p:cNvPr>
              <p:cNvSpPr>
                <a:spLocks/>
              </p:cNvSpPr>
              <p:nvPr/>
            </p:nvSpPr>
            <p:spPr bwMode="auto">
              <a:xfrm>
                <a:off x="1800225" y="3944938"/>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Line 18">
                <a:extLst>
                  <a:ext uri="{FF2B5EF4-FFF2-40B4-BE49-F238E27FC236}">
                    <a16:creationId xmlns:a16="http://schemas.microsoft.com/office/drawing/2014/main" id="{A358B270-DA87-4843-BF20-031818700E91}"/>
                  </a:ext>
                </a:extLst>
              </p:cNvPr>
              <p:cNvSpPr>
                <a:spLocks noChangeShapeType="1"/>
              </p:cNvSpPr>
              <p:nvPr/>
            </p:nvSpPr>
            <p:spPr bwMode="auto">
              <a:xfrm>
                <a:off x="1357313" y="4449763"/>
                <a:ext cx="4762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1" name="Line 19">
                <a:extLst>
                  <a:ext uri="{FF2B5EF4-FFF2-40B4-BE49-F238E27FC236}">
                    <a16:creationId xmlns:a16="http://schemas.microsoft.com/office/drawing/2014/main" id="{1FB38CA2-9683-FE4D-B779-7431AB0DCDCE}"/>
                  </a:ext>
                </a:extLst>
              </p:cNvPr>
              <p:cNvSpPr>
                <a:spLocks noChangeShapeType="1"/>
              </p:cNvSpPr>
              <p:nvPr/>
            </p:nvSpPr>
            <p:spPr bwMode="auto">
              <a:xfrm>
                <a:off x="2587625" y="3606800"/>
                <a:ext cx="0" cy="4889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2" name="Line 20">
                <a:extLst>
                  <a:ext uri="{FF2B5EF4-FFF2-40B4-BE49-F238E27FC236}">
                    <a16:creationId xmlns:a16="http://schemas.microsoft.com/office/drawing/2014/main" id="{31AD46CE-F35F-BD4C-873C-88AC8D56B8C5}"/>
                  </a:ext>
                </a:extLst>
              </p:cNvPr>
              <p:cNvSpPr>
                <a:spLocks noChangeShapeType="1"/>
              </p:cNvSpPr>
              <p:nvPr/>
            </p:nvSpPr>
            <p:spPr bwMode="auto">
              <a:xfrm flipH="1">
                <a:off x="3176588" y="4575175"/>
                <a:ext cx="4476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3" name="Line 21">
                <a:extLst>
                  <a:ext uri="{FF2B5EF4-FFF2-40B4-BE49-F238E27FC236}">
                    <a16:creationId xmlns:a16="http://schemas.microsoft.com/office/drawing/2014/main" id="{BB0980FA-87CB-8341-B0B2-8105DEF1CFDA}"/>
                  </a:ext>
                </a:extLst>
              </p:cNvPr>
              <p:cNvSpPr>
                <a:spLocks noChangeShapeType="1"/>
              </p:cNvSpPr>
              <p:nvPr/>
            </p:nvSpPr>
            <p:spPr bwMode="auto">
              <a:xfrm flipV="1">
                <a:off x="2562225" y="5322888"/>
                <a:ext cx="0" cy="327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4" name="Text Box 22">
                <a:extLst>
                  <a:ext uri="{FF2B5EF4-FFF2-40B4-BE49-F238E27FC236}">
                    <a16:creationId xmlns:a16="http://schemas.microsoft.com/office/drawing/2014/main" id="{18E68048-CB9A-4C47-8C71-0B9556A30B6A}"/>
                  </a:ext>
                </a:extLst>
              </p:cNvPr>
              <p:cNvSpPr txBox="1">
                <a:spLocks noChangeArrowheads="1"/>
              </p:cNvSpPr>
              <p:nvPr/>
            </p:nvSpPr>
            <p:spPr bwMode="auto">
              <a:xfrm>
                <a:off x="2806700" y="3386138"/>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1a-2f-bb-76-09-ad</a:t>
                </a:r>
              </a:p>
            </p:txBody>
          </p:sp>
          <p:sp>
            <p:nvSpPr>
              <p:cNvPr id="15" name="Line 23">
                <a:extLst>
                  <a:ext uri="{FF2B5EF4-FFF2-40B4-BE49-F238E27FC236}">
                    <a16:creationId xmlns:a16="http://schemas.microsoft.com/office/drawing/2014/main" id="{A5A51FAA-C33D-FE4E-960B-3BB8BFF0C740}"/>
                  </a:ext>
                </a:extLst>
              </p:cNvPr>
              <p:cNvSpPr>
                <a:spLocks noChangeShapeType="1"/>
              </p:cNvSpPr>
              <p:nvPr/>
            </p:nvSpPr>
            <p:spPr bwMode="auto">
              <a:xfrm flipH="1" flipV="1">
                <a:off x="2678113" y="3538538"/>
                <a:ext cx="2047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6" name="Line 24">
                <a:extLst>
                  <a:ext uri="{FF2B5EF4-FFF2-40B4-BE49-F238E27FC236}">
                    <a16:creationId xmlns:a16="http://schemas.microsoft.com/office/drawing/2014/main" id="{BDE52361-0BE7-A143-994C-3131A8D8B64B}"/>
                  </a:ext>
                </a:extLst>
              </p:cNvPr>
              <p:cNvSpPr>
                <a:spLocks noChangeShapeType="1"/>
              </p:cNvSpPr>
              <p:nvPr/>
            </p:nvSpPr>
            <p:spPr bwMode="auto">
              <a:xfrm flipV="1">
                <a:off x="3633788" y="4651375"/>
                <a:ext cx="0" cy="373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7" name="Text Box 25">
                <a:extLst>
                  <a:ext uri="{FF2B5EF4-FFF2-40B4-BE49-F238E27FC236}">
                    <a16:creationId xmlns:a16="http://schemas.microsoft.com/office/drawing/2014/main" id="{552FFAA0-AA14-8D46-A382-866472BB68D1}"/>
                  </a:ext>
                </a:extLst>
              </p:cNvPr>
              <p:cNvSpPr txBox="1">
                <a:spLocks noChangeArrowheads="1"/>
              </p:cNvSpPr>
              <p:nvPr/>
            </p:nvSpPr>
            <p:spPr bwMode="auto">
              <a:xfrm>
                <a:off x="3187700" y="4953000"/>
                <a:ext cx="1624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58-23-d7-fa-20-b0</a:t>
                </a:r>
              </a:p>
            </p:txBody>
          </p:sp>
          <p:sp>
            <p:nvSpPr>
              <p:cNvPr id="18" name="Line 26">
                <a:extLst>
                  <a:ext uri="{FF2B5EF4-FFF2-40B4-BE49-F238E27FC236}">
                    <a16:creationId xmlns:a16="http://schemas.microsoft.com/office/drawing/2014/main" id="{199CE58C-F04A-D04C-8EC4-CEB90A79C068}"/>
                  </a:ext>
                </a:extLst>
              </p:cNvPr>
              <p:cNvSpPr>
                <a:spLocks noChangeShapeType="1"/>
              </p:cNvSpPr>
              <p:nvPr/>
            </p:nvSpPr>
            <p:spPr bwMode="auto">
              <a:xfrm flipH="1">
                <a:off x="2632075" y="5735638"/>
                <a:ext cx="2460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19" name="Text Box 27">
                <a:extLst>
                  <a:ext uri="{FF2B5EF4-FFF2-40B4-BE49-F238E27FC236}">
                    <a16:creationId xmlns:a16="http://schemas.microsoft.com/office/drawing/2014/main" id="{F317F376-178D-0645-8574-08DE91BE001E}"/>
                  </a:ext>
                </a:extLst>
              </p:cNvPr>
              <p:cNvSpPr txBox="1">
                <a:spLocks noChangeArrowheads="1"/>
              </p:cNvSpPr>
              <p:nvPr/>
            </p:nvSpPr>
            <p:spPr bwMode="auto">
              <a:xfrm>
                <a:off x="2816225" y="5578475"/>
                <a:ext cx="1909874"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0c-c4-11-6f-e3-98</a:t>
                </a:r>
              </a:p>
            </p:txBody>
          </p:sp>
          <p:sp>
            <p:nvSpPr>
              <p:cNvPr id="20" name="Line 28">
                <a:extLst>
                  <a:ext uri="{FF2B5EF4-FFF2-40B4-BE49-F238E27FC236}">
                    <a16:creationId xmlns:a16="http://schemas.microsoft.com/office/drawing/2014/main" id="{FF3D944F-9CD4-844D-A766-617A91156A16}"/>
                  </a:ext>
                </a:extLst>
              </p:cNvPr>
              <p:cNvSpPr>
                <a:spLocks noChangeShapeType="1"/>
              </p:cNvSpPr>
              <p:nvPr/>
            </p:nvSpPr>
            <p:spPr bwMode="auto">
              <a:xfrm flipV="1">
                <a:off x="1320800" y="4552950"/>
                <a:ext cx="0" cy="3317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1" name="Text Box 30">
                <a:extLst>
                  <a:ext uri="{FF2B5EF4-FFF2-40B4-BE49-F238E27FC236}">
                    <a16:creationId xmlns:a16="http://schemas.microsoft.com/office/drawing/2014/main" id="{5D2E88E9-D60B-3848-9673-A6636EBF5593}"/>
                  </a:ext>
                </a:extLst>
              </p:cNvPr>
              <p:cNvSpPr txBox="1">
                <a:spLocks noChangeArrowheads="1"/>
              </p:cNvSpPr>
              <p:nvPr/>
            </p:nvSpPr>
            <p:spPr bwMode="auto">
              <a:xfrm>
                <a:off x="2012950" y="4430713"/>
                <a:ext cx="81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a:latin typeface="Arial" charset="0"/>
                    <a:cs typeface="+mn-cs"/>
                  </a:rPr>
                  <a:t>   LAN</a:t>
                </a:r>
              </a:p>
            </p:txBody>
          </p:sp>
          <p:sp>
            <p:nvSpPr>
              <p:cNvPr id="22" name="Text Box 31">
                <a:extLst>
                  <a:ext uri="{FF2B5EF4-FFF2-40B4-BE49-F238E27FC236}">
                    <a16:creationId xmlns:a16="http://schemas.microsoft.com/office/drawing/2014/main" id="{CB18CDC2-EB95-EC42-A88D-58D212AEBCA9}"/>
                  </a:ext>
                </a:extLst>
              </p:cNvPr>
              <p:cNvSpPr txBox="1">
                <a:spLocks noChangeArrowheads="1"/>
              </p:cNvSpPr>
              <p:nvPr/>
            </p:nvSpPr>
            <p:spPr bwMode="auto">
              <a:xfrm>
                <a:off x="363538" y="3665538"/>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.23</a:t>
                </a:r>
              </a:p>
            </p:txBody>
          </p:sp>
          <p:sp>
            <p:nvSpPr>
              <p:cNvPr id="23" name="Line 32">
                <a:extLst>
                  <a:ext uri="{FF2B5EF4-FFF2-40B4-BE49-F238E27FC236}">
                    <a16:creationId xmlns:a16="http://schemas.microsoft.com/office/drawing/2014/main" id="{FA67A591-C75E-9041-BEF7-B8E9168317B0}"/>
                  </a:ext>
                </a:extLst>
              </p:cNvPr>
              <p:cNvSpPr>
                <a:spLocks noChangeShapeType="1"/>
              </p:cNvSpPr>
              <p:nvPr/>
            </p:nvSpPr>
            <p:spPr bwMode="auto">
              <a:xfrm>
                <a:off x="1009650" y="3921125"/>
                <a:ext cx="0" cy="2460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4" name="Text Box 33">
                <a:extLst>
                  <a:ext uri="{FF2B5EF4-FFF2-40B4-BE49-F238E27FC236}">
                    <a16:creationId xmlns:a16="http://schemas.microsoft.com/office/drawing/2014/main" id="{5BCF3346-0429-A845-A117-B0637604155E}"/>
                  </a:ext>
                </a:extLst>
              </p:cNvPr>
              <p:cNvSpPr txBox="1">
                <a:spLocks noChangeArrowheads="1"/>
              </p:cNvSpPr>
              <p:nvPr/>
            </p:nvSpPr>
            <p:spPr bwMode="auto">
              <a:xfrm>
                <a:off x="902198" y="2973101"/>
                <a:ext cx="1217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.78</a:t>
                </a:r>
              </a:p>
            </p:txBody>
          </p:sp>
          <p:sp>
            <p:nvSpPr>
              <p:cNvPr id="25" name="Line 34">
                <a:extLst>
                  <a:ext uri="{FF2B5EF4-FFF2-40B4-BE49-F238E27FC236}">
                    <a16:creationId xmlns:a16="http://schemas.microsoft.com/office/drawing/2014/main" id="{31EE2991-C075-B249-AF3B-E82AA24D26F8}"/>
                  </a:ext>
                </a:extLst>
              </p:cNvPr>
              <p:cNvSpPr>
                <a:spLocks noChangeShapeType="1"/>
              </p:cNvSpPr>
              <p:nvPr/>
            </p:nvSpPr>
            <p:spPr bwMode="auto">
              <a:xfrm>
                <a:off x="2084905" y="3218522"/>
                <a:ext cx="202067" cy="7697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6" name="Line 35">
                <a:extLst>
                  <a:ext uri="{FF2B5EF4-FFF2-40B4-BE49-F238E27FC236}">
                    <a16:creationId xmlns:a16="http://schemas.microsoft.com/office/drawing/2014/main" id="{53F1759B-93A1-8943-B924-9DE03ACE9D0D}"/>
                  </a:ext>
                </a:extLst>
              </p:cNvPr>
              <p:cNvSpPr>
                <a:spLocks noChangeShapeType="1"/>
              </p:cNvSpPr>
              <p:nvPr/>
            </p:nvSpPr>
            <p:spPr bwMode="auto">
              <a:xfrm>
                <a:off x="3875428" y="4223500"/>
                <a:ext cx="79034" cy="14371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7" name="Text Box 36">
                <a:extLst>
                  <a:ext uri="{FF2B5EF4-FFF2-40B4-BE49-F238E27FC236}">
                    <a16:creationId xmlns:a16="http://schemas.microsoft.com/office/drawing/2014/main" id="{DD3A16F7-8F09-BB45-8797-7BEBE4FC9EAB}"/>
                  </a:ext>
                </a:extLst>
              </p:cNvPr>
              <p:cNvSpPr txBox="1">
                <a:spLocks noChangeArrowheads="1"/>
              </p:cNvSpPr>
              <p:nvPr/>
            </p:nvSpPr>
            <p:spPr bwMode="auto">
              <a:xfrm>
                <a:off x="3257082" y="3974886"/>
                <a:ext cx="1473839"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137.196.7</a:t>
                </a:r>
                <a:r>
                  <a:rPr lang="en-US" sz="1400" i="0" dirty="0">
                    <a:latin typeface="Arial" charset="0"/>
                  </a:rPr>
                  <a:t>.14</a:t>
                </a:r>
              </a:p>
            </p:txBody>
          </p:sp>
          <p:sp>
            <p:nvSpPr>
              <p:cNvPr id="28" name="Line 38">
                <a:extLst>
                  <a:ext uri="{FF2B5EF4-FFF2-40B4-BE49-F238E27FC236}">
                    <a16:creationId xmlns:a16="http://schemas.microsoft.com/office/drawing/2014/main" id="{76D6CBF3-DB1B-4743-A09E-D9B2E5808119}"/>
                  </a:ext>
                </a:extLst>
              </p:cNvPr>
              <p:cNvSpPr>
                <a:spLocks noChangeShapeType="1"/>
              </p:cNvSpPr>
              <p:nvPr/>
            </p:nvSpPr>
            <p:spPr bwMode="auto">
              <a:xfrm>
                <a:off x="2136775" y="6002338"/>
                <a:ext cx="23177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dirty="0">
                  <a:cs typeface="+mn-cs"/>
                </a:endParaRPr>
              </a:p>
            </p:txBody>
          </p:sp>
          <p:sp>
            <p:nvSpPr>
              <p:cNvPr id="29" name="Text Box 39">
                <a:extLst>
                  <a:ext uri="{FF2B5EF4-FFF2-40B4-BE49-F238E27FC236}">
                    <a16:creationId xmlns:a16="http://schemas.microsoft.com/office/drawing/2014/main" id="{DB5760A3-824E-BA4A-B376-210509717A31}"/>
                  </a:ext>
                </a:extLst>
              </p:cNvPr>
              <p:cNvSpPr txBox="1">
                <a:spLocks noChangeArrowheads="1"/>
              </p:cNvSpPr>
              <p:nvPr/>
            </p:nvSpPr>
            <p:spPr bwMode="auto">
              <a:xfrm>
                <a:off x="649483" y="5865771"/>
                <a:ext cx="1755617" cy="293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cs typeface="+mn-cs"/>
                  </a:rPr>
                  <a:t>137.196.7</a:t>
                </a:r>
                <a:r>
                  <a:rPr lang="en-US" sz="1400" i="0" dirty="0">
                    <a:latin typeface="Arial" charset="0"/>
                    <a:cs typeface="+mn-cs"/>
                  </a:rPr>
                  <a:t>.88</a:t>
                </a:r>
              </a:p>
            </p:txBody>
          </p:sp>
          <p:sp>
            <p:nvSpPr>
              <p:cNvPr id="30" name="Rectangle 43">
                <a:extLst>
                  <a:ext uri="{FF2B5EF4-FFF2-40B4-BE49-F238E27FC236}">
                    <a16:creationId xmlns:a16="http://schemas.microsoft.com/office/drawing/2014/main" id="{A37D1790-8C9C-484C-B5F8-75CFEF200A55}"/>
                  </a:ext>
                </a:extLst>
              </p:cNvPr>
              <p:cNvSpPr>
                <a:spLocks noChangeArrowheads="1"/>
              </p:cNvSpPr>
              <p:nvPr/>
            </p:nvSpPr>
            <p:spPr bwMode="auto">
              <a:xfrm rot="-5400000">
                <a:off x="3659982" y="4482306"/>
                <a:ext cx="127000" cy="1952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1" name="Group 44">
                <a:extLst>
                  <a:ext uri="{FF2B5EF4-FFF2-40B4-BE49-F238E27FC236}">
                    <a16:creationId xmlns:a16="http://schemas.microsoft.com/office/drawing/2014/main" id="{97081D90-5F2B-B243-B1BD-7BD1F249D686}"/>
                  </a:ext>
                </a:extLst>
              </p:cNvPr>
              <p:cNvGrpSpPr>
                <a:grpSpLocks/>
              </p:cNvGrpSpPr>
              <p:nvPr/>
            </p:nvGrpSpPr>
            <p:grpSpPr bwMode="auto">
              <a:xfrm>
                <a:off x="3562350" y="4357688"/>
                <a:ext cx="598488" cy="520700"/>
                <a:chOff x="-44" y="1473"/>
                <a:chExt cx="981" cy="1105"/>
              </a:xfrm>
            </p:grpSpPr>
            <p:pic>
              <p:nvPicPr>
                <p:cNvPr id="46" name="Picture 45" descr="desktop_computer_stylized_medium">
                  <a:extLst>
                    <a:ext uri="{FF2B5EF4-FFF2-40B4-BE49-F238E27FC236}">
                      <a16:creationId xmlns:a16="http://schemas.microsoft.com/office/drawing/2014/main" id="{0F78CB61-5D69-6C46-8F64-7FB0F01AE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Freeform 46">
                  <a:extLst>
                    <a:ext uri="{FF2B5EF4-FFF2-40B4-BE49-F238E27FC236}">
                      <a16:creationId xmlns:a16="http://schemas.microsoft.com/office/drawing/2014/main" id="{5C4069C8-C624-E74D-9EF6-99A64A205C3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nvGrpSpPr>
              <p:cNvPr id="32" name="Group 47">
                <a:extLst>
                  <a:ext uri="{FF2B5EF4-FFF2-40B4-BE49-F238E27FC236}">
                    <a16:creationId xmlns:a16="http://schemas.microsoft.com/office/drawing/2014/main" id="{86A69CDE-6B75-3A48-96F7-DD2E2C50343A}"/>
                  </a:ext>
                </a:extLst>
              </p:cNvPr>
              <p:cNvGrpSpPr>
                <a:grpSpLocks/>
              </p:cNvGrpSpPr>
              <p:nvPr/>
            </p:nvGrpSpPr>
            <p:grpSpPr bwMode="auto">
              <a:xfrm>
                <a:off x="657225" y="4160838"/>
                <a:ext cx="709613" cy="520700"/>
                <a:chOff x="267" y="2244"/>
                <a:chExt cx="581" cy="415"/>
              </a:xfrm>
            </p:grpSpPr>
            <p:sp>
              <p:nvSpPr>
                <p:cNvPr id="42" name="Rectangle 48">
                  <a:extLst>
                    <a:ext uri="{FF2B5EF4-FFF2-40B4-BE49-F238E27FC236}">
                      <a16:creationId xmlns:a16="http://schemas.microsoft.com/office/drawing/2014/main" id="{D1786FB5-064F-5F43-AA6F-845729F5D5A2}"/>
                    </a:ext>
                  </a:extLst>
                </p:cNvPr>
                <p:cNvSpPr>
                  <a:spLocks noChangeArrowheads="1"/>
                </p:cNvSpPr>
                <p:nvPr/>
              </p:nvSpPr>
              <p:spPr bwMode="auto">
                <a:xfrm rot="-5400000">
                  <a:off x="717" y="2400"/>
                  <a:ext cx="101"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43" name="Group 49">
                  <a:extLst>
                    <a:ext uri="{FF2B5EF4-FFF2-40B4-BE49-F238E27FC236}">
                      <a16:creationId xmlns:a16="http://schemas.microsoft.com/office/drawing/2014/main" id="{656C37C3-82C1-724A-A448-C44FB9A41D30}"/>
                    </a:ext>
                  </a:extLst>
                </p:cNvPr>
                <p:cNvGrpSpPr>
                  <a:grpSpLocks/>
                </p:cNvGrpSpPr>
                <p:nvPr/>
              </p:nvGrpSpPr>
              <p:grpSpPr bwMode="auto">
                <a:xfrm>
                  <a:off x="267" y="2244"/>
                  <a:ext cx="512" cy="415"/>
                  <a:chOff x="-44" y="1473"/>
                  <a:chExt cx="981" cy="1105"/>
                </a:xfrm>
              </p:grpSpPr>
              <p:pic>
                <p:nvPicPr>
                  <p:cNvPr id="44" name="Picture 50" descr="desktop_computer_stylized_medium">
                    <a:extLst>
                      <a:ext uri="{FF2B5EF4-FFF2-40B4-BE49-F238E27FC236}">
                        <a16:creationId xmlns:a16="http://schemas.microsoft.com/office/drawing/2014/main" id="{8A268560-E264-E04F-A2AB-2704991A6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Freeform 51">
                    <a:extLst>
                      <a:ext uri="{FF2B5EF4-FFF2-40B4-BE49-F238E27FC236}">
                        <a16:creationId xmlns:a16="http://schemas.microsoft.com/office/drawing/2014/main" id="{22134382-90C7-6146-B0DB-A04DB8F0F80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nvGrpSpPr>
              <p:cNvPr id="33" name="Group 52">
                <a:extLst>
                  <a:ext uri="{FF2B5EF4-FFF2-40B4-BE49-F238E27FC236}">
                    <a16:creationId xmlns:a16="http://schemas.microsoft.com/office/drawing/2014/main" id="{8E942DC7-1284-C146-BEFF-38255C5AD05B}"/>
                  </a:ext>
                </a:extLst>
              </p:cNvPr>
              <p:cNvGrpSpPr>
                <a:grpSpLocks/>
              </p:cNvGrpSpPr>
              <p:nvPr/>
            </p:nvGrpSpPr>
            <p:grpSpPr bwMode="auto">
              <a:xfrm>
                <a:off x="2157413" y="3048000"/>
                <a:ext cx="631825" cy="554038"/>
                <a:chOff x="1745" y="1276"/>
                <a:chExt cx="512" cy="489"/>
              </a:xfrm>
            </p:grpSpPr>
            <p:sp>
              <p:nvSpPr>
                <p:cNvPr id="38" name="Rectangle 53">
                  <a:extLst>
                    <a:ext uri="{FF2B5EF4-FFF2-40B4-BE49-F238E27FC236}">
                      <a16:creationId xmlns:a16="http://schemas.microsoft.com/office/drawing/2014/main" id="{A6A9189D-2285-1C48-AA3E-1063B850005A}"/>
                    </a:ext>
                  </a:extLst>
                </p:cNvPr>
                <p:cNvSpPr>
                  <a:spLocks noChangeArrowheads="1"/>
                </p:cNvSpPr>
                <p:nvPr/>
              </p:nvSpPr>
              <p:spPr bwMode="auto">
                <a:xfrm>
                  <a:off x="2040" y="1604"/>
                  <a:ext cx="100" cy="161"/>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9" name="Group 54">
                  <a:extLst>
                    <a:ext uri="{FF2B5EF4-FFF2-40B4-BE49-F238E27FC236}">
                      <a16:creationId xmlns:a16="http://schemas.microsoft.com/office/drawing/2014/main" id="{807BC566-B290-AC42-9214-AE624E203A9D}"/>
                    </a:ext>
                  </a:extLst>
                </p:cNvPr>
                <p:cNvGrpSpPr>
                  <a:grpSpLocks/>
                </p:cNvGrpSpPr>
                <p:nvPr/>
              </p:nvGrpSpPr>
              <p:grpSpPr bwMode="auto">
                <a:xfrm>
                  <a:off x="1745" y="1276"/>
                  <a:ext cx="512" cy="415"/>
                  <a:chOff x="-44" y="1473"/>
                  <a:chExt cx="981" cy="1105"/>
                </a:xfrm>
              </p:grpSpPr>
              <p:pic>
                <p:nvPicPr>
                  <p:cNvPr id="40" name="Picture 55" descr="desktop_computer_stylized_medium">
                    <a:extLst>
                      <a:ext uri="{FF2B5EF4-FFF2-40B4-BE49-F238E27FC236}">
                        <a16:creationId xmlns:a16="http://schemas.microsoft.com/office/drawing/2014/main" id="{F93B2E14-58C7-AA49-98F5-39FB14BE7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Freeform 56">
                    <a:extLst>
                      <a:ext uri="{FF2B5EF4-FFF2-40B4-BE49-F238E27FC236}">
                        <a16:creationId xmlns:a16="http://schemas.microsoft.com/office/drawing/2014/main" id="{F58C92FC-12C5-0149-A217-A8A9ABA6011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sp>
            <p:nvSpPr>
              <p:cNvPr id="34" name="Rectangle 58">
                <a:extLst>
                  <a:ext uri="{FF2B5EF4-FFF2-40B4-BE49-F238E27FC236}">
                    <a16:creationId xmlns:a16="http://schemas.microsoft.com/office/drawing/2014/main" id="{F5C96FAA-F18C-F04A-B677-8DF212B47094}"/>
                  </a:ext>
                </a:extLst>
              </p:cNvPr>
              <p:cNvSpPr>
                <a:spLocks noChangeArrowheads="1"/>
              </p:cNvSpPr>
              <p:nvPr/>
            </p:nvSpPr>
            <p:spPr bwMode="auto">
              <a:xfrm>
                <a:off x="2501900" y="5645150"/>
                <a:ext cx="123825" cy="1825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omic Sans MS" pitchFamily="66" charset="0"/>
                  <a:ea typeface="+mn-ea"/>
                  <a:cs typeface="+mn-cs"/>
                </a:endParaRPr>
              </a:p>
            </p:txBody>
          </p:sp>
          <p:grpSp>
            <p:nvGrpSpPr>
              <p:cNvPr id="35" name="Group 59">
                <a:extLst>
                  <a:ext uri="{FF2B5EF4-FFF2-40B4-BE49-F238E27FC236}">
                    <a16:creationId xmlns:a16="http://schemas.microsoft.com/office/drawing/2014/main" id="{9159FB10-BFC6-444D-A747-C90689DE822E}"/>
                  </a:ext>
                </a:extLst>
              </p:cNvPr>
              <p:cNvGrpSpPr>
                <a:grpSpLocks/>
              </p:cNvGrpSpPr>
              <p:nvPr/>
            </p:nvGrpSpPr>
            <p:grpSpPr bwMode="auto">
              <a:xfrm>
                <a:off x="2166938" y="5784850"/>
                <a:ext cx="584200" cy="469900"/>
                <a:chOff x="-44" y="1473"/>
                <a:chExt cx="981" cy="1105"/>
              </a:xfrm>
            </p:grpSpPr>
            <p:pic>
              <p:nvPicPr>
                <p:cNvPr id="36" name="Picture 60" descr="desktop_computer_stylized_medium">
                  <a:extLst>
                    <a:ext uri="{FF2B5EF4-FFF2-40B4-BE49-F238E27FC236}">
                      <a16:creationId xmlns:a16="http://schemas.microsoft.com/office/drawing/2014/main" id="{DE1FD510-18F5-DA40-9C68-A55C03D64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Freeform 61">
                  <a:extLst>
                    <a:ext uri="{FF2B5EF4-FFF2-40B4-BE49-F238E27FC236}">
                      <a16:creationId xmlns:a16="http://schemas.microsoft.com/office/drawing/2014/main" id="{983ACB1D-B2B4-3344-9BCB-B059751905C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pSp>
        </p:grpSp>
      </p:grpSp>
      <p:pic>
        <p:nvPicPr>
          <p:cNvPr id="48" name="Picture 40" descr="underline_base">
            <a:extLst>
              <a:ext uri="{FF2B5EF4-FFF2-40B4-BE49-F238E27FC236}">
                <a16:creationId xmlns:a16="http://schemas.microsoft.com/office/drawing/2014/main" id="{19784F9C-66B9-134A-98F9-2C98F0DAC21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69" y="712614"/>
            <a:ext cx="8334516" cy="8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8019DAE8-AA87-8A44-A203-059D63F506AF}"/>
              </a:ext>
            </a:extLst>
          </p:cNvPr>
          <p:cNvSpPr txBox="1"/>
          <p:nvPr/>
        </p:nvSpPr>
        <p:spPr>
          <a:xfrm>
            <a:off x="280096" y="830660"/>
            <a:ext cx="8334516" cy="707886"/>
          </a:xfrm>
          <a:prstGeom prst="rect">
            <a:avLst/>
          </a:prstGeom>
          <a:noFill/>
        </p:spPr>
        <p:txBody>
          <a:bodyPr wrap="square" rtlCol="0">
            <a:spAutoFit/>
          </a:bodyPr>
          <a:lstStyle/>
          <a:p>
            <a:r>
              <a:rPr lang="en-US" sz="2000" dirty="0">
                <a:latin typeface="+mn-lt"/>
              </a:rPr>
              <a:t>All devices are on same “</a:t>
            </a:r>
            <a:r>
              <a:rPr lang="en-US" sz="2000" dirty="0">
                <a:solidFill>
                  <a:srgbClr val="C00000"/>
                </a:solidFill>
                <a:latin typeface="+mn-lt"/>
              </a:rPr>
              <a:t>network</a:t>
            </a:r>
            <a:r>
              <a:rPr lang="en-US" sz="2000" dirty="0">
                <a:latin typeface="+mn-lt"/>
              </a:rPr>
              <a:t>” (137.196.7) can </a:t>
            </a:r>
            <a:r>
              <a:rPr lang="en-US" sz="2000" dirty="0">
                <a:solidFill>
                  <a:srgbClr val="C00000"/>
                </a:solidFill>
                <a:latin typeface="+mn-lt"/>
              </a:rPr>
              <a:t>find</a:t>
            </a:r>
            <a:r>
              <a:rPr lang="en-US" sz="2000" dirty="0">
                <a:latin typeface="+mn-lt"/>
              </a:rPr>
              <a:t> and </a:t>
            </a:r>
            <a:r>
              <a:rPr lang="en-US" sz="2000" dirty="0">
                <a:solidFill>
                  <a:srgbClr val="C00000"/>
                </a:solidFill>
                <a:latin typeface="+mn-lt"/>
              </a:rPr>
              <a:t>reach</a:t>
            </a:r>
            <a:r>
              <a:rPr lang="en-US" sz="2000" dirty="0">
                <a:latin typeface="+mn-lt"/>
              </a:rPr>
              <a:t> each other via </a:t>
            </a:r>
            <a:r>
              <a:rPr lang="en-US" sz="2000" dirty="0">
                <a:solidFill>
                  <a:srgbClr val="C00000"/>
                </a:solidFill>
                <a:latin typeface="+mn-lt"/>
              </a:rPr>
              <a:t>MAC address</a:t>
            </a:r>
          </a:p>
        </p:txBody>
      </p:sp>
      <p:grpSp>
        <p:nvGrpSpPr>
          <p:cNvPr id="91" name="Group 90">
            <a:extLst>
              <a:ext uri="{FF2B5EF4-FFF2-40B4-BE49-F238E27FC236}">
                <a16:creationId xmlns:a16="http://schemas.microsoft.com/office/drawing/2014/main" id="{DA8372F3-51F4-C945-90A2-068738B5F910}"/>
              </a:ext>
            </a:extLst>
          </p:cNvPr>
          <p:cNvGrpSpPr/>
          <p:nvPr/>
        </p:nvGrpSpPr>
        <p:grpSpPr>
          <a:xfrm>
            <a:off x="566928" y="2743200"/>
            <a:ext cx="3773424" cy="847344"/>
            <a:chOff x="566928" y="2743200"/>
            <a:chExt cx="3773424" cy="847344"/>
          </a:xfrm>
        </p:grpSpPr>
        <p:sp>
          <p:nvSpPr>
            <p:cNvPr id="89" name="Rectangle 88">
              <a:extLst>
                <a:ext uri="{FF2B5EF4-FFF2-40B4-BE49-F238E27FC236}">
                  <a16:creationId xmlns:a16="http://schemas.microsoft.com/office/drawing/2014/main" id="{A3364E70-B784-E044-945D-D11419AB1FDF}"/>
                </a:ext>
              </a:extLst>
            </p:cNvPr>
            <p:cNvSpPr/>
            <p:nvPr/>
          </p:nvSpPr>
          <p:spPr bwMode="auto">
            <a:xfrm>
              <a:off x="566928" y="2743200"/>
              <a:ext cx="1261872" cy="493776"/>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C5EE924A-BD3A-B947-850A-59A7869442CB}"/>
                </a:ext>
              </a:extLst>
            </p:cNvPr>
            <p:cNvSpPr/>
            <p:nvPr/>
          </p:nvSpPr>
          <p:spPr bwMode="auto">
            <a:xfrm>
              <a:off x="3078480" y="3096768"/>
              <a:ext cx="1261872" cy="493776"/>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D6AC04EB-B0DF-4848-9EAA-3827B3F09503}"/>
              </a:ext>
            </a:extLst>
          </p:cNvPr>
          <p:cNvGrpSpPr/>
          <p:nvPr/>
        </p:nvGrpSpPr>
        <p:grpSpPr>
          <a:xfrm>
            <a:off x="859536" y="4724400"/>
            <a:ext cx="5529072" cy="871728"/>
            <a:chOff x="859536" y="4724400"/>
            <a:chExt cx="5529072" cy="871728"/>
          </a:xfrm>
        </p:grpSpPr>
        <p:sp>
          <p:nvSpPr>
            <p:cNvPr id="92" name="Rectangle 91">
              <a:extLst>
                <a:ext uri="{FF2B5EF4-FFF2-40B4-BE49-F238E27FC236}">
                  <a16:creationId xmlns:a16="http://schemas.microsoft.com/office/drawing/2014/main" id="{592DC482-63DA-7A49-8065-1EABAABB0FA5}"/>
                </a:ext>
              </a:extLst>
            </p:cNvPr>
            <p:cNvSpPr/>
            <p:nvPr/>
          </p:nvSpPr>
          <p:spPr bwMode="auto">
            <a:xfrm>
              <a:off x="859536" y="5102352"/>
              <a:ext cx="1261872" cy="493776"/>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D2097CC-77D4-5F4B-BF37-3C207035E3B1}"/>
                </a:ext>
              </a:extLst>
            </p:cNvPr>
            <p:cNvSpPr/>
            <p:nvPr/>
          </p:nvSpPr>
          <p:spPr bwMode="auto">
            <a:xfrm>
              <a:off x="5126736" y="4724400"/>
              <a:ext cx="1261872" cy="493776"/>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4" name="Rectangle 93">
            <a:extLst>
              <a:ext uri="{FF2B5EF4-FFF2-40B4-BE49-F238E27FC236}">
                <a16:creationId xmlns:a16="http://schemas.microsoft.com/office/drawing/2014/main" id="{A7D5FA90-6119-514A-8CE3-9431C5E4965B}"/>
              </a:ext>
            </a:extLst>
          </p:cNvPr>
          <p:cNvSpPr/>
          <p:nvPr/>
        </p:nvSpPr>
        <p:spPr bwMode="auto">
          <a:xfrm>
            <a:off x="4809744" y="2121408"/>
            <a:ext cx="1152144" cy="658368"/>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4" name="Straight Arrow Connector 103">
            <a:extLst>
              <a:ext uri="{FF2B5EF4-FFF2-40B4-BE49-F238E27FC236}">
                <a16:creationId xmlns:a16="http://schemas.microsoft.com/office/drawing/2014/main" id="{775E04C2-708B-7146-BEBF-BB01EED7CBF6}"/>
              </a:ext>
            </a:extLst>
          </p:cNvPr>
          <p:cNvCxnSpPr>
            <a:cxnSpLocks/>
          </p:cNvCxnSpPr>
          <p:nvPr/>
        </p:nvCxnSpPr>
        <p:spPr bwMode="auto">
          <a:xfrm flipV="1">
            <a:off x="3122429" y="2570927"/>
            <a:ext cx="1483561" cy="2291020"/>
          </a:xfrm>
          <a:prstGeom prst="straightConnector1">
            <a:avLst/>
          </a:prstGeom>
          <a:solidFill>
            <a:schemeClr val="accent1"/>
          </a:solidFill>
          <a:ln w="2857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7" name="Straight Arrow Connector 106">
            <a:extLst>
              <a:ext uri="{FF2B5EF4-FFF2-40B4-BE49-F238E27FC236}">
                <a16:creationId xmlns:a16="http://schemas.microsoft.com/office/drawing/2014/main" id="{8411889C-CF58-C149-B1C4-8E26491608F3}"/>
              </a:ext>
            </a:extLst>
          </p:cNvPr>
          <p:cNvCxnSpPr>
            <a:cxnSpLocks/>
            <a:stCxn id="96" idx="2"/>
          </p:cNvCxnSpPr>
          <p:nvPr/>
        </p:nvCxnSpPr>
        <p:spPr bwMode="auto">
          <a:xfrm>
            <a:off x="6232690" y="2839312"/>
            <a:ext cx="123068" cy="1655804"/>
          </a:xfrm>
          <a:prstGeom prst="straightConnector1">
            <a:avLst/>
          </a:prstGeom>
          <a:solidFill>
            <a:schemeClr val="accent1"/>
          </a:solidFill>
          <a:ln w="2857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2" name="Group 61">
            <a:extLst>
              <a:ext uri="{FF2B5EF4-FFF2-40B4-BE49-F238E27FC236}">
                <a16:creationId xmlns:a16="http://schemas.microsoft.com/office/drawing/2014/main" id="{CB8C07F4-BCE4-E845-B738-3118569A8D7A}"/>
              </a:ext>
            </a:extLst>
          </p:cNvPr>
          <p:cNvGrpSpPr/>
          <p:nvPr/>
        </p:nvGrpSpPr>
        <p:grpSpPr>
          <a:xfrm>
            <a:off x="2523744" y="2063959"/>
            <a:ext cx="6251816" cy="3115784"/>
            <a:chOff x="2523744" y="2063959"/>
            <a:chExt cx="6251816" cy="3115784"/>
          </a:xfrm>
        </p:grpSpPr>
        <p:grpSp>
          <p:nvGrpSpPr>
            <p:cNvPr id="100" name="Group 99">
              <a:extLst>
                <a:ext uri="{FF2B5EF4-FFF2-40B4-BE49-F238E27FC236}">
                  <a16:creationId xmlns:a16="http://schemas.microsoft.com/office/drawing/2014/main" id="{EFB4309F-1B9B-E149-A32B-74D18E05F4DB}"/>
                </a:ext>
              </a:extLst>
            </p:cNvPr>
            <p:cNvGrpSpPr/>
            <p:nvPr/>
          </p:nvGrpSpPr>
          <p:grpSpPr>
            <a:xfrm>
              <a:off x="2523744" y="2063959"/>
              <a:ext cx="6251816" cy="3115784"/>
              <a:chOff x="2523744" y="2063959"/>
              <a:chExt cx="6251816" cy="3115784"/>
            </a:xfrm>
          </p:grpSpPr>
          <p:grpSp>
            <p:nvGrpSpPr>
              <p:cNvPr id="88" name="Group 87">
                <a:extLst>
                  <a:ext uri="{FF2B5EF4-FFF2-40B4-BE49-F238E27FC236}">
                    <a16:creationId xmlns:a16="http://schemas.microsoft.com/office/drawing/2014/main" id="{582C64E4-8E37-FC40-8326-78F719723FBB}"/>
                  </a:ext>
                </a:extLst>
              </p:cNvPr>
              <p:cNvGrpSpPr/>
              <p:nvPr/>
            </p:nvGrpSpPr>
            <p:grpSpPr>
              <a:xfrm>
                <a:off x="2523744" y="2365410"/>
                <a:ext cx="6251816" cy="2814333"/>
                <a:chOff x="2523744" y="2365410"/>
                <a:chExt cx="6251816" cy="2814333"/>
              </a:xfrm>
            </p:grpSpPr>
            <p:grpSp>
              <p:nvGrpSpPr>
                <p:cNvPr id="50" name="Group 347">
                  <a:extLst>
                    <a:ext uri="{FF2B5EF4-FFF2-40B4-BE49-F238E27FC236}">
                      <a16:creationId xmlns:a16="http://schemas.microsoft.com/office/drawing/2014/main" id="{8AAB7BD8-BED5-6B48-89BB-C123EE4F409C}"/>
                    </a:ext>
                  </a:extLst>
                </p:cNvPr>
                <p:cNvGrpSpPr>
                  <a:grpSpLocks/>
                </p:cNvGrpSpPr>
                <p:nvPr/>
              </p:nvGrpSpPr>
              <p:grpSpPr bwMode="auto">
                <a:xfrm>
                  <a:off x="5181740" y="2365410"/>
                  <a:ext cx="416744" cy="205711"/>
                  <a:chOff x="1871277" y="1576300"/>
                  <a:chExt cx="1128371" cy="437861"/>
                </a:xfrm>
              </p:grpSpPr>
              <p:sp>
                <p:nvSpPr>
                  <p:cNvPr id="51" name="Oval 50">
                    <a:extLst>
                      <a:ext uri="{FF2B5EF4-FFF2-40B4-BE49-F238E27FC236}">
                        <a16:creationId xmlns:a16="http://schemas.microsoft.com/office/drawing/2014/main" id="{AC724C91-52FD-9E49-9CD4-5D732C3BA326}"/>
                      </a:ext>
                    </a:extLst>
                  </p:cNvPr>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2" name="Rectangle 51">
                    <a:extLst>
                      <a:ext uri="{FF2B5EF4-FFF2-40B4-BE49-F238E27FC236}">
                        <a16:creationId xmlns:a16="http://schemas.microsoft.com/office/drawing/2014/main" id="{F8F80658-E325-F347-BF49-C3F687F77D60}"/>
                      </a:ext>
                    </a:extLst>
                  </p:cNvPr>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Oval 52">
                    <a:extLst>
                      <a:ext uri="{FF2B5EF4-FFF2-40B4-BE49-F238E27FC236}">
                        <a16:creationId xmlns:a16="http://schemas.microsoft.com/office/drawing/2014/main" id="{199D9CF4-691F-B941-8A53-AEA5BE3AAB79}"/>
                      </a:ext>
                    </a:extLst>
                  </p:cNvPr>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 name="Freeform 53">
                    <a:extLst>
                      <a:ext uri="{FF2B5EF4-FFF2-40B4-BE49-F238E27FC236}">
                        <a16:creationId xmlns:a16="http://schemas.microsoft.com/office/drawing/2014/main" id="{2E32F21F-5288-3F45-B7FC-211FEC5DD73F}"/>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 name="Freeform 54">
                    <a:extLst>
                      <a:ext uri="{FF2B5EF4-FFF2-40B4-BE49-F238E27FC236}">
                        <a16:creationId xmlns:a16="http://schemas.microsoft.com/office/drawing/2014/main" id="{F80B2DE4-7A2C-C24A-A57B-114DE4A68F13}"/>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Freeform 55">
                    <a:extLst>
                      <a:ext uri="{FF2B5EF4-FFF2-40B4-BE49-F238E27FC236}">
                        <a16:creationId xmlns:a16="http://schemas.microsoft.com/office/drawing/2014/main" id="{C62F5578-26E3-0747-89DD-7948E5A0A54C}"/>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 name="Freeform 56">
                    <a:extLst>
                      <a:ext uri="{FF2B5EF4-FFF2-40B4-BE49-F238E27FC236}">
                        <a16:creationId xmlns:a16="http://schemas.microsoft.com/office/drawing/2014/main" id="{2E65345E-B340-824D-9512-C1378EDA27D6}"/>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 name="Straight Connector 57">
                    <a:extLst>
                      <a:ext uri="{FF2B5EF4-FFF2-40B4-BE49-F238E27FC236}">
                        <a16:creationId xmlns:a16="http://schemas.microsoft.com/office/drawing/2014/main" id="{73CE60E8-BE1F-3142-8D8F-395E5AF2ECC9}"/>
                      </a:ext>
                    </a:extLst>
                  </p:cNvPr>
                  <p:cNvCxnSpPr>
                    <a:endCxn id="53"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4B0B14F-5137-C241-8105-F4AA4E2B708A}"/>
                      </a:ext>
                    </a:extLst>
                  </p:cNvPr>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60" name="Straight Connector 59">
                  <a:extLst>
                    <a:ext uri="{FF2B5EF4-FFF2-40B4-BE49-F238E27FC236}">
                      <a16:creationId xmlns:a16="http://schemas.microsoft.com/office/drawing/2014/main" id="{95EF81A1-C1FC-3845-8092-ADDD401B3ADD}"/>
                    </a:ext>
                  </a:extLst>
                </p:cNvPr>
                <p:cNvCxnSpPr>
                  <a:cxnSpLocks/>
                </p:cNvCxnSpPr>
                <p:nvPr/>
              </p:nvCxnSpPr>
              <p:spPr bwMode="auto">
                <a:xfrm flipV="1">
                  <a:off x="2523744" y="2468880"/>
                  <a:ext cx="2615184" cy="8961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DFAC36F8-64A8-024F-86CA-7A09243314D4}"/>
                    </a:ext>
                  </a:extLst>
                </p:cNvPr>
                <p:cNvCxnSpPr>
                  <a:cxnSpLocks/>
                </p:cNvCxnSpPr>
                <p:nvPr/>
              </p:nvCxnSpPr>
              <p:spPr bwMode="auto">
                <a:xfrm>
                  <a:off x="5632704" y="2523744"/>
                  <a:ext cx="804672" cy="5303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67" name="Group 590">
                  <a:extLst>
                    <a:ext uri="{FF2B5EF4-FFF2-40B4-BE49-F238E27FC236}">
                      <a16:creationId xmlns:a16="http://schemas.microsoft.com/office/drawing/2014/main" id="{D9B8BD85-B0AB-6E49-921A-C166C3E0CF41}"/>
                    </a:ext>
                  </a:extLst>
                </p:cNvPr>
                <p:cNvGrpSpPr>
                  <a:grpSpLocks/>
                </p:cNvGrpSpPr>
                <p:nvPr/>
              </p:nvGrpSpPr>
              <p:grpSpPr bwMode="auto">
                <a:xfrm flipH="1">
                  <a:off x="5683885" y="4369308"/>
                  <a:ext cx="414337" cy="373063"/>
                  <a:chOff x="2839" y="3501"/>
                  <a:chExt cx="755" cy="803"/>
                </a:xfrm>
              </p:grpSpPr>
              <p:pic>
                <p:nvPicPr>
                  <p:cNvPr id="68" name="Picture 591" descr="desktop_computer_stylized_medium">
                    <a:extLst>
                      <a:ext uri="{FF2B5EF4-FFF2-40B4-BE49-F238E27FC236}">
                        <a16:creationId xmlns:a16="http://schemas.microsoft.com/office/drawing/2014/main" id="{E4F684D1-8D10-F14F-BB10-F692665AC3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Freeform 592">
                    <a:extLst>
                      <a:ext uri="{FF2B5EF4-FFF2-40B4-BE49-F238E27FC236}">
                        <a16:creationId xmlns:a16="http://schemas.microsoft.com/office/drawing/2014/main" id="{2449370D-27FA-2242-9D58-2E2896B12A6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grpSp>
              <p:nvGrpSpPr>
                <p:cNvPr id="70" name="Group 599">
                  <a:extLst>
                    <a:ext uri="{FF2B5EF4-FFF2-40B4-BE49-F238E27FC236}">
                      <a16:creationId xmlns:a16="http://schemas.microsoft.com/office/drawing/2014/main" id="{20B5F6CE-C8A9-884C-B06C-5FA0D5267050}"/>
                    </a:ext>
                  </a:extLst>
                </p:cNvPr>
                <p:cNvGrpSpPr>
                  <a:grpSpLocks/>
                </p:cNvGrpSpPr>
                <p:nvPr/>
              </p:nvGrpSpPr>
              <p:grpSpPr bwMode="auto">
                <a:xfrm>
                  <a:off x="7811897" y="3775710"/>
                  <a:ext cx="427037" cy="350838"/>
                  <a:chOff x="2839" y="3501"/>
                  <a:chExt cx="755" cy="803"/>
                </a:xfrm>
              </p:grpSpPr>
              <p:pic>
                <p:nvPicPr>
                  <p:cNvPr id="71" name="Picture 600" descr="desktop_computer_stylized_medium">
                    <a:extLst>
                      <a:ext uri="{FF2B5EF4-FFF2-40B4-BE49-F238E27FC236}">
                        <a16:creationId xmlns:a16="http://schemas.microsoft.com/office/drawing/2014/main" id="{A45DB319-41DD-6746-B524-146F6C3C1A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Freeform 601">
                    <a:extLst>
                      <a:ext uri="{FF2B5EF4-FFF2-40B4-BE49-F238E27FC236}">
                        <a16:creationId xmlns:a16="http://schemas.microsoft.com/office/drawing/2014/main" id="{D0D0C4DC-B3A3-C447-B132-61FFFEA16C9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dirty="0"/>
                  </a:p>
                </p:txBody>
              </p:sp>
            </p:grpSp>
            <p:sp>
              <p:nvSpPr>
                <p:cNvPr id="73" name="Freeform 10">
                  <a:extLst>
                    <a:ext uri="{FF2B5EF4-FFF2-40B4-BE49-F238E27FC236}">
                      <a16:creationId xmlns:a16="http://schemas.microsoft.com/office/drawing/2014/main" id="{A7559B29-9C8F-C746-AFB8-85271D5F9C71}"/>
                    </a:ext>
                  </a:extLst>
                </p:cNvPr>
                <p:cNvSpPr>
                  <a:spLocks/>
                </p:cNvSpPr>
                <p:nvPr/>
              </p:nvSpPr>
              <p:spPr bwMode="auto">
                <a:xfrm>
                  <a:off x="6323449" y="3005488"/>
                  <a:ext cx="1161541" cy="160163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US" dirty="0"/>
                    <a:t>LAN</a:t>
                  </a:r>
                </a:p>
              </p:txBody>
            </p:sp>
            <p:cxnSp>
              <p:nvCxnSpPr>
                <p:cNvPr id="76" name="Straight Connector 75">
                  <a:extLst>
                    <a:ext uri="{FF2B5EF4-FFF2-40B4-BE49-F238E27FC236}">
                      <a16:creationId xmlns:a16="http://schemas.microsoft.com/office/drawing/2014/main" id="{50CA4849-4129-9B4B-A398-59637EA8B855}"/>
                    </a:ext>
                  </a:extLst>
                </p:cNvPr>
                <p:cNvCxnSpPr>
                  <a:cxnSpLocks/>
                </p:cNvCxnSpPr>
                <p:nvPr/>
              </p:nvCxnSpPr>
              <p:spPr bwMode="auto">
                <a:xfrm flipV="1">
                  <a:off x="6079934" y="4169664"/>
                  <a:ext cx="467170" cy="2947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B8A51A51-EC67-4B43-B92E-F8803D5FFE19}"/>
                    </a:ext>
                  </a:extLst>
                </p:cNvPr>
                <p:cNvCxnSpPr>
                  <a:cxnSpLocks/>
                </p:cNvCxnSpPr>
                <p:nvPr/>
              </p:nvCxnSpPr>
              <p:spPr bwMode="auto">
                <a:xfrm>
                  <a:off x="7479792" y="3785616"/>
                  <a:ext cx="353568"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4" name="Rectangle 83">
                  <a:extLst>
                    <a:ext uri="{FF2B5EF4-FFF2-40B4-BE49-F238E27FC236}">
                      <a16:creationId xmlns:a16="http://schemas.microsoft.com/office/drawing/2014/main" id="{C3C90787-7111-5345-BE9C-BB0F767F2E17}"/>
                    </a:ext>
                  </a:extLst>
                </p:cNvPr>
                <p:cNvSpPr/>
                <p:nvPr/>
              </p:nvSpPr>
              <p:spPr>
                <a:xfrm>
                  <a:off x="5178006" y="4871966"/>
                  <a:ext cx="1228221" cy="307777"/>
                </a:xfrm>
                <a:prstGeom prst="rect">
                  <a:avLst/>
                </a:prstGeom>
              </p:spPr>
              <p:txBody>
                <a:bodyPr wrap="none">
                  <a:spAutoFit/>
                </a:bodyPr>
                <a:lstStyle/>
                <a:p>
                  <a:pPr>
                    <a:defRPr/>
                  </a:pPr>
                  <a:r>
                    <a:rPr lang="en-US" sz="1400" dirty="0">
                      <a:solidFill>
                        <a:srgbClr val="C00000"/>
                      </a:solidFill>
                    </a:rPr>
                    <a:t>137.196.49</a:t>
                  </a:r>
                  <a:r>
                    <a:rPr lang="en-US" sz="1400" dirty="0"/>
                    <a:t>.3</a:t>
                  </a:r>
                </a:p>
              </p:txBody>
            </p:sp>
            <p:sp>
              <p:nvSpPr>
                <p:cNvPr id="85" name="Rectangle 84">
                  <a:extLst>
                    <a:ext uri="{FF2B5EF4-FFF2-40B4-BE49-F238E27FC236}">
                      <a16:creationId xmlns:a16="http://schemas.microsoft.com/office/drawing/2014/main" id="{54BBA552-4FA3-1D4C-A135-47620650D6F9}"/>
                    </a:ext>
                  </a:extLst>
                </p:cNvPr>
                <p:cNvSpPr/>
                <p:nvPr/>
              </p:nvSpPr>
              <p:spPr>
                <a:xfrm>
                  <a:off x="7433526" y="3323582"/>
                  <a:ext cx="1342034" cy="338554"/>
                </a:xfrm>
                <a:prstGeom prst="rect">
                  <a:avLst/>
                </a:prstGeom>
              </p:spPr>
              <p:txBody>
                <a:bodyPr wrap="none">
                  <a:spAutoFit/>
                </a:bodyPr>
                <a:lstStyle/>
                <a:p>
                  <a:pPr>
                    <a:defRPr/>
                  </a:pPr>
                  <a:r>
                    <a:rPr lang="en-US" sz="1400" dirty="0">
                      <a:solidFill>
                        <a:srgbClr val="C00000"/>
                      </a:solidFill>
                    </a:rPr>
                    <a:t>137.196.49</a:t>
                  </a:r>
                  <a:r>
                    <a:rPr lang="en-US" sz="1400" dirty="0"/>
                    <a:t>.5</a:t>
                  </a:r>
                  <a:r>
                    <a:rPr lang="en-US" sz="1600" dirty="0"/>
                    <a:t>1</a:t>
                  </a:r>
                </a:p>
              </p:txBody>
            </p:sp>
            <p:sp>
              <p:nvSpPr>
                <p:cNvPr id="87" name="Text Box 25">
                  <a:extLst>
                    <a:ext uri="{FF2B5EF4-FFF2-40B4-BE49-F238E27FC236}">
                      <a16:creationId xmlns:a16="http://schemas.microsoft.com/office/drawing/2014/main" id="{8CFC2F68-633F-4642-8A65-4EE38CFBA0E9}"/>
                    </a:ext>
                  </a:extLst>
                </p:cNvPr>
                <p:cNvSpPr txBox="1">
                  <a:spLocks noChangeArrowheads="1"/>
                </p:cNvSpPr>
                <p:nvPr/>
              </p:nvSpPr>
              <p:spPr bwMode="auto">
                <a:xfrm>
                  <a:off x="6036764" y="4462111"/>
                  <a:ext cx="161454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cs typeface="+mn-cs"/>
                    </a:rPr>
                    <a:t>18-a4-d7-fa-20-c0</a:t>
                  </a:r>
                </a:p>
              </p:txBody>
            </p:sp>
          </p:grpSp>
          <p:sp>
            <p:nvSpPr>
              <p:cNvPr id="95" name="Text Box 36">
                <a:extLst>
                  <a:ext uri="{FF2B5EF4-FFF2-40B4-BE49-F238E27FC236}">
                    <a16:creationId xmlns:a16="http://schemas.microsoft.com/office/drawing/2014/main" id="{DCC54FAF-2441-654B-AFB9-CC8DF82A80A6}"/>
                  </a:ext>
                </a:extLst>
              </p:cNvPr>
              <p:cNvSpPr txBox="1">
                <a:spLocks noChangeArrowheads="1"/>
              </p:cNvSpPr>
              <p:nvPr/>
            </p:nvSpPr>
            <p:spPr bwMode="auto">
              <a:xfrm>
                <a:off x="4240419" y="2063959"/>
                <a:ext cx="112883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137.196.7</a:t>
                </a:r>
                <a:r>
                  <a:rPr lang="en-US" sz="1400" i="0" dirty="0">
                    <a:latin typeface="Arial" charset="0"/>
                  </a:rPr>
                  <a:t>.1</a:t>
                </a:r>
              </a:p>
            </p:txBody>
          </p:sp>
          <p:sp>
            <p:nvSpPr>
              <p:cNvPr id="99" name="Text Box 27">
                <a:extLst>
                  <a:ext uri="{FF2B5EF4-FFF2-40B4-BE49-F238E27FC236}">
                    <a16:creationId xmlns:a16="http://schemas.microsoft.com/office/drawing/2014/main" id="{98C1FE6F-3F35-7A49-B481-9E21968E9955}"/>
                  </a:ext>
                </a:extLst>
              </p:cNvPr>
              <p:cNvSpPr txBox="1">
                <a:spLocks noChangeArrowheads="1"/>
              </p:cNvSpPr>
              <p:nvPr/>
            </p:nvSpPr>
            <p:spPr bwMode="auto">
              <a:xfrm>
                <a:off x="3634381" y="2243332"/>
                <a:ext cx="160120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bd-c4-11-af-55-03</a:t>
                </a:r>
              </a:p>
            </p:txBody>
          </p:sp>
        </p:grpSp>
        <p:sp>
          <p:nvSpPr>
            <p:cNvPr id="86" name="Text Box 36">
              <a:extLst>
                <a:ext uri="{FF2B5EF4-FFF2-40B4-BE49-F238E27FC236}">
                  <a16:creationId xmlns:a16="http://schemas.microsoft.com/office/drawing/2014/main" id="{81588A15-D8FC-6B4B-B9CF-2EF6560F1C51}"/>
                </a:ext>
              </a:extLst>
            </p:cNvPr>
            <p:cNvSpPr txBox="1">
              <a:spLocks noChangeArrowheads="1"/>
            </p:cNvSpPr>
            <p:nvPr/>
          </p:nvSpPr>
          <p:spPr bwMode="auto">
            <a:xfrm>
              <a:off x="5580381" y="2274929"/>
              <a:ext cx="122822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solidFill>
                    <a:srgbClr val="C00000"/>
                  </a:solidFill>
                  <a:latin typeface="Arial" charset="0"/>
                </a:rPr>
                <a:t>137.196.49</a:t>
              </a:r>
              <a:r>
                <a:rPr lang="en-US" sz="1400" i="0" dirty="0">
                  <a:latin typeface="Arial" charset="0"/>
                </a:rPr>
                <a:t>.1</a:t>
              </a:r>
            </a:p>
          </p:txBody>
        </p:sp>
      </p:grpSp>
      <p:sp>
        <p:nvSpPr>
          <p:cNvPr id="3" name="TextBox 2">
            <a:extLst>
              <a:ext uri="{FF2B5EF4-FFF2-40B4-BE49-F238E27FC236}">
                <a16:creationId xmlns:a16="http://schemas.microsoft.com/office/drawing/2014/main" id="{CE475426-CBC3-4F45-B759-61650B5ECC9A}"/>
              </a:ext>
            </a:extLst>
          </p:cNvPr>
          <p:cNvSpPr txBox="1"/>
          <p:nvPr/>
        </p:nvSpPr>
        <p:spPr>
          <a:xfrm>
            <a:off x="241187" y="1488808"/>
            <a:ext cx="7991952" cy="646331"/>
          </a:xfrm>
          <a:prstGeom prst="rect">
            <a:avLst/>
          </a:prstGeom>
          <a:noFill/>
        </p:spPr>
        <p:txBody>
          <a:bodyPr wrap="square" rtlCol="0">
            <a:spAutoFit/>
          </a:bodyPr>
          <a:lstStyle/>
          <a:p>
            <a:r>
              <a:rPr lang="en-US" dirty="0"/>
              <a:t>Devices on different “</a:t>
            </a:r>
            <a:r>
              <a:rPr lang="en-US" dirty="0">
                <a:solidFill>
                  <a:srgbClr val="C00000"/>
                </a:solidFill>
              </a:rPr>
              <a:t>network</a:t>
            </a:r>
            <a:r>
              <a:rPr lang="en-US" dirty="0"/>
              <a:t>” (137.196.49) can only be reached via a </a:t>
            </a:r>
            <a:r>
              <a:rPr lang="en-US" dirty="0">
                <a:solidFill>
                  <a:srgbClr val="00B050"/>
                </a:solidFill>
              </a:rPr>
              <a:t>router</a:t>
            </a:r>
            <a:r>
              <a:rPr lang="en-US" dirty="0"/>
              <a:t> using </a:t>
            </a:r>
            <a:r>
              <a:rPr lang="en-US" dirty="0">
                <a:solidFill>
                  <a:srgbClr val="0070C0"/>
                </a:solidFill>
              </a:rPr>
              <a:t>network address</a:t>
            </a:r>
          </a:p>
        </p:txBody>
      </p:sp>
      <p:cxnSp>
        <p:nvCxnSpPr>
          <p:cNvPr id="64" name="Elbow Connector 63">
            <a:extLst>
              <a:ext uri="{FF2B5EF4-FFF2-40B4-BE49-F238E27FC236}">
                <a16:creationId xmlns:a16="http://schemas.microsoft.com/office/drawing/2014/main" id="{C9F2F2B0-86A4-1B4C-BCF0-A559D054C589}"/>
              </a:ext>
            </a:extLst>
          </p:cNvPr>
          <p:cNvCxnSpPr>
            <a:stCxn id="7" idx="2"/>
            <a:endCxn id="17" idx="2"/>
          </p:cNvCxnSpPr>
          <p:nvPr/>
        </p:nvCxnSpPr>
        <p:spPr bwMode="auto">
          <a:xfrm rot="16200000" flipH="1">
            <a:off x="2381291" y="3256913"/>
            <a:ext cx="59443" cy="2517555"/>
          </a:xfrm>
          <a:prstGeom prst="bentConnector3">
            <a:avLst>
              <a:gd name="adj1" fmla="val 484570"/>
            </a:avLst>
          </a:prstGeom>
          <a:solidFill>
            <a:schemeClr val="accent1"/>
          </a:solidFill>
          <a:ln w="28575" cap="flat" cmpd="sng" algn="ctr">
            <a:solidFill>
              <a:srgbClr val="C00000"/>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Elbow Connector 65">
            <a:extLst>
              <a:ext uri="{FF2B5EF4-FFF2-40B4-BE49-F238E27FC236}">
                <a16:creationId xmlns:a16="http://schemas.microsoft.com/office/drawing/2014/main" id="{24D9711D-E9CC-0F4C-A068-EFE110F914D5}"/>
              </a:ext>
            </a:extLst>
          </p:cNvPr>
          <p:cNvCxnSpPr>
            <a:cxnSpLocks/>
            <a:stCxn id="92" idx="2"/>
            <a:endCxn id="93" idx="2"/>
          </p:cNvCxnSpPr>
          <p:nvPr/>
        </p:nvCxnSpPr>
        <p:spPr bwMode="auto">
          <a:xfrm rot="5400000" flipH="1" flipV="1">
            <a:off x="3435096" y="3273552"/>
            <a:ext cx="377952" cy="4267200"/>
          </a:xfrm>
          <a:prstGeom prst="bentConnector3">
            <a:avLst>
              <a:gd name="adj1" fmla="val -60484"/>
            </a:avLst>
          </a:prstGeom>
          <a:solidFill>
            <a:schemeClr val="accent1"/>
          </a:solidFill>
          <a:ln w="38100" cap="flat" cmpd="sng" algn="ctr">
            <a:solidFill>
              <a:srgbClr val="0070C0"/>
            </a:solidFill>
            <a:prstDash val="solid"/>
            <a:round/>
            <a:headEnd type="triangle"/>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6" name="Text Box 27">
            <a:extLst>
              <a:ext uri="{FF2B5EF4-FFF2-40B4-BE49-F238E27FC236}">
                <a16:creationId xmlns:a16="http://schemas.microsoft.com/office/drawing/2014/main" id="{88B9B7C7-4E97-964C-BBBC-ADE91506F327}"/>
              </a:ext>
            </a:extLst>
          </p:cNvPr>
          <p:cNvSpPr txBox="1">
            <a:spLocks noChangeArrowheads="1"/>
          </p:cNvSpPr>
          <p:nvPr/>
        </p:nvSpPr>
        <p:spPr bwMode="auto">
          <a:xfrm>
            <a:off x="5445455" y="2531535"/>
            <a:ext cx="157447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dirty="0">
                <a:latin typeface="Arial" charset="0"/>
              </a:rPr>
              <a:t>f4-18-13-df-57-93</a:t>
            </a:r>
          </a:p>
        </p:txBody>
      </p:sp>
      <p:cxnSp>
        <p:nvCxnSpPr>
          <p:cNvPr id="78" name="Straight Connector 77">
            <a:extLst>
              <a:ext uri="{FF2B5EF4-FFF2-40B4-BE49-F238E27FC236}">
                <a16:creationId xmlns:a16="http://schemas.microsoft.com/office/drawing/2014/main" id="{5BA39EFE-932C-324B-BFBE-B9749FD40094}"/>
              </a:ext>
            </a:extLst>
          </p:cNvPr>
          <p:cNvCxnSpPr>
            <a:cxnSpLocks/>
          </p:cNvCxnSpPr>
          <p:nvPr/>
        </p:nvCxnSpPr>
        <p:spPr bwMode="auto">
          <a:xfrm flipV="1">
            <a:off x="3719162" y="2507478"/>
            <a:ext cx="1394376" cy="1997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EAB3EE6A-CCBE-9647-9700-87CDE3B38E25}"/>
              </a:ext>
            </a:extLst>
          </p:cNvPr>
          <p:cNvCxnSpPr>
            <a:cxnSpLocks/>
          </p:cNvCxnSpPr>
          <p:nvPr/>
        </p:nvCxnSpPr>
        <p:spPr bwMode="auto">
          <a:xfrm>
            <a:off x="2718283" y="5135141"/>
            <a:ext cx="1389883"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 name="Straight Connector 102">
            <a:extLst>
              <a:ext uri="{FF2B5EF4-FFF2-40B4-BE49-F238E27FC236}">
                <a16:creationId xmlns:a16="http://schemas.microsoft.com/office/drawing/2014/main" id="{50DF6C4C-0716-B54A-8BFB-96B732748D4A}"/>
              </a:ext>
            </a:extLst>
          </p:cNvPr>
          <p:cNvCxnSpPr>
            <a:cxnSpLocks/>
          </p:cNvCxnSpPr>
          <p:nvPr/>
        </p:nvCxnSpPr>
        <p:spPr bwMode="auto">
          <a:xfrm flipV="1">
            <a:off x="5520688" y="2835374"/>
            <a:ext cx="1383531" cy="1779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Straight Connector 104">
            <a:extLst>
              <a:ext uri="{FF2B5EF4-FFF2-40B4-BE49-F238E27FC236}">
                <a16:creationId xmlns:a16="http://schemas.microsoft.com/office/drawing/2014/main" id="{C4C27375-9DD1-074E-B6EE-CF868EB02C99}"/>
              </a:ext>
            </a:extLst>
          </p:cNvPr>
          <p:cNvCxnSpPr>
            <a:cxnSpLocks/>
          </p:cNvCxnSpPr>
          <p:nvPr/>
        </p:nvCxnSpPr>
        <p:spPr bwMode="auto">
          <a:xfrm flipV="1">
            <a:off x="6116836" y="4752659"/>
            <a:ext cx="1383531" cy="1779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27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38200</TotalTime>
  <Words>13431</Words>
  <Application>Microsoft Macintosh PowerPoint</Application>
  <PresentationFormat>On-screen Show (4:3)</PresentationFormat>
  <Paragraphs>2474</Paragraphs>
  <Slides>162</Slides>
  <Notes>24</Notes>
  <HiddenSlides>21</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3</vt:i4>
      </vt:variant>
      <vt:variant>
        <vt:lpstr>Slide Titles</vt:lpstr>
      </vt:variant>
      <vt:variant>
        <vt:i4>162</vt:i4>
      </vt:variant>
    </vt:vector>
  </HeadingPairs>
  <TitlesOfParts>
    <vt:vector size="178" baseType="lpstr">
      <vt:lpstr>Arial</vt:lpstr>
      <vt:lpstr>Comic Sans MS</vt:lpstr>
      <vt:lpstr>Consolas</vt:lpstr>
      <vt:lpstr>Courier New</vt:lpstr>
      <vt:lpstr>Gill Sans MT</vt:lpstr>
      <vt:lpstr>Tahoma</vt:lpstr>
      <vt:lpstr>Times</vt:lpstr>
      <vt:lpstr>Times New Roman</vt:lpstr>
      <vt:lpstr>Trebuchet MS</vt:lpstr>
      <vt:lpstr>Wingdings</vt:lpstr>
      <vt:lpstr>Default Design</vt:lpstr>
      <vt:lpstr>1_Default Design</vt:lpstr>
      <vt:lpstr>2_Default Design</vt:lpstr>
      <vt:lpstr>Visio</vt:lpstr>
      <vt:lpstr>Picture</vt:lpstr>
      <vt:lpstr>VISIO</vt:lpstr>
      <vt:lpstr>PowerPoint Presentation</vt:lpstr>
      <vt:lpstr>PowerPoint Presentation</vt:lpstr>
      <vt:lpstr>Chapter 4: network layer</vt:lpstr>
      <vt:lpstr>Network layer</vt:lpstr>
      <vt:lpstr>Two key network-layer functions</vt:lpstr>
      <vt:lpstr>Network layer: data plane, control plane</vt:lpstr>
      <vt:lpstr>PowerPoint Presentation</vt:lpstr>
      <vt:lpstr>PowerPoint Presentation</vt:lpstr>
      <vt:lpstr>Router architecture overview</vt:lpstr>
      <vt:lpstr>Input port functions</vt:lpstr>
      <vt:lpstr>Input port queuing</vt:lpstr>
      <vt:lpstr>Output ports</vt:lpstr>
      <vt:lpstr>Output port queueing</vt:lpstr>
      <vt:lpstr>Scheduling mechanisms</vt:lpstr>
      <vt:lpstr>Scheduling policies: priority</vt:lpstr>
      <vt:lpstr>Scheduling policies: still more</vt:lpstr>
      <vt:lpstr>Scheduling policies: still more</vt:lpstr>
      <vt:lpstr>PowerPoint Presentation</vt:lpstr>
      <vt:lpstr>The Internet network layer</vt:lpstr>
      <vt:lpstr>IP: The waist of the hourglass </vt:lpstr>
      <vt:lpstr> </vt:lpstr>
      <vt:lpstr>IP Service</vt:lpstr>
      <vt:lpstr>IP Functions</vt:lpstr>
      <vt:lpstr>IP datagram format</vt:lpstr>
      <vt:lpstr>Maximum Transmission Unit (MTU)</vt:lpstr>
      <vt:lpstr>IP fragmentation, reassembly</vt:lpstr>
      <vt:lpstr>Where is fragmentation done?</vt:lpstr>
      <vt:lpstr>What’s involved in fragmentation?</vt:lpstr>
      <vt:lpstr>IP fragmentation – multiple segments </vt:lpstr>
      <vt:lpstr>Example of fragmentation</vt:lpstr>
      <vt:lpstr>PowerPoint Presentation</vt:lpstr>
      <vt:lpstr>Internet Addressing: Introduction</vt:lpstr>
      <vt:lpstr>What is an Internet address? </vt:lpstr>
      <vt:lpstr>Network number and host number</vt:lpstr>
      <vt:lpstr>IP Dotted Decimal Notation</vt:lpstr>
      <vt:lpstr>Network prefixes and network masks</vt:lpstr>
      <vt:lpstr>Networks, Devices and IP Addresses</vt:lpstr>
      <vt:lpstr>How many distinct networks?</vt:lpstr>
      <vt:lpstr>Addressing in a large organization</vt:lpstr>
      <vt:lpstr>Basic Idea of Subnetting</vt:lpstr>
      <vt:lpstr>Subnetting &amp; extended mask/prefix</vt:lpstr>
      <vt:lpstr>Subnets</vt:lpstr>
      <vt:lpstr>Advantages of Subnetting </vt:lpstr>
      <vt:lpstr>Examples of Addressing</vt:lpstr>
      <vt:lpstr>An example of subnetting</vt:lpstr>
      <vt:lpstr>An example of subnetting</vt:lpstr>
      <vt:lpstr>Another example</vt:lpstr>
      <vt:lpstr>Another example</vt:lpstr>
      <vt:lpstr>Network without subnets</vt:lpstr>
      <vt:lpstr>Same network with subnets</vt:lpstr>
      <vt:lpstr>Same network with more subnetmasks</vt:lpstr>
      <vt:lpstr>Final subnetting example</vt:lpstr>
      <vt:lpstr>Example of a subnetting plan</vt:lpstr>
      <vt:lpstr>CIDR - Classless InterDomain Routing</vt:lpstr>
      <vt:lpstr>IP addressing and CIDR</vt:lpstr>
      <vt:lpstr>CIDR Example</vt:lpstr>
      <vt:lpstr>CIDR:  prefix value vs. host space</vt:lpstr>
      <vt:lpstr>CIDR and Address assignments</vt:lpstr>
      <vt:lpstr>Example CIDR Address Assignment</vt:lpstr>
      <vt:lpstr>PowerPoint Presentation</vt:lpstr>
      <vt:lpstr>IP address: how to get one?</vt:lpstr>
      <vt:lpstr>PowerPoint Presentation</vt:lpstr>
      <vt:lpstr>DHCP: Dynamic Host Configuration Protocol</vt:lpstr>
      <vt:lpstr>DHCP client-server scenario</vt:lpstr>
      <vt:lpstr>DHCP: more than IP addresses</vt:lpstr>
      <vt:lpstr>DHCP client-server scenario</vt:lpstr>
      <vt:lpstr>DHCP client-server summary</vt:lpstr>
      <vt:lpstr>DHCP: more than IP address</vt:lpstr>
      <vt:lpstr>DHCP in operation</vt:lpstr>
      <vt:lpstr>DHCP in operation</vt:lpstr>
      <vt:lpstr>IP addressing: the last word...</vt:lpstr>
      <vt:lpstr>PowerPoint Presentation</vt:lpstr>
      <vt:lpstr>IP Forwarding</vt:lpstr>
      <vt:lpstr>Hop-by-Hop Delivery of a datagram</vt:lpstr>
      <vt:lpstr>Under the Hood</vt:lpstr>
      <vt:lpstr>Input Port to Output Port delivery</vt:lpstr>
      <vt:lpstr>Tenets of end-to-end delivery of datagrams</vt:lpstr>
      <vt:lpstr>Processing of an IP datagram in IP</vt:lpstr>
      <vt:lpstr>Processing of IP datagram at a router</vt:lpstr>
      <vt:lpstr>Forwarding tables</vt:lpstr>
      <vt:lpstr>Example of Next Hops</vt:lpstr>
      <vt:lpstr>Types of forwarding table entries</vt:lpstr>
      <vt:lpstr>Forwarding table lookup</vt:lpstr>
      <vt:lpstr>Typical Forwarding Table at:</vt:lpstr>
      <vt:lpstr>Longest Prefix Match</vt:lpstr>
      <vt:lpstr>Forwarding to an interface</vt:lpstr>
      <vt:lpstr>Forwarding to a Router as next hop</vt:lpstr>
      <vt:lpstr>Constructing a Network Topology from a Host’s Forwarding Table</vt:lpstr>
      <vt:lpstr>GNS3 Example</vt:lpstr>
      <vt:lpstr>Forwarding Table and Routing Cache</vt:lpstr>
      <vt:lpstr>Forwarding Table &amp; Cache on R1</vt:lpstr>
      <vt:lpstr>Path Aggregation </vt:lpstr>
      <vt:lpstr>Addressing: routing to another LAN</vt:lpstr>
      <vt:lpstr>Addressing: routing to another LAN</vt:lpstr>
      <vt:lpstr>Addressing: routing to another LAN</vt:lpstr>
      <vt:lpstr>Addressing: routing to another LAN</vt:lpstr>
      <vt:lpstr>Addressing: routing to another LAN</vt:lpstr>
      <vt:lpstr>Addressing: routing to another LAN</vt:lpstr>
      <vt:lpstr>Local/Adjacent and Remote devices</vt:lpstr>
      <vt:lpstr>Remote devices</vt:lpstr>
      <vt:lpstr>What happens when a host has a larger view of network? </vt:lpstr>
      <vt:lpstr>Proxy ARP </vt:lpstr>
      <vt:lpstr>Example: Host to PC2</vt:lpstr>
      <vt:lpstr>PowerPoint Presentation</vt:lpstr>
      <vt:lpstr>Summary: Proxy Arp</vt:lpstr>
      <vt:lpstr>PowerPoint Presentation</vt:lpstr>
      <vt:lpstr>ICMP: internet control message protocol</vt:lpstr>
      <vt:lpstr>ICMP Query message</vt:lpstr>
      <vt:lpstr>Example of ICMP Queries</vt:lpstr>
      <vt:lpstr>Ping and ICMP</vt:lpstr>
      <vt:lpstr>ICMP Router Solicitation ICMP Router Advertisement</vt:lpstr>
      <vt:lpstr>ICMP Error message</vt:lpstr>
      <vt:lpstr>ICMP Error message</vt:lpstr>
      <vt:lpstr>Common  ICMP Error messages</vt:lpstr>
      <vt:lpstr>Some subtypes of the “Destination Unreachable”</vt:lpstr>
      <vt:lpstr>Example: ICMP Port Unreachable</vt:lpstr>
      <vt:lpstr>Traceroute and ICMP</vt:lpstr>
      <vt:lpstr>Example of Traceroute output</vt:lpstr>
      <vt:lpstr>Routing Error: table manipulations with ICMP</vt:lpstr>
      <vt:lpstr>PowerPoint Presentation</vt:lpstr>
      <vt:lpstr>IPv6: motivation</vt:lpstr>
      <vt:lpstr>IPv6 datagram format</vt:lpstr>
      <vt:lpstr>Transition from IPv4 to IPv6</vt:lpstr>
      <vt:lpstr>Tunneling</vt:lpstr>
      <vt:lpstr>Tunneling</vt:lpstr>
      <vt:lpstr>IPv6: adoption</vt:lpstr>
      <vt:lpstr>PowerPoint Presentation</vt:lpstr>
      <vt:lpstr>Network Address Translation - NAT</vt:lpstr>
      <vt:lpstr>Private Network</vt:lpstr>
      <vt:lpstr>Private Networks and Addresses</vt:lpstr>
      <vt:lpstr>Network Address Translation (NAT)</vt:lpstr>
      <vt:lpstr>Basic operation of NAT</vt:lpstr>
      <vt:lpstr>Pooling of IP addresses</vt:lpstr>
      <vt:lpstr>Pooling of IP addresses</vt:lpstr>
      <vt:lpstr>Supporting migration between network service providers</vt:lpstr>
      <vt:lpstr>Supporting migration between network service providers</vt:lpstr>
      <vt:lpstr>IP Masquerading – Most Common NAT</vt:lpstr>
      <vt:lpstr>IP Masquerading</vt:lpstr>
      <vt:lpstr>NAT: network address translation</vt:lpstr>
      <vt:lpstr>Load balancing of servers</vt:lpstr>
      <vt:lpstr>Load balancing of servers</vt:lpstr>
      <vt:lpstr>NAT: Public Services and P2P</vt:lpstr>
      <vt:lpstr>Possible NAT Scenarios</vt:lpstr>
      <vt:lpstr>Hole Punching: UDP and TCP</vt:lpstr>
      <vt:lpstr>NAT Terminology</vt:lpstr>
      <vt:lpstr>Understanding the Problem</vt:lpstr>
      <vt:lpstr>Approach</vt:lpstr>
      <vt:lpstr>Traversal By Connection Reversal Using a Server – Public to Private</vt:lpstr>
      <vt:lpstr>Connection Reversal</vt:lpstr>
      <vt:lpstr>Relaying Using an Intermediate Server – P2P both behind NAT</vt:lpstr>
      <vt:lpstr>Relaying with a Server</vt:lpstr>
      <vt:lpstr>UDP Hole Punching - Basic Idea</vt:lpstr>
      <vt:lpstr>Relaying</vt:lpstr>
      <vt:lpstr>Obtaining the Clients’ Private and Public Addresses</vt:lpstr>
      <vt:lpstr>Establishing P2P Sessions</vt:lpstr>
      <vt:lpstr>Hole Punching: Same NAT</vt:lpstr>
      <vt:lpstr>Hole Punching Process</vt:lpstr>
      <vt:lpstr>After Hole Punching</vt:lpstr>
      <vt:lpstr>Hole Punching: Different NATs</vt:lpstr>
      <vt:lpstr>Hole Punching Scenarios</vt:lpstr>
      <vt:lpstr>NAT:Pros</vt:lpstr>
      <vt:lpstr>NAT: 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4</dc:title>
  <dc:creator>Jim Kurose and Keith Ross</dc:creator>
  <cp:lastModifiedBy>Magda ElZarki</cp:lastModifiedBy>
  <cp:revision>607</cp:revision>
  <dcterms:created xsi:type="dcterms:W3CDTF">1999-10-08T19:08:27Z</dcterms:created>
  <dcterms:modified xsi:type="dcterms:W3CDTF">2020-03-05T01:18:39Z</dcterms:modified>
</cp:coreProperties>
</file>