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6" r:id="rId2"/>
    <p:sldId id="278" r:id="rId3"/>
    <p:sldId id="277" r:id="rId4"/>
    <p:sldId id="267" r:id="rId5"/>
    <p:sldId id="269" r:id="rId6"/>
  </p:sldIdLst>
  <p:sldSz cx="9144000" cy="6858000" type="overhead"/>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00"/>
    <a:srgbClr val="FF0000"/>
    <a:srgbClr val="00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p:restoredTop sz="94286"/>
  </p:normalViewPr>
  <p:slideViewPr>
    <p:cSldViewPr>
      <p:cViewPr varScale="1">
        <p:scale>
          <a:sx n="120" d="100"/>
          <a:sy n="120" d="100"/>
        </p:scale>
        <p:origin x="197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9" d="100"/>
        <a:sy n="16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08313" cy="452438"/>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0405" tIns="45203" rIns="90405" bIns="45203" numCol="1" anchor="t" anchorCtr="0" compatLnSpc="1">
            <a:prstTxWarp prst="textNoShape">
              <a:avLst/>
            </a:prstTxWarp>
          </a:bodyPr>
          <a:lstStyle>
            <a:lvl1pPr defTabSz="904875">
              <a:defRPr sz="1200">
                <a:ea typeface="ＭＳ Ｐゴシック" charset="0"/>
                <a:cs typeface="+mn-cs"/>
              </a:defRPr>
            </a:lvl1pPr>
          </a:lstStyle>
          <a:p>
            <a:pPr>
              <a:defRPr/>
            </a:pPr>
            <a:endParaRPr lang="en-US"/>
          </a:p>
        </p:txBody>
      </p:sp>
      <p:sp>
        <p:nvSpPr>
          <p:cNvPr id="7171" name="Rectangle 3"/>
          <p:cNvSpPr>
            <a:spLocks noGrp="1" noChangeArrowheads="1"/>
          </p:cNvSpPr>
          <p:nvPr>
            <p:ph type="dt" sz="quarter" idx="1"/>
          </p:nvPr>
        </p:nvSpPr>
        <p:spPr bwMode="auto">
          <a:xfrm>
            <a:off x="3911600" y="0"/>
            <a:ext cx="2933700" cy="452438"/>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0405" tIns="45203" rIns="90405" bIns="45203" numCol="1" anchor="t" anchorCtr="0" compatLnSpc="1">
            <a:prstTxWarp prst="textNoShape">
              <a:avLst/>
            </a:prstTxWarp>
          </a:bodyPr>
          <a:lstStyle>
            <a:lvl1pPr algn="r" defTabSz="904875">
              <a:defRPr sz="1200">
                <a:ea typeface="ＭＳ Ｐゴシック" charset="0"/>
                <a:cs typeface="+mn-cs"/>
              </a:defRPr>
            </a:lvl1pPr>
          </a:lstStyle>
          <a:p>
            <a:pPr>
              <a:defRPr/>
            </a:pPr>
            <a:endParaRPr lang="en-US"/>
          </a:p>
        </p:txBody>
      </p:sp>
      <p:sp>
        <p:nvSpPr>
          <p:cNvPr id="7172" name="Rectangle 4"/>
          <p:cNvSpPr>
            <a:spLocks noGrp="1" noChangeArrowheads="1"/>
          </p:cNvSpPr>
          <p:nvPr>
            <p:ph type="ftr" sz="quarter" idx="2"/>
          </p:nvPr>
        </p:nvSpPr>
        <p:spPr bwMode="auto">
          <a:xfrm>
            <a:off x="0" y="8678863"/>
            <a:ext cx="3008313" cy="452437"/>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0405" tIns="45203" rIns="90405" bIns="45203" numCol="1" anchor="b" anchorCtr="0" compatLnSpc="1">
            <a:prstTxWarp prst="textNoShape">
              <a:avLst/>
            </a:prstTxWarp>
          </a:bodyPr>
          <a:lstStyle>
            <a:lvl1pPr defTabSz="904875">
              <a:defRPr sz="1200">
                <a:ea typeface="ＭＳ Ｐゴシック" charset="0"/>
                <a:cs typeface="+mn-cs"/>
              </a:defRPr>
            </a:lvl1pPr>
          </a:lstStyle>
          <a:p>
            <a:pPr>
              <a:defRPr/>
            </a:pPr>
            <a:endParaRPr lang="en-US"/>
          </a:p>
        </p:txBody>
      </p:sp>
      <p:sp>
        <p:nvSpPr>
          <p:cNvPr id="7173" name="Rectangle 5"/>
          <p:cNvSpPr>
            <a:spLocks noGrp="1" noChangeArrowheads="1"/>
          </p:cNvSpPr>
          <p:nvPr>
            <p:ph type="sldNum" sz="quarter" idx="3"/>
          </p:nvPr>
        </p:nvSpPr>
        <p:spPr bwMode="auto">
          <a:xfrm>
            <a:off x="3911600" y="8678863"/>
            <a:ext cx="2933700" cy="452437"/>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0405" tIns="45203" rIns="90405" bIns="45203" numCol="1" anchor="b" anchorCtr="0" compatLnSpc="1">
            <a:prstTxWarp prst="textNoShape">
              <a:avLst/>
            </a:prstTxWarp>
          </a:bodyPr>
          <a:lstStyle>
            <a:lvl1pPr algn="r" defTabSz="904875">
              <a:defRPr sz="1200"/>
            </a:lvl1pPr>
          </a:lstStyle>
          <a:p>
            <a:pPr>
              <a:defRPr/>
            </a:pPr>
            <a:fld id="{3C16A57E-2CD0-9B45-92C2-6562352DEFE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08313" cy="452438"/>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0405" tIns="45203" rIns="90405" bIns="45203" numCol="1" anchor="t" anchorCtr="0" compatLnSpc="1">
            <a:prstTxWarp prst="textNoShape">
              <a:avLst/>
            </a:prstTxWarp>
          </a:bodyPr>
          <a:lstStyle>
            <a:lvl1pPr defTabSz="904875">
              <a:defRPr sz="1200">
                <a:ea typeface="ＭＳ Ｐゴシック" charset="0"/>
                <a:cs typeface="+mn-cs"/>
              </a:defRPr>
            </a:lvl1pPr>
          </a:lstStyle>
          <a:p>
            <a:pPr>
              <a:defRPr/>
            </a:pPr>
            <a:endParaRPr lang="en-US"/>
          </a:p>
        </p:txBody>
      </p:sp>
      <p:sp>
        <p:nvSpPr>
          <p:cNvPr id="5123" name="Rectangle 3"/>
          <p:cNvSpPr>
            <a:spLocks noGrp="1" noChangeArrowheads="1"/>
          </p:cNvSpPr>
          <p:nvPr>
            <p:ph type="dt" idx="1"/>
          </p:nvPr>
        </p:nvSpPr>
        <p:spPr bwMode="auto">
          <a:xfrm>
            <a:off x="3911600" y="0"/>
            <a:ext cx="2933700" cy="452438"/>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0405" tIns="45203" rIns="90405" bIns="45203" numCol="1" anchor="t" anchorCtr="0" compatLnSpc="1">
            <a:prstTxWarp prst="textNoShape">
              <a:avLst/>
            </a:prstTxWarp>
          </a:bodyPr>
          <a:lstStyle>
            <a:lvl1pPr algn="r" defTabSz="904875">
              <a:defRPr sz="1200">
                <a:ea typeface="ＭＳ Ｐゴシック" charset="0"/>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11250" y="679450"/>
            <a:ext cx="4629150" cy="3471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5" name="Rectangle 5"/>
          <p:cNvSpPr>
            <a:spLocks noGrp="1" noChangeArrowheads="1"/>
          </p:cNvSpPr>
          <p:nvPr>
            <p:ph type="body" sz="quarter" idx="3"/>
          </p:nvPr>
        </p:nvSpPr>
        <p:spPr bwMode="auto">
          <a:xfrm>
            <a:off x="903288" y="4376738"/>
            <a:ext cx="5038725" cy="4075112"/>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0405" tIns="45203" rIns="90405" bIns="4520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78863"/>
            <a:ext cx="3008313" cy="452437"/>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0405" tIns="45203" rIns="90405" bIns="45203" numCol="1" anchor="b" anchorCtr="0" compatLnSpc="1">
            <a:prstTxWarp prst="textNoShape">
              <a:avLst/>
            </a:prstTxWarp>
          </a:bodyPr>
          <a:lstStyle>
            <a:lvl1pPr defTabSz="904875">
              <a:defRPr sz="1200">
                <a:ea typeface="ＭＳ Ｐゴシック" charset="0"/>
                <a:cs typeface="+mn-cs"/>
              </a:defRPr>
            </a:lvl1pPr>
          </a:lstStyle>
          <a:p>
            <a:pPr>
              <a:defRPr/>
            </a:pPr>
            <a:endParaRPr lang="en-US"/>
          </a:p>
        </p:txBody>
      </p:sp>
      <p:sp>
        <p:nvSpPr>
          <p:cNvPr id="5127" name="Rectangle 7"/>
          <p:cNvSpPr>
            <a:spLocks noGrp="1" noChangeArrowheads="1"/>
          </p:cNvSpPr>
          <p:nvPr>
            <p:ph type="sldNum" sz="quarter" idx="5"/>
          </p:nvPr>
        </p:nvSpPr>
        <p:spPr bwMode="auto">
          <a:xfrm>
            <a:off x="3911600" y="8678863"/>
            <a:ext cx="2933700" cy="452437"/>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0405" tIns="45203" rIns="90405" bIns="45203" numCol="1" anchor="b" anchorCtr="0" compatLnSpc="1">
            <a:prstTxWarp prst="textNoShape">
              <a:avLst/>
            </a:prstTxWarp>
          </a:bodyPr>
          <a:lstStyle>
            <a:lvl1pPr algn="r" defTabSz="904875">
              <a:defRPr sz="1200"/>
            </a:lvl1pPr>
          </a:lstStyle>
          <a:p>
            <a:pPr>
              <a:defRPr/>
            </a:pPr>
            <a:fld id="{A7177E99-F4CC-0F4A-BD2F-8D253423F37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0" y="3582988"/>
            <a:ext cx="9144000" cy="74612"/>
          </a:xfrm>
          <a:prstGeom prst="rect">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ext uri="{AF507438-7753-43e0-B8FC-AC1667EBCBE1}"/>
          </a:extLst>
        </p:spPr>
        <p:txBody>
          <a:bodyPr wrap="none" anchor="ctr"/>
          <a:lstStyle/>
          <a:p>
            <a:pPr>
              <a:defRPr/>
            </a:pPr>
            <a:endParaRPr lang="en-US">
              <a:ea typeface="ＭＳ Ｐゴシック" charset="0"/>
            </a:endParaRPr>
          </a:p>
        </p:txBody>
      </p:sp>
      <p:sp>
        <p:nvSpPr>
          <p:cNvPr id="11266" name="Rectangle 2"/>
          <p:cNvSpPr>
            <a:spLocks noGrp="1" noChangeArrowheads="1"/>
          </p:cNvSpPr>
          <p:nvPr>
            <p:ph type="ctrTitle"/>
          </p:nvPr>
        </p:nvSpPr>
        <p:spPr>
          <a:xfrm>
            <a:off x="685800" y="2286000"/>
            <a:ext cx="7772400" cy="1143000"/>
          </a:xfrm>
        </p:spPr>
        <p:txBody>
          <a:bodyPr/>
          <a:lstStyle>
            <a:lvl1pPr>
              <a:defRPr/>
            </a:lvl1pPr>
          </a:lstStyle>
          <a:p>
            <a:pPr lvl="0"/>
            <a:r>
              <a:rPr lang="en-US" noProof="0"/>
              <a:t>Click to edit Master title style</a:t>
            </a:r>
          </a:p>
        </p:txBody>
      </p:sp>
      <p:sp>
        <p:nvSpPr>
          <p:cNvPr id="112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5" name="Rectangle 5"/>
          <p:cNvSpPr>
            <a:spLocks noGrp="1" noChangeArrowheads="1"/>
          </p:cNvSpPr>
          <p:nvPr>
            <p:ph type="ftr" sz="quarter" idx="10"/>
          </p:nvPr>
        </p:nvSpPr>
        <p:spPr>
          <a:xfrm>
            <a:off x="3124200" y="6248400"/>
            <a:ext cx="2895600" cy="457200"/>
          </a:xfrm>
        </p:spPr>
        <p:txBody>
          <a:bodyPr/>
          <a:lstStyle>
            <a:lvl1pPr>
              <a:defRPr/>
            </a:lvl1pPr>
          </a:lstStyle>
          <a:p>
            <a:pPr>
              <a:defRPr/>
            </a:pPr>
            <a:endParaRPr lang="en-US"/>
          </a:p>
        </p:txBody>
      </p:sp>
      <p:sp>
        <p:nvSpPr>
          <p:cNvPr id="6" name="Rectangle 6"/>
          <p:cNvSpPr>
            <a:spLocks noGrp="1" noChangeArrowheads="1"/>
          </p:cNvSpPr>
          <p:nvPr>
            <p:ph type="sldNum" sz="quarter" idx="11"/>
          </p:nvPr>
        </p:nvSpPr>
        <p:spPr>
          <a:xfrm>
            <a:off x="6553200" y="6248400"/>
            <a:ext cx="1905000" cy="457200"/>
          </a:xfrm>
        </p:spPr>
        <p:txBody>
          <a:bodyPr/>
          <a:lstStyle>
            <a:lvl1pPr>
              <a:defRPr/>
            </a:lvl1pPr>
          </a:lstStyle>
          <a:p>
            <a:pPr>
              <a:defRPr/>
            </a:pPr>
            <a:fld id="{4136A1FA-B3AA-DC47-BEDA-E30AC8E53C9D}" type="slidenum">
              <a:rPr lang="en-US" altLang="en-US"/>
              <a:pPr>
                <a:defRPr/>
              </a:pPr>
              <a:t>‹#›</a:t>
            </a:fld>
            <a:endParaRPr lang="en-US" altLang="en-US"/>
          </a:p>
        </p:txBody>
      </p:sp>
    </p:spTree>
    <p:extLst>
      <p:ext uri="{BB962C8B-B14F-4D97-AF65-F5344CB8AC3E}">
        <p14:creationId xmlns:p14="http://schemas.microsoft.com/office/powerpoint/2010/main" val="1195133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B516757-2B62-7F44-B08A-BFB8AD078219}" type="slidenum">
              <a:rPr lang="en-US" altLang="en-US"/>
              <a:pPr>
                <a:defRPr/>
              </a:pPr>
              <a:t>‹#›</a:t>
            </a:fld>
            <a:endParaRPr lang="en-US" altLang="en-US"/>
          </a:p>
        </p:txBody>
      </p:sp>
    </p:spTree>
    <p:extLst>
      <p:ext uri="{BB962C8B-B14F-4D97-AF65-F5344CB8AC3E}">
        <p14:creationId xmlns:p14="http://schemas.microsoft.com/office/powerpoint/2010/main" val="851657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152400"/>
            <a:ext cx="22479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 y="152400"/>
            <a:ext cx="65913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0D4500A-E240-1041-A24A-E96482A527C0}" type="slidenum">
              <a:rPr lang="en-US" altLang="en-US"/>
              <a:pPr>
                <a:defRPr/>
              </a:pPr>
              <a:t>‹#›</a:t>
            </a:fld>
            <a:endParaRPr lang="en-US" altLang="en-US"/>
          </a:p>
        </p:txBody>
      </p:sp>
    </p:spTree>
    <p:extLst>
      <p:ext uri="{BB962C8B-B14F-4D97-AF65-F5344CB8AC3E}">
        <p14:creationId xmlns:p14="http://schemas.microsoft.com/office/powerpoint/2010/main" val="833229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914400"/>
          </a:xfrm>
        </p:spPr>
        <p:txBody>
          <a:bodyPr/>
          <a:lstStyle/>
          <a:p>
            <a:r>
              <a:rPr lang="en-US"/>
              <a:t>Click to edit Master title style</a:t>
            </a:r>
          </a:p>
        </p:txBody>
      </p:sp>
      <p:sp>
        <p:nvSpPr>
          <p:cNvPr id="3" name="Text Placeholder 2"/>
          <p:cNvSpPr>
            <a:spLocks noGrp="1"/>
          </p:cNvSpPr>
          <p:nvPr>
            <p:ph type="body" sz="half" idx="1"/>
          </p:nvPr>
        </p:nvSpPr>
        <p:spPr>
          <a:xfrm>
            <a:off x="152400" y="1371600"/>
            <a:ext cx="43815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371600"/>
            <a:ext cx="43815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26483C7A-004B-F446-B9C3-0F52E0FD8809}" type="slidenum">
              <a:rPr lang="en-US" altLang="en-US"/>
              <a:pPr>
                <a:defRPr/>
              </a:pPr>
              <a:t>‹#›</a:t>
            </a:fld>
            <a:endParaRPr lang="en-US" altLang="en-US"/>
          </a:p>
        </p:txBody>
      </p:sp>
    </p:spTree>
    <p:extLst>
      <p:ext uri="{BB962C8B-B14F-4D97-AF65-F5344CB8AC3E}">
        <p14:creationId xmlns:p14="http://schemas.microsoft.com/office/powerpoint/2010/main" val="351831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914400"/>
          </a:xfrm>
        </p:spPr>
        <p:txBody>
          <a:bodyPr/>
          <a:lstStyle/>
          <a:p>
            <a:r>
              <a:rPr lang="en-US"/>
              <a:t>Click to edit Master title style</a:t>
            </a:r>
          </a:p>
        </p:txBody>
      </p:sp>
      <p:sp>
        <p:nvSpPr>
          <p:cNvPr id="3" name="Text Placeholder 2"/>
          <p:cNvSpPr>
            <a:spLocks noGrp="1"/>
          </p:cNvSpPr>
          <p:nvPr>
            <p:ph type="body" sz="half" idx="1"/>
          </p:nvPr>
        </p:nvSpPr>
        <p:spPr>
          <a:xfrm>
            <a:off x="152400" y="1371600"/>
            <a:ext cx="43815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371600"/>
            <a:ext cx="43815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3886200"/>
            <a:ext cx="43815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CEFFAA22-55D0-F448-A9C4-AADB5F608CDC}" type="slidenum">
              <a:rPr lang="en-US" altLang="en-US"/>
              <a:pPr>
                <a:defRPr/>
              </a:pPr>
              <a:t>‹#›</a:t>
            </a:fld>
            <a:endParaRPr lang="en-US" altLang="en-US"/>
          </a:p>
        </p:txBody>
      </p:sp>
    </p:spTree>
    <p:extLst>
      <p:ext uri="{BB962C8B-B14F-4D97-AF65-F5344CB8AC3E}">
        <p14:creationId xmlns:p14="http://schemas.microsoft.com/office/powerpoint/2010/main" val="121596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2DBD1BD-4849-5D4B-A74F-63B51AC383F7}" type="slidenum">
              <a:rPr lang="en-US" altLang="en-US"/>
              <a:pPr>
                <a:defRPr/>
              </a:pPr>
              <a:t>‹#›</a:t>
            </a:fld>
            <a:endParaRPr lang="en-US" altLang="en-US"/>
          </a:p>
        </p:txBody>
      </p:sp>
    </p:spTree>
    <p:extLst>
      <p:ext uri="{BB962C8B-B14F-4D97-AF65-F5344CB8AC3E}">
        <p14:creationId xmlns:p14="http://schemas.microsoft.com/office/powerpoint/2010/main" val="1093604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836635B9-103B-C148-AFF5-48D3FFE72108}" type="slidenum">
              <a:rPr lang="en-US" altLang="en-US"/>
              <a:pPr>
                <a:defRPr/>
              </a:pPr>
              <a:t>‹#›</a:t>
            </a:fld>
            <a:endParaRPr lang="en-US" altLang="en-US"/>
          </a:p>
        </p:txBody>
      </p:sp>
    </p:spTree>
    <p:extLst>
      <p:ext uri="{BB962C8B-B14F-4D97-AF65-F5344CB8AC3E}">
        <p14:creationId xmlns:p14="http://schemas.microsoft.com/office/powerpoint/2010/main" val="204551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 y="1371600"/>
            <a:ext cx="43815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371600"/>
            <a:ext cx="43815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35932B3F-060B-2A47-AD4A-BD3FB2B965C6}" type="slidenum">
              <a:rPr lang="en-US" altLang="en-US"/>
              <a:pPr>
                <a:defRPr/>
              </a:pPr>
              <a:t>‹#›</a:t>
            </a:fld>
            <a:endParaRPr lang="en-US" altLang="en-US"/>
          </a:p>
        </p:txBody>
      </p:sp>
    </p:spTree>
    <p:extLst>
      <p:ext uri="{BB962C8B-B14F-4D97-AF65-F5344CB8AC3E}">
        <p14:creationId xmlns:p14="http://schemas.microsoft.com/office/powerpoint/2010/main" val="1994601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99FF244C-D0DA-2D4A-953F-16DA14D3F2BD}" type="slidenum">
              <a:rPr lang="en-US" altLang="en-US"/>
              <a:pPr>
                <a:defRPr/>
              </a:pPr>
              <a:t>‹#›</a:t>
            </a:fld>
            <a:endParaRPr lang="en-US" altLang="en-US"/>
          </a:p>
        </p:txBody>
      </p:sp>
    </p:spTree>
    <p:extLst>
      <p:ext uri="{BB962C8B-B14F-4D97-AF65-F5344CB8AC3E}">
        <p14:creationId xmlns:p14="http://schemas.microsoft.com/office/powerpoint/2010/main" val="1045294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B126A33D-22DF-4D4D-A13B-BE94659552DD}" type="slidenum">
              <a:rPr lang="en-US" altLang="en-US"/>
              <a:pPr>
                <a:defRPr/>
              </a:pPr>
              <a:t>‹#›</a:t>
            </a:fld>
            <a:endParaRPr lang="en-US" altLang="en-US"/>
          </a:p>
        </p:txBody>
      </p:sp>
    </p:spTree>
    <p:extLst>
      <p:ext uri="{BB962C8B-B14F-4D97-AF65-F5344CB8AC3E}">
        <p14:creationId xmlns:p14="http://schemas.microsoft.com/office/powerpoint/2010/main" val="1843991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17B6954C-EE95-2E4A-91FC-028693FC55C4}" type="slidenum">
              <a:rPr lang="en-US" altLang="en-US"/>
              <a:pPr>
                <a:defRPr/>
              </a:pPr>
              <a:t>‹#›</a:t>
            </a:fld>
            <a:endParaRPr lang="en-US" altLang="en-US"/>
          </a:p>
        </p:txBody>
      </p:sp>
    </p:spTree>
    <p:extLst>
      <p:ext uri="{BB962C8B-B14F-4D97-AF65-F5344CB8AC3E}">
        <p14:creationId xmlns:p14="http://schemas.microsoft.com/office/powerpoint/2010/main" val="1636899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D135323C-865A-8943-965E-C2A8BC8F5A50}" type="slidenum">
              <a:rPr lang="en-US" altLang="en-US"/>
              <a:pPr>
                <a:defRPr/>
              </a:pPr>
              <a:t>‹#›</a:t>
            </a:fld>
            <a:endParaRPr lang="en-US" altLang="en-US"/>
          </a:p>
        </p:txBody>
      </p:sp>
    </p:spTree>
    <p:extLst>
      <p:ext uri="{BB962C8B-B14F-4D97-AF65-F5344CB8AC3E}">
        <p14:creationId xmlns:p14="http://schemas.microsoft.com/office/powerpoint/2010/main" val="210752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8EBA394-A272-494A-ACB3-C5D0BDF7AA3C}" type="slidenum">
              <a:rPr lang="en-US" altLang="en-US"/>
              <a:pPr>
                <a:defRPr/>
              </a:pPr>
              <a:t>‹#›</a:t>
            </a:fld>
            <a:endParaRPr lang="en-US" altLang="en-US"/>
          </a:p>
        </p:txBody>
      </p:sp>
    </p:spTree>
    <p:extLst>
      <p:ext uri="{BB962C8B-B14F-4D97-AF65-F5344CB8AC3E}">
        <p14:creationId xmlns:p14="http://schemas.microsoft.com/office/powerpoint/2010/main" val="515870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 y="152400"/>
            <a:ext cx="8991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33" tIns="45717" rIns="91433" bIns="45717"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52400" y="1371600"/>
            <a:ext cx="8915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33" tIns="45717" rIns="91433" bIns="4571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3124200" y="6477000"/>
            <a:ext cx="2895600" cy="2286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33" tIns="45717" rIns="91433" bIns="45717" numCol="1" anchor="t" anchorCtr="0" compatLnSpc="1">
            <a:prstTxWarp prst="textNoShape">
              <a:avLst/>
            </a:prstTxWarp>
          </a:bodyPr>
          <a:lstStyle>
            <a:lvl1pPr algn="ctr">
              <a:defRPr sz="140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7086600" y="6477000"/>
            <a:ext cx="1905000" cy="2286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33" tIns="45717" rIns="91433" bIns="45717" numCol="1" anchor="t" anchorCtr="0" compatLnSpc="1">
            <a:prstTxWarp prst="textNoShape">
              <a:avLst/>
            </a:prstTxWarp>
          </a:bodyPr>
          <a:lstStyle>
            <a:lvl1pPr algn="r">
              <a:defRPr sz="1400"/>
            </a:lvl1pPr>
          </a:lstStyle>
          <a:p>
            <a:pPr>
              <a:defRPr/>
            </a:pPr>
            <a:fld id="{814EA45D-0677-7849-A0AA-8D713DBCE5C0}" type="slidenum">
              <a:rPr lang="en-US" altLang="en-US"/>
              <a:pPr>
                <a:defRPr/>
              </a:pPr>
              <a:t>‹#›</a:t>
            </a:fld>
            <a:endParaRPr lang="en-US" altLang="en-US"/>
          </a:p>
        </p:txBody>
      </p:sp>
      <p:sp>
        <p:nvSpPr>
          <p:cNvPr id="1035" name="Rectangle 11"/>
          <p:cNvSpPr>
            <a:spLocks noChangeArrowheads="1"/>
          </p:cNvSpPr>
          <p:nvPr/>
        </p:nvSpPr>
        <p:spPr bwMode="auto">
          <a:xfrm>
            <a:off x="0" y="1143000"/>
            <a:ext cx="9144000" cy="74613"/>
          </a:xfrm>
          <a:prstGeom prst="rect">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ext uri="{AF507438-7753-43e0-B8FC-AC1667EBCBE1}"/>
          </a:extLst>
        </p:spPr>
        <p:txBody>
          <a:bodyPr wrap="none" anchor="ctr"/>
          <a:lstStyle/>
          <a:p>
            <a:pPr>
              <a:defRPr/>
            </a:pPr>
            <a:endParaRPr lang="en-US">
              <a:ea typeface="ＭＳ Ｐゴシック" charset="0"/>
            </a:endParaRPr>
          </a:p>
        </p:txBody>
      </p:sp>
    </p:spTree>
  </p:cSld>
  <p:clrMap bg1="lt1" tx1="dk1" bg2="lt2" tx2="dk2" accent1="accent1" accent2="accent2" accent3="accent3" accent4="accent4" accent5="accent5" accent6="accent6" hlink="hlink" folHlink="folHlink"/>
  <p:sldLayoutIdLst>
    <p:sldLayoutId id="2147483745"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Lst>
  <p:txStyles>
    <p:titleStyle>
      <a:lvl1pPr algn="l" rtl="0" eaLnBrk="0" fontAlgn="base" hangingPunct="0">
        <a:spcBef>
          <a:spcPct val="0"/>
        </a:spcBef>
        <a:spcAft>
          <a:spcPct val="0"/>
        </a:spcAft>
        <a:defRPr sz="3200" b="1">
          <a:solidFill>
            <a:schemeClr val="tx2"/>
          </a:solidFill>
          <a:latin typeface="+mj-lt"/>
          <a:ea typeface="+mj-ea"/>
          <a:cs typeface="ＭＳ Ｐゴシック" charset="0"/>
        </a:defRPr>
      </a:lvl1pPr>
      <a:lvl2pPr algn="l" rtl="0" eaLnBrk="0" fontAlgn="base" hangingPunct="0">
        <a:spcBef>
          <a:spcPct val="0"/>
        </a:spcBef>
        <a:spcAft>
          <a:spcPct val="0"/>
        </a:spcAft>
        <a:defRPr sz="32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2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2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200" b="1">
          <a:solidFill>
            <a:schemeClr val="tx2"/>
          </a:solidFill>
          <a:latin typeface="Arial" charset="0"/>
          <a:ea typeface="ＭＳ Ｐゴシック" charset="0"/>
          <a:cs typeface="ＭＳ Ｐゴシック" charset="0"/>
        </a:defRPr>
      </a:lvl5pPr>
      <a:lvl6pPr marL="457200" algn="l" rtl="0" eaLnBrk="0" fontAlgn="base" hangingPunct="0">
        <a:spcBef>
          <a:spcPct val="0"/>
        </a:spcBef>
        <a:spcAft>
          <a:spcPct val="0"/>
        </a:spcAft>
        <a:defRPr sz="3200" b="1">
          <a:solidFill>
            <a:schemeClr val="tx2"/>
          </a:solidFill>
          <a:latin typeface="Arial" charset="0"/>
          <a:ea typeface="ＭＳ Ｐゴシック" charset="0"/>
        </a:defRPr>
      </a:lvl6pPr>
      <a:lvl7pPr marL="914400" algn="l" rtl="0" eaLnBrk="0" fontAlgn="base" hangingPunct="0">
        <a:spcBef>
          <a:spcPct val="0"/>
        </a:spcBef>
        <a:spcAft>
          <a:spcPct val="0"/>
        </a:spcAft>
        <a:defRPr sz="3200" b="1">
          <a:solidFill>
            <a:schemeClr val="tx2"/>
          </a:solidFill>
          <a:latin typeface="Arial" charset="0"/>
          <a:ea typeface="ＭＳ Ｐゴシック" charset="0"/>
        </a:defRPr>
      </a:lvl7pPr>
      <a:lvl8pPr marL="1371600" algn="l" rtl="0" eaLnBrk="0" fontAlgn="base" hangingPunct="0">
        <a:spcBef>
          <a:spcPct val="0"/>
        </a:spcBef>
        <a:spcAft>
          <a:spcPct val="0"/>
        </a:spcAft>
        <a:defRPr sz="3200" b="1">
          <a:solidFill>
            <a:schemeClr val="tx2"/>
          </a:solidFill>
          <a:latin typeface="Arial" charset="0"/>
          <a:ea typeface="ＭＳ Ｐゴシック" charset="0"/>
        </a:defRPr>
      </a:lvl8pPr>
      <a:lvl9pPr marL="1828800" algn="l" rtl="0" eaLnBrk="0" fontAlgn="base" hangingPunct="0">
        <a:spcBef>
          <a:spcPct val="0"/>
        </a:spcBef>
        <a:spcAft>
          <a:spcPct val="0"/>
        </a:spcAft>
        <a:defRPr sz="32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tabLst>
          <a:tab pos="5661025" algn="l"/>
        </a:tabLst>
        <a:defRPr sz="24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tabLst>
          <a:tab pos="5661025" algn="l"/>
        </a:tabLst>
        <a:defRPr sz="2400">
          <a:solidFill>
            <a:schemeClr val="tx1"/>
          </a:solidFill>
          <a:latin typeface="+mn-lt"/>
          <a:ea typeface="+mn-ea"/>
        </a:defRPr>
      </a:lvl2pPr>
      <a:lvl3pPr marL="1085850" indent="-228600" algn="l" rtl="0" eaLnBrk="0" fontAlgn="base" hangingPunct="0">
        <a:spcBef>
          <a:spcPct val="20000"/>
        </a:spcBef>
        <a:spcAft>
          <a:spcPct val="0"/>
        </a:spcAft>
        <a:buChar char="•"/>
        <a:tabLst>
          <a:tab pos="5661025" algn="l"/>
        </a:tabLst>
        <a:defRPr sz="2400">
          <a:solidFill>
            <a:schemeClr val="tx1"/>
          </a:solidFill>
          <a:latin typeface="+mn-lt"/>
          <a:ea typeface="+mn-ea"/>
        </a:defRPr>
      </a:lvl3pPr>
      <a:lvl4pPr marL="1428750" indent="-228600" algn="l" rtl="0" eaLnBrk="0" fontAlgn="base" hangingPunct="0">
        <a:spcBef>
          <a:spcPct val="20000"/>
        </a:spcBef>
        <a:spcAft>
          <a:spcPct val="0"/>
        </a:spcAft>
        <a:buChar char="–"/>
        <a:tabLst>
          <a:tab pos="5661025" algn="l"/>
        </a:tabLst>
        <a:defRPr sz="2000">
          <a:solidFill>
            <a:schemeClr val="tx1"/>
          </a:solidFill>
          <a:latin typeface="+mn-lt"/>
          <a:ea typeface="+mn-ea"/>
        </a:defRPr>
      </a:lvl4pPr>
      <a:lvl5pPr marL="1771650" indent="-228600" algn="l" rtl="0" eaLnBrk="0" fontAlgn="base" hangingPunct="0">
        <a:spcBef>
          <a:spcPct val="20000"/>
        </a:spcBef>
        <a:spcAft>
          <a:spcPct val="0"/>
        </a:spcAft>
        <a:buChar char="»"/>
        <a:tabLst>
          <a:tab pos="5661025" algn="l"/>
        </a:tabLst>
        <a:defRPr sz="2000">
          <a:solidFill>
            <a:schemeClr val="tx1"/>
          </a:solidFill>
          <a:latin typeface="+mn-lt"/>
          <a:ea typeface="+mn-ea"/>
        </a:defRPr>
      </a:lvl5pPr>
      <a:lvl6pPr marL="2228850" indent="-228600" algn="l" rtl="0" eaLnBrk="0" fontAlgn="base" hangingPunct="0">
        <a:spcBef>
          <a:spcPct val="20000"/>
        </a:spcBef>
        <a:spcAft>
          <a:spcPct val="0"/>
        </a:spcAft>
        <a:buChar char="»"/>
        <a:tabLst>
          <a:tab pos="5661025" algn="l"/>
        </a:tabLst>
        <a:defRPr sz="2000">
          <a:solidFill>
            <a:schemeClr val="tx1"/>
          </a:solidFill>
          <a:latin typeface="+mn-lt"/>
          <a:ea typeface="+mn-ea"/>
        </a:defRPr>
      </a:lvl6pPr>
      <a:lvl7pPr marL="2686050" indent="-228600" algn="l" rtl="0" eaLnBrk="0" fontAlgn="base" hangingPunct="0">
        <a:spcBef>
          <a:spcPct val="20000"/>
        </a:spcBef>
        <a:spcAft>
          <a:spcPct val="0"/>
        </a:spcAft>
        <a:buChar char="»"/>
        <a:tabLst>
          <a:tab pos="5661025" algn="l"/>
        </a:tabLst>
        <a:defRPr sz="2000">
          <a:solidFill>
            <a:schemeClr val="tx1"/>
          </a:solidFill>
          <a:latin typeface="+mn-lt"/>
          <a:ea typeface="+mn-ea"/>
        </a:defRPr>
      </a:lvl7pPr>
      <a:lvl8pPr marL="3143250" indent="-228600" algn="l" rtl="0" eaLnBrk="0" fontAlgn="base" hangingPunct="0">
        <a:spcBef>
          <a:spcPct val="20000"/>
        </a:spcBef>
        <a:spcAft>
          <a:spcPct val="0"/>
        </a:spcAft>
        <a:buChar char="»"/>
        <a:tabLst>
          <a:tab pos="5661025" algn="l"/>
        </a:tabLst>
        <a:defRPr sz="2000">
          <a:solidFill>
            <a:schemeClr val="tx1"/>
          </a:solidFill>
          <a:latin typeface="+mn-lt"/>
          <a:ea typeface="+mn-ea"/>
        </a:defRPr>
      </a:lvl8pPr>
      <a:lvl9pPr marL="3600450" indent="-228600" algn="l" rtl="0" eaLnBrk="0" fontAlgn="base" hangingPunct="0">
        <a:spcBef>
          <a:spcPct val="20000"/>
        </a:spcBef>
        <a:spcAft>
          <a:spcPct val="0"/>
        </a:spcAft>
        <a:buChar char="»"/>
        <a:tabLst>
          <a:tab pos="5661025" algn="l"/>
        </a:tabLst>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extLst>
            <a:ext uri="{909E8E84-426E-40dd-AFC4-6F175D3DCCD1}"/>
            <a:ext uri="{91240B29-F687-4f45-9708-019B960494DF}"/>
            <a:ext uri="{AF507438-7753-43e0-B8FC-AC1667EBCBE1}"/>
          </a:extLst>
        </p:spPr>
        <p:txBody>
          <a:bodyPr/>
          <a:lstStyle/>
          <a:p>
            <a:pPr algn="ctr">
              <a:defRPr/>
            </a:pPr>
            <a:r>
              <a:rPr lang="en-US">
                <a:cs typeface="+mj-cs"/>
              </a:rPr>
              <a:t>Introduction</a:t>
            </a:r>
          </a:p>
        </p:txBody>
      </p:sp>
      <p:sp>
        <p:nvSpPr>
          <p:cNvPr id="17410" name="Text Box 6"/>
          <p:cNvSpPr txBox="1">
            <a:spLocks noChangeArrowheads="1"/>
          </p:cNvSpPr>
          <p:nvPr/>
        </p:nvSpPr>
        <p:spPr bwMode="auto">
          <a:xfrm>
            <a:off x="381000" y="4038600"/>
            <a:ext cx="8382000"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400">
                <a:solidFill>
                  <a:schemeClr val="tx1"/>
                </a:solidFill>
                <a:latin typeface="Arial" charset="0"/>
                <a:ea typeface="ＭＳ Ｐゴシック" charset="-128"/>
              </a:defRPr>
            </a:lvl1pPr>
            <a:lvl2pPr marL="742950" indent="-285750">
              <a:spcBef>
                <a:spcPct val="20000"/>
              </a:spcBef>
              <a:buChar char="–"/>
              <a:defRPr sz="24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a:spcBef>
                <a:spcPts val="1000"/>
              </a:spcBef>
              <a:spcAft>
                <a:spcPts val="1000"/>
              </a:spcAft>
              <a:buFontTx/>
              <a:buNone/>
            </a:pPr>
            <a:r>
              <a:rPr lang="en-US" altLang="en-US" sz="2000" dirty="0"/>
              <a:t>An introduction to the organization of the Networks Course and the Internet Lab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Description</a:t>
            </a:r>
          </a:p>
        </p:txBody>
      </p:sp>
      <p:sp>
        <p:nvSpPr>
          <p:cNvPr id="3" name="Content Placeholder 2"/>
          <p:cNvSpPr>
            <a:spLocks noGrp="1"/>
          </p:cNvSpPr>
          <p:nvPr>
            <p:ph idx="1"/>
          </p:nvPr>
        </p:nvSpPr>
        <p:spPr>
          <a:xfrm>
            <a:off x="8467" y="1143000"/>
            <a:ext cx="8915400" cy="5715000"/>
          </a:xfrm>
        </p:spPr>
        <p:txBody>
          <a:bodyPr/>
          <a:lstStyle/>
          <a:p>
            <a:pPr marL="0" indent="0">
              <a:buNone/>
            </a:pPr>
            <a:r>
              <a:rPr lang="en-US" sz="2000" dirty="0"/>
              <a:t>This is an intro course with a lab based component. The goal of the course is to introduce the main concepts of the networking and reinforcing those concepts via a series of labs. The labs are structured around lab exercises that highlight topics such as IP addressing and forwarding, data link and ARP, LAN switching, TCP/UDP, ICMP, etc. The course consists of a sequence of labs that build upon each other. Lab quizzes are used to evaluate the students’ understanding of the material and ensure that students have completed the assigned lab exercises. All networking concepts that appear in the labs are covered weekly in class. A final written exam tests students on the concepts covered in class.</a:t>
            </a:r>
            <a:r>
              <a:rPr lang="en-US" dirty="0"/>
              <a:t> </a:t>
            </a:r>
          </a:p>
          <a:p>
            <a:r>
              <a:rPr lang="en-US" sz="2000" b="1" u="sng" dirty="0"/>
              <a:t>Reference Text</a:t>
            </a:r>
            <a:r>
              <a:rPr lang="en-US" sz="2000" dirty="0"/>
              <a:t>: Introduction to Networking Course (a strict requirement!)</a:t>
            </a:r>
          </a:p>
          <a:p>
            <a:r>
              <a:rPr lang="en-US" sz="2000" b="1" u="sng" dirty="0"/>
              <a:t>Class Notes</a:t>
            </a:r>
            <a:r>
              <a:rPr lang="en-US" sz="2000" dirty="0"/>
              <a:t>: Available on my course website </a:t>
            </a:r>
          </a:p>
          <a:p>
            <a:r>
              <a:rPr lang="en-US" sz="2000" b="1" u="sng" dirty="0"/>
              <a:t>Software</a:t>
            </a:r>
            <a:r>
              <a:rPr lang="en-US" sz="2000" dirty="0"/>
              <a:t>: Available online and on UCI/ICS servers.</a:t>
            </a:r>
          </a:p>
          <a:p>
            <a:r>
              <a:rPr lang="en-US" sz="2000" b="1" u="sng" dirty="0"/>
              <a:t>Labs</a:t>
            </a:r>
            <a:r>
              <a:rPr lang="en-US" sz="2000" dirty="0"/>
              <a:t>: Available on my course website</a:t>
            </a:r>
          </a:p>
          <a:p>
            <a:r>
              <a:rPr lang="en-US" sz="2000" b="1" u="sng" dirty="0"/>
              <a:t>Piazza</a:t>
            </a:r>
            <a:r>
              <a:rPr lang="en-US" sz="2000" dirty="0"/>
              <a:t>: Online class discussion group</a:t>
            </a:r>
          </a:p>
          <a:p>
            <a:r>
              <a:rPr lang="en-US" sz="2000" b="1" u="sng" dirty="0"/>
              <a:t>Lab Quiz</a:t>
            </a:r>
            <a:r>
              <a:rPr lang="en-US" sz="2000" dirty="0"/>
              <a:t>: Follows lab format</a:t>
            </a:r>
          </a:p>
          <a:p>
            <a:r>
              <a:rPr lang="en-US" sz="2000" b="1" dirty="0" err="1"/>
              <a:t>MidTerm</a:t>
            </a:r>
            <a:r>
              <a:rPr lang="en-US" sz="2000" b="1" dirty="0"/>
              <a:t> and Final</a:t>
            </a:r>
            <a:r>
              <a:rPr lang="en-US" sz="2000" dirty="0"/>
              <a:t>: Closed book based on lecture material</a:t>
            </a:r>
            <a:endParaRPr lang="en-US" dirty="0"/>
          </a:p>
        </p:txBody>
      </p:sp>
    </p:spTree>
    <p:extLst>
      <p:ext uri="{BB962C8B-B14F-4D97-AF65-F5344CB8AC3E}">
        <p14:creationId xmlns:p14="http://schemas.microsoft.com/office/powerpoint/2010/main" val="97823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Structure</a:t>
            </a:r>
          </a:p>
        </p:txBody>
      </p:sp>
      <p:sp>
        <p:nvSpPr>
          <p:cNvPr id="4" name="Content Placeholder 3"/>
          <p:cNvSpPr>
            <a:spLocks noGrp="1"/>
          </p:cNvSpPr>
          <p:nvPr>
            <p:ph sz="quarter" idx="2"/>
          </p:nvPr>
        </p:nvSpPr>
        <p:spPr>
          <a:xfrm>
            <a:off x="0" y="1219200"/>
            <a:ext cx="8991600" cy="5410200"/>
          </a:xfrm>
        </p:spPr>
        <p:txBody>
          <a:bodyPr/>
          <a:lstStyle/>
          <a:p>
            <a:r>
              <a:rPr lang="en-US" b="1" dirty="0"/>
              <a:t>Lectures </a:t>
            </a:r>
            <a:r>
              <a:rPr lang="mr-IN" dirty="0"/>
              <a:t>–</a:t>
            </a:r>
            <a:r>
              <a:rPr lang="en-US" dirty="0"/>
              <a:t> in class, each lecture reviews background material of a lab</a:t>
            </a:r>
          </a:p>
          <a:p>
            <a:r>
              <a:rPr lang="en-US" b="1" dirty="0"/>
              <a:t>Labs </a:t>
            </a:r>
            <a:r>
              <a:rPr lang="mr-IN" dirty="0"/>
              <a:t>–</a:t>
            </a:r>
            <a:r>
              <a:rPr lang="en-US" dirty="0"/>
              <a:t> Students download and install lab software</a:t>
            </a:r>
          </a:p>
          <a:p>
            <a:pPr lvl="1"/>
            <a:r>
              <a:rPr lang="en-US" dirty="0"/>
              <a:t>Students work on labs independently (alone or in groups)</a:t>
            </a:r>
          </a:p>
          <a:p>
            <a:pPr lvl="1"/>
            <a:r>
              <a:rPr lang="en-US" dirty="0"/>
              <a:t>TA office hours to assist students with lab exercises</a:t>
            </a:r>
          </a:p>
          <a:p>
            <a:r>
              <a:rPr lang="en-US" b="1" dirty="0"/>
              <a:t>Piazza – </a:t>
            </a:r>
            <a:r>
              <a:rPr lang="en-US" dirty="0"/>
              <a:t>use to communicate and discuss course related issues</a:t>
            </a:r>
          </a:p>
          <a:p>
            <a:r>
              <a:rPr lang="en-US" b="1" dirty="0"/>
              <a:t>Lab quiz </a:t>
            </a:r>
            <a:r>
              <a:rPr lang="en-US" dirty="0"/>
              <a:t>held in ICS labs </a:t>
            </a:r>
            <a:r>
              <a:rPr lang="mr-IN" dirty="0"/>
              <a:t>–</a:t>
            </a:r>
            <a:r>
              <a:rPr lang="en-US" dirty="0"/>
              <a:t> similar in format to lab exercises</a:t>
            </a:r>
          </a:p>
          <a:p>
            <a:pPr lvl="1"/>
            <a:r>
              <a:rPr lang="en-US" dirty="0"/>
              <a:t>One sample lab quiz  will be held week prior to Lab Quiz</a:t>
            </a:r>
          </a:p>
          <a:p>
            <a:r>
              <a:rPr lang="en-US" b="1" dirty="0"/>
              <a:t>Closed Book </a:t>
            </a:r>
            <a:r>
              <a:rPr lang="en-US" b="1" dirty="0" err="1"/>
              <a:t>MidTerm</a:t>
            </a:r>
            <a:r>
              <a:rPr lang="en-US" b="1" dirty="0"/>
              <a:t> and Final </a:t>
            </a:r>
            <a:r>
              <a:rPr lang="mr-IN" dirty="0"/>
              <a:t>–</a:t>
            </a:r>
            <a:r>
              <a:rPr lang="en-US" dirty="0"/>
              <a:t> based on </a:t>
            </a:r>
            <a:r>
              <a:rPr lang="en-US" b="1" dirty="0"/>
              <a:t>lecture</a:t>
            </a:r>
            <a:r>
              <a:rPr lang="en-US" dirty="0"/>
              <a:t> material</a:t>
            </a:r>
          </a:p>
        </p:txBody>
      </p:sp>
    </p:spTree>
    <p:extLst>
      <p:ext uri="{BB962C8B-B14F-4D97-AF65-F5344CB8AC3E}">
        <p14:creationId xmlns:p14="http://schemas.microsoft.com/office/powerpoint/2010/main" val="1375775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defRPr/>
            </a:pPr>
            <a:r>
              <a:rPr lang="en-US" dirty="0">
                <a:cs typeface="+mj-cs"/>
              </a:rPr>
              <a:t>“Virtual” Lab Equipment</a:t>
            </a:r>
          </a:p>
        </p:txBody>
      </p:sp>
      <p:sp>
        <p:nvSpPr>
          <p:cNvPr id="18434" name="Rectangle 3"/>
          <p:cNvSpPr>
            <a:spLocks noGrp="1" noChangeArrowheads="1"/>
          </p:cNvSpPr>
          <p:nvPr>
            <p:ph type="body" sz="half" idx="1"/>
          </p:nvPr>
        </p:nvSpPr>
        <p:spPr>
          <a:xfrm>
            <a:off x="152400" y="1371600"/>
            <a:ext cx="8763000" cy="4953000"/>
          </a:xfrm>
        </p:spPr>
        <p:txBody>
          <a:bodyPr/>
          <a:lstStyle/>
          <a:p>
            <a:r>
              <a:rPr lang="en-US" altLang="x-none" sz="2000" b="1" dirty="0"/>
              <a:t>GNS3</a:t>
            </a:r>
            <a:r>
              <a:rPr lang="en-US" altLang="x-none" sz="2000" dirty="0"/>
              <a:t> network simulation software is used to create network topologies</a:t>
            </a:r>
          </a:p>
          <a:p>
            <a:pPr lvl="1"/>
            <a:r>
              <a:rPr lang="en-US" altLang="x-none" sz="2000" dirty="0"/>
              <a:t>The software uses virtual Ethernet hubs and Cisco 3640 routers.</a:t>
            </a:r>
          </a:p>
          <a:p>
            <a:pPr lvl="1"/>
            <a:r>
              <a:rPr lang="en-US" altLang="en-US" sz="2000" dirty="0"/>
              <a:t>Routers are labeled: R1, R2, R3, R4,….. </a:t>
            </a:r>
          </a:p>
          <a:p>
            <a:pPr lvl="1"/>
            <a:r>
              <a:rPr lang="en-US" altLang="en-US" sz="2000" dirty="0"/>
              <a:t>Routers run Cisco IOS 12.x version</a:t>
            </a:r>
            <a:endParaRPr lang="en-US" altLang="x-none" sz="2000" dirty="0"/>
          </a:p>
          <a:p>
            <a:r>
              <a:rPr lang="en-US" altLang="en-US" sz="2000" dirty="0"/>
              <a:t>The labs use </a:t>
            </a:r>
            <a:r>
              <a:rPr lang="en-US" altLang="en-US" sz="2000" b="1" dirty="0" err="1"/>
              <a:t>VirtualMachine</a:t>
            </a:r>
            <a:r>
              <a:rPr lang="en-US" altLang="en-US" sz="2000" b="1" dirty="0"/>
              <a:t> (VM) </a:t>
            </a:r>
            <a:r>
              <a:rPr lang="en-US" altLang="en-US" sz="2000" dirty="0"/>
              <a:t>to run GNS3 on a virtual platform</a:t>
            </a:r>
          </a:p>
          <a:p>
            <a:r>
              <a:rPr lang="en-US" altLang="en-US" sz="2000" b="1" dirty="0" err="1"/>
              <a:t>IPTerm</a:t>
            </a:r>
            <a:r>
              <a:rPr lang="en-US" altLang="en-US" sz="2000" dirty="0"/>
              <a:t> and </a:t>
            </a:r>
            <a:r>
              <a:rPr lang="en-US" altLang="en-US" sz="2000" b="1" dirty="0"/>
              <a:t>Linux</a:t>
            </a:r>
            <a:r>
              <a:rPr lang="en-US" altLang="en-US" sz="2000" dirty="0"/>
              <a:t> are used to simulate hosts </a:t>
            </a:r>
          </a:p>
          <a:p>
            <a:pPr lvl="1"/>
            <a:r>
              <a:rPr lang="en-US" altLang="en-US" sz="2000" dirty="0"/>
              <a:t>Hosts  are labeled as:</a:t>
            </a:r>
            <a:r>
              <a:rPr lang="en-US" altLang="en-US" sz="2000" i="1" dirty="0"/>
              <a:t> </a:t>
            </a:r>
            <a:r>
              <a:rPr lang="en-US" altLang="en-US" sz="2000" dirty="0"/>
              <a:t>PC1, PC2, PC3, PC4…..</a:t>
            </a:r>
          </a:p>
          <a:p>
            <a:r>
              <a:rPr lang="en-US" altLang="x-none" sz="2000" dirty="0"/>
              <a:t>The labs use </a:t>
            </a:r>
            <a:r>
              <a:rPr lang="en-US" altLang="x-none" sz="2000" b="1" dirty="0"/>
              <a:t>Wireshark</a:t>
            </a:r>
            <a:r>
              <a:rPr lang="en-US" altLang="x-none" sz="2000" dirty="0"/>
              <a:t> Traffic Capture and Analyzer software to view data transmissions between the various devices</a:t>
            </a:r>
            <a:endParaRPr lang="en-US" altLang="en-US" sz="2000" dirty="0"/>
          </a:p>
          <a:p>
            <a:endParaRPr lang="en-US" altLang="en-US" sz="2000" dirty="0"/>
          </a:p>
        </p:txBody>
      </p:sp>
      <p:sp>
        <p:nvSpPr>
          <p:cNvPr id="18435" name="Rectangle 4"/>
          <p:cNvSpPr>
            <a:spLocks noChangeArrowheads="1"/>
          </p:cNvSpPr>
          <p:nvPr/>
        </p:nvSpPr>
        <p:spPr bwMode="auto">
          <a:xfrm>
            <a:off x="1600200" y="1190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charset="0"/>
                <a:ea typeface="ＭＳ Ｐゴシック" charset="-128"/>
              </a:defRPr>
            </a:lvl1pPr>
            <a:lvl2pPr marL="742950" indent="-285750">
              <a:spcBef>
                <a:spcPct val="20000"/>
              </a:spcBef>
              <a:buChar char="–"/>
              <a:defRPr sz="24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0"/>
              </a:spcBef>
              <a:buFontTx/>
              <a:buNone/>
            </a:pPr>
            <a:endParaRPr lang="en-US" altLang="en-US">
              <a:latin typeface="Times New Roman" charset="0"/>
            </a:endParaRPr>
          </a:p>
        </p:txBody>
      </p:sp>
      <p:sp>
        <p:nvSpPr>
          <p:cNvPr id="18436" name="Rectangle 11"/>
          <p:cNvSpPr>
            <a:spLocks noChangeArrowheads="1"/>
          </p:cNvSpPr>
          <p:nvPr/>
        </p:nvSpPr>
        <p:spPr bwMode="auto">
          <a:xfrm>
            <a:off x="0" y="19573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charset="0"/>
                <a:ea typeface="ＭＳ Ｐゴシック" charset="-128"/>
              </a:defRPr>
            </a:lvl1pPr>
            <a:lvl2pPr marL="742950" indent="-285750">
              <a:spcBef>
                <a:spcPct val="20000"/>
              </a:spcBef>
              <a:buChar char="–"/>
              <a:defRPr sz="24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0"/>
              </a:spcBef>
              <a:buFontTx/>
              <a:buNone/>
            </a:pPr>
            <a:endParaRPr lang="en-US" altLang="en-US">
              <a:latin typeface="Times New Roman"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defRPr/>
            </a:pPr>
            <a:r>
              <a:rPr lang="en-US" sz="3600">
                <a:cs typeface="+mj-cs"/>
              </a:rPr>
              <a:t>Structure of the Labs</a:t>
            </a:r>
          </a:p>
        </p:txBody>
      </p:sp>
      <p:sp>
        <p:nvSpPr>
          <p:cNvPr id="21506" name="Rectangle 3"/>
          <p:cNvSpPr>
            <a:spLocks noGrp="1" noChangeArrowheads="1"/>
          </p:cNvSpPr>
          <p:nvPr>
            <p:ph type="body" sz="half" idx="1"/>
          </p:nvPr>
        </p:nvSpPr>
        <p:spPr>
          <a:xfrm>
            <a:off x="152400" y="1219200"/>
            <a:ext cx="8839200" cy="5486400"/>
          </a:xfrm>
        </p:spPr>
        <p:txBody>
          <a:bodyPr/>
          <a:lstStyle/>
          <a:p>
            <a:pPr>
              <a:lnSpc>
                <a:spcPct val="80000"/>
              </a:lnSpc>
            </a:pPr>
            <a:endParaRPr lang="en-US" altLang="en-US" sz="900" dirty="0"/>
          </a:p>
          <a:p>
            <a:pPr>
              <a:lnSpc>
                <a:spcPct val="80000"/>
              </a:lnSpc>
            </a:pPr>
            <a:r>
              <a:rPr lang="en-US" altLang="en-US" sz="1800" dirty="0"/>
              <a:t>Each lab has multiple exercises. Each exercise has </a:t>
            </a:r>
            <a:r>
              <a:rPr lang="en-US" altLang="en-US" sz="1800" b="1" dirty="0">
                <a:solidFill>
                  <a:srgbClr val="FF0000"/>
                </a:solidFill>
              </a:rPr>
              <a:t>two</a:t>
            </a:r>
            <a:r>
              <a:rPr lang="en-US" altLang="en-US" sz="1800" dirty="0"/>
              <a:t> components: 1) network configuration setup, and 2) traffic analysis and discussion. </a:t>
            </a:r>
          </a:p>
          <a:p>
            <a:pPr>
              <a:lnSpc>
                <a:spcPct val="90000"/>
              </a:lnSpc>
            </a:pPr>
            <a:r>
              <a:rPr lang="en-US" altLang="en-US" sz="1800" b="1" dirty="0"/>
              <a:t>Lab Exercises</a:t>
            </a:r>
          </a:p>
          <a:p>
            <a:pPr lvl="1">
              <a:lnSpc>
                <a:spcPct val="90000"/>
              </a:lnSpc>
            </a:pPr>
            <a:r>
              <a:rPr lang="en-US" altLang="en-US" sz="1800" dirty="0"/>
              <a:t>Students follow the steps for each lab exercise that are performed using the GNS3 software. All lab exercises can be completed without supervision. The time to complete a lab session should be 3-5 hours on average, but may vary. The activities during the lab session are not graded nor are the results/outputs of the lab exercises.</a:t>
            </a:r>
          </a:p>
          <a:p>
            <a:pPr>
              <a:lnSpc>
                <a:spcPct val="90000"/>
              </a:lnSpc>
            </a:pPr>
            <a:r>
              <a:rPr lang="en-US" altLang="en-US" sz="1800" b="1" dirty="0"/>
              <a:t>Lab Analysis</a:t>
            </a:r>
          </a:p>
          <a:p>
            <a:pPr lvl="1">
              <a:lnSpc>
                <a:spcPct val="90000"/>
              </a:lnSpc>
            </a:pPr>
            <a:r>
              <a:rPr lang="en-US" altLang="en-US" sz="1800" dirty="0"/>
              <a:t>At the end of most lab exercises are a series of questions. Answer the questions using the data you collected whilst doing the lab the exercises. </a:t>
            </a:r>
          </a:p>
          <a:p>
            <a:pPr>
              <a:lnSpc>
                <a:spcPct val="90000"/>
              </a:lnSpc>
            </a:pPr>
            <a:r>
              <a:rPr lang="en-US" altLang="en-US" sz="1800" b="1" dirty="0"/>
              <a:t>Lab Quiz</a:t>
            </a:r>
          </a:p>
          <a:p>
            <a:pPr lvl="1">
              <a:lnSpc>
                <a:spcPct val="90000"/>
              </a:lnSpc>
            </a:pPr>
            <a:r>
              <a:rPr lang="en-US" altLang="en-US" sz="1800" dirty="0"/>
              <a:t>Follows same format as Labs. You will be required to configure the virtual hardware, setup traffic scenarios, analyze the data and explain network behavior.</a:t>
            </a:r>
          </a:p>
          <a:p>
            <a:pPr lvl="1">
              <a:lnSpc>
                <a:spcPct val="90000"/>
              </a:lnSpc>
            </a:pPr>
            <a:r>
              <a:rPr lang="en-US" altLang="en-US" sz="1800" dirty="0"/>
              <a:t>Pre-Quiz is </a:t>
            </a:r>
            <a:r>
              <a:rPr lang="en-US" altLang="en-US" sz="1800"/>
              <a:t>a sample of th</a:t>
            </a:r>
            <a:r>
              <a:rPr lang="en-US" altLang="en-US" sz="1800" dirty="0"/>
              <a:t>e</a:t>
            </a:r>
            <a:r>
              <a:rPr lang="en-US" altLang="en-US" sz="1800"/>
              <a:t> </a:t>
            </a:r>
            <a:r>
              <a:rPr lang="en-US" altLang="en-US" sz="1800" dirty="0"/>
              <a:t>Lab Quiz. Highly recommended you participate.</a:t>
            </a:r>
          </a:p>
        </p:txBody>
      </p:sp>
    </p:spTree>
  </p:cSld>
  <p:clrMapOvr>
    <a:masterClrMapping/>
  </p:clrMapOvr>
  <p:transition/>
</p:sld>
</file>

<file path=ppt/theme/theme1.xml><?xml version="1.0" encoding="utf-8"?>
<a:theme xmlns:a="http://schemas.openxmlformats.org/drawingml/2006/main" name="course">
  <a:themeElements>
    <a:clrScheme name="cours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our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cours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urs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urs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urs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urs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urs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urs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C:\JORG\EL537\COURSE.POT</Template>
  <TotalTime>4892</TotalTime>
  <Words>564</Words>
  <Application>Microsoft Macintosh PowerPoint</Application>
  <PresentationFormat>Overhead</PresentationFormat>
  <Paragraphs>39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course</vt:lpstr>
      <vt:lpstr>Introduction</vt:lpstr>
      <vt:lpstr>Course Description</vt:lpstr>
      <vt:lpstr>Course Structure</vt:lpstr>
      <vt:lpstr>“Virtual” Lab Equipment</vt:lpstr>
      <vt:lpstr>Structure of the Labs</vt:lpstr>
    </vt:vector>
  </TitlesOfParts>
  <Company>University of Virginia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537  Introduction to Local Area Networks</dc:title>
  <dc:creator>Computer Science Department</dc:creator>
  <cp:lastModifiedBy>Magda ElZarki</cp:lastModifiedBy>
  <cp:revision>72</cp:revision>
  <cp:lastPrinted>2000-01-12T02:43:45Z</cp:lastPrinted>
  <dcterms:created xsi:type="dcterms:W3CDTF">1997-08-31T06:36:54Z</dcterms:created>
  <dcterms:modified xsi:type="dcterms:W3CDTF">2020-01-06T21:46:34Z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jorg@cs.viriginia.edu</vt:lpwstr>
  </property>
  <property fmtid="{D5CDD505-2E9C-101B-9397-08002B2CF9AE}" pid="8" name="HomePage">
    <vt:lpwstr>http://www.cs.virginia.edu/~jorg</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4</vt:i4>
  </property>
  <property fmtid="{D5CDD505-2E9C-101B-9397-08002B2CF9AE}" pid="21" name="OutputDir">
    <vt:lpwstr>J:\public_html\slides</vt:lpwstr>
  </property>
</Properties>
</file>