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328" r:id="rId2"/>
    <p:sldId id="329" r:id="rId3"/>
    <p:sldId id="332" r:id="rId4"/>
    <p:sldId id="333" r:id="rId5"/>
    <p:sldId id="331" r:id="rId6"/>
    <p:sldId id="330" r:id="rId7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FF5050"/>
    <a:srgbClr val="FFFF00"/>
    <a:srgbClr val="FF66FF"/>
    <a:srgbClr val="00CC00"/>
    <a:srgbClr val="33CC33"/>
    <a:srgbClr val="66FF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5" autoAdjust="0"/>
    <p:restoredTop sz="94761" autoAdjust="0"/>
  </p:normalViewPr>
  <p:slideViewPr>
    <p:cSldViewPr snapToGrid="0">
      <p:cViewPr>
        <p:scale>
          <a:sx n="68" d="100"/>
          <a:sy n="68" d="100"/>
        </p:scale>
        <p:origin x="-2862" y="-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 u="none"/>
            </a:lvl1pPr>
          </a:lstStyle>
          <a:p>
            <a:pPr>
              <a:defRPr/>
            </a:pPr>
            <a:fld id="{126B7FA8-2518-49B3-95D3-FDE71A075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8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 u="none"/>
            </a:lvl1pPr>
          </a:lstStyle>
          <a:p>
            <a:pPr>
              <a:defRPr/>
            </a:pPr>
            <a:fld id="{880F5E1B-6881-4576-84C4-C5BC5D8E0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31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DC0B-F43E-427C-ADE1-610584FA2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6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C1D3A-F8E2-4544-B1CB-78C5BC4AF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9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8"/>
            <a:ext cx="2060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3091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660A9-0A89-4DFA-9D9C-F02CFD390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84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43888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CE0CF-85E5-45D0-9AA0-69535408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8A37-9A7F-4F7D-8051-29253FFCF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0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0127E-0916-470E-B9D8-0B5399A99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6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54F9D-64EE-4926-8DCF-E194D1A9F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7464C-66E0-4E8A-9E0F-59C848DB1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6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907CB-8B64-430B-A175-D9DF699FB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7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D1D2E-9607-40FB-B6A4-2F996C9C2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3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BC3A-8FB9-44A8-BBAE-DDE1E1628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6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AAA77-EDE5-4957-98EB-0A530D7A1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4A605-5DC0-45D8-BB6C-59B71BA75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5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/>
            </a:lvl1pPr>
          </a:lstStyle>
          <a:p>
            <a:pPr>
              <a:defRPr/>
            </a:pPr>
            <a:fld id="{AAB6F6C9-3525-4A9E-A937-6BC24C794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Protein structure prediction</a:t>
            </a:r>
          </a:p>
        </p:txBody>
      </p:sp>
      <p:pic>
        <p:nvPicPr>
          <p:cNvPr id="32771" name="Picture 7" descr="protein-structure-prediction-seq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488" y="3005138"/>
            <a:ext cx="4038600" cy="1714500"/>
          </a:xfrm>
          <a:noFill/>
        </p:spPr>
      </p:pic>
      <p:pic>
        <p:nvPicPr>
          <p:cNvPr id="32772" name="Picture 9" descr="protein-structure-prediction-strux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62488" y="1843088"/>
            <a:ext cx="4038600" cy="4038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“Protein Threading”</a:t>
            </a:r>
          </a:p>
        </p:txBody>
      </p:sp>
      <p:pic>
        <p:nvPicPr>
          <p:cNvPr id="33795" name="Picture 4" descr="protein-threadi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0" y="1400175"/>
            <a:ext cx="5487988" cy="5257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28575"/>
            <a:ext cx="7915275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71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(Objective) Function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2181518"/>
            <a:ext cx="6657975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79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126" y="1186277"/>
            <a:ext cx="5984748" cy="554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639"/>
          </a:xfrm>
        </p:spPr>
        <p:txBody>
          <a:bodyPr/>
          <a:lstStyle/>
          <a:p>
            <a:r>
              <a:rPr lang="en-US" sz="2400" dirty="0"/>
              <a:t>The time required to find the global minimum is shown on log-log axes as a function of search space size.</a:t>
            </a:r>
          </a:p>
        </p:txBody>
      </p:sp>
    </p:spTree>
    <p:extLst>
      <p:ext uri="{BB962C8B-B14F-4D97-AF65-F5344CB8AC3E}">
        <p14:creationId xmlns:p14="http://schemas.microsoft.com/office/powerpoint/2010/main" val="187212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rickl-jmb7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991100" cy="6910388"/>
          </a:xfrm>
          <a:noFill/>
        </p:spPr>
      </p:pic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5348288" y="2422525"/>
            <a:ext cx="35814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u="none" dirty="0">
                <a:solidFill>
                  <a:schemeClr val="folHlink"/>
                </a:solidFill>
              </a:rPr>
              <a:t>“Global Optimum Protein Threading with Gapped Alignment and Empirical Pair Score Functions”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u="none" dirty="0">
                <a:solidFill>
                  <a:schemeClr val="folHlink"/>
                </a:solidFill>
              </a:rPr>
              <a:t>Lathrop and Smith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u="none" dirty="0">
                <a:solidFill>
                  <a:schemeClr val="folHlink"/>
                </a:solidFill>
              </a:rPr>
              <a:t>J. Mol. Biol. 255(1996)641-665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3">
      <a:dk1>
        <a:srgbClr val="003366"/>
      </a:dk1>
      <a:lt1>
        <a:srgbClr val="FFFFFF"/>
      </a:lt1>
      <a:dk2>
        <a:srgbClr val="000099"/>
      </a:dk2>
      <a:lt2>
        <a:srgbClr val="FFCC00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3366"/>
        </a:dk1>
        <a:lt1>
          <a:srgbClr val="FFFFFF"/>
        </a:lt1>
        <a:dk2>
          <a:srgbClr val="000099"/>
        </a:dk2>
        <a:lt2>
          <a:srgbClr val="FFCC00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336699"/>
        </a:dk1>
        <a:lt1>
          <a:srgbClr val="FFFFFF"/>
        </a:lt1>
        <a:dk2>
          <a:srgbClr val="000000"/>
        </a:dk2>
        <a:lt2>
          <a:srgbClr val="FFCC00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9638</TotalTime>
  <Words>57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1_Default Design</vt:lpstr>
      <vt:lpstr>Protein structure prediction</vt:lpstr>
      <vt:lpstr>“Protein Threading”</vt:lpstr>
      <vt:lpstr>PowerPoint Presentation</vt:lpstr>
      <vt:lpstr>Heuristic (Objective) Function</vt:lpstr>
      <vt:lpstr>The time required to find the global minimum is shown on log-log axes as a function of search space size.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C. Larsen</dc:creator>
  <cp:lastModifiedBy>Lathrop,Richard</cp:lastModifiedBy>
  <cp:revision>348</cp:revision>
  <dcterms:created xsi:type="dcterms:W3CDTF">2003-06-04T18:35:44Z</dcterms:created>
  <dcterms:modified xsi:type="dcterms:W3CDTF">2014-10-15T00:24:23Z</dcterms:modified>
</cp:coreProperties>
</file>