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9" r:id="rId1"/>
  </p:sldMasterIdLst>
  <p:notesMasterIdLst>
    <p:notesMasterId r:id="rId15"/>
  </p:notesMasterIdLst>
  <p:handoutMasterIdLst>
    <p:handoutMasterId r:id="rId16"/>
  </p:handoutMasterIdLst>
  <p:sldIdLst>
    <p:sldId id="265" r:id="rId2"/>
    <p:sldId id="509" r:id="rId3"/>
    <p:sldId id="536" r:id="rId4"/>
    <p:sldId id="546" r:id="rId5"/>
    <p:sldId id="537" r:id="rId6"/>
    <p:sldId id="535" r:id="rId7"/>
    <p:sldId id="539" r:id="rId8"/>
    <p:sldId id="540" r:id="rId9"/>
    <p:sldId id="541" r:id="rId10"/>
    <p:sldId id="543" r:id="rId11"/>
    <p:sldId id="542" r:id="rId12"/>
    <p:sldId id="544" r:id="rId13"/>
    <p:sldId id="545" r:id="rId14"/>
  </p:sldIdLst>
  <p:sldSz cx="9144000" cy="6858000" type="screen4x3"/>
  <p:notesSz cx="6997700" cy="92837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E74141"/>
    <a:srgbClr val="FFFF00"/>
    <a:srgbClr val="66FF66"/>
    <a:srgbClr val="F59739"/>
    <a:srgbClr val="FFFFFF"/>
    <a:srgbClr val="000000"/>
    <a:srgbClr val="00778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6327" autoAdjust="0"/>
    <p:restoredTop sz="84303" autoAdjust="0"/>
  </p:normalViewPr>
  <p:slideViewPr>
    <p:cSldViewPr>
      <p:cViewPr varScale="1">
        <p:scale>
          <a:sx n="107" d="100"/>
          <a:sy n="107" d="100"/>
        </p:scale>
        <p:origin x="-88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l" defTabSz="930275">
              <a:defRPr sz="1200" smtClean="0"/>
            </a:lvl1pPr>
          </a:lstStyle>
          <a:p>
            <a:pPr>
              <a:defRPr/>
            </a:pPr>
            <a:endParaRPr lang="en-US"/>
          </a:p>
        </p:txBody>
      </p:sp>
      <p:sp>
        <p:nvSpPr>
          <p:cNvPr id="113667"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smtClean="0"/>
            </a:lvl1pPr>
          </a:lstStyle>
          <a:p>
            <a:pPr>
              <a:defRPr/>
            </a:pPr>
            <a:endParaRPr lang="en-US"/>
          </a:p>
        </p:txBody>
      </p:sp>
      <p:sp>
        <p:nvSpPr>
          <p:cNvPr id="113668"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l" defTabSz="930275">
              <a:defRPr sz="1200" smtClean="0"/>
            </a:lvl1pPr>
          </a:lstStyle>
          <a:p>
            <a:pPr>
              <a:defRPr/>
            </a:pPr>
            <a:endParaRPr lang="en-US"/>
          </a:p>
        </p:txBody>
      </p:sp>
      <p:sp>
        <p:nvSpPr>
          <p:cNvPr id="113669"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smtClean="0"/>
            </a:lvl1pPr>
          </a:lstStyle>
          <a:p>
            <a:pPr>
              <a:defRPr/>
            </a:pPr>
            <a:fld id="{675082A0-8F4A-4C14-95A7-E42D48FBE33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l" defTabSz="930275">
              <a:defRPr sz="1200" smtClean="0"/>
            </a:lvl1pPr>
          </a:lstStyle>
          <a:p>
            <a:pPr>
              <a:defRPr/>
            </a:pPr>
            <a:endParaRPr lang="en-US"/>
          </a:p>
        </p:txBody>
      </p:sp>
      <p:sp>
        <p:nvSpPr>
          <p:cNvPr id="26627"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smtClean="0"/>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l" defTabSz="930275">
              <a:defRPr sz="1200" smtClean="0"/>
            </a:lvl1pPr>
          </a:lstStyle>
          <a:p>
            <a:pPr>
              <a:defRPr/>
            </a:pPr>
            <a:endParaRPr lang="en-US"/>
          </a:p>
        </p:txBody>
      </p:sp>
      <p:sp>
        <p:nvSpPr>
          <p:cNvPr id="26631"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smtClean="0"/>
            </a:lvl1pPr>
          </a:lstStyle>
          <a:p>
            <a:pPr>
              <a:defRPr/>
            </a:pPr>
            <a:fld id="{3636ACE1-DC16-42D3-B12A-82D683203E7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636ACE1-DC16-42D3-B12A-82D683203E7E}"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They wanted requirements – did that really help? Did it get</a:t>
            </a:r>
            <a:r>
              <a:rPr lang="en-US" baseline="0" dirty="0" smtClean="0"/>
              <a:t> in the way?</a:t>
            </a:r>
            <a:endParaRPr lang="en-US" dirty="0"/>
          </a:p>
        </p:txBody>
      </p:sp>
      <p:sp>
        <p:nvSpPr>
          <p:cNvPr id="4" name="Slide Number Placeholder 3"/>
          <p:cNvSpPr>
            <a:spLocks noGrp="1"/>
          </p:cNvSpPr>
          <p:nvPr>
            <p:ph type="sldNum" sz="quarter" idx="10"/>
          </p:nvPr>
        </p:nvSpPr>
        <p:spPr/>
        <p:txBody>
          <a:bodyPr/>
          <a:lstStyle/>
          <a:p>
            <a:pPr>
              <a:defRPr/>
            </a:pPr>
            <a:fld id="{3636ACE1-DC16-42D3-B12A-82D683203E7E}"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Suggestions for next steps: what</a:t>
            </a:r>
            <a:r>
              <a:rPr lang="en-US" baseline="0" dirty="0" smtClean="0"/>
              <a:t> three-five things would you, consciously thinking about the design process, recommend the team does next?</a:t>
            </a:r>
          </a:p>
          <a:p>
            <a:r>
              <a:rPr lang="en-US" baseline="0" dirty="0" smtClean="0"/>
              <a:t>No length minimum or maximum on the document, form is to be determined by themselves</a:t>
            </a:r>
          </a:p>
          <a:p>
            <a:endParaRPr lang="en-US" baseline="0" dirty="0" smtClean="0"/>
          </a:p>
          <a:p>
            <a:r>
              <a:rPr lang="en-US" baseline="0" dirty="0" smtClean="0"/>
              <a:t>I like this step – because it will (a) force individual work and (b) hopefully on Thursday highlight the differences in the way people interpret and experience what they just participated in.</a:t>
            </a:r>
          </a:p>
          <a:p>
            <a:endParaRPr lang="en-US" dirty="0" smtClean="0"/>
          </a:p>
          <a:p>
            <a:r>
              <a:rPr lang="en-US" dirty="0" smtClean="0"/>
              <a:t>NICK: do make sure to take pictures!!!  And make sure to take the sheets with you.  And make sure to upload the </a:t>
            </a:r>
            <a:r>
              <a:rPr lang="en-US" dirty="0" err="1" smtClean="0"/>
              <a:t>pics</a:t>
            </a:r>
            <a:r>
              <a:rPr lang="en-US" baseline="0" dirty="0" smtClean="0"/>
              <a:t> quickly.</a:t>
            </a:r>
            <a:endParaRPr lang="en-US" dirty="0"/>
          </a:p>
        </p:txBody>
      </p:sp>
      <p:sp>
        <p:nvSpPr>
          <p:cNvPr id="4" name="Slide Number Placeholder 3"/>
          <p:cNvSpPr>
            <a:spLocks noGrp="1"/>
          </p:cNvSpPr>
          <p:nvPr>
            <p:ph type="sldNum" sz="quarter" idx="10"/>
          </p:nvPr>
        </p:nvSpPr>
        <p:spPr/>
        <p:txBody>
          <a:bodyPr/>
          <a:lstStyle/>
          <a:p>
            <a:pPr>
              <a:defRPr/>
            </a:pPr>
            <a:fld id="{3636ACE1-DC16-42D3-B12A-82D683203E7E}" type="slidenum">
              <a:rPr lang="en-US" smtClean="0"/>
              <a:pPr>
                <a:defRPr/>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real this time)  --  we forgot last time (it is ok to admit that),</a:t>
            </a:r>
            <a:r>
              <a:rPr lang="en-US" baseline="0" dirty="0" smtClean="0"/>
              <a:t> just this time we will.  Nick – ping me Wed about this so we create the forms!</a:t>
            </a:r>
          </a:p>
          <a:p>
            <a:endParaRPr lang="en-US" baseline="0" dirty="0" smtClean="0"/>
          </a:p>
          <a:p>
            <a:r>
              <a:rPr lang="en-US" baseline="0" dirty="0" smtClean="0"/>
              <a:t>Nick – make sure to bring 40 copies of the design prompt (once we all agree it is right and the changes made are good)</a:t>
            </a:r>
            <a:endParaRPr lang="en-US" dirty="0"/>
          </a:p>
        </p:txBody>
      </p:sp>
      <p:sp>
        <p:nvSpPr>
          <p:cNvPr id="4" name="Slide Number Placeholder 3"/>
          <p:cNvSpPr>
            <a:spLocks noGrp="1"/>
          </p:cNvSpPr>
          <p:nvPr>
            <p:ph type="sldNum" sz="quarter" idx="10"/>
          </p:nvPr>
        </p:nvSpPr>
        <p:spPr/>
        <p:txBody>
          <a:bodyPr/>
          <a:lstStyle/>
          <a:p>
            <a:pPr>
              <a:defRPr/>
            </a:pPr>
            <a:fld id="{3636ACE1-DC16-42D3-B12A-82D683203E7E}"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636ACE1-DC16-42D3-B12A-82D683203E7E}"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636ACE1-DC16-42D3-B12A-82D683203E7E}"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Patrick Lu (Team 7)</a:t>
            </a:r>
          </a:p>
          <a:p>
            <a:r>
              <a:rPr lang="en-US" dirty="0" smtClean="0"/>
              <a:t>Ryan Hsu</a:t>
            </a:r>
            <a:r>
              <a:rPr lang="en-US" baseline="0" dirty="0" smtClean="0"/>
              <a:t> (Team 8)</a:t>
            </a:r>
          </a:p>
          <a:p>
            <a:endParaRPr lang="en-US" baseline="0" dirty="0" smtClean="0"/>
          </a:p>
          <a:p>
            <a:r>
              <a:rPr lang="en-US" baseline="0" dirty="0" err="1" smtClean="0"/>
              <a:t>Hiroe</a:t>
            </a:r>
            <a:r>
              <a:rPr lang="en-US" baseline="0" dirty="0" smtClean="0"/>
              <a:t> Ono</a:t>
            </a:r>
            <a:endParaRPr lang="en-US" dirty="0"/>
          </a:p>
        </p:txBody>
      </p:sp>
      <p:sp>
        <p:nvSpPr>
          <p:cNvPr id="4" name="Slide Number Placeholder 3"/>
          <p:cNvSpPr>
            <a:spLocks noGrp="1"/>
          </p:cNvSpPr>
          <p:nvPr>
            <p:ph type="sldNum" sz="quarter" idx="10"/>
          </p:nvPr>
        </p:nvSpPr>
        <p:spPr/>
        <p:txBody>
          <a:bodyPr/>
          <a:lstStyle/>
          <a:p>
            <a:pPr>
              <a:defRPr/>
            </a:pPr>
            <a:fld id="{3636ACE1-DC16-42D3-B12A-82D683203E7E}"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where they get to go.  Make sure to remind them to read the requirements first and that there is *no talking at any time*.  You need to be proactive and make sure they do not talk.  Keep track of time </a:t>
            </a:r>
            <a:r>
              <a:rPr lang="en-US" baseline="0" dirty="0" smtClean="0">
                <a:sym typeface="Wingdings" pitchFamily="2" charset="2"/>
              </a:rPr>
              <a:t></a:t>
            </a:r>
            <a:endParaRPr lang="en-US" dirty="0"/>
          </a:p>
        </p:txBody>
      </p:sp>
      <p:sp>
        <p:nvSpPr>
          <p:cNvPr id="4" name="Slide Number Placeholder 3"/>
          <p:cNvSpPr>
            <a:spLocks noGrp="1"/>
          </p:cNvSpPr>
          <p:nvPr>
            <p:ph type="sldNum" sz="quarter" idx="10"/>
          </p:nvPr>
        </p:nvSpPr>
        <p:spPr/>
        <p:txBody>
          <a:bodyPr/>
          <a:lstStyle/>
          <a:p>
            <a:pPr>
              <a:defRPr/>
            </a:pPr>
            <a:fld id="{3636ACE1-DC16-42D3-B12A-82D683203E7E}"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key issue to highlight here (Nick) is that this kind of exercise tends</a:t>
            </a:r>
            <a:r>
              <a:rPr lang="en-US" baseline="0" dirty="0" smtClean="0"/>
              <a:t> to level the playing field: everyone gets to contribute, not just those who speak up the most or interrupt the most </a:t>
            </a:r>
            <a:r>
              <a:rPr lang="en-US" baseline="0" dirty="0" smtClean="0">
                <a:sym typeface="Wingdings" pitchFamily="2" charset="2"/>
              </a:rPr>
              <a:t></a:t>
            </a:r>
          </a:p>
          <a:p>
            <a:endParaRPr lang="en-US" baseline="0" dirty="0" smtClean="0">
              <a:sym typeface="Wingdings" pitchFamily="2" charset="2"/>
            </a:endParaRPr>
          </a:p>
          <a:p>
            <a:r>
              <a:rPr lang="en-US" baseline="0" dirty="0" smtClean="0">
                <a:sym typeface="Wingdings" pitchFamily="2" charset="2"/>
              </a:rPr>
              <a:t>Just a small set of reflection slides; don’t want to make it too huge.</a:t>
            </a:r>
            <a:endParaRPr lang="en-US" dirty="0"/>
          </a:p>
        </p:txBody>
      </p:sp>
      <p:sp>
        <p:nvSpPr>
          <p:cNvPr id="4" name="Slide Number Placeholder 3"/>
          <p:cNvSpPr>
            <a:spLocks noGrp="1"/>
          </p:cNvSpPr>
          <p:nvPr>
            <p:ph type="sldNum" sz="quarter" idx="10"/>
          </p:nvPr>
        </p:nvSpPr>
        <p:spPr/>
        <p:txBody>
          <a:bodyPr/>
          <a:lstStyle/>
          <a:p>
            <a:pPr>
              <a:defRPr/>
            </a:pPr>
            <a:fld id="{3636ACE1-DC16-42D3-B12A-82D683203E7E}"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Want to make sure we ask them: where was the focus this time, should it have been there, would have been</a:t>
            </a:r>
            <a:r>
              <a:rPr lang="en-US" baseline="0" dirty="0" smtClean="0"/>
              <a:t> helpful to broaden or tighten the scope of your sticky-note discussion? Stuff like that?</a:t>
            </a:r>
            <a:endParaRPr lang="en-US" dirty="0"/>
          </a:p>
        </p:txBody>
      </p:sp>
      <p:sp>
        <p:nvSpPr>
          <p:cNvPr id="4" name="Slide Number Placeholder 3"/>
          <p:cNvSpPr>
            <a:spLocks noGrp="1"/>
          </p:cNvSpPr>
          <p:nvPr>
            <p:ph type="sldNum" sz="quarter" idx="10"/>
          </p:nvPr>
        </p:nvSpPr>
        <p:spPr/>
        <p:txBody>
          <a:bodyPr/>
          <a:lstStyle/>
          <a:p>
            <a:pPr>
              <a:defRPr/>
            </a:pPr>
            <a:fld id="{3636ACE1-DC16-42D3-B12A-82D683203E7E}"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basically asks: did they think about using those 6 “steps” or at least “aspects” of the design process.  Professionals</a:t>
            </a:r>
            <a:r>
              <a:rPr lang="en-US" baseline="0" dirty="0" smtClean="0"/>
              <a:t> know where and when t focus.</a:t>
            </a:r>
            <a:endParaRPr lang="en-US" dirty="0"/>
          </a:p>
        </p:txBody>
      </p:sp>
      <p:sp>
        <p:nvSpPr>
          <p:cNvPr id="4" name="Slide Number Placeholder 3"/>
          <p:cNvSpPr>
            <a:spLocks noGrp="1"/>
          </p:cNvSpPr>
          <p:nvPr>
            <p:ph type="sldNum" sz="quarter" idx="10"/>
          </p:nvPr>
        </p:nvSpPr>
        <p:spPr/>
        <p:txBody>
          <a:bodyPr/>
          <a:lstStyle/>
          <a:p>
            <a:pPr>
              <a:defRPr/>
            </a:pPr>
            <a:fld id="{3636ACE1-DC16-42D3-B12A-82D683203E7E}"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04800" y="3581400"/>
            <a:ext cx="8523288" cy="76200"/>
            <a:chOff x="381" y="2280"/>
            <a:chExt cx="5369" cy="48"/>
          </a:xfrm>
        </p:grpSpPr>
        <p:sp>
          <p:nvSpPr>
            <p:cNvPr id="5" name="Line 3"/>
            <p:cNvSpPr>
              <a:spLocks noChangeShapeType="1"/>
            </p:cNvSpPr>
            <p:nvPr/>
          </p:nvSpPr>
          <p:spPr bwMode="auto">
            <a:xfrm>
              <a:off x="381" y="2328"/>
              <a:ext cx="5369" cy="0"/>
            </a:xfrm>
            <a:prstGeom prst="line">
              <a:avLst/>
            </a:prstGeom>
            <a:noFill/>
            <a:ln w="25400" cap="sq">
              <a:solidFill>
                <a:schemeClr val="hlink"/>
              </a:solidFill>
              <a:round/>
              <a:headEnd type="none" w="sm" len="sm"/>
              <a:tailEnd type="none" w="sm" len="sm"/>
            </a:ln>
            <a:effectLst/>
          </p:spPr>
          <p:txBody>
            <a:bodyPr/>
            <a:lstStyle/>
            <a:p>
              <a:pPr>
                <a:defRPr/>
              </a:pPr>
              <a:endParaRPr lang="en-US"/>
            </a:p>
          </p:txBody>
        </p:sp>
        <p:sp>
          <p:nvSpPr>
            <p:cNvPr id="6" name="Line 4"/>
            <p:cNvSpPr>
              <a:spLocks noChangeShapeType="1"/>
            </p:cNvSpPr>
            <p:nvPr/>
          </p:nvSpPr>
          <p:spPr bwMode="auto">
            <a:xfrm>
              <a:off x="381" y="2280"/>
              <a:ext cx="5369" cy="0"/>
            </a:xfrm>
            <a:prstGeom prst="line">
              <a:avLst/>
            </a:prstGeom>
            <a:noFill/>
            <a:ln w="76200" cap="sq">
              <a:solidFill>
                <a:schemeClr val="hlink"/>
              </a:solidFill>
              <a:round/>
              <a:headEnd type="none" w="sm" len="sm"/>
              <a:tailEnd type="none" w="sm" len="sm"/>
            </a:ln>
            <a:effectLst/>
          </p:spPr>
          <p:txBody>
            <a:bodyPr/>
            <a:lstStyle/>
            <a:p>
              <a:pPr>
                <a:defRPr/>
              </a:pPr>
              <a:endParaRPr lang="en-US"/>
            </a:p>
          </p:txBody>
        </p:sp>
      </p:grpSp>
      <p:sp>
        <p:nvSpPr>
          <p:cNvPr id="6149" name="Rectangle 5"/>
          <p:cNvSpPr>
            <a:spLocks noGrp="1" noChangeArrowheads="1"/>
          </p:cNvSpPr>
          <p:nvPr>
            <p:ph type="ctrTitle" sz="quarter"/>
          </p:nvPr>
        </p:nvSpPr>
        <p:spPr>
          <a:xfrm>
            <a:off x="304800" y="1676400"/>
            <a:ext cx="8534400" cy="1752600"/>
          </a:xfrm>
        </p:spPr>
        <p:txBody>
          <a:bodyPr anchor="ctr"/>
          <a:lstStyle>
            <a:lvl1pPr algn="ctr">
              <a:defRPr b="1"/>
            </a:lvl1pPr>
          </a:lstStyle>
          <a:p>
            <a:endParaRPr lang="en-US"/>
          </a:p>
        </p:txBody>
      </p:sp>
      <p:sp>
        <p:nvSpPr>
          <p:cNvPr id="6150" name="Rectangle 6"/>
          <p:cNvSpPr>
            <a:spLocks noGrp="1" noChangeArrowheads="1"/>
          </p:cNvSpPr>
          <p:nvPr>
            <p:ph type="subTitle" sz="quarter" idx="1"/>
          </p:nvPr>
        </p:nvSpPr>
        <p:spPr>
          <a:xfrm>
            <a:off x="1066800" y="3886200"/>
            <a:ext cx="7010400" cy="2133600"/>
          </a:xfrm>
        </p:spPr>
        <p:txBody>
          <a:bodyPr/>
          <a:lstStyle>
            <a:lvl1pPr marL="0" indent="0" algn="ctr">
              <a:buFont typeface="Wingdings" pitchFamily="2" charset="2"/>
              <a:buNone/>
              <a:defRPr sz="1800"/>
            </a:lvl1pPr>
          </a:lstStyle>
          <a:p>
            <a:endParaRPr lang="en-US"/>
          </a:p>
        </p:txBody>
      </p:sp>
      <p:sp>
        <p:nvSpPr>
          <p:cNvPr id="7" name="Rectangle 7"/>
          <p:cNvSpPr>
            <a:spLocks noGrp="1" noChangeArrowheads="1"/>
          </p:cNvSpPr>
          <p:nvPr>
            <p:ph type="ftr" sz="quarter" idx="10"/>
          </p:nvPr>
        </p:nvSpPr>
        <p:spPr/>
        <p:txBody>
          <a:bodyPr/>
          <a:lstStyle>
            <a:lvl1pPr>
              <a:defRPr smtClean="0"/>
            </a:lvl1pPr>
          </a:lstStyle>
          <a:p>
            <a:pPr>
              <a:defRPr/>
            </a:pPr>
            <a:r>
              <a:rPr lang="en-US"/>
              <a:t>(c) 2007 University of California, Irvine – André van der Hoek</a:t>
            </a:r>
          </a:p>
        </p:txBody>
      </p:sp>
      <p:sp>
        <p:nvSpPr>
          <p:cNvPr id="8" name="Rectangle 8"/>
          <p:cNvSpPr>
            <a:spLocks noGrp="1" noChangeArrowheads="1"/>
          </p:cNvSpPr>
          <p:nvPr>
            <p:ph type="sldNum" sz="quarter" idx="11"/>
          </p:nvPr>
        </p:nvSpPr>
        <p:spPr/>
        <p:txBody>
          <a:bodyPr/>
          <a:lstStyle>
            <a:lvl1pPr>
              <a:defRPr smtClean="0"/>
            </a:lvl1pPr>
          </a:lstStyle>
          <a:p>
            <a:pPr>
              <a:defRPr/>
            </a:pPr>
            <a:fld id="{5E0EDAEB-FA00-4C1E-9C43-1D237064D96C}" type="slidenum">
              <a:rPr lang="en-US"/>
              <a:pPr>
                <a:defRPr/>
              </a:pPr>
              <a:t>‹#›</a:t>
            </a:fld>
            <a:endParaRPr lang="en-US"/>
          </a:p>
        </p:txBody>
      </p:sp>
      <p:sp>
        <p:nvSpPr>
          <p:cNvPr id="9" name="Rectangle 9"/>
          <p:cNvSpPr>
            <a:spLocks noGrp="1" noChangeArrowheads="1"/>
          </p:cNvSpPr>
          <p:nvPr>
            <p:ph type="dt" sz="half" idx="12"/>
          </p:nvPr>
        </p:nvSpPr>
        <p:spPr/>
        <p:txBody>
          <a:bodyPr/>
          <a:lstStyle>
            <a:lvl1pPr>
              <a:defRPr smtClean="0"/>
            </a:lvl1pPr>
          </a:lstStyle>
          <a:p>
            <a:pPr>
              <a:defRPr/>
            </a:pPr>
            <a:fld id="{19B6118C-EFE6-41EB-B285-06D71E2ED66C}" type="datetime4">
              <a:rPr lang="en-US"/>
              <a:pPr>
                <a:defRPr/>
              </a:pPr>
              <a:t>October 20, 2009</a:t>
            </a:fld>
            <a:r>
              <a:rPr lang="en-US"/>
              <a:t> – </a:t>
            </a:r>
            <a:fld id="{9007DFF4-1B71-482E-8F9A-FE2697421B16}" type="datetime11">
              <a:rPr lang="en-US"/>
              <a:pPr>
                <a:defRPr/>
              </a:pPr>
              <a:t>15:45:20</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ftr" sz="quarter" idx="10"/>
          </p:nvPr>
        </p:nvSpPr>
        <p:spPr>
          <a:ln/>
        </p:spPr>
        <p:txBody>
          <a:bodyPr/>
          <a:lstStyle>
            <a:lvl1pPr>
              <a:defRPr/>
            </a:lvl1pPr>
          </a:lstStyle>
          <a:p>
            <a:pPr>
              <a:defRPr/>
            </a:pPr>
            <a:r>
              <a:rPr lang="en-US" dirty="0" smtClean="0"/>
              <a:t>© 2009 University of California, Irvine – André van </a:t>
            </a:r>
            <a:r>
              <a:rPr lang="en-US" dirty="0" err="1" smtClean="0"/>
              <a:t>der</a:t>
            </a:r>
            <a:r>
              <a:rPr lang="en-US" dirty="0" smtClean="0"/>
              <a:t> </a:t>
            </a:r>
            <a:r>
              <a:rPr lang="en-US" dirty="0" err="1" smtClean="0"/>
              <a:t>Hoek</a:t>
            </a:r>
            <a:endParaRPr lang="en-US" dirty="0"/>
          </a:p>
        </p:txBody>
      </p:sp>
      <p:sp>
        <p:nvSpPr>
          <p:cNvPr id="5" name="Rectangle 8"/>
          <p:cNvSpPr>
            <a:spLocks noGrp="1" noChangeArrowheads="1"/>
          </p:cNvSpPr>
          <p:nvPr>
            <p:ph type="sldNum" sz="quarter" idx="11"/>
          </p:nvPr>
        </p:nvSpPr>
        <p:spPr>
          <a:ln/>
        </p:spPr>
        <p:txBody>
          <a:bodyPr/>
          <a:lstStyle>
            <a:lvl1pPr>
              <a:defRPr/>
            </a:lvl1pPr>
          </a:lstStyle>
          <a:p>
            <a:pPr>
              <a:defRPr/>
            </a:pPr>
            <a:fld id="{338C7CB0-96B2-42C9-8711-B0A9146D913E}" type="slidenum">
              <a:rPr lang="en-US"/>
              <a:pPr>
                <a:defRPr/>
              </a:pPr>
              <a:t>‹#›</a:t>
            </a:fld>
            <a:endParaRPr lang="en-US"/>
          </a:p>
        </p:txBody>
      </p:sp>
      <p:sp>
        <p:nvSpPr>
          <p:cNvPr id="6" name="Rectangle 9"/>
          <p:cNvSpPr>
            <a:spLocks noGrp="1" noChangeArrowheads="1"/>
          </p:cNvSpPr>
          <p:nvPr>
            <p:ph type="dt" sz="half" idx="12"/>
          </p:nvPr>
        </p:nvSpPr>
        <p:spPr>
          <a:ln/>
        </p:spPr>
        <p:txBody>
          <a:bodyPr/>
          <a:lstStyle>
            <a:lvl1pPr>
              <a:defRPr/>
            </a:lvl1pPr>
          </a:lstStyle>
          <a:p>
            <a:pPr>
              <a:defRPr/>
            </a:pPr>
            <a:fld id="{719FEFA6-0243-4F43-863D-3462A2AE37F3}" type="datetime4">
              <a:rPr lang="en-US"/>
              <a:pPr>
                <a:defRPr/>
              </a:pPr>
              <a:t>October 20, 2009</a:t>
            </a:fld>
            <a:r>
              <a:rPr lang="en-US"/>
              <a:t> – </a:t>
            </a:r>
            <a:fld id="{1DF5258D-91B9-4BE7-85E4-8C6CCBE6BF27}" type="datetime11">
              <a:rPr lang="en-US"/>
              <a:pPr>
                <a:defRPr/>
              </a:pPr>
              <a:t>15:45:20</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266700"/>
            <a:ext cx="2152650" cy="58689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66700"/>
            <a:ext cx="6305550" cy="58689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ftr" sz="quarter" idx="10"/>
          </p:nvPr>
        </p:nvSpPr>
        <p:spPr>
          <a:ln/>
        </p:spPr>
        <p:txBody>
          <a:bodyPr/>
          <a:lstStyle>
            <a:lvl1pPr>
              <a:defRPr/>
            </a:lvl1pPr>
          </a:lstStyle>
          <a:p>
            <a:pPr>
              <a:defRPr/>
            </a:pPr>
            <a:r>
              <a:rPr lang="en-US" dirty="0" smtClean="0"/>
              <a:t>© 2009 University of California, Irvine – André van </a:t>
            </a:r>
            <a:r>
              <a:rPr lang="en-US" dirty="0" err="1" smtClean="0"/>
              <a:t>der</a:t>
            </a:r>
            <a:r>
              <a:rPr lang="en-US" dirty="0" smtClean="0"/>
              <a:t> </a:t>
            </a:r>
            <a:r>
              <a:rPr lang="en-US" dirty="0" err="1" smtClean="0"/>
              <a:t>Hoek</a:t>
            </a:r>
            <a:endParaRPr lang="en-US" dirty="0"/>
          </a:p>
        </p:txBody>
      </p:sp>
      <p:sp>
        <p:nvSpPr>
          <p:cNvPr id="5" name="Rectangle 8"/>
          <p:cNvSpPr>
            <a:spLocks noGrp="1" noChangeArrowheads="1"/>
          </p:cNvSpPr>
          <p:nvPr>
            <p:ph type="sldNum" sz="quarter" idx="11"/>
          </p:nvPr>
        </p:nvSpPr>
        <p:spPr>
          <a:ln/>
        </p:spPr>
        <p:txBody>
          <a:bodyPr/>
          <a:lstStyle>
            <a:lvl1pPr>
              <a:defRPr/>
            </a:lvl1pPr>
          </a:lstStyle>
          <a:p>
            <a:pPr>
              <a:defRPr/>
            </a:pPr>
            <a:fld id="{5AADE7FF-6864-4588-9EA3-CA626FB73C78}" type="slidenum">
              <a:rPr lang="en-US"/>
              <a:pPr>
                <a:defRPr/>
              </a:pPr>
              <a:t>‹#›</a:t>
            </a:fld>
            <a:endParaRPr lang="en-US"/>
          </a:p>
        </p:txBody>
      </p:sp>
      <p:sp>
        <p:nvSpPr>
          <p:cNvPr id="6" name="Rectangle 9"/>
          <p:cNvSpPr>
            <a:spLocks noGrp="1" noChangeArrowheads="1"/>
          </p:cNvSpPr>
          <p:nvPr>
            <p:ph type="dt" sz="half" idx="12"/>
          </p:nvPr>
        </p:nvSpPr>
        <p:spPr>
          <a:ln/>
        </p:spPr>
        <p:txBody>
          <a:bodyPr/>
          <a:lstStyle>
            <a:lvl1pPr>
              <a:defRPr/>
            </a:lvl1pPr>
          </a:lstStyle>
          <a:p>
            <a:pPr>
              <a:defRPr/>
            </a:pPr>
            <a:fld id="{A829F689-134C-47E1-83DE-0A6EE175FD91}" type="datetime4">
              <a:rPr lang="en-US"/>
              <a:pPr>
                <a:defRPr/>
              </a:pPr>
              <a:t>October 20, 2009</a:t>
            </a:fld>
            <a:r>
              <a:rPr lang="en-US"/>
              <a:t> – </a:t>
            </a:r>
            <a:fld id="{1DF5258D-91B9-4BE7-85E4-8C6CCBE6BF27}" type="datetime11">
              <a:rPr lang="en-US"/>
              <a:pPr>
                <a:defRPr/>
              </a:pPr>
              <a:t>15:45:20</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ftr" sz="quarter" idx="10"/>
          </p:nvPr>
        </p:nvSpPr>
        <p:spPr>
          <a:ln/>
        </p:spPr>
        <p:txBody>
          <a:bodyPr/>
          <a:lstStyle>
            <a:lvl1pPr>
              <a:defRPr/>
            </a:lvl1pPr>
          </a:lstStyle>
          <a:p>
            <a:pPr>
              <a:defRPr/>
            </a:pPr>
            <a:r>
              <a:rPr lang="en-US" dirty="0" smtClean="0"/>
              <a:t>© 2009 University of California, Irvine – André van </a:t>
            </a:r>
            <a:r>
              <a:rPr lang="en-US" dirty="0" err="1" smtClean="0"/>
              <a:t>der</a:t>
            </a:r>
            <a:r>
              <a:rPr lang="en-US" dirty="0" smtClean="0"/>
              <a:t> </a:t>
            </a:r>
            <a:r>
              <a:rPr lang="en-US" dirty="0" err="1" smtClean="0"/>
              <a:t>Hoek</a:t>
            </a:r>
            <a:endParaRPr lang="en-US" dirty="0"/>
          </a:p>
        </p:txBody>
      </p:sp>
      <p:sp>
        <p:nvSpPr>
          <p:cNvPr id="5" name="Rectangle 8"/>
          <p:cNvSpPr>
            <a:spLocks noGrp="1" noChangeArrowheads="1"/>
          </p:cNvSpPr>
          <p:nvPr>
            <p:ph type="sldNum" sz="quarter" idx="11"/>
          </p:nvPr>
        </p:nvSpPr>
        <p:spPr>
          <a:ln/>
        </p:spPr>
        <p:txBody>
          <a:bodyPr/>
          <a:lstStyle>
            <a:lvl1pPr>
              <a:defRPr/>
            </a:lvl1pPr>
          </a:lstStyle>
          <a:p>
            <a:pPr>
              <a:defRPr/>
            </a:pPr>
            <a:fld id="{3947987B-4995-4B28-A14A-6E593BBEF97B}" type="slidenum">
              <a:rPr lang="en-US"/>
              <a:pPr>
                <a:defRPr/>
              </a:pPr>
              <a:t>‹#›</a:t>
            </a:fld>
            <a:endParaRPr lang="en-US"/>
          </a:p>
        </p:txBody>
      </p:sp>
      <p:sp>
        <p:nvSpPr>
          <p:cNvPr id="6" name="Rectangle 9"/>
          <p:cNvSpPr>
            <a:spLocks noGrp="1" noChangeArrowheads="1"/>
          </p:cNvSpPr>
          <p:nvPr>
            <p:ph type="dt" sz="half" idx="12"/>
          </p:nvPr>
        </p:nvSpPr>
        <p:spPr>
          <a:ln/>
        </p:spPr>
        <p:txBody>
          <a:bodyPr/>
          <a:lstStyle>
            <a:lvl1pPr>
              <a:defRPr/>
            </a:lvl1pPr>
          </a:lstStyle>
          <a:p>
            <a:pPr>
              <a:defRPr/>
            </a:pPr>
            <a:fld id="{C8045E21-BD7D-48D8-B6EC-FC2AB38470E1}" type="datetime4">
              <a:rPr lang="en-US"/>
              <a:pPr>
                <a:defRPr/>
              </a:pPr>
              <a:t>October 20, 2009</a:t>
            </a:fld>
            <a:r>
              <a:rPr lang="en-US"/>
              <a:t> – </a:t>
            </a:r>
            <a:fld id="{1DF5258D-91B9-4BE7-85E4-8C6CCBE6BF27}" type="datetime11">
              <a:rPr lang="en-US"/>
              <a:pPr>
                <a:defRPr/>
              </a:pPr>
              <a:t>15:45:20</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ftr" sz="quarter" idx="10"/>
          </p:nvPr>
        </p:nvSpPr>
        <p:spPr>
          <a:ln/>
        </p:spPr>
        <p:txBody>
          <a:bodyPr/>
          <a:lstStyle>
            <a:lvl1pPr>
              <a:defRPr/>
            </a:lvl1pPr>
          </a:lstStyle>
          <a:p>
            <a:pPr>
              <a:defRPr/>
            </a:pPr>
            <a:r>
              <a:rPr lang="en-US" dirty="0" smtClean="0"/>
              <a:t>© 2009 University of California, Irvine – André van </a:t>
            </a:r>
            <a:r>
              <a:rPr lang="en-US" dirty="0" err="1" smtClean="0"/>
              <a:t>der</a:t>
            </a:r>
            <a:r>
              <a:rPr lang="en-US" dirty="0" smtClean="0"/>
              <a:t> </a:t>
            </a:r>
            <a:r>
              <a:rPr lang="en-US" dirty="0" err="1" smtClean="0"/>
              <a:t>Hoek</a:t>
            </a:r>
            <a:endParaRPr lang="en-US" dirty="0"/>
          </a:p>
        </p:txBody>
      </p:sp>
      <p:sp>
        <p:nvSpPr>
          <p:cNvPr id="5" name="Rectangle 8"/>
          <p:cNvSpPr>
            <a:spLocks noGrp="1" noChangeArrowheads="1"/>
          </p:cNvSpPr>
          <p:nvPr>
            <p:ph type="sldNum" sz="quarter" idx="11"/>
          </p:nvPr>
        </p:nvSpPr>
        <p:spPr>
          <a:ln/>
        </p:spPr>
        <p:txBody>
          <a:bodyPr/>
          <a:lstStyle>
            <a:lvl1pPr>
              <a:defRPr/>
            </a:lvl1pPr>
          </a:lstStyle>
          <a:p>
            <a:pPr>
              <a:defRPr/>
            </a:pPr>
            <a:fld id="{29D031CA-83F7-49A2-BD43-FD517083CADE}" type="slidenum">
              <a:rPr lang="en-US"/>
              <a:pPr>
                <a:defRPr/>
              </a:pPr>
              <a:t>‹#›</a:t>
            </a:fld>
            <a:endParaRPr lang="en-US"/>
          </a:p>
        </p:txBody>
      </p:sp>
      <p:sp>
        <p:nvSpPr>
          <p:cNvPr id="6" name="Rectangle 9"/>
          <p:cNvSpPr>
            <a:spLocks noGrp="1" noChangeArrowheads="1"/>
          </p:cNvSpPr>
          <p:nvPr>
            <p:ph type="dt" sz="half" idx="12"/>
          </p:nvPr>
        </p:nvSpPr>
        <p:spPr>
          <a:ln/>
        </p:spPr>
        <p:txBody>
          <a:bodyPr/>
          <a:lstStyle>
            <a:lvl1pPr>
              <a:defRPr/>
            </a:lvl1pPr>
          </a:lstStyle>
          <a:p>
            <a:pPr>
              <a:defRPr/>
            </a:pPr>
            <a:fld id="{DD2489A2-9C07-460B-94D1-EAC207663CB4}" type="datetime4">
              <a:rPr lang="en-US"/>
              <a:pPr>
                <a:defRPr/>
              </a:pPr>
              <a:t>October 20, 2009</a:t>
            </a:fld>
            <a:r>
              <a:rPr lang="en-US"/>
              <a:t> – </a:t>
            </a:r>
            <a:fld id="{1DF5258D-91B9-4BE7-85E4-8C6CCBE6BF27}" type="datetime11">
              <a:rPr lang="en-US"/>
              <a:pPr>
                <a:defRPr/>
              </a:pPr>
              <a:t>15:45:20</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754188"/>
            <a:ext cx="3810000" cy="4381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754188"/>
            <a:ext cx="3810000" cy="4381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ftr" sz="quarter" idx="10"/>
          </p:nvPr>
        </p:nvSpPr>
        <p:spPr>
          <a:ln/>
        </p:spPr>
        <p:txBody>
          <a:bodyPr/>
          <a:lstStyle>
            <a:lvl1pPr>
              <a:defRPr/>
            </a:lvl1pPr>
          </a:lstStyle>
          <a:p>
            <a:pPr>
              <a:defRPr/>
            </a:pPr>
            <a:r>
              <a:rPr lang="en-US" dirty="0" smtClean="0"/>
              <a:t>© 2009 University of California, Irvine – André van </a:t>
            </a:r>
            <a:r>
              <a:rPr lang="en-US" dirty="0" err="1" smtClean="0"/>
              <a:t>der</a:t>
            </a:r>
            <a:r>
              <a:rPr lang="en-US" dirty="0" smtClean="0"/>
              <a:t> </a:t>
            </a:r>
            <a:r>
              <a:rPr lang="en-US" dirty="0" err="1" smtClean="0"/>
              <a:t>Hoek</a:t>
            </a:r>
            <a:endParaRPr lang="en-US" dirty="0"/>
          </a:p>
        </p:txBody>
      </p:sp>
      <p:sp>
        <p:nvSpPr>
          <p:cNvPr id="6" name="Rectangle 8"/>
          <p:cNvSpPr>
            <a:spLocks noGrp="1" noChangeArrowheads="1"/>
          </p:cNvSpPr>
          <p:nvPr>
            <p:ph type="sldNum" sz="quarter" idx="11"/>
          </p:nvPr>
        </p:nvSpPr>
        <p:spPr>
          <a:ln/>
        </p:spPr>
        <p:txBody>
          <a:bodyPr/>
          <a:lstStyle>
            <a:lvl1pPr>
              <a:defRPr/>
            </a:lvl1pPr>
          </a:lstStyle>
          <a:p>
            <a:pPr>
              <a:defRPr/>
            </a:pPr>
            <a:fld id="{975E2C9C-9BF2-488B-B4F0-F2195A7FB7B3}" type="slidenum">
              <a:rPr lang="en-US"/>
              <a:pPr>
                <a:defRPr/>
              </a:pPr>
              <a:t>‹#›</a:t>
            </a:fld>
            <a:endParaRPr lang="en-US"/>
          </a:p>
        </p:txBody>
      </p:sp>
      <p:sp>
        <p:nvSpPr>
          <p:cNvPr id="7" name="Rectangle 9"/>
          <p:cNvSpPr>
            <a:spLocks noGrp="1" noChangeArrowheads="1"/>
          </p:cNvSpPr>
          <p:nvPr>
            <p:ph type="dt" sz="half" idx="12"/>
          </p:nvPr>
        </p:nvSpPr>
        <p:spPr>
          <a:ln/>
        </p:spPr>
        <p:txBody>
          <a:bodyPr/>
          <a:lstStyle>
            <a:lvl1pPr>
              <a:defRPr/>
            </a:lvl1pPr>
          </a:lstStyle>
          <a:p>
            <a:pPr>
              <a:defRPr/>
            </a:pPr>
            <a:fld id="{42B6E9C0-3D19-4563-96DB-BA177E85018F}" type="datetime4">
              <a:rPr lang="en-US"/>
              <a:pPr>
                <a:defRPr/>
              </a:pPr>
              <a:t>October 20, 2009</a:t>
            </a:fld>
            <a:r>
              <a:rPr lang="en-US"/>
              <a:t> – </a:t>
            </a:r>
            <a:fld id="{1DF5258D-91B9-4BE7-85E4-8C6CCBE6BF27}" type="datetime11">
              <a:rPr lang="en-US"/>
              <a:pPr>
                <a:defRPr/>
              </a:pPr>
              <a:t>15:45:20</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ftr" sz="quarter" idx="10"/>
          </p:nvPr>
        </p:nvSpPr>
        <p:spPr>
          <a:ln/>
        </p:spPr>
        <p:txBody>
          <a:bodyPr/>
          <a:lstStyle>
            <a:lvl1pPr>
              <a:defRPr/>
            </a:lvl1pPr>
          </a:lstStyle>
          <a:p>
            <a:pPr>
              <a:defRPr/>
            </a:pPr>
            <a:r>
              <a:rPr lang="en-US" dirty="0" smtClean="0"/>
              <a:t>© 2009 University of California, Irvine – André van </a:t>
            </a:r>
            <a:r>
              <a:rPr lang="en-US" dirty="0" err="1" smtClean="0"/>
              <a:t>der</a:t>
            </a:r>
            <a:r>
              <a:rPr lang="en-US" dirty="0" smtClean="0"/>
              <a:t> </a:t>
            </a:r>
            <a:r>
              <a:rPr lang="en-US" dirty="0" err="1" smtClean="0"/>
              <a:t>Hoek</a:t>
            </a:r>
            <a:endParaRPr lang="en-US" dirty="0"/>
          </a:p>
        </p:txBody>
      </p:sp>
      <p:sp>
        <p:nvSpPr>
          <p:cNvPr id="8" name="Rectangle 8"/>
          <p:cNvSpPr>
            <a:spLocks noGrp="1" noChangeArrowheads="1"/>
          </p:cNvSpPr>
          <p:nvPr>
            <p:ph type="sldNum" sz="quarter" idx="11"/>
          </p:nvPr>
        </p:nvSpPr>
        <p:spPr>
          <a:ln/>
        </p:spPr>
        <p:txBody>
          <a:bodyPr/>
          <a:lstStyle>
            <a:lvl1pPr>
              <a:defRPr/>
            </a:lvl1pPr>
          </a:lstStyle>
          <a:p>
            <a:pPr>
              <a:defRPr/>
            </a:pPr>
            <a:fld id="{B30F7015-D281-4F36-98BB-9493F641EC17}" type="slidenum">
              <a:rPr lang="en-US"/>
              <a:pPr>
                <a:defRPr/>
              </a:pPr>
              <a:t>‹#›</a:t>
            </a:fld>
            <a:endParaRPr lang="en-US"/>
          </a:p>
        </p:txBody>
      </p:sp>
      <p:sp>
        <p:nvSpPr>
          <p:cNvPr id="9" name="Rectangle 9"/>
          <p:cNvSpPr>
            <a:spLocks noGrp="1" noChangeArrowheads="1"/>
          </p:cNvSpPr>
          <p:nvPr>
            <p:ph type="dt" sz="half" idx="12"/>
          </p:nvPr>
        </p:nvSpPr>
        <p:spPr>
          <a:ln/>
        </p:spPr>
        <p:txBody>
          <a:bodyPr/>
          <a:lstStyle>
            <a:lvl1pPr>
              <a:defRPr/>
            </a:lvl1pPr>
          </a:lstStyle>
          <a:p>
            <a:pPr>
              <a:defRPr/>
            </a:pPr>
            <a:fld id="{DC36DA55-4986-4254-AAB0-9D9DC16976F6}" type="datetime4">
              <a:rPr lang="en-US"/>
              <a:pPr>
                <a:defRPr/>
              </a:pPr>
              <a:t>October 20, 2009</a:t>
            </a:fld>
            <a:r>
              <a:rPr lang="en-US"/>
              <a:t> – </a:t>
            </a:r>
            <a:fld id="{1DF5258D-91B9-4BE7-85E4-8C6CCBE6BF27}" type="datetime11">
              <a:rPr lang="en-US"/>
              <a:pPr>
                <a:defRPr/>
              </a:pPr>
              <a:t>15:45:20</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ftr" sz="quarter" idx="10"/>
          </p:nvPr>
        </p:nvSpPr>
        <p:spPr>
          <a:ln/>
        </p:spPr>
        <p:txBody>
          <a:bodyPr/>
          <a:lstStyle>
            <a:lvl1pPr>
              <a:defRPr/>
            </a:lvl1pPr>
          </a:lstStyle>
          <a:p>
            <a:pPr>
              <a:defRPr/>
            </a:pPr>
            <a:r>
              <a:rPr lang="en-US" dirty="0" smtClean="0"/>
              <a:t>© 2009 University of California, Irvine – André van </a:t>
            </a:r>
            <a:r>
              <a:rPr lang="en-US" dirty="0" err="1" smtClean="0"/>
              <a:t>der</a:t>
            </a:r>
            <a:r>
              <a:rPr lang="en-US" dirty="0" smtClean="0"/>
              <a:t> </a:t>
            </a:r>
            <a:r>
              <a:rPr lang="en-US" dirty="0" err="1" smtClean="0"/>
              <a:t>Hoek</a:t>
            </a:r>
            <a:endParaRPr lang="en-US" dirty="0"/>
          </a:p>
        </p:txBody>
      </p:sp>
      <p:sp>
        <p:nvSpPr>
          <p:cNvPr id="4" name="Rectangle 8"/>
          <p:cNvSpPr>
            <a:spLocks noGrp="1" noChangeArrowheads="1"/>
          </p:cNvSpPr>
          <p:nvPr>
            <p:ph type="sldNum" sz="quarter" idx="11"/>
          </p:nvPr>
        </p:nvSpPr>
        <p:spPr>
          <a:ln/>
        </p:spPr>
        <p:txBody>
          <a:bodyPr/>
          <a:lstStyle>
            <a:lvl1pPr>
              <a:defRPr/>
            </a:lvl1pPr>
          </a:lstStyle>
          <a:p>
            <a:pPr>
              <a:defRPr/>
            </a:pPr>
            <a:fld id="{90107602-FE3C-44D9-AEDC-CF8E3EC90654}" type="slidenum">
              <a:rPr lang="en-US"/>
              <a:pPr>
                <a:defRPr/>
              </a:pPr>
              <a:t>‹#›</a:t>
            </a:fld>
            <a:endParaRPr lang="en-US"/>
          </a:p>
        </p:txBody>
      </p:sp>
      <p:sp>
        <p:nvSpPr>
          <p:cNvPr id="5" name="Rectangle 9"/>
          <p:cNvSpPr>
            <a:spLocks noGrp="1" noChangeArrowheads="1"/>
          </p:cNvSpPr>
          <p:nvPr>
            <p:ph type="dt" sz="half" idx="12"/>
          </p:nvPr>
        </p:nvSpPr>
        <p:spPr>
          <a:ln/>
        </p:spPr>
        <p:txBody>
          <a:bodyPr/>
          <a:lstStyle>
            <a:lvl1pPr>
              <a:defRPr/>
            </a:lvl1pPr>
          </a:lstStyle>
          <a:p>
            <a:pPr>
              <a:defRPr/>
            </a:pPr>
            <a:fld id="{BCE93066-1311-4EFB-AA12-671FB0120DAB}" type="datetime4">
              <a:rPr lang="en-US"/>
              <a:pPr>
                <a:defRPr/>
              </a:pPr>
              <a:t>October 20, 2009</a:t>
            </a:fld>
            <a:r>
              <a:rPr lang="en-US"/>
              <a:t> – </a:t>
            </a:r>
            <a:fld id="{1DF5258D-91B9-4BE7-85E4-8C6CCBE6BF27}" type="datetime11">
              <a:rPr lang="en-US"/>
              <a:pPr>
                <a:defRPr/>
              </a:pPr>
              <a:t>15:45:20</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en-US" dirty="0" smtClean="0"/>
              <a:t>© 2009 University of California, Irvine – André van </a:t>
            </a:r>
            <a:r>
              <a:rPr lang="en-US" dirty="0" err="1" smtClean="0"/>
              <a:t>der</a:t>
            </a:r>
            <a:r>
              <a:rPr lang="en-US" dirty="0" smtClean="0"/>
              <a:t> </a:t>
            </a:r>
            <a:r>
              <a:rPr lang="en-US" dirty="0" err="1" smtClean="0"/>
              <a:t>Hoek</a:t>
            </a:r>
            <a:endParaRPr lang="en-US" dirty="0"/>
          </a:p>
        </p:txBody>
      </p:sp>
      <p:sp>
        <p:nvSpPr>
          <p:cNvPr id="3" name="Rectangle 8"/>
          <p:cNvSpPr>
            <a:spLocks noGrp="1" noChangeArrowheads="1"/>
          </p:cNvSpPr>
          <p:nvPr>
            <p:ph type="sldNum" sz="quarter" idx="11"/>
          </p:nvPr>
        </p:nvSpPr>
        <p:spPr>
          <a:ln/>
        </p:spPr>
        <p:txBody>
          <a:bodyPr/>
          <a:lstStyle>
            <a:lvl1pPr>
              <a:defRPr/>
            </a:lvl1pPr>
          </a:lstStyle>
          <a:p>
            <a:pPr>
              <a:defRPr/>
            </a:pPr>
            <a:fld id="{31CB9FF0-F75D-4304-9043-66AED5478113}" type="slidenum">
              <a:rPr lang="en-US"/>
              <a:pPr>
                <a:defRPr/>
              </a:pPr>
              <a:t>‹#›</a:t>
            </a:fld>
            <a:endParaRPr lang="en-US"/>
          </a:p>
        </p:txBody>
      </p:sp>
      <p:sp>
        <p:nvSpPr>
          <p:cNvPr id="4" name="Rectangle 9"/>
          <p:cNvSpPr>
            <a:spLocks noGrp="1" noChangeArrowheads="1"/>
          </p:cNvSpPr>
          <p:nvPr>
            <p:ph type="dt" sz="half" idx="12"/>
          </p:nvPr>
        </p:nvSpPr>
        <p:spPr>
          <a:ln/>
        </p:spPr>
        <p:txBody>
          <a:bodyPr/>
          <a:lstStyle>
            <a:lvl1pPr>
              <a:defRPr/>
            </a:lvl1pPr>
          </a:lstStyle>
          <a:p>
            <a:pPr>
              <a:defRPr/>
            </a:pPr>
            <a:fld id="{4882F28D-0014-46DC-9F50-D9149A2A2728}" type="datetime4">
              <a:rPr lang="en-US"/>
              <a:pPr>
                <a:defRPr/>
              </a:pPr>
              <a:t>October 20, 2009</a:t>
            </a:fld>
            <a:r>
              <a:rPr lang="en-US"/>
              <a:t> – </a:t>
            </a:r>
            <a:fld id="{1DF5258D-91B9-4BE7-85E4-8C6CCBE6BF27}" type="datetime11">
              <a:rPr lang="en-US"/>
              <a:pPr>
                <a:defRPr/>
              </a:pPr>
              <a:t>15:45:20</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en-US" dirty="0" smtClean="0"/>
              <a:t>© 2009 University of California, Irvine – André van </a:t>
            </a:r>
            <a:r>
              <a:rPr lang="en-US" dirty="0" err="1" smtClean="0"/>
              <a:t>der</a:t>
            </a:r>
            <a:r>
              <a:rPr lang="en-US" dirty="0" smtClean="0"/>
              <a:t> </a:t>
            </a:r>
            <a:r>
              <a:rPr lang="en-US" dirty="0" err="1" smtClean="0"/>
              <a:t>Hoek</a:t>
            </a:r>
            <a:endParaRPr lang="en-US" dirty="0"/>
          </a:p>
        </p:txBody>
      </p:sp>
      <p:sp>
        <p:nvSpPr>
          <p:cNvPr id="6" name="Rectangle 8"/>
          <p:cNvSpPr>
            <a:spLocks noGrp="1" noChangeArrowheads="1"/>
          </p:cNvSpPr>
          <p:nvPr>
            <p:ph type="sldNum" sz="quarter" idx="11"/>
          </p:nvPr>
        </p:nvSpPr>
        <p:spPr>
          <a:ln/>
        </p:spPr>
        <p:txBody>
          <a:bodyPr/>
          <a:lstStyle>
            <a:lvl1pPr>
              <a:defRPr/>
            </a:lvl1pPr>
          </a:lstStyle>
          <a:p>
            <a:pPr>
              <a:defRPr/>
            </a:pPr>
            <a:fld id="{9D1F6CE6-109F-4C54-AD5F-834D1EDBE165}" type="slidenum">
              <a:rPr lang="en-US"/>
              <a:pPr>
                <a:defRPr/>
              </a:pPr>
              <a:t>‹#›</a:t>
            </a:fld>
            <a:endParaRPr lang="en-US"/>
          </a:p>
        </p:txBody>
      </p:sp>
      <p:sp>
        <p:nvSpPr>
          <p:cNvPr id="7" name="Rectangle 9"/>
          <p:cNvSpPr>
            <a:spLocks noGrp="1" noChangeArrowheads="1"/>
          </p:cNvSpPr>
          <p:nvPr>
            <p:ph type="dt" sz="half" idx="12"/>
          </p:nvPr>
        </p:nvSpPr>
        <p:spPr>
          <a:ln/>
        </p:spPr>
        <p:txBody>
          <a:bodyPr/>
          <a:lstStyle>
            <a:lvl1pPr>
              <a:defRPr/>
            </a:lvl1pPr>
          </a:lstStyle>
          <a:p>
            <a:pPr>
              <a:defRPr/>
            </a:pPr>
            <a:fld id="{BBAE76CE-C403-4FB4-9B42-9E7DE8767917}" type="datetime4">
              <a:rPr lang="en-US"/>
              <a:pPr>
                <a:defRPr/>
              </a:pPr>
              <a:t>October 20, 2009</a:t>
            </a:fld>
            <a:r>
              <a:rPr lang="en-US"/>
              <a:t> – </a:t>
            </a:r>
            <a:fld id="{1DF5258D-91B9-4BE7-85E4-8C6CCBE6BF27}" type="datetime11">
              <a:rPr lang="en-US"/>
              <a:pPr>
                <a:defRPr/>
              </a:pPr>
              <a:t>15:45:20</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en-US" dirty="0" smtClean="0"/>
              <a:t>© 2009 University of California, Irvine – André van </a:t>
            </a:r>
            <a:r>
              <a:rPr lang="en-US" dirty="0" err="1" smtClean="0"/>
              <a:t>der</a:t>
            </a:r>
            <a:r>
              <a:rPr lang="en-US" dirty="0" smtClean="0"/>
              <a:t> </a:t>
            </a:r>
            <a:r>
              <a:rPr lang="en-US" dirty="0" err="1" smtClean="0"/>
              <a:t>Hoek</a:t>
            </a:r>
            <a:endParaRPr lang="en-US" dirty="0"/>
          </a:p>
        </p:txBody>
      </p:sp>
      <p:sp>
        <p:nvSpPr>
          <p:cNvPr id="6" name="Rectangle 8"/>
          <p:cNvSpPr>
            <a:spLocks noGrp="1" noChangeArrowheads="1"/>
          </p:cNvSpPr>
          <p:nvPr>
            <p:ph type="sldNum" sz="quarter" idx="11"/>
          </p:nvPr>
        </p:nvSpPr>
        <p:spPr>
          <a:ln/>
        </p:spPr>
        <p:txBody>
          <a:bodyPr/>
          <a:lstStyle>
            <a:lvl1pPr>
              <a:defRPr/>
            </a:lvl1pPr>
          </a:lstStyle>
          <a:p>
            <a:pPr>
              <a:defRPr/>
            </a:pPr>
            <a:fld id="{3E1264CA-A877-4357-917C-8EDD81AD716A}" type="slidenum">
              <a:rPr lang="en-US"/>
              <a:pPr>
                <a:defRPr/>
              </a:pPr>
              <a:t>‹#›</a:t>
            </a:fld>
            <a:endParaRPr lang="en-US"/>
          </a:p>
        </p:txBody>
      </p:sp>
      <p:sp>
        <p:nvSpPr>
          <p:cNvPr id="7" name="Rectangle 9"/>
          <p:cNvSpPr>
            <a:spLocks noGrp="1" noChangeArrowheads="1"/>
          </p:cNvSpPr>
          <p:nvPr>
            <p:ph type="dt" sz="half" idx="12"/>
          </p:nvPr>
        </p:nvSpPr>
        <p:spPr>
          <a:ln/>
        </p:spPr>
        <p:txBody>
          <a:bodyPr/>
          <a:lstStyle>
            <a:lvl1pPr>
              <a:defRPr/>
            </a:lvl1pPr>
          </a:lstStyle>
          <a:p>
            <a:pPr>
              <a:defRPr/>
            </a:pPr>
            <a:fld id="{0FBC6E94-1CD1-4F01-A1C7-2BF458CE824F}" type="datetime4">
              <a:rPr lang="en-US"/>
              <a:pPr>
                <a:defRPr/>
              </a:pPr>
              <a:t>October 20, 2009</a:t>
            </a:fld>
            <a:r>
              <a:rPr lang="en-US"/>
              <a:t> – </a:t>
            </a:r>
            <a:fld id="{1DF5258D-91B9-4BE7-85E4-8C6CCBE6BF27}" type="datetime11">
              <a:rPr lang="en-US"/>
              <a:pPr>
                <a:defRPr/>
              </a:pPr>
              <a:t>15:45:20</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304800" y="1447800"/>
            <a:ext cx="8523288" cy="76200"/>
            <a:chOff x="381" y="888"/>
            <a:chExt cx="5369" cy="48"/>
          </a:xfrm>
        </p:grpSpPr>
        <p:sp>
          <p:nvSpPr>
            <p:cNvPr id="5123" name="Line 3"/>
            <p:cNvSpPr>
              <a:spLocks noChangeShapeType="1"/>
            </p:cNvSpPr>
            <p:nvPr/>
          </p:nvSpPr>
          <p:spPr bwMode="auto">
            <a:xfrm>
              <a:off x="381" y="936"/>
              <a:ext cx="5369" cy="0"/>
            </a:xfrm>
            <a:prstGeom prst="line">
              <a:avLst/>
            </a:prstGeom>
            <a:noFill/>
            <a:ln w="25400" cap="sq">
              <a:solidFill>
                <a:schemeClr val="hlink"/>
              </a:solidFill>
              <a:round/>
              <a:headEnd type="none" w="sm" len="sm"/>
              <a:tailEnd type="none" w="sm" len="sm"/>
            </a:ln>
            <a:effectLst/>
          </p:spPr>
          <p:txBody>
            <a:bodyPr/>
            <a:lstStyle/>
            <a:p>
              <a:pPr>
                <a:defRPr/>
              </a:pPr>
              <a:endParaRPr lang="en-US"/>
            </a:p>
          </p:txBody>
        </p:sp>
        <p:sp>
          <p:nvSpPr>
            <p:cNvPr id="5124" name="Line 4"/>
            <p:cNvSpPr>
              <a:spLocks noChangeShapeType="1"/>
            </p:cNvSpPr>
            <p:nvPr/>
          </p:nvSpPr>
          <p:spPr bwMode="auto">
            <a:xfrm>
              <a:off x="381" y="888"/>
              <a:ext cx="5369" cy="0"/>
            </a:xfrm>
            <a:prstGeom prst="line">
              <a:avLst/>
            </a:prstGeom>
            <a:noFill/>
            <a:ln w="76200" cap="sq">
              <a:solidFill>
                <a:schemeClr val="hlink"/>
              </a:solidFill>
              <a:round/>
              <a:headEnd type="none" w="sm" len="sm"/>
              <a:tailEnd type="none" w="sm" len="sm"/>
            </a:ln>
            <a:effectLst/>
          </p:spPr>
          <p:txBody>
            <a:bodyPr/>
            <a:lstStyle/>
            <a:p>
              <a:pPr>
                <a:defRPr/>
              </a:pPr>
              <a:endParaRPr lang="en-US"/>
            </a:p>
          </p:txBody>
        </p:sp>
      </p:grpSp>
      <p:sp>
        <p:nvSpPr>
          <p:cNvPr id="5125" name="Rectangle 5"/>
          <p:cNvSpPr>
            <a:spLocks noGrp="1" noChangeArrowheads="1"/>
          </p:cNvSpPr>
          <p:nvPr>
            <p:ph type="title"/>
          </p:nvPr>
        </p:nvSpPr>
        <p:spPr bwMode="auto">
          <a:xfrm>
            <a:off x="228600" y="266700"/>
            <a:ext cx="8610600" cy="1104900"/>
          </a:xfrm>
          <a:prstGeom prst="rect">
            <a:avLst/>
          </a:prstGeom>
          <a:noFill/>
          <a:ln w="9525">
            <a:noFill/>
            <a:miter lim="800000"/>
            <a:headEnd/>
            <a:tailEnd/>
          </a:ln>
          <a:effectLst>
            <a:outerShdw dist="35921" dir="2700000" algn="ctr" rotWithShape="0">
              <a:schemeClr val="bg2"/>
            </a:outerShdw>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2052" name="Rectangle 6"/>
          <p:cNvSpPr>
            <a:spLocks noGrp="1" noChangeArrowheads="1"/>
          </p:cNvSpPr>
          <p:nvPr>
            <p:ph type="body" idx="1"/>
          </p:nvPr>
        </p:nvSpPr>
        <p:spPr bwMode="auto">
          <a:xfrm>
            <a:off x="684213" y="1754188"/>
            <a:ext cx="7772400" cy="43815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7" name="Rectangle 7"/>
          <p:cNvSpPr>
            <a:spLocks noGrp="1" noChangeArrowheads="1"/>
          </p:cNvSpPr>
          <p:nvPr>
            <p:ph type="ftr" sz="quarter" idx="3"/>
          </p:nvPr>
        </p:nvSpPr>
        <p:spPr bwMode="auto">
          <a:xfrm>
            <a:off x="1905000" y="6705600"/>
            <a:ext cx="5334000" cy="152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800" smtClean="0"/>
            </a:lvl1pPr>
          </a:lstStyle>
          <a:p>
            <a:pPr>
              <a:defRPr/>
            </a:pPr>
            <a:r>
              <a:rPr lang="en-US"/>
              <a:t>© 2007 University of California, Irvine – André van der Hoek</a:t>
            </a:r>
          </a:p>
        </p:txBody>
      </p:sp>
      <p:sp>
        <p:nvSpPr>
          <p:cNvPr id="5128" name="Rectangle 8"/>
          <p:cNvSpPr>
            <a:spLocks noGrp="1" noChangeArrowheads="1"/>
          </p:cNvSpPr>
          <p:nvPr>
            <p:ph type="sldNum" sz="quarter" idx="4"/>
          </p:nvPr>
        </p:nvSpPr>
        <p:spPr bwMode="auto">
          <a:xfrm>
            <a:off x="7239000" y="6705600"/>
            <a:ext cx="1905000" cy="1524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800" smtClean="0"/>
            </a:lvl1pPr>
          </a:lstStyle>
          <a:p>
            <a:pPr>
              <a:defRPr/>
            </a:pPr>
            <a:fld id="{5748DF60-86AB-4BDA-AEBD-8989E837E887}" type="slidenum">
              <a:rPr lang="en-US"/>
              <a:pPr>
                <a:defRPr/>
              </a:pPr>
              <a:t>‹#›</a:t>
            </a:fld>
            <a:endParaRPr lang="en-US"/>
          </a:p>
        </p:txBody>
      </p:sp>
      <p:sp>
        <p:nvSpPr>
          <p:cNvPr id="5129" name="Rectangle 9"/>
          <p:cNvSpPr>
            <a:spLocks noGrp="1" noChangeArrowheads="1"/>
          </p:cNvSpPr>
          <p:nvPr>
            <p:ph type="dt" sz="half" idx="2"/>
          </p:nvPr>
        </p:nvSpPr>
        <p:spPr bwMode="auto">
          <a:xfrm>
            <a:off x="0" y="6705600"/>
            <a:ext cx="1905000" cy="152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l">
              <a:defRPr sz="800" smtClean="0"/>
            </a:lvl1pPr>
          </a:lstStyle>
          <a:p>
            <a:pPr>
              <a:defRPr/>
            </a:pPr>
            <a:fld id="{E6830033-2926-4D45-B7B8-A57A542F6F7B}" type="datetime4">
              <a:rPr lang="en-US"/>
              <a:pPr>
                <a:defRPr/>
              </a:pPr>
              <a:t>October 20, 2009</a:t>
            </a:fld>
            <a:r>
              <a:rPr lang="en-US"/>
              <a:t> – </a:t>
            </a:r>
            <a:fld id="{1DF5258D-91B9-4BE7-85E4-8C6CCBE6BF27}" type="datetime11">
              <a:rPr lang="en-US"/>
              <a:pPr>
                <a:defRPr/>
              </a:pPr>
              <a:t>15:45:20</a:t>
            </a:fld>
            <a:endParaRPr lang="en-US"/>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0" fontAlgn="base" hangingPunct="0">
        <a:lnSpc>
          <a:spcPct val="80000"/>
        </a:lnSpc>
        <a:spcBef>
          <a:spcPct val="0"/>
        </a:spcBef>
        <a:spcAft>
          <a:spcPct val="0"/>
        </a:spcAft>
        <a:defRPr sz="3200">
          <a:solidFill>
            <a:schemeClr val="tx2"/>
          </a:solidFill>
          <a:latin typeface="+mj-lt"/>
          <a:ea typeface="+mj-ea"/>
          <a:cs typeface="+mj-cs"/>
        </a:defRPr>
      </a:lvl1pPr>
      <a:lvl2pPr algn="l" rtl="0" eaLnBrk="0" fontAlgn="base" hangingPunct="0">
        <a:lnSpc>
          <a:spcPct val="80000"/>
        </a:lnSpc>
        <a:spcBef>
          <a:spcPct val="0"/>
        </a:spcBef>
        <a:spcAft>
          <a:spcPct val="0"/>
        </a:spcAft>
        <a:defRPr sz="3200">
          <a:solidFill>
            <a:schemeClr val="tx2"/>
          </a:solidFill>
          <a:latin typeface="Tahoma" pitchFamily="34" charset="0"/>
        </a:defRPr>
      </a:lvl2pPr>
      <a:lvl3pPr algn="l" rtl="0" eaLnBrk="0" fontAlgn="base" hangingPunct="0">
        <a:lnSpc>
          <a:spcPct val="80000"/>
        </a:lnSpc>
        <a:spcBef>
          <a:spcPct val="0"/>
        </a:spcBef>
        <a:spcAft>
          <a:spcPct val="0"/>
        </a:spcAft>
        <a:defRPr sz="3200">
          <a:solidFill>
            <a:schemeClr val="tx2"/>
          </a:solidFill>
          <a:latin typeface="Tahoma" pitchFamily="34" charset="0"/>
        </a:defRPr>
      </a:lvl3pPr>
      <a:lvl4pPr algn="l" rtl="0" eaLnBrk="0" fontAlgn="base" hangingPunct="0">
        <a:lnSpc>
          <a:spcPct val="80000"/>
        </a:lnSpc>
        <a:spcBef>
          <a:spcPct val="0"/>
        </a:spcBef>
        <a:spcAft>
          <a:spcPct val="0"/>
        </a:spcAft>
        <a:defRPr sz="3200">
          <a:solidFill>
            <a:schemeClr val="tx2"/>
          </a:solidFill>
          <a:latin typeface="Tahoma" pitchFamily="34" charset="0"/>
        </a:defRPr>
      </a:lvl4pPr>
      <a:lvl5pPr algn="l" rtl="0" eaLnBrk="0" fontAlgn="base" hangingPunct="0">
        <a:lnSpc>
          <a:spcPct val="80000"/>
        </a:lnSpc>
        <a:spcBef>
          <a:spcPct val="0"/>
        </a:spcBef>
        <a:spcAft>
          <a:spcPct val="0"/>
        </a:spcAft>
        <a:defRPr sz="3200">
          <a:solidFill>
            <a:schemeClr val="tx2"/>
          </a:solidFill>
          <a:latin typeface="Tahoma" pitchFamily="34" charset="0"/>
        </a:defRPr>
      </a:lvl5pPr>
      <a:lvl6pPr marL="457200" algn="l" rtl="0" fontAlgn="base">
        <a:lnSpc>
          <a:spcPct val="80000"/>
        </a:lnSpc>
        <a:spcBef>
          <a:spcPct val="0"/>
        </a:spcBef>
        <a:spcAft>
          <a:spcPct val="0"/>
        </a:spcAft>
        <a:defRPr sz="3200">
          <a:solidFill>
            <a:schemeClr val="tx2"/>
          </a:solidFill>
          <a:latin typeface="Tahoma" pitchFamily="34" charset="0"/>
        </a:defRPr>
      </a:lvl6pPr>
      <a:lvl7pPr marL="914400" algn="l" rtl="0" fontAlgn="base">
        <a:lnSpc>
          <a:spcPct val="80000"/>
        </a:lnSpc>
        <a:spcBef>
          <a:spcPct val="0"/>
        </a:spcBef>
        <a:spcAft>
          <a:spcPct val="0"/>
        </a:spcAft>
        <a:defRPr sz="3200">
          <a:solidFill>
            <a:schemeClr val="tx2"/>
          </a:solidFill>
          <a:latin typeface="Tahoma" pitchFamily="34" charset="0"/>
        </a:defRPr>
      </a:lvl7pPr>
      <a:lvl8pPr marL="1371600" algn="l" rtl="0" fontAlgn="base">
        <a:lnSpc>
          <a:spcPct val="80000"/>
        </a:lnSpc>
        <a:spcBef>
          <a:spcPct val="0"/>
        </a:spcBef>
        <a:spcAft>
          <a:spcPct val="0"/>
        </a:spcAft>
        <a:defRPr sz="3200">
          <a:solidFill>
            <a:schemeClr val="tx2"/>
          </a:solidFill>
          <a:latin typeface="Tahoma" pitchFamily="34" charset="0"/>
        </a:defRPr>
      </a:lvl8pPr>
      <a:lvl9pPr marL="1828800" algn="l" rtl="0" fontAlgn="base">
        <a:lnSpc>
          <a:spcPct val="80000"/>
        </a:lnSpc>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tx2"/>
        </a:buClr>
        <a:buSzPct val="90000"/>
        <a:buFont typeface="Wingdings" pitchFamily="2" charset="2"/>
        <a:buChar char="n"/>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a:solidFill>
            <a:schemeClr val="tx1"/>
          </a:solidFill>
          <a:latin typeface="+mn-lt"/>
        </a:defRPr>
      </a:lvl2pPr>
      <a:lvl3pPr marL="1143000" indent="-228600" algn="l" rtl="0" eaLnBrk="0" fontAlgn="base" hangingPunct="0">
        <a:spcBef>
          <a:spcPct val="20000"/>
        </a:spcBef>
        <a:spcAft>
          <a:spcPct val="0"/>
        </a:spcAft>
        <a:buClr>
          <a:schemeClr val="tx2"/>
        </a:buClr>
        <a:buSzPct val="75000"/>
        <a:buFont typeface="Wingdings" pitchFamily="2" charset="2"/>
        <a:buChar char="v"/>
        <a:defRPr sz="1600">
          <a:solidFill>
            <a:schemeClr val="tx1"/>
          </a:solidFill>
          <a:latin typeface="+mn-lt"/>
        </a:defRPr>
      </a:lvl3pPr>
      <a:lvl4pPr marL="1600200" indent="-228600" algn="l" rtl="0" eaLnBrk="0" fontAlgn="base" hangingPunct="0">
        <a:spcBef>
          <a:spcPct val="20000"/>
        </a:spcBef>
        <a:spcAft>
          <a:spcPct val="0"/>
        </a:spcAft>
        <a:buClr>
          <a:schemeClr val="tx2"/>
        </a:buClr>
        <a:buChar char="–"/>
        <a:defRPr sz="1600">
          <a:solidFill>
            <a:schemeClr val="tx1"/>
          </a:solidFill>
          <a:latin typeface="+mn-lt"/>
        </a:defRPr>
      </a:lvl4pPr>
      <a:lvl5pPr marL="2057400" indent="-228600" algn="l" rtl="0" eaLnBrk="0" fontAlgn="base" hangingPunct="0">
        <a:spcBef>
          <a:spcPct val="20000"/>
        </a:spcBef>
        <a:spcAft>
          <a:spcPct val="0"/>
        </a:spcAft>
        <a:buClr>
          <a:schemeClr val="tx2"/>
        </a:buClr>
        <a:buChar char="–"/>
        <a:defRPr sz="1600">
          <a:solidFill>
            <a:schemeClr val="tx1"/>
          </a:solidFill>
          <a:latin typeface="+mn-lt"/>
        </a:defRPr>
      </a:lvl5pPr>
      <a:lvl6pPr marL="2514600" indent="-228600" algn="l" rtl="0" fontAlgn="base">
        <a:spcBef>
          <a:spcPct val="20000"/>
        </a:spcBef>
        <a:spcAft>
          <a:spcPct val="0"/>
        </a:spcAft>
        <a:buClr>
          <a:schemeClr val="tx2"/>
        </a:buClr>
        <a:buChar char="–"/>
        <a:defRPr sz="1600">
          <a:solidFill>
            <a:schemeClr val="tx1"/>
          </a:solidFill>
          <a:latin typeface="+mn-lt"/>
        </a:defRPr>
      </a:lvl6pPr>
      <a:lvl7pPr marL="2971800" indent="-228600" algn="l" rtl="0" fontAlgn="base">
        <a:spcBef>
          <a:spcPct val="20000"/>
        </a:spcBef>
        <a:spcAft>
          <a:spcPct val="0"/>
        </a:spcAft>
        <a:buClr>
          <a:schemeClr val="tx2"/>
        </a:buClr>
        <a:buChar char="–"/>
        <a:defRPr sz="1600">
          <a:solidFill>
            <a:schemeClr val="tx1"/>
          </a:solidFill>
          <a:latin typeface="+mn-lt"/>
        </a:defRPr>
      </a:lvl7pPr>
      <a:lvl8pPr marL="3429000" indent="-228600" algn="l" rtl="0" fontAlgn="base">
        <a:spcBef>
          <a:spcPct val="20000"/>
        </a:spcBef>
        <a:spcAft>
          <a:spcPct val="0"/>
        </a:spcAft>
        <a:buClr>
          <a:schemeClr val="tx2"/>
        </a:buClr>
        <a:buChar char="–"/>
        <a:defRPr sz="1600">
          <a:solidFill>
            <a:schemeClr val="tx1"/>
          </a:solidFill>
          <a:latin typeface="+mn-lt"/>
        </a:defRPr>
      </a:lvl8pPr>
      <a:lvl9pPr marL="3886200" indent="-228600" algn="l" rtl="0" fontAlgn="base">
        <a:spcBef>
          <a:spcPct val="20000"/>
        </a:spcBef>
        <a:spcAft>
          <a:spcPct val="0"/>
        </a:spcAft>
        <a:buClr>
          <a:schemeClr val="tx2"/>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7"/>
          <p:cNvSpPr>
            <a:spLocks noGrp="1" noChangeArrowheads="1"/>
          </p:cNvSpPr>
          <p:nvPr>
            <p:ph type="ftr" sz="quarter" idx="10"/>
          </p:nvPr>
        </p:nvSpPr>
        <p:spPr>
          <a:noFill/>
        </p:spPr>
        <p:txBody>
          <a:bodyPr/>
          <a:lstStyle/>
          <a:p>
            <a:r>
              <a:rPr lang="en-US"/>
              <a:t>© 2009 University of California, Irvine – André van der Hoek</a:t>
            </a:r>
          </a:p>
        </p:txBody>
      </p:sp>
      <p:sp>
        <p:nvSpPr>
          <p:cNvPr id="4099" name="Rectangle 8"/>
          <p:cNvSpPr>
            <a:spLocks noGrp="1" noChangeArrowheads="1"/>
          </p:cNvSpPr>
          <p:nvPr>
            <p:ph type="sldNum" sz="quarter" idx="11"/>
          </p:nvPr>
        </p:nvSpPr>
        <p:spPr>
          <a:noFill/>
        </p:spPr>
        <p:txBody>
          <a:bodyPr/>
          <a:lstStyle/>
          <a:p>
            <a:fld id="{2304A624-DF4D-43C8-BDFD-86D2FF386805}" type="slidenum">
              <a:rPr lang="en-US"/>
              <a:pPr/>
              <a:t>1</a:t>
            </a:fld>
            <a:endParaRPr lang="en-US"/>
          </a:p>
        </p:txBody>
      </p:sp>
      <p:sp>
        <p:nvSpPr>
          <p:cNvPr id="4100" name="Rectangle 9"/>
          <p:cNvSpPr>
            <a:spLocks noGrp="1" noChangeArrowheads="1"/>
          </p:cNvSpPr>
          <p:nvPr>
            <p:ph type="dt" sz="quarter" idx="12"/>
          </p:nvPr>
        </p:nvSpPr>
        <p:spPr>
          <a:noFill/>
        </p:spPr>
        <p:txBody>
          <a:bodyPr/>
          <a:lstStyle/>
          <a:p>
            <a:fld id="{D35E0D5D-519E-4E5A-8D9B-C56F92A2014C}" type="datetime4">
              <a:rPr lang="en-US"/>
              <a:pPr/>
              <a:t>October 20, 2009</a:t>
            </a:fld>
            <a:r>
              <a:rPr lang="en-US"/>
              <a:t> – </a:t>
            </a:r>
            <a:fld id="{0A5327F9-F51C-4D81-9821-4381D60FC76A}" type="datetime11">
              <a:rPr lang="en-US"/>
              <a:pPr/>
              <a:t>15:45:20</a:t>
            </a:fld>
            <a:endParaRPr lang="en-US"/>
          </a:p>
        </p:txBody>
      </p:sp>
      <p:sp>
        <p:nvSpPr>
          <p:cNvPr id="24578" name="Rectangle 2"/>
          <p:cNvSpPr>
            <a:spLocks noGrp="1" noChangeArrowheads="1"/>
          </p:cNvSpPr>
          <p:nvPr>
            <p:ph type="ctrTitle"/>
          </p:nvPr>
        </p:nvSpPr>
        <p:spPr/>
        <p:txBody>
          <a:bodyPr/>
          <a:lstStyle/>
          <a:p>
            <a:pPr eaLnBrk="1" hangingPunct="1">
              <a:defRPr/>
            </a:pPr>
            <a:r>
              <a:rPr lang="en-US" smtClean="0"/>
              <a:t>Informatics 121</a:t>
            </a:r>
            <a:br>
              <a:rPr lang="en-US" smtClean="0"/>
            </a:br>
            <a:r>
              <a:rPr lang="en-US" smtClean="0"/>
              <a:t>Software Design I</a:t>
            </a:r>
          </a:p>
        </p:txBody>
      </p:sp>
      <p:sp>
        <p:nvSpPr>
          <p:cNvPr id="4102" name="Rectangle 3"/>
          <p:cNvSpPr>
            <a:spLocks noGrp="1" noChangeArrowheads="1"/>
          </p:cNvSpPr>
          <p:nvPr>
            <p:ph type="subTitle" idx="1"/>
          </p:nvPr>
        </p:nvSpPr>
        <p:spPr/>
        <p:txBody>
          <a:bodyPr/>
          <a:lstStyle/>
          <a:p>
            <a:pPr eaLnBrk="1" hangingPunct="1"/>
            <a:r>
              <a:rPr lang="en-US" sz="2000" dirty="0" smtClean="0"/>
              <a:t>Lecture 8</a:t>
            </a:r>
            <a:br>
              <a:rPr lang="en-US" sz="2000" dirty="0" smtClean="0"/>
            </a:br>
            <a:r>
              <a:rPr lang="en-US" sz="2000" dirty="0" smtClean="0"/>
              <a:t/>
            </a:r>
            <a:br>
              <a:rPr lang="en-US" sz="2000" dirty="0" smtClean="0"/>
            </a:br>
            <a:r>
              <a:rPr lang="en-US" sz="2000" dirty="0" smtClean="0"/>
              <a:t>André van </a:t>
            </a:r>
            <a:r>
              <a:rPr lang="en-US" sz="2000" dirty="0" err="1" smtClean="0"/>
              <a:t>der</a:t>
            </a:r>
            <a:r>
              <a:rPr lang="en-US" sz="2000" dirty="0" smtClean="0"/>
              <a:t> </a:t>
            </a:r>
            <a:r>
              <a:rPr lang="en-US" sz="2000" dirty="0" err="1" smtClean="0"/>
              <a:t>Hoek</a:t>
            </a:r>
            <a:r>
              <a:rPr lang="en-US" sz="2000" dirty="0" smtClean="0"/>
              <a:t> &amp; Alex Baker &amp; Nick </a:t>
            </a:r>
            <a:r>
              <a:rPr lang="en-US" sz="2000" dirty="0" err="1" smtClean="0"/>
              <a:t>Mangano</a:t>
            </a:r>
            <a:r>
              <a:rPr lang="en-US" sz="2000" dirty="0" smtClean="0"/>
              <a:t/>
            </a:r>
            <a:br>
              <a:rPr lang="en-US" sz="2000" dirty="0" smtClean="0"/>
            </a:br>
            <a:endParaRPr lang="en-US" sz="2000" dirty="0" smtClean="0"/>
          </a:p>
          <a:p>
            <a:pPr eaLnBrk="1" hangingPunct="1"/>
            <a:r>
              <a:rPr lang="en-US" sz="1400" i="1" dirty="0" smtClean="0"/>
              <a:t>Duplication of course material for any commercial purpose without the explicit written permission of the professor is prohibited.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Did your design exercise cover…</a:t>
            </a:r>
          </a:p>
          <a:p>
            <a:pPr lvl="1"/>
            <a:r>
              <a:rPr lang="en-US" dirty="0" smtClean="0"/>
              <a:t>…stakeholders?</a:t>
            </a:r>
          </a:p>
          <a:p>
            <a:pPr lvl="1"/>
            <a:r>
              <a:rPr lang="en-US" dirty="0" smtClean="0"/>
              <a:t>…goals?</a:t>
            </a:r>
          </a:p>
          <a:p>
            <a:pPr lvl="1"/>
            <a:r>
              <a:rPr lang="en-US" dirty="0" smtClean="0"/>
              <a:t>…uses?</a:t>
            </a:r>
          </a:p>
          <a:p>
            <a:pPr lvl="1"/>
            <a:r>
              <a:rPr lang="en-US" dirty="0" smtClean="0"/>
              <a:t>…ideas?</a:t>
            </a:r>
          </a:p>
          <a:p>
            <a:pPr lvl="1"/>
            <a:r>
              <a:rPr lang="en-US" dirty="0" smtClean="0"/>
              <a:t>…alternatives?</a:t>
            </a:r>
          </a:p>
          <a:p>
            <a:pPr lvl="1"/>
            <a:r>
              <a:rPr lang="en-US" dirty="0" smtClean="0"/>
              <a:t>…visions of what the software will look like?</a:t>
            </a:r>
          </a:p>
          <a:p>
            <a:pPr lvl="1"/>
            <a:r>
              <a:rPr lang="en-US" dirty="0" smtClean="0"/>
              <a:t>…visions of how the software will operate?</a:t>
            </a:r>
          </a:p>
          <a:p>
            <a:pPr lvl="1"/>
            <a:r>
              <a:rPr lang="en-US" dirty="0" smtClean="0"/>
              <a:t>…visions of how the software will be used?</a:t>
            </a:r>
          </a:p>
          <a:p>
            <a:pPr lvl="1"/>
            <a:r>
              <a:rPr lang="en-US" dirty="0" smtClean="0"/>
              <a:t>…visions of users’ experiences with the software?</a:t>
            </a:r>
          </a:p>
          <a:p>
            <a:pPr lvl="1"/>
            <a:endParaRPr lang="en-US" dirty="0" smtClean="0"/>
          </a:p>
          <a:p>
            <a:r>
              <a:rPr lang="en-US" dirty="0" smtClean="0"/>
              <a:t>Should it have?</a:t>
            </a:r>
          </a:p>
        </p:txBody>
      </p:sp>
      <p:sp>
        <p:nvSpPr>
          <p:cNvPr id="4" name="Footer Placeholder 3"/>
          <p:cNvSpPr>
            <a:spLocks noGrp="1"/>
          </p:cNvSpPr>
          <p:nvPr>
            <p:ph type="ftr" sz="quarter" idx="10"/>
          </p:nvPr>
        </p:nvSpPr>
        <p:spPr/>
        <p:txBody>
          <a:bodyPr/>
          <a:lstStyle/>
          <a:p>
            <a:pPr>
              <a:defRPr/>
            </a:pPr>
            <a:r>
              <a:rPr lang="en-US" smtClean="0"/>
              <a:t>© 2009 University of California, Irvine – André van der Hoek</a:t>
            </a:r>
            <a:endParaRPr lang="en-US" dirty="0"/>
          </a:p>
        </p:txBody>
      </p:sp>
      <p:sp>
        <p:nvSpPr>
          <p:cNvPr id="5" name="Slide Number Placeholder 4"/>
          <p:cNvSpPr>
            <a:spLocks noGrp="1"/>
          </p:cNvSpPr>
          <p:nvPr>
            <p:ph type="sldNum" sz="quarter" idx="11"/>
          </p:nvPr>
        </p:nvSpPr>
        <p:spPr/>
        <p:txBody>
          <a:bodyPr/>
          <a:lstStyle/>
          <a:p>
            <a:pPr>
              <a:defRPr/>
            </a:pPr>
            <a:fld id="{3947987B-4995-4B28-A14A-6E593BBEF97B}" type="slidenum">
              <a:rPr lang="en-US" smtClean="0"/>
              <a:pPr>
                <a:defRPr/>
              </a:pPr>
              <a:t>10</a:t>
            </a:fld>
            <a:endParaRPr lang="en-US"/>
          </a:p>
        </p:txBody>
      </p:sp>
      <p:sp>
        <p:nvSpPr>
          <p:cNvPr id="6" name="Date Placeholder 5"/>
          <p:cNvSpPr>
            <a:spLocks noGrp="1"/>
          </p:cNvSpPr>
          <p:nvPr>
            <p:ph type="dt" sz="half" idx="12"/>
          </p:nvPr>
        </p:nvSpPr>
        <p:spPr/>
        <p:txBody>
          <a:bodyPr/>
          <a:lstStyle/>
          <a:p>
            <a:pPr>
              <a:defRPr/>
            </a:pPr>
            <a:fld id="{C8045E21-BD7D-48D8-B6EC-FC2AB38470E1}" type="datetime4">
              <a:rPr lang="en-US" smtClean="0"/>
              <a:pPr>
                <a:defRPr/>
              </a:pPr>
              <a:t>October 20, 2009</a:t>
            </a:fld>
            <a:r>
              <a:rPr lang="en-US" smtClean="0"/>
              <a:t> – </a:t>
            </a:r>
            <a:fld id="{1DF5258D-91B9-4BE7-85E4-8C6CCBE6BF27}" type="datetime11">
              <a:rPr lang="en-US" smtClean="0"/>
              <a:pPr>
                <a:defRPr/>
              </a:pPr>
              <a:t>15:45:27</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Did you stop and reflect on your process at any time?</a:t>
            </a:r>
          </a:p>
          <a:p>
            <a:pPr lvl="1"/>
            <a:r>
              <a:rPr lang="en-US" dirty="0" smtClean="0"/>
              <a:t>if so, what did you think about, and did you do anything differently thereafter?</a:t>
            </a:r>
          </a:p>
          <a:p>
            <a:pPr lvl="1"/>
            <a:r>
              <a:rPr lang="en-US" dirty="0" smtClean="0"/>
              <a:t>if not, why not?</a:t>
            </a:r>
          </a:p>
          <a:p>
            <a:endParaRPr lang="en-US" dirty="0"/>
          </a:p>
        </p:txBody>
      </p:sp>
      <p:sp>
        <p:nvSpPr>
          <p:cNvPr id="4" name="Footer Placeholder 3"/>
          <p:cNvSpPr>
            <a:spLocks noGrp="1"/>
          </p:cNvSpPr>
          <p:nvPr>
            <p:ph type="ftr" sz="quarter" idx="10"/>
          </p:nvPr>
        </p:nvSpPr>
        <p:spPr/>
        <p:txBody>
          <a:bodyPr/>
          <a:lstStyle/>
          <a:p>
            <a:pPr>
              <a:defRPr/>
            </a:pPr>
            <a:r>
              <a:rPr lang="en-US" smtClean="0"/>
              <a:t>© 2009 University of California, Irvine – André van der Hoek</a:t>
            </a:r>
            <a:endParaRPr lang="en-US" dirty="0"/>
          </a:p>
        </p:txBody>
      </p:sp>
      <p:sp>
        <p:nvSpPr>
          <p:cNvPr id="5" name="Slide Number Placeholder 4"/>
          <p:cNvSpPr>
            <a:spLocks noGrp="1"/>
          </p:cNvSpPr>
          <p:nvPr>
            <p:ph type="sldNum" sz="quarter" idx="11"/>
          </p:nvPr>
        </p:nvSpPr>
        <p:spPr/>
        <p:txBody>
          <a:bodyPr/>
          <a:lstStyle/>
          <a:p>
            <a:pPr>
              <a:defRPr/>
            </a:pPr>
            <a:fld id="{3947987B-4995-4B28-A14A-6E593BBEF97B}" type="slidenum">
              <a:rPr lang="en-US" smtClean="0"/>
              <a:pPr>
                <a:defRPr/>
              </a:pPr>
              <a:t>11</a:t>
            </a:fld>
            <a:endParaRPr lang="en-US"/>
          </a:p>
        </p:txBody>
      </p:sp>
      <p:sp>
        <p:nvSpPr>
          <p:cNvPr id="6" name="Date Placeholder 5"/>
          <p:cNvSpPr>
            <a:spLocks noGrp="1"/>
          </p:cNvSpPr>
          <p:nvPr>
            <p:ph type="dt" sz="half" idx="12"/>
          </p:nvPr>
        </p:nvSpPr>
        <p:spPr/>
        <p:txBody>
          <a:bodyPr/>
          <a:lstStyle/>
          <a:p>
            <a:pPr>
              <a:defRPr/>
            </a:pPr>
            <a:fld id="{C8045E21-BD7D-48D8-B6EC-FC2AB38470E1}" type="datetime4">
              <a:rPr lang="en-US" smtClean="0"/>
              <a:pPr>
                <a:defRPr/>
              </a:pPr>
              <a:t>October 20, 2009</a:t>
            </a:fld>
            <a:r>
              <a:rPr lang="en-US" smtClean="0"/>
              <a:t> – </a:t>
            </a:r>
            <a:fld id="{1DF5258D-91B9-4BE7-85E4-8C6CCBE6BF27}" type="datetime11">
              <a:rPr lang="en-US" smtClean="0"/>
              <a:pPr>
                <a:defRPr/>
              </a:pPr>
              <a:t>15:45:28</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Compared to the previous exercise (electronic info portal), what was the impact of having the 2-page briefing?</a:t>
            </a:r>
          </a:p>
          <a:p>
            <a:pPr lvl="1"/>
            <a:r>
              <a:rPr lang="en-US" dirty="0" smtClean="0"/>
              <a:t>in what ways did it help?</a:t>
            </a:r>
          </a:p>
          <a:p>
            <a:pPr lvl="1"/>
            <a:r>
              <a:rPr lang="en-US" dirty="0" smtClean="0"/>
              <a:t>in what ways did it hinder?</a:t>
            </a:r>
            <a:endParaRPr lang="en-US" dirty="0"/>
          </a:p>
        </p:txBody>
      </p:sp>
      <p:sp>
        <p:nvSpPr>
          <p:cNvPr id="4" name="Footer Placeholder 3"/>
          <p:cNvSpPr>
            <a:spLocks noGrp="1"/>
          </p:cNvSpPr>
          <p:nvPr>
            <p:ph type="ftr" sz="quarter" idx="10"/>
          </p:nvPr>
        </p:nvSpPr>
        <p:spPr/>
        <p:txBody>
          <a:bodyPr/>
          <a:lstStyle/>
          <a:p>
            <a:pPr>
              <a:defRPr/>
            </a:pPr>
            <a:r>
              <a:rPr lang="en-US" smtClean="0"/>
              <a:t>© 2009 University of California, Irvine – André van der Hoek</a:t>
            </a:r>
            <a:endParaRPr lang="en-US" dirty="0"/>
          </a:p>
        </p:txBody>
      </p:sp>
      <p:sp>
        <p:nvSpPr>
          <p:cNvPr id="5" name="Slide Number Placeholder 4"/>
          <p:cNvSpPr>
            <a:spLocks noGrp="1"/>
          </p:cNvSpPr>
          <p:nvPr>
            <p:ph type="sldNum" sz="quarter" idx="11"/>
          </p:nvPr>
        </p:nvSpPr>
        <p:spPr/>
        <p:txBody>
          <a:bodyPr/>
          <a:lstStyle/>
          <a:p>
            <a:pPr>
              <a:defRPr/>
            </a:pPr>
            <a:fld id="{3947987B-4995-4B28-A14A-6E593BBEF97B}" type="slidenum">
              <a:rPr lang="en-US" smtClean="0"/>
              <a:pPr>
                <a:defRPr/>
              </a:pPr>
              <a:t>12</a:t>
            </a:fld>
            <a:endParaRPr lang="en-US"/>
          </a:p>
        </p:txBody>
      </p:sp>
      <p:sp>
        <p:nvSpPr>
          <p:cNvPr id="6" name="Date Placeholder 5"/>
          <p:cNvSpPr>
            <a:spLocks noGrp="1"/>
          </p:cNvSpPr>
          <p:nvPr>
            <p:ph type="dt" sz="half" idx="12"/>
          </p:nvPr>
        </p:nvSpPr>
        <p:spPr/>
        <p:txBody>
          <a:bodyPr/>
          <a:lstStyle/>
          <a:p>
            <a:pPr>
              <a:defRPr/>
            </a:pPr>
            <a:fld id="{C8045E21-BD7D-48D8-B6EC-FC2AB38470E1}" type="datetime4">
              <a:rPr lang="en-US" smtClean="0"/>
              <a:pPr>
                <a:defRPr/>
              </a:pPr>
              <a:t>October 20, 2009</a:t>
            </a:fld>
            <a:r>
              <a:rPr lang="en-US" smtClean="0"/>
              <a:t> – </a:t>
            </a:r>
            <a:fld id="{1DF5258D-91B9-4BE7-85E4-8C6CCBE6BF27}" type="datetime11">
              <a:rPr lang="en-US" smtClean="0"/>
              <a:pPr>
                <a:defRPr/>
              </a:pPr>
              <a:t>15:45:28</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Each person, individually, is to create a summary of the design exercise of today, listing the major ideas that were brought up, decisions made, suggestions for next steps, and any additional ideas they have in the mean time</a:t>
            </a:r>
          </a:p>
          <a:p>
            <a:endParaRPr lang="en-US" dirty="0" smtClean="0"/>
          </a:p>
          <a:p>
            <a:r>
              <a:rPr lang="en-US" dirty="0" smtClean="0"/>
              <a:t>We will make available pictures of the sheets with sticky notes</a:t>
            </a:r>
          </a:p>
          <a:p>
            <a:pPr lvl="1"/>
            <a:r>
              <a:rPr lang="en-US" dirty="0" smtClean="0"/>
              <a:t>(make sure Nick stops by with the camera, perhaps even take pictures yourself and share with your team mates)</a:t>
            </a:r>
          </a:p>
          <a:p>
            <a:endParaRPr lang="en-US" dirty="0" smtClean="0"/>
          </a:p>
          <a:p>
            <a:r>
              <a:rPr lang="en-US" dirty="0" smtClean="0"/>
              <a:t>We will take the sheets with us (sorry)</a:t>
            </a:r>
          </a:p>
          <a:p>
            <a:endParaRPr lang="en-US" dirty="0" smtClean="0"/>
          </a:p>
          <a:p>
            <a:r>
              <a:rPr lang="en-US" dirty="0" smtClean="0"/>
              <a:t>Written document, to be handed in at the beginning of class on Thursday</a:t>
            </a:r>
          </a:p>
          <a:p>
            <a:pPr lvl="1"/>
            <a:r>
              <a:rPr lang="en-US" dirty="0" smtClean="0"/>
              <a:t>bring </a:t>
            </a:r>
            <a:r>
              <a:rPr lang="en-US" i="1" dirty="0" smtClean="0"/>
              <a:t>two</a:t>
            </a:r>
            <a:r>
              <a:rPr lang="en-US" dirty="0" smtClean="0"/>
              <a:t> copies</a:t>
            </a:r>
          </a:p>
        </p:txBody>
      </p:sp>
      <p:sp>
        <p:nvSpPr>
          <p:cNvPr id="4" name="Footer Placeholder 3"/>
          <p:cNvSpPr>
            <a:spLocks noGrp="1"/>
          </p:cNvSpPr>
          <p:nvPr>
            <p:ph type="ftr" sz="quarter" idx="10"/>
          </p:nvPr>
        </p:nvSpPr>
        <p:spPr/>
        <p:txBody>
          <a:bodyPr/>
          <a:lstStyle/>
          <a:p>
            <a:pPr>
              <a:defRPr/>
            </a:pPr>
            <a:r>
              <a:rPr lang="en-US" smtClean="0"/>
              <a:t>© 2009 University of California, Irvine – André van der Hoek</a:t>
            </a:r>
            <a:endParaRPr lang="en-US" dirty="0"/>
          </a:p>
        </p:txBody>
      </p:sp>
      <p:sp>
        <p:nvSpPr>
          <p:cNvPr id="5" name="Slide Number Placeholder 4"/>
          <p:cNvSpPr>
            <a:spLocks noGrp="1"/>
          </p:cNvSpPr>
          <p:nvPr>
            <p:ph type="sldNum" sz="quarter" idx="11"/>
          </p:nvPr>
        </p:nvSpPr>
        <p:spPr/>
        <p:txBody>
          <a:bodyPr/>
          <a:lstStyle/>
          <a:p>
            <a:pPr>
              <a:defRPr/>
            </a:pPr>
            <a:fld id="{3947987B-4995-4B28-A14A-6E593BBEF97B}" type="slidenum">
              <a:rPr lang="en-US" smtClean="0"/>
              <a:pPr>
                <a:defRPr/>
              </a:pPr>
              <a:t>13</a:t>
            </a:fld>
            <a:endParaRPr lang="en-US"/>
          </a:p>
        </p:txBody>
      </p:sp>
      <p:sp>
        <p:nvSpPr>
          <p:cNvPr id="6" name="Date Placeholder 5"/>
          <p:cNvSpPr>
            <a:spLocks noGrp="1"/>
          </p:cNvSpPr>
          <p:nvPr>
            <p:ph type="dt" sz="half" idx="12"/>
          </p:nvPr>
        </p:nvSpPr>
        <p:spPr/>
        <p:txBody>
          <a:bodyPr/>
          <a:lstStyle/>
          <a:p>
            <a:pPr>
              <a:defRPr/>
            </a:pPr>
            <a:fld id="{C8045E21-BD7D-48D8-B6EC-FC2AB38470E1}" type="datetime4">
              <a:rPr lang="en-US" smtClean="0"/>
              <a:pPr>
                <a:defRPr/>
              </a:pPr>
              <a:t>October 20, 2009</a:t>
            </a:fld>
            <a:r>
              <a:rPr lang="en-US" smtClean="0"/>
              <a:t> – </a:t>
            </a:r>
            <a:fld id="{1DF5258D-91B9-4BE7-85E4-8C6CCBE6BF27}" type="datetime11">
              <a:rPr lang="en-US" smtClean="0"/>
              <a:pPr>
                <a:defRPr/>
              </a:pPr>
              <a:t>15:45:28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Lecture</a:t>
            </a:r>
            <a:endParaRPr lang="en-US" dirty="0"/>
          </a:p>
        </p:txBody>
      </p:sp>
      <p:sp>
        <p:nvSpPr>
          <p:cNvPr id="3" name="Content Placeholder 2"/>
          <p:cNvSpPr>
            <a:spLocks noGrp="1"/>
          </p:cNvSpPr>
          <p:nvPr>
            <p:ph idx="1"/>
          </p:nvPr>
        </p:nvSpPr>
        <p:spPr/>
        <p:txBody>
          <a:bodyPr/>
          <a:lstStyle/>
          <a:p>
            <a:r>
              <a:rPr lang="en-US" dirty="0" smtClean="0"/>
              <a:t>Design studio 1 introduction</a:t>
            </a:r>
          </a:p>
          <a:p>
            <a:endParaRPr lang="en-US" dirty="0" smtClean="0"/>
          </a:p>
          <a:p>
            <a:r>
              <a:rPr lang="en-US" dirty="0" smtClean="0"/>
              <a:t>Sticky notes!</a:t>
            </a:r>
          </a:p>
          <a:p>
            <a:endParaRPr lang="en-US" dirty="0" smtClean="0"/>
          </a:p>
          <a:p>
            <a:r>
              <a:rPr lang="en-US" dirty="0" smtClean="0"/>
              <a:t>Reflection</a:t>
            </a:r>
          </a:p>
          <a:p>
            <a:endParaRPr lang="en-US" dirty="0" smtClean="0"/>
          </a:p>
          <a:p>
            <a:r>
              <a:rPr lang="en-US" dirty="0" smtClean="0"/>
              <a:t>Next steps</a:t>
            </a:r>
          </a:p>
        </p:txBody>
      </p:sp>
      <p:sp>
        <p:nvSpPr>
          <p:cNvPr id="4" name="Footer Placeholder 3"/>
          <p:cNvSpPr>
            <a:spLocks noGrp="1"/>
          </p:cNvSpPr>
          <p:nvPr>
            <p:ph type="ftr" sz="quarter" idx="10"/>
          </p:nvPr>
        </p:nvSpPr>
        <p:spPr/>
        <p:txBody>
          <a:bodyPr/>
          <a:lstStyle/>
          <a:p>
            <a:pPr>
              <a:defRPr/>
            </a:pPr>
            <a:r>
              <a:rPr lang="en-US" smtClean="0"/>
              <a:t>© 2009 University of California, Irvine – André van der Hoek</a:t>
            </a:r>
            <a:endParaRPr lang="en-US" dirty="0"/>
          </a:p>
        </p:txBody>
      </p:sp>
      <p:sp>
        <p:nvSpPr>
          <p:cNvPr id="5" name="Slide Number Placeholder 4"/>
          <p:cNvSpPr>
            <a:spLocks noGrp="1"/>
          </p:cNvSpPr>
          <p:nvPr>
            <p:ph type="sldNum" sz="quarter" idx="11"/>
          </p:nvPr>
        </p:nvSpPr>
        <p:spPr/>
        <p:txBody>
          <a:bodyPr/>
          <a:lstStyle/>
          <a:p>
            <a:pPr>
              <a:defRPr/>
            </a:pPr>
            <a:fld id="{3947987B-4995-4B28-A14A-6E593BBEF97B}"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fld id="{C8045E21-BD7D-48D8-B6EC-FC2AB38470E1}" type="datetime4">
              <a:rPr lang="en-US" smtClean="0"/>
              <a:pPr>
                <a:defRPr/>
              </a:pPr>
              <a:t>October 20, 2009</a:t>
            </a:fld>
            <a:r>
              <a:rPr lang="en-US" smtClean="0"/>
              <a:t> – </a:t>
            </a:r>
            <a:fld id="{1DF5258D-91B9-4BE7-85E4-8C6CCBE6BF27}" type="datetime11">
              <a:rPr lang="en-US" smtClean="0"/>
              <a:pPr>
                <a:defRPr/>
              </a:pPr>
              <a:t>15:45:23</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Studio I</a:t>
            </a:r>
            <a:endParaRPr lang="en-US" dirty="0"/>
          </a:p>
        </p:txBody>
      </p:sp>
      <p:sp>
        <p:nvSpPr>
          <p:cNvPr id="3" name="Content Placeholder 2"/>
          <p:cNvSpPr>
            <a:spLocks noGrp="1"/>
          </p:cNvSpPr>
          <p:nvPr>
            <p:ph idx="1"/>
          </p:nvPr>
        </p:nvSpPr>
        <p:spPr>
          <a:xfrm>
            <a:off x="684212" y="1754188"/>
            <a:ext cx="7926387" cy="4381500"/>
          </a:xfrm>
        </p:spPr>
        <p:txBody>
          <a:bodyPr/>
          <a:lstStyle/>
          <a:p>
            <a:r>
              <a:rPr lang="en-US" dirty="0" smtClean="0"/>
              <a:t>Design an educational traffic flow simulation program</a:t>
            </a:r>
          </a:p>
          <a:p>
            <a:endParaRPr lang="en-US" dirty="0" smtClean="0"/>
          </a:p>
          <a:p>
            <a:r>
              <a:rPr lang="en-US" dirty="0" smtClean="0"/>
              <a:t>A 2-page briefing is provided, listing the main requirements for the system</a:t>
            </a:r>
          </a:p>
          <a:p>
            <a:endParaRPr lang="en-US" dirty="0" smtClean="0"/>
          </a:p>
          <a:p>
            <a:r>
              <a:rPr lang="en-US" dirty="0" smtClean="0"/>
              <a:t>We will produce the design over a number of weeks, through various structured exercises and assignments</a:t>
            </a:r>
          </a:p>
          <a:p>
            <a:endParaRPr lang="en-US" dirty="0" smtClean="0"/>
          </a:p>
          <a:p>
            <a:r>
              <a:rPr lang="en-US" dirty="0" smtClean="0"/>
              <a:t>You will be judged on the completeness, elegance, and clarity of your design </a:t>
            </a:r>
            <a:r>
              <a:rPr lang="en-US" i="1" dirty="0" smtClean="0"/>
              <a:t>as well as</a:t>
            </a:r>
            <a:r>
              <a:rPr lang="en-US" dirty="0" smtClean="0"/>
              <a:t> on the design process that you undertake</a:t>
            </a:r>
          </a:p>
          <a:p>
            <a:endParaRPr lang="en-US" dirty="0" smtClean="0"/>
          </a:p>
          <a:p>
            <a:r>
              <a:rPr lang="en-US" dirty="0" smtClean="0"/>
              <a:t>There will be team evaluations (for real, this time)</a:t>
            </a:r>
            <a:endParaRPr lang="en-US" dirty="0"/>
          </a:p>
        </p:txBody>
      </p:sp>
      <p:sp>
        <p:nvSpPr>
          <p:cNvPr id="4" name="Footer Placeholder 3"/>
          <p:cNvSpPr>
            <a:spLocks noGrp="1"/>
          </p:cNvSpPr>
          <p:nvPr>
            <p:ph type="ftr" sz="quarter" idx="10"/>
          </p:nvPr>
        </p:nvSpPr>
        <p:spPr/>
        <p:txBody>
          <a:bodyPr/>
          <a:lstStyle/>
          <a:p>
            <a:pPr>
              <a:defRPr/>
            </a:pPr>
            <a:r>
              <a:rPr lang="en-US" smtClean="0"/>
              <a:t>© 2009 University of California, Irvine – André van der Hoek</a:t>
            </a:r>
            <a:endParaRPr lang="en-US" dirty="0"/>
          </a:p>
        </p:txBody>
      </p:sp>
      <p:sp>
        <p:nvSpPr>
          <p:cNvPr id="5" name="Slide Number Placeholder 4"/>
          <p:cNvSpPr>
            <a:spLocks noGrp="1"/>
          </p:cNvSpPr>
          <p:nvPr>
            <p:ph type="sldNum" sz="quarter" idx="11"/>
          </p:nvPr>
        </p:nvSpPr>
        <p:spPr/>
        <p:txBody>
          <a:bodyPr/>
          <a:lstStyle/>
          <a:p>
            <a:pPr>
              <a:defRPr/>
            </a:pPr>
            <a:fld id="{3947987B-4995-4B28-A14A-6E593BBEF97B}"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fld id="{C8045E21-BD7D-48D8-B6EC-FC2AB38470E1}" type="datetime4">
              <a:rPr lang="en-US" smtClean="0"/>
              <a:pPr>
                <a:defRPr/>
              </a:pPr>
              <a:t>October 20, 2009</a:t>
            </a:fld>
            <a:r>
              <a:rPr lang="en-US" smtClean="0"/>
              <a:t> – </a:t>
            </a:r>
            <a:fld id="{1DF5258D-91B9-4BE7-85E4-8C6CCBE6BF27}" type="datetime11">
              <a:rPr lang="en-US" smtClean="0"/>
              <a:pPr>
                <a:defRPr/>
              </a:pPr>
              <a:t>15:45:24</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About The Problem</a:t>
            </a:r>
            <a:endParaRPr lang="en-US" dirty="0"/>
          </a:p>
        </p:txBody>
      </p:sp>
      <p:sp>
        <p:nvSpPr>
          <p:cNvPr id="3" name="Content Placeholder 2"/>
          <p:cNvSpPr>
            <a:spLocks noGrp="1"/>
          </p:cNvSpPr>
          <p:nvPr>
            <p:ph idx="1"/>
          </p:nvPr>
        </p:nvSpPr>
        <p:spPr/>
        <p:txBody>
          <a:bodyPr/>
          <a:lstStyle/>
          <a:p>
            <a:r>
              <a:rPr lang="en-US" dirty="0" smtClean="0"/>
              <a:t>This exact same design prompt was given to professional software designers, as well as graduate students</a:t>
            </a:r>
          </a:p>
          <a:p>
            <a:pPr lvl="1"/>
            <a:r>
              <a:rPr lang="en-US" dirty="0" smtClean="0"/>
              <a:t>8 pairs of professionals</a:t>
            </a:r>
          </a:p>
          <a:p>
            <a:pPr lvl="1"/>
            <a:r>
              <a:rPr lang="en-US" dirty="0" smtClean="0"/>
              <a:t>16 pairs of graduate students</a:t>
            </a:r>
          </a:p>
          <a:p>
            <a:pPr lvl="1"/>
            <a:r>
              <a:rPr lang="en-US" dirty="0" smtClean="0"/>
              <a:t>1 hour and 50 minutes at the regular whiteboard (actual design time)</a:t>
            </a:r>
          </a:p>
          <a:p>
            <a:r>
              <a:rPr lang="en-US" dirty="0" smtClean="0"/>
              <a:t>Some time in future, you will be exposed to one such video</a:t>
            </a:r>
          </a:p>
          <a:p>
            <a:endParaRPr lang="en-US" dirty="0" smtClean="0"/>
          </a:p>
          <a:p>
            <a:pPr lvl="1"/>
            <a:endParaRPr lang="en-US" dirty="0" smtClean="0"/>
          </a:p>
          <a:p>
            <a:pPr lvl="1"/>
            <a:endParaRPr lang="en-US" dirty="0" smtClean="0"/>
          </a:p>
        </p:txBody>
      </p:sp>
      <p:sp>
        <p:nvSpPr>
          <p:cNvPr id="4" name="Footer Placeholder 3"/>
          <p:cNvSpPr>
            <a:spLocks noGrp="1"/>
          </p:cNvSpPr>
          <p:nvPr>
            <p:ph type="ftr" sz="quarter" idx="10"/>
          </p:nvPr>
        </p:nvSpPr>
        <p:spPr/>
        <p:txBody>
          <a:bodyPr/>
          <a:lstStyle/>
          <a:p>
            <a:pPr>
              <a:defRPr/>
            </a:pPr>
            <a:r>
              <a:rPr lang="en-US" smtClean="0"/>
              <a:t>© 2009 University of California, Irvine – André van der Hoek</a:t>
            </a:r>
            <a:endParaRPr lang="en-US" dirty="0"/>
          </a:p>
        </p:txBody>
      </p:sp>
      <p:sp>
        <p:nvSpPr>
          <p:cNvPr id="5" name="Slide Number Placeholder 4"/>
          <p:cNvSpPr>
            <a:spLocks noGrp="1"/>
          </p:cNvSpPr>
          <p:nvPr>
            <p:ph type="sldNum" sz="quarter" idx="11"/>
          </p:nvPr>
        </p:nvSpPr>
        <p:spPr/>
        <p:txBody>
          <a:bodyPr/>
          <a:lstStyle/>
          <a:p>
            <a:pPr>
              <a:defRPr/>
            </a:pPr>
            <a:fld id="{3947987B-4995-4B28-A14A-6E593BBEF97B}"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fld id="{C8045E21-BD7D-48D8-B6EC-FC2AB38470E1}" type="datetime4">
              <a:rPr lang="en-US" smtClean="0"/>
              <a:pPr>
                <a:defRPr/>
              </a:pPr>
              <a:t>October 20, 2009</a:t>
            </a:fld>
            <a:r>
              <a:rPr lang="en-US" smtClean="0"/>
              <a:t> – </a:t>
            </a:r>
            <a:fld id="{1DF5258D-91B9-4BE7-85E4-8C6CCBE6BF27}" type="datetime11">
              <a:rPr lang="en-US" smtClean="0"/>
              <a:pPr>
                <a:defRPr/>
              </a:pPr>
              <a:t>15:45:24</a:t>
            </a:fld>
            <a:endParaRPr lang="en-US"/>
          </a:p>
        </p:txBody>
      </p:sp>
      <p:pic>
        <p:nvPicPr>
          <p:cNvPr id="1027" name="Picture 3"/>
          <p:cNvPicPr>
            <a:picLocks noChangeAspect="1" noChangeArrowheads="1"/>
          </p:cNvPicPr>
          <p:nvPr/>
        </p:nvPicPr>
        <p:blipFill>
          <a:blip r:embed="rId2" cstate="print"/>
          <a:srcRect/>
          <a:stretch>
            <a:fillRect/>
          </a:stretch>
        </p:blipFill>
        <p:spPr bwMode="auto">
          <a:xfrm>
            <a:off x="2514600" y="4114801"/>
            <a:ext cx="4139890"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Step</a:t>
            </a:r>
            <a:endParaRPr lang="en-US" dirty="0"/>
          </a:p>
        </p:txBody>
      </p:sp>
      <p:sp>
        <p:nvSpPr>
          <p:cNvPr id="3" name="Content Placeholder 2"/>
          <p:cNvSpPr>
            <a:spLocks noGrp="1"/>
          </p:cNvSpPr>
          <p:nvPr>
            <p:ph idx="1"/>
          </p:nvPr>
        </p:nvSpPr>
        <p:spPr/>
        <p:txBody>
          <a:bodyPr/>
          <a:lstStyle/>
          <a:p>
            <a:r>
              <a:rPr lang="en-US" dirty="0" smtClean="0"/>
              <a:t>Today, you will begin your design exercise, but with a wrinkle: sticky notes</a:t>
            </a:r>
          </a:p>
          <a:p>
            <a:endParaRPr lang="en-US" dirty="0" smtClean="0"/>
          </a:p>
          <a:p>
            <a:r>
              <a:rPr lang="en-US" dirty="0" smtClean="0"/>
              <a:t>The entire exercise will be performed through sticky notes</a:t>
            </a:r>
          </a:p>
          <a:p>
            <a:pPr lvl="1"/>
            <a:r>
              <a:rPr lang="en-US" dirty="0" smtClean="0"/>
              <a:t>you are to express your ideas, thoughts, and comments on them</a:t>
            </a:r>
          </a:p>
          <a:p>
            <a:pPr lvl="1"/>
            <a:r>
              <a:rPr lang="en-US" dirty="0" smtClean="0"/>
              <a:t>you will not be allowed to talk or use other media</a:t>
            </a:r>
          </a:p>
          <a:p>
            <a:pPr lvl="1"/>
            <a:endParaRPr lang="en-US" dirty="0" smtClean="0"/>
          </a:p>
          <a:p>
            <a:r>
              <a:rPr lang="en-US" dirty="0" smtClean="0"/>
              <a:t>Each person on a team has their own color sticky notes</a:t>
            </a:r>
          </a:p>
          <a:p>
            <a:endParaRPr lang="en-US" dirty="0" smtClean="0"/>
          </a:p>
          <a:p>
            <a:r>
              <a:rPr lang="en-US" dirty="0" smtClean="0"/>
              <a:t>Large sheets that stick to the wall are provided to collect your sticky notes (ask for more if you need them)</a:t>
            </a:r>
          </a:p>
          <a:p>
            <a:endParaRPr lang="en-US" dirty="0" smtClean="0"/>
          </a:p>
          <a:p>
            <a:r>
              <a:rPr lang="en-US" dirty="0" smtClean="0"/>
              <a:t>You are free to reorganize your sticky notes as you see fit throughout the exercise</a:t>
            </a:r>
          </a:p>
          <a:p>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r>
              <a:rPr lang="en-US" smtClean="0"/>
              <a:t>© 2009 University of California, Irvine – André van der Hoek</a:t>
            </a:r>
            <a:endParaRPr lang="en-US" dirty="0"/>
          </a:p>
        </p:txBody>
      </p:sp>
      <p:sp>
        <p:nvSpPr>
          <p:cNvPr id="5" name="Slide Number Placeholder 4"/>
          <p:cNvSpPr>
            <a:spLocks noGrp="1"/>
          </p:cNvSpPr>
          <p:nvPr>
            <p:ph type="sldNum" sz="quarter" idx="11"/>
          </p:nvPr>
        </p:nvSpPr>
        <p:spPr/>
        <p:txBody>
          <a:bodyPr/>
          <a:lstStyle/>
          <a:p>
            <a:pPr>
              <a:defRPr/>
            </a:pPr>
            <a:fld id="{3947987B-4995-4B28-A14A-6E593BBEF97B}"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fld id="{C8045E21-BD7D-48D8-B6EC-FC2AB38470E1}" type="datetime4">
              <a:rPr lang="en-US" smtClean="0"/>
              <a:pPr>
                <a:defRPr/>
              </a:pPr>
              <a:t>October 20, 2009</a:t>
            </a:fld>
            <a:r>
              <a:rPr lang="en-US" smtClean="0"/>
              <a:t> – </a:t>
            </a:r>
            <a:fld id="{1DF5258D-91B9-4BE7-85E4-8C6CCBE6BF27}" type="datetime11">
              <a:rPr lang="en-US" smtClean="0"/>
              <a:pPr>
                <a:defRPr/>
              </a:pPr>
              <a:t>15:45:24</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 Engage Consciously</a:t>
            </a:r>
            <a:endParaRPr lang="en-US" dirty="0"/>
          </a:p>
        </p:txBody>
      </p:sp>
      <p:sp>
        <p:nvSpPr>
          <p:cNvPr id="4" name="Footer Placeholder 3"/>
          <p:cNvSpPr>
            <a:spLocks noGrp="1"/>
          </p:cNvSpPr>
          <p:nvPr>
            <p:ph type="ftr" sz="quarter" idx="10"/>
          </p:nvPr>
        </p:nvSpPr>
        <p:spPr/>
        <p:txBody>
          <a:bodyPr/>
          <a:lstStyle/>
          <a:p>
            <a:pPr>
              <a:defRPr/>
            </a:pPr>
            <a:r>
              <a:rPr lang="en-US" smtClean="0"/>
              <a:t>© 2009 University of California, Irvine – André van der Hoek</a:t>
            </a:r>
            <a:endParaRPr lang="en-US" dirty="0"/>
          </a:p>
        </p:txBody>
      </p:sp>
      <p:sp>
        <p:nvSpPr>
          <p:cNvPr id="5" name="Slide Number Placeholder 4"/>
          <p:cNvSpPr>
            <a:spLocks noGrp="1"/>
          </p:cNvSpPr>
          <p:nvPr>
            <p:ph type="sldNum" sz="quarter" idx="11"/>
          </p:nvPr>
        </p:nvSpPr>
        <p:spPr>
          <a:noFill/>
        </p:spPr>
        <p:txBody>
          <a:bodyPr/>
          <a:lstStyle/>
          <a:p>
            <a:pPr>
              <a:defRPr/>
            </a:pPr>
            <a:fld id="{3947987B-4995-4B28-A14A-6E593BBEF97B}" type="slidenum">
              <a:rPr lang="en-US" smtClean="0"/>
              <a:pPr>
                <a:defRPr/>
              </a:pPr>
              <a:t>6</a:t>
            </a:fld>
            <a:endParaRPr lang="en-US"/>
          </a:p>
        </p:txBody>
      </p:sp>
      <p:sp>
        <p:nvSpPr>
          <p:cNvPr id="6" name="Date Placeholder 5"/>
          <p:cNvSpPr>
            <a:spLocks noGrp="1"/>
          </p:cNvSpPr>
          <p:nvPr>
            <p:ph type="dt" sz="half" idx="12"/>
          </p:nvPr>
        </p:nvSpPr>
        <p:spPr/>
        <p:txBody>
          <a:bodyPr/>
          <a:lstStyle/>
          <a:p>
            <a:pPr>
              <a:defRPr/>
            </a:pPr>
            <a:fld id="{C8045E21-BD7D-48D8-B6EC-FC2AB38470E1}" type="datetime4">
              <a:rPr lang="en-US" smtClean="0"/>
              <a:pPr>
                <a:defRPr/>
              </a:pPr>
              <a:t>October 20, 2009</a:t>
            </a:fld>
            <a:r>
              <a:rPr lang="en-US" smtClean="0"/>
              <a:t> – </a:t>
            </a:r>
            <a:fld id="{1DF5258D-91B9-4BE7-85E4-8C6CCBE6BF27}" type="datetime11">
              <a:rPr lang="en-US" smtClean="0"/>
              <a:pPr>
                <a:defRPr/>
              </a:pPr>
              <a:t>15:45:24</a:t>
            </a:fld>
            <a:endParaRPr lang="en-US"/>
          </a:p>
        </p:txBody>
      </p:sp>
      <p:sp>
        <p:nvSpPr>
          <p:cNvPr id="11" name="TextBox 10"/>
          <p:cNvSpPr txBox="1"/>
          <p:nvPr/>
        </p:nvSpPr>
        <p:spPr>
          <a:xfrm>
            <a:off x="4800600" y="3124200"/>
            <a:ext cx="184731" cy="461665"/>
          </a:xfrm>
          <a:prstGeom prst="rect">
            <a:avLst/>
          </a:prstGeom>
          <a:noFill/>
        </p:spPr>
        <p:txBody>
          <a:bodyPr wrap="none" rtlCol="0">
            <a:spAutoFit/>
          </a:bodyPr>
          <a:lstStyle/>
          <a:p>
            <a:endParaRPr lang="en-US" dirty="0"/>
          </a:p>
        </p:txBody>
      </p:sp>
      <p:sp>
        <p:nvSpPr>
          <p:cNvPr id="9" name="Rounded Rectangle 8"/>
          <p:cNvSpPr/>
          <p:nvPr/>
        </p:nvSpPr>
        <p:spPr bwMode="auto">
          <a:xfrm>
            <a:off x="6019800" y="4495800"/>
            <a:ext cx="2438400" cy="914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Users</a:t>
            </a:r>
          </a:p>
        </p:txBody>
      </p:sp>
      <p:sp>
        <p:nvSpPr>
          <p:cNvPr id="13" name="Rounded Rectangle 12"/>
          <p:cNvSpPr/>
          <p:nvPr/>
        </p:nvSpPr>
        <p:spPr bwMode="auto">
          <a:xfrm>
            <a:off x="838200" y="2971800"/>
            <a:ext cx="2438400" cy="914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Alternative Designs</a:t>
            </a:r>
          </a:p>
        </p:txBody>
      </p:sp>
      <p:sp>
        <p:nvSpPr>
          <p:cNvPr id="17" name="Rounded Rectangle 16"/>
          <p:cNvSpPr/>
          <p:nvPr/>
        </p:nvSpPr>
        <p:spPr bwMode="auto">
          <a:xfrm>
            <a:off x="6019800" y="2971800"/>
            <a:ext cx="2438400" cy="914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Product</a:t>
            </a:r>
          </a:p>
        </p:txBody>
      </p:sp>
      <p:sp>
        <p:nvSpPr>
          <p:cNvPr id="18" name="Rounded Rectangle 17"/>
          <p:cNvSpPr/>
          <p:nvPr/>
        </p:nvSpPr>
        <p:spPr bwMode="auto">
          <a:xfrm>
            <a:off x="3429000" y="5715000"/>
            <a:ext cx="2438400" cy="914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Experiences</a:t>
            </a:r>
          </a:p>
        </p:txBody>
      </p:sp>
      <p:cxnSp>
        <p:nvCxnSpPr>
          <p:cNvPr id="20" name="Straight Arrow Connector 19"/>
          <p:cNvCxnSpPr>
            <a:stCxn id="7" idx="0"/>
            <a:endCxn id="13" idx="2"/>
          </p:cNvCxnSpPr>
          <p:nvPr/>
        </p:nvCxnSpPr>
        <p:spPr bwMode="auto">
          <a:xfrm rot="5400000" flipH="1" flipV="1">
            <a:off x="1752600" y="4191000"/>
            <a:ext cx="609600" cy="1588"/>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25" name="Straight Arrow Connector 24"/>
          <p:cNvCxnSpPr>
            <a:stCxn id="13" idx="0"/>
            <a:endCxn id="16" idx="1"/>
          </p:cNvCxnSpPr>
          <p:nvPr/>
        </p:nvCxnSpPr>
        <p:spPr bwMode="auto">
          <a:xfrm rot="5400000" flipH="1" flipV="1">
            <a:off x="2362200" y="1905000"/>
            <a:ext cx="762000" cy="137160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27" name="Straight Arrow Connector 26"/>
          <p:cNvCxnSpPr>
            <a:stCxn id="16" idx="3"/>
            <a:endCxn id="17" idx="0"/>
          </p:cNvCxnSpPr>
          <p:nvPr/>
        </p:nvCxnSpPr>
        <p:spPr bwMode="auto">
          <a:xfrm>
            <a:off x="5867400" y="2209800"/>
            <a:ext cx="1371600" cy="76200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29" name="Straight Arrow Connector 28"/>
          <p:cNvCxnSpPr>
            <a:stCxn id="17" idx="2"/>
            <a:endCxn id="9" idx="0"/>
          </p:cNvCxnSpPr>
          <p:nvPr/>
        </p:nvCxnSpPr>
        <p:spPr bwMode="auto">
          <a:xfrm rot="5400000">
            <a:off x="6934200" y="4191000"/>
            <a:ext cx="609600" cy="1588"/>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31" name="Straight Arrow Connector 30"/>
          <p:cNvCxnSpPr>
            <a:stCxn id="9" idx="2"/>
            <a:endCxn id="18" idx="3"/>
          </p:cNvCxnSpPr>
          <p:nvPr/>
        </p:nvCxnSpPr>
        <p:spPr bwMode="auto">
          <a:xfrm rot="5400000">
            <a:off x="6172200" y="5105400"/>
            <a:ext cx="762000" cy="137160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36" name="Straight Arrow Connector 35"/>
          <p:cNvCxnSpPr>
            <a:stCxn id="18" idx="1"/>
            <a:endCxn id="7" idx="2"/>
          </p:cNvCxnSpPr>
          <p:nvPr/>
        </p:nvCxnSpPr>
        <p:spPr bwMode="auto">
          <a:xfrm rot="10800000">
            <a:off x="2057400" y="5410200"/>
            <a:ext cx="1371600" cy="76200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sp>
        <p:nvSpPr>
          <p:cNvPr id="39" name="TextBox 38"/>
          <p:cNvSpPr txBox="1"/>
          <p:nvPr/>
        </p:nvSpPr>
        <p:spPr>
          <a:xfrm>
            <a:off x="228600" y="3962400"/>
            <a:ext cx="1752600" cy="461665"/>
          </a:xfrm>
          <a:prstGeom prst="rect">
            <a:avLst/>
          </a:prstGeom>
          <a:noFill/>
        </p:spPr>
        <p:txBody>
          <a:bodyPr wrap="square" rtlCol="0">
            <a:spAutoFit/>
          </a:bodyPr>
          <a:lstStyle/>
          <a:p>
            <a:pPr algn="r"/>
            <a:r>
              <a:rPr lang="en-US" sz="1200" dirty="0" smtClean="0"/>
              <a:t>have goals and anticipated uses for</a:t>
            </a:r>
            <a:endParaRPr lang="en-US" sz="1200" dirty="0"/>
          </a:p>
        </p:txBody>
      </p:sp>
      <p:sp>
        <p:nvSpPr>
          <p:cNvPr id="40" name="TextBox 39"/>
          <p:cNvSpPr txBox="1"/>
          <p:nvPr/>
        </p:nvSpPr>
        <p:spPr>
          <a:xfrm>
            <a:off x="990600" y="2286000"/>
            <a:ext cx="1752600" cy="276999"/>
          </a:xfrm>
          <a:prstGeom prst="rect">
            <a:avLst/>
          </a:prstGeom>
          <a:noFill/>
        </p:spPr>
        <p:txBody>
          <a:bodyPr wrap="square" rtlCol="0">
            <a:spAutoFit/>
          </a:bodyPr>
          <a:lstStyle/>
          <a:p>
            <a:pPr algn="r"/>
            <a:r>
              <a:rPr lang="en-US" sz="1200" dirty="0" smtClean="0"/>
              <a:t>lead to</a:t>
            </a:r>
            <a:endParaRPr lang="en-US" sz="1200" dirty="0"/>
          </a:p>
        </p:txBody>
      </p:sp>
      <p:sp>
        <p:nvSpPr>
          <p:cNvPr id="41" name="TextBox 40"/>
          <p:cNvSpPr txBox="1"/>
          <p:nvPr/>
        </p:nvSpPr>
        <p:spPr>
          <a:xfrm>
            <a:off x="6553200" y="2286000"/>
            <a:ext cx="1752600" cy="276999"/>
          </a:xfrm>
          <a:prstGeom prst="rect">
            <a:avLst/>
          </a:prstGeom>
          <a:noFill/>
        </p:spPr>
        <p:txBody>
          <a:bodyPr wrap="square" rtlCol="0">
            <a:spAutoFit/>
          </a:bodyPr>
          <a:lstStyle/>
          <a:p>
            <a:pPr algn="l"/>
            <a:r>
              <a:rPr lang="en-US" sz="1200" dirty="0" smtClean="0"/>
              <a:t>leads to</a:t>
            </a:r>
            <a:endParaRPr lang="en-US" sz="1200" dirty="0"/>
          </a:p>
        </p:txBody>
      </p:sp>
      <p:sp>
        <p:nvSpPr>
          <p:cNvPr id="42" name="TextBox 41"/>
          <p:cNvSpPr txBox="1"/>
          <p:nvPr/>
        </p:nvSpPr>
        <p:spPr>
          <a:xfrm>
            <a:off x="7239000" y="4038600"/>
            <a:ext cx="1752600" cy="276999"/>
          </a:xfrm>
          <a:prstGeom prst="rect">
            <a:avLst/>
          </a:prstGeom>
          <a:noFill/>
        </p:spPr>
        <p:txBody>
          <a:bodyPr wrap="square" rtlCol="0">
            <a:spAutoFit/>
          </a:bodyPr>
          <a:lstStyle/>
          <a:p>
            <a:pPr algn="l"/>
            <a:r>
              <a:rPr lang="en-US" sz="1200" dirty="0" smtClean="0"/>
              <a:t>experienced by</a:t>
            </a:r>
            <a:endParaRPr lang="en-US" sz="1200" dirty="0"/>
          </a:p>
        </p:txBody>
      </p:sp>
      <p:sp>
        <p:nvSpPr>
          <p:cNvPr id="43" name="TextBox 42"/>
          <p:cNvSpPr txBox="1"/>
          <p:nvPr/>
        </p:nvSpPr>
        <p:spPr>
          <a:xfrm>
            <a:off x="6553200" y="5791200"/>
            <a:ext cx="1752600" cy="276999"/>
          </a:xfrm>
          <a:prstGeom prst="rect">
            <a:avLst/>
          </a:prstGeom>
          <a:noFill/>
        </p:spPr>
        <p:txBody>
          <a:bodyPr wrap="square" rtlCol="0">
            <a:spAutoFit/>
          </a:bodyPr>
          <a:lstStyle/>
          <a:p>
            <a:pPr algn="l"/>
            <a:r>
              <a:rPr lang="en-US" sz="1200" dirty="0" smtClean="0"/>
              <a:t>leads to</a:t>
            </a:r>
            <a:endParaRPr lang="en-US" sz="1200" dirty="0"/>
          </a:p>
        </p:txBody>
      </p:sp>
      <p:sp>
        <p:nvSpPr>
          <p:cNvPr id="45" name="TextBox 44"/>
          <p:cNvSpPr txBox="1"/>
          <p:nvPr/>
        </p:nvSpPr>
        <p:spPr>
          <a:xfrm>
            <a:off x="990600" y="5791200"/>
            <a:ext cx="1752600" cy="461665"/>
          </a:xfrm>
          <a:prstGeom prst="rect">
            <a:avLst/>
          </a:prstGeom>
          <a:noFill/>
        </p:spPr>
        <p:txBody>
          <a:bodyPr wrap="square" rtlCol="0">
            <a:spAutoFit/>
          </a:bodyPr>
          <a:lstStyle/>
          <a:p>
            <a:pPr algn="r"/>
            <a:r>
              <a:rPr lang="en-US" sz="1200" dirty="0" smtClean="0"/>
              <a:t>may or may not match</a:t>
            </a:r>
            <a:br>
              <a:rPr lang="en-US" sz="1200" dirty="0" smtClean="0"/>
            </a:br>
            <a:r>
              <a:rPr lang="en-US" sz="1200" dirty="0" smtClean="0"/>
              <a:t>expectations of </a:t>
            </a:r>
            <a:endParaRPr lang="en-US" sz="1200" dirty="0"/>
          </a:p>
        </p:txBody>
      </p:sp>
      <p:sp>
        <p:nvSpPr>
          <p:cNvPr id="30" name="TextBox 29"/>
          <p:cNvSpPr txBox="1"/>
          <p:nvPr/>
        </p:nvSpPr>
        <p:spPr>
          <a:xfrm>
            <a:off x="4800600" y="3124200"/>
            <a:ext cx="184731" cy="461665"/>
          </a:xfrm>
          <a:prstGeom prst="rect">
            <a:avLst/>
          </a:prstGeom>
          <a:noFill/>
        </p:spPr>
        <p:txBody>
          <a:bodyPr wrap="none" rtlCol="0">
            <a:spAutoFit/>
          </a:bodyPr>
          <a:lstStyle/>
          <a:p>
            <a:endParaRPr lang="en-US" dirty="0"/>
          </a:p>
        </p:txBody>
      </p:sp>
      <p:sp>
        <p:nvSpPr>
          <p:cNvPr id="32" name="Oval 31"/>
          <p:cNvSpPr/>
          <p:nvPr/>
        </p:nvSpPr>
        <p:spPr bwMode="auto">
          <a:xfrm>
            <a:off x="3429000" y="3733800"/>
            <a:ext cx="2438400" cy="9144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Arial" charset="0"/>
              </a:rPr>
              <a:t>Designers</a:t>
            </a:r>
          </a:p>
        </p:txBody>
      </p:sp>
      <p:cxnSp>
        <p:nvCxnSpPr>
          <p:cNvPr id="33" name="Straight Arrow Connector 32"/>
          <p:cNvCxnSpPr>
            <a:stCxn id="32" idx="1"/>
          </p:cNvCxnSpPr>
          <p:nvPr/>
        </p:nvCxnSpPr>
        <p:spPr bwMode="auto">
          <a:xfrm rot="16200000" flipV="1">
            <a:off x="3311993" y="3393608"/>
            <a:ext cx="438711" cy="50949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4" name="TextBox 33"/>
          <p:cNvSpPr txBox="1"/>
          <p:nvPr/>
        </p:nvSpPr>
        <p:spPr>
          <a:xfrm>
            <a:off x="3505200" y="3352800"/>
            <a:ext cx="838200" cy="276999"/>
          </a:xfrm>
          <a:prstGeom prst="rect">
            <a:avLst/>
          </a:prstGeom>
          <a:noFill/>
        </p:spPr>
        <p:txBody>
          <a:bodyPr wrap="square" rtlCol="0">
            <a:spAutoFit/>
          </a:bodyPr>
          <a:lstStyle/>
          <a:p>
            <a:pPr algn="l"/>
            <a:r>
              <a:rPr lang="en-US" sz="1200" dirty="0" smtClean="0"/>
              <a:t>generate</a:t>
            </a:r>
            <a:endParaRPr lang="en-US" sz="1200" dirty="0"/>
          </a:p>
        </p:txBody>
      </p:sp>
      <p:cxnSp>
        <p:nvCxnSpPr>
          <p:cNvPr id="35" name="Straight Arrow Connector 34"/>
          <p:cNvCxnSpPr>
            <a:stCxn id="32" idx="0"/>
          </p:cNvCxnSpPr>
          <p:nvPr/>
        </p:nvCxnSpPr>
        <p:spPr bwMode="auto">
          <a:xfrm rot="5400000" flipH="1" flipV="1">
            <a:off x="4114800" y="32004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7" name="TextBox 36"/>
          <p:cNvSpPr txBox="1"/>
          <p:nvPr/>
        </p:nvSpPr>
        <p:spPr>
          <a:xfrm>
            <a:off x="4648200" y="3048000"/>
            <a:ext cx="838200" cy="276999"/>
          </a:xfrm>
          <a:prstGeom prst="rect">
            <a:avLst/>
          </a:prstGeom>
          <a:noFill/>
        </p:spPr>
        <p:txBody>
          <a:bodyPr wrap="square" rtlCol="0">
            <a:spAutoFit/>
          </a:bodyPr>
          <a:lstStyle/>
          <a:p>
            <a:pPr algn="l"/>
            <a:r>
              <a:rPr lang="en-US" sz="1200" dirty="0" smtClean="0"/>
              <a:t>produce</a:t>
            </a:r>
            <a:endParaRPr lang="en-US" sz="1200" dirty="0"/>
          </a:p>
        </p:txBody>
      </p:sp>
      <p:cxnSp>
        <p:nvCxnSpPr>
          <p:cNvPr id="48" name="Straight Arrow Connector 47"/>
          <p:cNvCxnSpPr>
            <a:stCxn id="32" idx="7"/>
          </p:cNvCxnSpPr>
          <p:nvPr/>
        </p:nvCxnSpPr>
        <p:spPr bwMode="auto">
          <a:xfrm rot="5400000" flipH="1" flipV="1">
            <a:off x="5545697" y="3393608"/>
            <a:ext cx="438711" cy="50949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9" name="TextBox 48"/>
          <p:cNvSpPr txBox="1"/>
          <p:nvPr/>
        </p:nvSpPr>
        <p:spPr>
          <a:xfrm>
            <a:off x="5029200" y="3352800"/>
            <a:ext cx="838200" cy="276999"/>
          </a:xfrm>
          <a:prstGeom prst="rect">
            <a:avLst/>
          </a:prstGeom>
          <a:noFill/>
        </p:spPr>
        <p:txBody>
          <a:bodyPr wrap="square" rtlCol="0">
            <a:spAutoFit/>
          </a:bodyPr>
          <a:lstStyle/>
          <a:p>
            <a:pPr algn="r"/>
            <a:r>
              <a:rPr lang="en-US" sz="1200" dirty="0" smtClean="0"/>
              <a:t>envision</a:t>
            </a:r>
            <a:endParaRPr lang="en-US" sz="1200" dirty="0"/>
          </a:p>
        </p:txBody>
      </p:sp>
      <p:cxnSp>
        <p:nvCxnSpPr>
          <p:cNvPr id="50" name="Straight Arrow Connector 49"/>
          <p:cNvCxnSpPr>
            <a:stCxn id="32" idx="3"/>
          </p:cNvCxnSpPr>
          <p:nvPr/>
        </p:nvCxnSpPr>
        <p:spPr bwMode="auto">
          <a:xfrm rot="5400000">
            <a:off x="3311993" y="4478896"/>
            <a:ext cx="438711" cy="50949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1" name="TextBox 50"/>
          <p:cNvSpPr txBox="1"/>
          <p:nvPr/>
        </p:nvSpPr>
        <p:spPr>
          <a:xfrm>
            <a:off x="3505200" y="4724400"/>
            <a:ext cx="838200" cy="276999"/>
          </a:xfrm>
          <a:prstGeom prst="rect">
            <a:avLst/>
          </a:prstGeom>
          <a:noFill/>
        </p:spPr>
        <p:txBody>
          <a:bodyPr wrap="square" rtlCol="0">
            <a:spAutoFit/>
          </a:bodyPr>
          <a:lstStyle/>
          <a:p>
            <a:pPr algn="l"/>
            <a:r>
              <a:rPr lang="en-US" sz="1200" dirty="0" smtClean="0"/>
              <a:t>identify</a:t>
            </a:r>
            <a:endParaRPr lang="en-US" sz="1200" dirty="0"/>
          </a:p>
        </p:txBody>
      </p:sp>
      <p:sp>
        <p:nvSpPr>
          <p:cNvPr id="52" name="Curved Left Arrow 51"/>
          <p:cNvSpPr/>
          <p:nvPr/>
        </p:nvSpPr>
        <p:spPr bwMode="auto">
          <a:xfrm rot="12162192">
            <a:off x="957764" y="1228168"/>
            <a:ext cx="1990562" cy="3783223"/>
          </a:xfrm>
          <a:prstGeom prst="curvedLeftArrow">
            <a:avLst>
              <a:gd name="adj1" fmla="val 19932"/>
              <a:gd name="adj2" fmla="val 50000"/>
              <a:gd name="adj3" fmla="val 25000"/>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cxnSp>
        <p:nvCxnSpPr>
          <p:cNvPr id="53" name="Straight Arrow Connector 52"/>
          <p:cNvCxnSpPr/>
          <p:nvPr/>
        </p:nvCxnSpPr>
        <p:spPr bwMode="auto">
          <a:xfrm rot="16200000" flipH="1">
            <a:off x="5545697" y="4478896"/>
            <a:ext cx="438711" cy="50949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4" name="TextBox 53"/>
          <p:cNvSpPr txBox="1"/>
          <p:nvPr/>
        </p:nvSpPr>
        <p:spPr>
          <a:xfrm>
            <a:off x="5029200" y="4724400"/>
            <a:ext cx="838200" cy="276999"/>
          </a:xfrm>
          <a:prstGeom prst="rect">
            <a:avLst/>
          </a:prstGeom>
          <a:noFill/>
        </p:spPr>
        <p:txBody>
          <a:bodyPr wrap="square" rtlCol="0">
            <a:spAutoFit/>
          </a:bodyPr>
          <a:lstStyle/>
          <a:p>
            <a:pPr algn="r"/>
            <a:r>
              <a:rPr lang="en-US" sz="1200" dirty="0" smtClean="0"/>
              <a:t>anticipate</a:t>
            </a:r>
            <a:endParaRPr lang="en-US" sz="1200" dirty="0"/>
          </a:p>
        </p:txBody>
      </p:sp>
      <p:cxnSp>
        <p:nvCxnSpPr>
          <p:cNvPr id="55" name="Straight Arrow Connector 54"/>
          <p:cNvCxnSpPr/>
          <p:nvPr/>
        </p:nvCxnSpPr>
        <p:spPr bwMode="auto">
          <a:xfrm rot="5400000">
            <a:off x="4114800" y="51816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6" name="TextBox 55"/>
          <p:cNvSpPr txBox="1"/>
          <p:nvPr/>
        </p:nvSpPr>
        <p:spPr>
          <a:xfrm>
            <a:off x="3810000" y="5029200"/>
            <a:ext cx="838200" cy="276999"/>
          </a:xfrm>
          <a:prstGeom prst="rect">
            <a:avLst/>
          </a:prstGeom>
          <a:noFill/>
        </p:spPr>
        <p:txBody>
          <a:bodyPr wrap="square" rtlCol="0">
            <a:spAutoFit/>
          </a:bodyPr>
          <a:lstStyle/>
          <a:p>
            <a:pPr algn="r"/>
            <a:r>
              <a:rPr lang="en-US" sz="1200" dirty="0" smtClean="0"/>
              <a:t>predict</a:t>
            </a:r>
            <a:endParaRPr lang="en-US" sz="1200" dirty="0"/>
          </a:p>
        </p:txBody>
      </p:sp>
      <p:sp>
        <p:nvSpPr>
          <p:cNvPr id="7" name="Rounded Rectangle 6"/>
          <p:cNvSpPr/>
          <p:nvPr/>
        </p:nvSpPr>
        <p:spPr bwMode="auto">
          <a:xfrm>
            <a:off x="838200" y="4495800"/>
            <a:ext cx="2438400" cy="914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Stakeholders</a:t>
            </a:r>
          </a:p>
        </p:txBody>
      </p:sp>
      <p:sp>
        <p:nvSpPr>
          <p:cNvPr id="44" name="Curved Left Arrow 43"/>
          <p:cNvSpPr/>
          <p:nvPr/>
        </p:nvSpPr>
        <p:spPr bwMode="auto">
          <a:xfrm rot="2470224">
            <a:off x="3692232" y="2566797"/>
            <a:ext cx="3359736" cy="4974905"/>
          </a:xfrm>
          <a:prstGeom prst="curvedLeftArrow">
            <a:avLst>
              <a:gd name="adj1" fmla="val 19932"/>
              <a:gd name="adj2" fmla="val 50000"/>
              <a:gd name="adj3" fmla="val 25000"/>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6" name="Rounded Rectangle 15"/>
          <p:cNvSpPr/>
          <p:nvPr/>
        </p:nvSpPr>
        <p:spPr bwMode="auto">
          <a:xfrm>
            <a:off x="3429000" y="1752600"/>
            <a:ext cx="2438400" cy="914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Final Design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Teams</a:t>
            </a:r>
            <a:endParaRPr lang="en-US" dirty="0"/>
          </a:p>
        </p:txBody>
      </p:sp>
      <p:sp>
        <p:nvSpPr>
          <p:cNvPr id="3" name="Content Placeholder 2"/>
          <p:cNvSpPr>
            <a:spLocks noGrp="1"/>
          </p:cNvSpPr>
          <p:nvPr>
            <p:ph idx="1"/>
          </p:nvPr>
        </p:nvSpPr>
        <p:spPr>
          <a:xfrm>
            <a:off x="684213" y="1754188"/>
            <a:ext cx="7772400" cy="4722812"/>
          </a:xfrm>
        </p:spPr>
        <p:txBody>
          <a:bodyPr numCol="2">
            <a:normAutofit fontScale="55000" lnSpcReduction="20000"/>
          </a:bodyPr>
          <a:lstStyle/>
          <a:p>
            <a:pPr>
              <a:buSzPct val="99000"/>
            </a:pPr>
            <a:r>
              <a:rPr lang="en-US" dirty="0" smtClean="0"/>
              <a:t>Team 1</a:t>
            </a:r>
          </a:p>
          <a:p>
            <a:pPr lvl="1">
              <a:buSzPct val="99000"/>
            </a:pPr>
            <a:r>
              <a:rPr lang="en-US" dirty="0" smtClean="0"/>
              <a:t>James Benson</a:t>
            </a:r>
          </a:p>
          <a:p>
            <a:pPr lvl="1">
              <a:buSzPct val="99000"/>
            </a:pPr>
            <a:r>
              <a:rPr lang="en-US" dirty="0" smtClean="0"/>
              <a:t>Samuel Kaufman</a:t>
            </a:r>
          </a:p>
          <a:p>
            <a:pPr lvl="1">
              <a:buSzPct val="99000"/>
            </a:pPr>
            <a:r>
              <a:rPr lang="en-US" dirty="0" smtClean="0"/>
              <a:t>Christopher Lee</a:t>
            </a:r>
          </a:p>
          <a:p>
            <a:pPr lvl="1">
              <a:buSzPct val="99000"/>
            </a:pPr>
            <a:r>
              <a:rPr lang="en-US" dirty="0" smtClean="0"/>
              <a:t>Simon </a:t>
            </a:r>
            <a:r>
              <a:rPr lang="en-US" dirty="0" err="1" smtClean="0"/>
              <a:t>Hyunh</a:t>
            </a:r>
            <a:endParaRPr lang="en-US" dirty="0" smtClean="0"/>
          </a:p>
          <a:p>
            <a:pPr lvl="1">
              <a:buSzPct val="99000"/>
            </a:pPr>
            <a:r>
              <a:rPr lang="en-US" dirty="0" smtClean="0"/>
              <a:t>Garrett Kim</a:t>
            </a:r>
          </a:p>
          <a:p>
            <a:pPr lvl="1">
              <a:buSzPct val="99000"/>
            </a:pPr>
            <a:endParaRPr lang="en-US" dirty="0" smtClean="0"/>
          </a:p>
          <a:p>
            <a:pPr>
              <a:buSzPct val="99000"/>
            </a:pPr>
            <a:r>
              <a:rPr lang="en-US" dirty="0" smtClean="0"/>
              <a:t>Team 2</a:t>
            </a:r>
          </a:p>
          <a:p>
            <a:pPr lvl="1">
              <a:buSzPct val="99000"/>
            </a:pPr>
            <a:r>
              <a:rPr lang="en-US" dirty="0" smtClean="0"/>
              <a:t>Stacey Dao</a:t>
            </a:r>
          </a:p>
          <a:p>
            <a:pPr lvl="1">
              <a:buSzPct val="99000"/>
            </a:pPr>
            <a:r>
              <a:rPr lang="en-US" dirty="0" smtClean="0"/>
              <a:t>Francesco </a:t>
            </a:r>
            <a:r>
              <a:rPr lang="en-US" dirty="0" err="1" smtClean="0"/>
              <a:t>Mantovani</a:t>
            </a:r>
            <a:endParaRPr lang="en-US" dirty="0" smtClean="0"/>
          </a:p>
          <a:p>
            <a:pPr lvl="1">
              <a:buSzPct val="99000"/>
            </a:pPr>
            <a:r>
              <a:rPr lang="en-US" dirty="0" smtClean="0"/>
              <a:t>Kyle </a:t>
            </a:r>
            <a:r>
              <a:rPr lang="en-US" dirty="0" err="1" smtClean="0"/>
              <a:t>Musler</a:t>
            </a:r>
            <a:endParaRPr lang="en-US" dirty="0" smtClean="0"/>
          </a:p>
          <a:p>
            <a:pPr lvl="1">
              <a:buSzPct val="99000"/>
            </a:pPr>
            <a:r>
              <a:rPr lang="en-US" dirty="0" smtClean="0"/>
              <a:t>Kyle </a:t>
            </a:r>
            <a:r>
              <a:rPr lang="en-US" dirty="0" err="1" smtClean="0"/>
              <a:t>Lutze</a:t>
            </a:r>
            <a:endParaRPr lang="en-US" dirty="0" smtClean="0"/>
          </a:p>
          <a:p>
            <a:pPr lvl="1">
              <a:buSzPct val="99000"/>
            </a:pPr>
            <a:r>
              <a:rPr lang="en-US" dirty="0" smtClean="0"/>
              <a:t>Michael Merchant</a:t>
            </a:r>
          </a:p>
          <a:p>
            <a:pPr lvl="1">
              <a:buSzPct val="99000"/>
            </a:pPr>
            <a:endParaRPr lang="en-US" dirty="0" smtClean="0"/>
          </a:p>
          <a:p>
            <a:pPr>
              <a:buSzPct val="99000"/>
            </a:pPr>
            <a:r>
              <a:rPr lang="en-US" dirty="0" smtClean="0"/>
              <a:t>Team 3</a:t>
            </a:r>
          </a:p>
          <a:p>
            <a:pPr lvl="1">
              <a:buSzPct val="99000"/>
            </a:pPr>
            <a:r>
              <a:rPr lang="en-US" dirty="0" smtClean="0"/>
              <a:t>Anthony Liu</a:t>
            </a:r>
          </a:p>
          <a:p>
            <a:pPr lvl="1">
              <a:buSzPct val="99000"/>
            </a:pPr>
            <a:r>
              <a:rPr lang="en-US" dirty="0" smtClean="0"/>
              <a:t>Joshua Papa</a:t>
            </a:r>
          </a:p>
          <a:p>
            <a:pPr lvl="1">
              <a:buSzPct val="99000"/>
            </a:pPr>
            <a:r>
              <a:rPr lang="en-US" dirty="0" smtClean="0"/>
              <a:t>Viet-Long Pham-Nguyen</a:t>
            </a:r>
          </a:p>
          <a:p>
            <a:pPr lvl="1">
              <a:buSzPct val="99000"/>
            </a:pPr>
            <a:r>
              <a:rPr lang="en-US" dirty="0" err="1" smtClean="0"/>
              <a:t>Meldoy</a:t>
            </a:r>
            <a:r>
              <a:rPr lang="en-US" dirty="0" smtClean="0"/>
              <a:t> </a:t>
            </a:r>
            <a:r>
              <a:rPr lang="en-US" dirty="0" err="1" smtClean="0"/>
              <a:t>Tse</a:t>
            </a:r>
            <a:endParaRPr lang="en-US" dirty="0" smtClean="0"/>
          </a:p>
          <a:p>
            <a:pPr lvl="1">
              <a:buSzPct val="99000"/>
            </a:pPr>
            <a:r>
              <a:rPr lang="en-US" dirty="0" smtClean="0"/>
              <a:t>Zachariah </a:t>
            </a:r>
            <a:r>
              <a:rPr lang="en-US" dirty="0" err="1" smtClean="0"/>
              <a:t>Pelz</a:t>
            </a:r>
            <a:endParaRPr lang="en-US" dirty="0" smtClean="0"/>
          </a:p>
          <a:p>
            <a:pPr lvl="1">
              <a:buSzPct val="99000"/>
            </a:pPr>
            <a:endParaRPr lang="en-US" dirty="0" smtClean="0"/>
          </a:p>
          <a:p>
            <a:pPr>
              <a:buSzPct val="99000"/>
            </a:pPr>
            <a:r>
              <a:rPr lang="en-US" dirty="0" smtClean="0"/>
              <a:t>Team 4</a:t>
            </a:r>
          </a:p>
          <a:p>
            <a:pPr lvl="1">
              <a:buSzPct val="99000"/>
            </a:pPr>
            <a:r>
              <a:rPr lang="en-US" dirty="0" smtClean="0"/>
              <a:t>Ryan </a:t>
            </a:r>
            <a:r>
              <a:rPr lang="en-US" dirty="0" err="1" smtClean="0"/>
              <a:t>Nissenbaum</a:t>
            </a:r>
            <a:endParaRPr lang="en-US" dirty="0" smtClean="0"/>
          </a:p>
          <a:p>
            <a:pPr lvl="1">
              <a:buSzPct val="99000"/>
            </a:pPr>
            <a:r>
              <a:rPr lang="en-US" dirty="0" smtClean="0"/>
              <a:t>Grace Uchida</a:t>
            </a:r>
          </a:p>
          <a:p>
            <a:pPr lvl="1">
              <a:buSzPct val="99000"/>
            </a:pPr>
            <a:r>
              <a:rPr lang="en-US" dirty="0" smtClean="0"/>
              <a:t>Leo Zen</a:t>
            </a:r>
          </a:p>
          <a:p>
            <a:pPr lvl="1">
              <a:buSzPct val="99000"/>
            </a:pPr>
            <a:r>
              <a:rPr lang="en-US" dirty="0" smtClean="0"/>
              <a:t>Matthew Palmer</a:t>
            </a:r>
          </a:p>
          <a:p>
            <a:pPr lvl="1">
              <a:buSzPct val="99000"/>
            </a:pPr>
            <a:r>
              <a:rPr lang="en-US" dirty="0" err="1" smtClean="0"/>
              <a:t>Jordaniel</a:t>
            </a:r>
            <a:r>
              <a:rPr lang="en-US" dirty="0" smtClean="0"/>
              <a:t> </a:t>
            </a:r>
            <a:r>
              <a:rPr lang="en-US" dirty="0" err="1" smtClean="0"/>
              <a:t>Wolk</a:t>
            </a:r>
            <a:endParaRPr lang="en-US" dirty="0" smtClean="0"/>
          </a:p>
          <a:p>
            <a:pPr>
              <a:buSzPct val="99000"/>
            </a:pPr>
            <a:r>
              <a:rPr lang="en-US" dirty="0" smtClean="0"/>
              <a:t>Team 5</a:t>
            </a:r>
          </a:p>
          <a:p>
            <a:pPr lvl="1">
              <a:buSzPct val="99000"/>
            </a:pPr>
            <a:r>
              <a:rPr lang="en-US" dirty="0" err="1" smtClean="0"/>
              <a:t>Hongfu</a:t>
            </a:r>
            <a:r>
              <a:rPr lang="en-US" dirty="0" smtClean="0"/>
              <a:t> </a:t>
            </a:r>
            <a:r>
              <a:rPr lang="en-US" dirty="0" err="1" smtClean="0"/>
              <a:t>Hsih</a:t>
            </a:r>
            <a:endParaRPr lang="en-US" dirty="0" smtClean="0"/>
          </a:p>
          <a:p>
            <a:pPr lvl="1">
              <a:buSzPct val="99000"/>
            </a:pPr>
            <a:r>
              <a:rPr lang="en-US" dirty="0" err="1" smtClean="0"/>
              <a:t>Rakesh</a:t>
            </a:r>
            <a:r>
              <a:rPr lang="en-US" dirty="0" smtClean="0"/>
              <a:t> </a:t>
            </a:r>
            <a:r>
              <a:rPr lang="en-US" dirty="0" err="1" smtClean="0"/>
              <a:t>Rajput</a:t>
            </a:r>
            <a:endParaRPr lang="en-US" dirty="0" smtClean="0"/>
          </a:p>
          <a:p>
            <a:pPr lvl="1">
              <a:buSzPct val="99000"/>
            </a:pPr>
            <a:r>
              <a:rPr lang="en-US" dirty="0" smtClean="0"/>
              <a:t>Gilberto </a:t>
            </a:r>
            <a:r>
              <a:rPr lang="en-US" dirty="0" err="1" smtClean="0"/>
              <a:t>Bardalis</a:t>
            </a:r>
            <a:endParaRPr lang="en-US" dirty="0" smtClean="0"/>
          </a:p>
          <a:p>
            <a:pPr lvl="1">
              <a:buSzPct val="99000"/>
            </a:pPr>
            <a:r>
              <a:rPr lang="en-US" dirty="0" smtClean="0"/>
              <a:t>Sean </a:t>
            </a:r>
            <a:r>
              <a:rPr lang="en-US" dirty="0" err="1" smtClean="0"/>
              <a:t>Tsusaki</a:t>
            </a:r>
            <a:endParaRPr lang="en-US" dirty="0" smtClean="0"/>
          </a:p>
          <a:p>
            <a:pPr lvl="1">
              <a:buSzPct val="99000"/>
            </a:pPr>
            <a:r>
              <a:rPr lang="en-US" dirty="0" smtClean="0"/>
              <a:t>Jesse Danielson</a:t>
            </a:r>
          </a:p>
          <a:p>
            <a:pPr lvl="1">
              <a:buSzPct val="99000"/>
            </a:pPr>
            <a:endParaRPr lang="en-US" dirty="0" smtClean="0"/>
          </a:p>
          <a:p>
            <a:pPr>
              <a:buSzPct val="99000"/>
            </a:pPr>
            <a:r>
              <a:rPr lang="en-US" dirty="0" smtClean="0"/>
              <a:t>Team 6</a:t>
            </a:r>
          </a:p>
          <a:p>
            <a:pPr lvl="1">
              <a:buSzPct val="99000"/>
            </a:pPr>
            <a:r>
              <a:rPr lang="en-US" dirty="0" smtClean="0"/>
              <a:t>Michael </a:t>
            </a:r>
            <a:r>
              <a:rPr lang="en-US" dirty="0" err="1" smtClean="0"/>
              <a:t>Cupino</a:t>
            </a:r>
            <a:endParaRPr lang="en-US" dirty="0" smtClean="0"/>
          </a:p>
          <a:p>
            <a:pPr lvl="1">
              <a:buSzPct val="99000"/>
            </a:pPr>
            <a:r>
              <a:rPr lang="en-US" dirty="0" smtClean="0"/>
              <a:t>Andrew Dai</a:t>
            </a:r>
          </a:p>
          <a:p>
            <a:pPr lvl="1">
              <a:buSzPct val="99000"/>
            </a:pPr>
            <a:r>
              <a:rPr lang="en-US" dirty="0" smtClean="0"/>
              <a:t>Tae Kim</a:t>
            </a:r>
          </a:p>
          <a:p>
            <a:pPr lvl="1">
              <a:buSzPct val="99000"/>
            </a:pPr>
            <a:r>
              <a:rPr lang="en-US" dirty="0" smtClean="0"/>
              <a:t>Warren </a:t>
            </a:r>
            <a:r>
              <a:rPr lang="en-US" dirty="0" err="1" smtClean="0"/>
              <a:t>Applebaum</a:t>
            </a:r>
            <a:endParaRPr lang="en-US" dirty="0" smtClean="0"/>
          </a:p>
          <a:p>
            <a:pPr lvl="1">
              <a:buSzPct val="99000"/>
            </a:pPr>
            <a:r>
              <a:rPr lang="en-US" dirty="0" smtClean="0"/>
              <a:t>Daphne Chang</a:t>
            </a:r>
          </a:p>
          <a:p>
            <a:pPr lvl="1">
              <a:buSzPct val="99000"/>
            </a:pPr>
            <a:endParaRPr lang="en-US" dirty="0" smtClean="0"/>
          </a:p>
          <a:p>
            <a:pPr>
              <a:buSzPct val="99000"/>
            </a:pPr>
            <a:r>
              <a:rPr lang="en-US" dirty="0" smtClean="0"/>
              <a:t>Team 7</a:t>
            </a:r>
          </a:p>
          <a:p>
            <a:pPr lvl="1">
              <a:buSzPct val="99000"/>
            </a:pPr>
            <a:r>
              <a:rPr lang="en-US" dirty="0" smtClean="0"/>
              <a:t>Melanie Cheung</a:t>
            </a:r>
          </a:p>
          <a:p>
            <a:pPr lvl="1">
              <a:buSzPct val="99000"/>
            </a:pPr>
            <a:r>
              <a:rPr lang="en-US" dirty="0" smtClean="0"/>
              <a:t>Christopher Combs</a:t>
            </a:r>
          </a:p>
          <a:p>
            <a:pPr lvl="1">
              <a:buSzPct val="99000"/>
            </a:pPr>
            <a:r>
              <a:rPr lang="en-US" dirty="0" smtClean="0"/>
              <a:t>Alexander </a:t>
            </a:r>
            <a:r>
              <a:rPr lang="en-US" dirty="0" err="1" smtClean="0"/>
              <a:t>Bretana</a:t>
            </a:r>
            <a:endParaRPr lang="en-US" dirty="0" smtClean="0"/>
          </a:p>
          <a:p>
            <a:pPr lvl="1">
              <a:buSzPct val="99000"/>
            </a:pPr>
            <a:r>
              <a:rPr lang="en-US" dirty="0" smtClean="0"/>
              <a:t>Alex </a:t>
            </a:r>
            <a:r>
              <a:rPr lang="en-US" dirty="0" smtClean="0"/>
              <a:t>Chung</a:t>
            </a:r>
          </a:p>
          <a:p>
            <a:pPr lvl="1">
              <a:buSzPct val="99000"/>
            </a:pPr>
            <a:r>
              <a:rPr lang="en-US" dirty="0" smtClean="0"/>
              <a:t>Patrick Lu</a:t>
            </a:r>
          </a:p>
          <a:p>
            <a:pPr lvl="1">
              <a:buSzPct val="99000"/>
            </a:pPr>
            <a:r>
              <a:rPr lang="en-US" dirty="0" err="1" smtClean="0"/>
              <a:t>Hiroe</a:t>
            </a:r>
            <a:r>
              <a:rPr lang="en-US" dirty="0" smtClean="0"/>
              <a:t> Ono</a:t>
            </a:r>
          </a:p>
          <a:p>
            <a:pPr lvl="1">
              <a:buSzPct val="99000"/>
            </a:pPr>
            <a:endParaRPr lang="en-US" dirty="0" smtClean="0"/>
          </a:p>
          <a:p>
            <a:pPr>
              <a:buSzPct val="99000"/>
            </a:pPr>
            <a:r>
              <a:rPr lang="en-US" dirty="0" smtClean="0"/>
              <a:t>Team 8</a:t>
            </a:r>
          </a:p>
          <a:p>
            <a:pPr lvl="1">
              <a:buSzPct val="99000"/>
            </a:pPr>
            <a:r>
              <a:rPr lang="en-US" dirty="0" smtClean="0"/>
              <a:t>Hunter </a:t>
            </a:r>
            <a:r>
              <a:rPr lang="en-US" dirty="0" err="1" smtClean="0"/>
              <a:t>Gillane</a:t>
            </a:r>
            <a:endParaRPr lang="en-US" dirty="0" smtClean="0"/>
          </a:p>
          <a:p>
            <a:pPr lvl="1">
              <a:buSzPct val="99000"/>
            </a:pPr>
            <a:r>
              <a:rPr lang="en-US" dirty="0" err="1" smtClean="0"/>
              <a:t>Sohrab</a:t>
            </a:r>
            <a:r>
              <a:rPr lang="en-US" dirty="0" smtClean="0"/>
              <a:t> </a:t>
            </a:r>
            <a:r>
              <a:rPr lang="en-US" dirty="0" err="1" smtClean="0"/>
              <a:t>Hejazi</a:t>
            </a:r>
            <a:endParaRPr lang="en-US" dirty="0" smtClean="0"/>
          </a:p>
          <a:p>
            <a:pPr lvl="1">
              <a:buSzPct val="99000"/>
            </a:pPr>
            <a:r>
              <a:rPr lang="en-US" dirty="0" err="1" smtClean="0"/>
              <a:t>Azia</a:t>
            </a:r>
            <a:r>
              <a:rPr lang="en-US" dirty="0" smtClean="0"/>
              <a:t> Foster</a:t>
            </a:r>
          </a:p>
          <a:p>
            <a:pPr lvl="1">
              <a:buSzPct val="99000"/>
            </a:pPr>
            <a:r>
              <a:rPr lang="en-US" dirty="0" err="1" smtClean="0"/>
              <a:t>Fiel</a:t>
            </a:r>
            <a:r>
              <a:rPr lang="en-US" dirty="0" smtClean="0"/>
              <a:t> </a:t>
            </a:r>
            <a:r>
              <a:rPr lang="en-US" dirty="0" err="1" smtClean="0"/>
              <a:t>Guhit</a:t>
            </a:r>
            <a:endParaRPr lang="en-US" dirty="0" smtClean="0"/>
          </a:p>
          <a:p>
            <a:pPr lvl="1">
              <a:buSzPct val="99000"/>
            </a:pPr>
            <a:r>
              <a:rPr lang="en-US" dirty="0" smtClean="0"/>
              <a:t>Ryan Hsu</a:t>
            </a:r>
            <a:endParaRPr lang="en-US" dirty="0" smtClean="0"/>
          </a:p>
          <a:p>
            <a:pPr lvl="1">
              <a:buSzPct val="99000"/>
            </a:pPr>
            <a:endParaRPr lang="en-US" dirty="0"/>
          </a:p>
        </p:txBody>
      </p:sp>
      <p:sp>
        <p:nvSpPr>
          <p:cNvPr id="4" name="Footer Placeholder 3"/>
          <p:cNvSpPr>
            <a:spLocks noGrp="1"/>
          </p:cNvSpPr>
          <p:nvPr>
            <p:ph type="ftr" sz="quarter" idx="10"/>
          </p:nvPr>
        </p:nvSpPr>
        <p:spPr/>
        <p:txBody>
          <a:bodyPr/>
          <a:lstStyle/>
          <a:p>
            <a:pPr>
              <a:defRPr/>
            </a:pPr>
            <a:r>
              <a:rPr lang="en-US" smtClean="0"/>
              <a:t>© 2009 University of California, Irvine – André van der Hoek</a:t>
            </a:r>
            <a:endParaRPr lang="en-US" dirty="0"/>
          </a:p>
        </p:txBody>
      </p:sp>
      <p:sp>
        <p:nvSpPr>
          <p:cNvPr id="5" name="Slide Number Placeholder 4"/>
          <p:cNvSpPr>
            <a:spLocks noGrp="1"/>
          </p:cNvSpPr>
          <p:nvPr>
            <p:ph type="sldNum" sz="quarter" idx="11"/>
          </p:nvPr>
        </p:nvSpPr>
        <p:spPr/>
        <p:txBody>
          <a:bodyPr/>
          <a:lstStyle/>
          <a:p>
            <a:pPr>
              <a:defRPr/>
            </a:pPr>
            <a:fld id="{3947987B-4995-4B28-A14A-6E593BBEF97B}" type="slidenum">
              <a:rPr lang="en-US" smtClean="0"/>
              <a:pPr>
                <a:defRPr/>
              </a:pPr>
              <a:t>7</a:t>
            </a:fld>
            <a:endParaRPr lang="en-US"/>
          </a:p>
        </p:txBody>
      </p:sp>
      <p:sp>
        <p:nvSpPr>
          <p:cNvPr id="6" name="Date Placeholder 5"/>
          <p:cNvSpPr>
            <a:spLocks noGrp="1"/>
          </p:cNvSpPr>
          <p:nvPr>
            <p:ph type="dt" sz="half" idx="12"/>
          </p:nvPr>
        </p:nvSpPr>
        <p:spPr/>
        <p:txBody>
          <a:bodyPr/>
          <a:lstStyle/>
          <a:p>
            <a:pPr>
              <a:defRPr/>
            </a:pPr>
            <a:fld id="{C8045E21-BD7D-48D8-B6EC-FC2AB38470E1}" type="datetime4">
              <a:rPr lang="en-US" smtClean="0"/>
              <a:pPr>
                <a:defRPr/>
              </a:pPr>
              <a:t>October 20, 2009</a:t>
            </a:fld>
            <a:r>
              <a:rPr lang="en-US" smtClean="0"/>
              <a:t> – </a:t>
            </a:r>
            <a:fld id="{1DF5258D-91B9-4BE7-85E4-8C6CCBE6BF27}" type="datetime11">
              <a:rPr lang="en-US" smtClean="0"/>
              <a:pPr>
                <a:defRPr/>
              </a:pPr>
              <a:t>15:45:24</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Time: 1 Hour)</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0"/>
          </p:nvPr>
        </p:nvSpPr>
        <p:spPr/>
        <p:txBody>
          <a:bodyPr/>
          <a:lstStyle/>
          <a:p>
            <a:pPr>
              <a:defRPr/>
            </a:pPr>
            <a:r>
              <a:rPr lang="en-US" smtClean="0"/>
              <a:t>© 2009 University of California, Irvine – André van der Hoek</a:t>
            </a:r>
            <a:endParaRPr lang="en-US" dirty="0"/>
          </a:p>
        </p:txBody>
      </p:sp>
      <p:sp>
        <p:nvSpPr>
          <p:cNvPr id="5" name="Slide Number Placeholder 4"/>
          <p:cNvSpPr>
            <a:spLocks noGrp="1"/>
          </p:cNvSpPr>
          <p:nvPr>
            <p:ph type="sldNum" sz="quarter" idx="11"/>
          </p:nvPr>
        </p:nvSpPr>
        <p:spPr/>
        <p:txBody>
          <a:bodyPr/>
          <a:lstStyle/>
          <a:p>
            <a:pPr>
              <a:defRPr/>
            </a:pPr>
            <a:fld id="{3947987B-4995-4B28-A14A-6E593BBEF97B}" type="slidenum">
              <a:rPr lang="en-US" smtClean="0"/>
              <a:pPr>
                <a:defRPr/>
              </a:pPr>
              <a:t>8</a:t>
            </a:fld>
            <a:endParaRPr lang="en-US"/>
          </a:p>
        </p:txBody>
      </p:sp>
      <p:sp>
        <p:nvSpPr>
          <p:cNvPr id="6" name="Date Placeholder 5"/>
          <p:cNvSpPr>
            <a:spLocks noGrp="1"/>
          </p:cNvSpPr>
          <p:nvPr>
            <p:ph type="dt" sz="half" idx="12"/>
          </p:nvPr>
        </p:nvSpPr>
        <p:spPr/>
        <p:txBody>
          <a:bodyPr/>
          <a:lstStyle/>
          <a:p>
            <a:pPr>
              <a:defRPr/>
            </a:pPr>
            <a:fld id="{C8045E21-BD7D-48D8-B6EC-FC2AB38470E1}" type="datetime4">
              <a:rPr lang="en-US" smtClean="0"/>
              <a:pPr>
                <a:defRPr/>
              </a:pPr>
              <a:t>October 20, 2009</a:t>
            </a:fld>
            <a:r>
              <a:rPr lang="en-US" smtClean="0"/>
              <a:t> – </a:t>
            </a:r>
            <a:fld id="{1DF5258D-91B9-4BE7-85E4-8C6CCBE6BF27}" type="datetime11">
              <a:rPr lang="en-US" smtClean="0"/>
              <a:pPr>
                <a:defRPr/>
              </a:pPr>
              <a:t>15:45:24</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What was the effect of not being able to talk…</a:t>
            </a:r>
          </a:p>
          <a:p>
            <a:pPr lvl="1"/>
            <a:r>
              <a:rPr lang="en-US" dirty="0" smtClean="0"/>
              <a:t>…on team participation?</a:t>
            </a:r>
          </a:p>
          <a:p>
            <a:pPr lvl="1"/>
            <a:r>
              <a:rPr lang="en-US" dirty="0" smtClean="0"/>
              <a:t>…on the expression of ideas?</a:t>
            </a:r>
          </a:p>
          <a:p>
            <a:pPr lvl="1"/>
            <a:r>
              <a:rPr lang="en-US" dirty="0" smtClean="0"/>
              <a:t>…on the quality of ideas?</a:t>
            </a:r>
          </a:p>
          <a:p>
            <a:pPr lvl="1"/>
            <a:r>
              <a:rPr lang="en-US" dirty="0" smtClean="0"/>
              <a:t>…on your interaction with team mates?</a:t>
            </a:r>
          </a:p>
          <a:p>
            <a:pPr lvl="1"/>
            <a:endParaRPr lang="en-US" dirty="0" smtClean="0"/>
          </a:p>
          <a:p>
            <a:r>
              <a:rPr lang="en-US" dirty="0" smtClean="0"/>
              <a:t>Did it overall help or hinder the design process?</a:t>
            </a:r>
          </a:p>
          <a:p>
            <a:pPr lvl="1"/>
            <a:endParaRPr lang="en-US" dirty="0" smtClean="0"/>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 2009 University of California, Irvine – André van der Hoek</a:t>
            </a:r>
            <a:endParaRPr lang="en-US" dirty="0"/>
          </a:p>
        </p:txBody>
      </p:sp>
      <p:sp>
        <p:nvSpPr>
          <p:cNvPr id="5" name="Slide Number Placeholder 4"/>
          <p:cNvSpPr>
            <a:spLocks noGrp="1"/>
          </p:cNvSpPr>
          <p:nvPr>
            <p:ph type="sldNum" sz="quarter" idx="11"/>
          </p:nvPr>
        </p:nvSpPr>
        <p:spPr/>
        <p:txBody>
          <a:bodyPr/>
          <a:lstStyle/>
          <a:p>
            <a:pPr>
              <a:defRPr/>
            </a:pPr>
            <a:fld id="{3947987B-4995-4B28-A14A-6E593BBEF97B}" type="slidenum">
              <a:rPr lang="en-US" smtClean="0"/>
              <a:pPr>
                <a:defRPr/>
              </a:pPr>
              <a:t>9</a:t>
            </a:fld>
            <a:endParaRPr lang="en-US"/>
          </a:p>
        </p:txBody>
      </p:sp>
      <p:sp>
        <p:nvSpPr>
          <p:cNvPr id="6" name="Date Placeholder 5"/>
          <p:cNvSpPr>
            <a:spLocks noGrp="1"/>
          </p:cNvSpPr>
          <p:nvPr>
            <p:ph type="dt" sz="half" idx="12"/>
          </p:nvPr>
        </p:nvSpPr>
        <p:spPr/>
        <p:txBody>
          <a:bodyPr/>
          <a:lstStyle/>
          <a:p>
            <a:pPr>
              <a:defRPr/>
            </a:pPr>
            <a:fld id="{C8045E21-BD7D-48D8-B6EC-FC2AB38470E1}" type="datetime4">
              <a:rPr lang="en-US" smtClean="0"/>
              <a:pPr>
                <a:defRPr/>
              </a:pPr>
              <a:t>October 20, 2009</a:t>
            </a:fld>
            <a:r>
              <a:rPr lang="en-US" smtClean="0"/>
              <a:t> – </a:t>
            </a:r>
            <a:fld id="{1DF5258D-91B9-4BE7-85E4-8C6CCBE6BF27}" type="datetime11">
              <a:rPr lang="en-US" smtClean="0"/>
              <a:pPr>
                <a:defRPr/>
              </a:pPr>
              <a:t>15:45:26</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ndre Presentation Template">
  <a:themeElements>
    <a:clrScheme name="Andre Presentation Template 1">
      <a:dk1>
        <a:srgbClr val="003366"/>
      </a:dk1>
      <a:lt1>
        <a:srgbClr val="FFFFFF"/>
      </a:lt1>
      <a:dk2>
        <a:srgbClr val="008080"/>
      </a:dk2>
      <a:lt2>
        <a:srgbClr val="FFCC66"/>
      </a:lt2>
      <a:accent1>
        <a:srgbClr val="3366CC"/>
      </a:accent1>
      <a:accent2>
        <a:srgbClr val="0099CC"/>
      </a:accent2>
      <a:accent3>
        <a:srgbClr val="AAC0C0"/>
      </a:accent3>
      <a:accent4>
        <a:srgbClr val="DADADA"/>
      </a:accent4>
      <a:accent5>
        <a:srgbClr val="ADB8E2"/>
      </a:accent5>
      <a:accent6>
        <a:srgbClr val="008AB9"/>
      </a:accent6>
      <a:hlink>
        <a:srgbClr val="999933"/>
      </a:hlink>
      <a:folHlink>
        <a:srgbClr val="009900"/>
      </a:folHlink>
    </a:clrScheme>
    <a:fontScheme name="Andre Presentatio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Andre Presentation Template 1">
        <a:dk1>
          <a:srgbClr val="003366"/>
        </a:dk1>
        <a:lt1>
          <a:srgbClr val="FFFFFF"/>
        </a:lt1>
        <a:dk2>
          <a:srgbClr val="008080"/>
        </a:dk2>
        <a:lt2>
          <a:srgbClr val="FFCC66"/>
        </a:lt2>
        <a:accent1>
          <a:srgbClr val="3366CC"/>
        </a:accent1>
        <a:accent2>
          <a:srgbClr val="0099CC"/>
        </a:accent2>
        <a:accent3>
          <a:srgbClr val="AAC0C0"/>
        </a:accent3>
        <a:accent4>
          <a:srgbClr val="DADADA"/>
        </a:accent4>
        <a:accent5>
          <a:srgbClr val="ADB8E2"/>
        </a:accent5>
        <a:accent6>
          <a:srgbClr val="008AB9"/>
        </a:accent6>
        <a:hlink>
          <a:srgbClr val="999933"/>
        </a:hlink>
        <a:folHlink>
          <a:srgbClr val="009900"/>
        </a:folHlink>
      </a:clrScheme>
      <a:clrMap bg1="dk2" tx1="lt1" bg2="dk1" tx2="lt2" accent1="accent1" accent2="accent2" accent3="accent3" accent4="accent4" accent5="accent5" accent6="accent6" hlink="hlink" folHlink="folHlink"/>
    </a:extraClrScheme>
    <a:extraClrScheme>
      <a:clrScheme name="Andre Presentation Template 2">
        <a:dk1>
          <a:srgbClr val="4D4D4D"/>
        </a:dk1>
        <a:lt1>
          <a:srgbClr val="D6EFD0"/>
        </a:lt1>
        <a:dk2>
          <a:srgbClr val="336699"/>
        </a:dk2>
        <a:lt2>
          <a:srgbClr val="65B5D1"/>
        </a:lt2>
        <a:accent1>
          <a:srgbClr val="9BB9C3"/>
        </a:accent1>
        <a:accent2>
          <a:srgbClr val="99CCFF"/>
        </a:accent2>
        <a:accent3>
          <a:srgbClr val="E8F6E4"/>
        </a:accent3>
        <a:accent4>
          <a:srgbClr val="404040"/>
        </a:accent4>
        <a:accent5>
          <a:srgbClr val="CBD9DE"/>
        </a:accent5>
        <a:accent6>
          <a:srgbClr val="8AB9E7"/>
        </a:accent6>
        <a:hlink>
          <a:srgbClr val="009999"/>
        </a:hlink>
        <a:folHlink>
          <a:srgbClr val="CCCCFF"/>
        </a:folHlink>
      </a:clrScheme>
      <a:clrMap bg1="lt1" tx1="dk1" bg2="lt2" tx2="dk2" accent1="accent1" accent2="accent2" accent3="accent3" accent4="accent4" accent5="accent5" accent6="accent6" hlink="hlink" folHlink="folHlink"/>
    </a:extraClrScheme>
    <a:extraClrScheme>
      <a:clrScheme name="Andre Presentation Template 3">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Andre Presentation Template 4">
        <a:dk1>
          <a:srgbClr val="003300"/>
        </a:dk1>
        <a:lt1>
          <a:srgbClr val="FFFFFF"/>
        </a:lt1>
        <a:dk2>
          <a:srgbClr val="336600"/>
        </a:dk2>
        <a:lt2>
          <a:srgbClr val="FFCC66"/>
        </a:lt2>
        <a:accent1>
          <a:srgbClr val="996633"/>
        </a:accent1>
        <a:accent2>
          <a:srgbClr val="0099CC"/>
        </a:accent2>
        <a:accent3>
          <a:srgbClr val="ADB8AA"/>
        </a:accent3>
        <a:accent4>
          <a:srgbClr val="DADADA"/>
        </a:accent4>
        <a:accent5>
          <a:srgbClr val="CAB8AD"/>
        </a:accent5>
        <a:accent6>
          <a:srgbClr val="008AB9"/>
        </a:accent6>
        <a:hlink>
          <a:srgbClr val="FF9933"/>
        </a:hlink>
        <a:folHlink>
          <a:srgbClr val="009900"/>
        </a:folHlink>
      </a:clrScheme>
      <a:clrMap bg1="dk2" tx1="lt1" bg2="dk1" tx2="lt2" accent1="accent1" accent2="accent2" accent3="accent3" accent4="accent4" accent5="accent5" accent6="accent6" hlink="hlink" folHlink="folHlink"/>
    </a:extraClrScheme>
    <a:extraClrScheme>
      <a:clrScheme name="Andre Presentation Template 5">
        <a:dk1>
          <a:srgbClr val="100000"/>
        </a:dk1>
        <a:lt1>
          <a:srgbClr val="FFFFFF"/>
        </a:lt1>
        <a:dk2>
          <a:srgbClr val="800000"/>
        </a:dk2>
        <a:lt2>
          <a:srgbClr val="FFCC66"/>
        </a:lt2>
        <a:accent1>
          <a:srgbClr val="003366"/>
        </a:accent1>
        <a:accent2>
          <a:srgbClr val="996633"/>
        </a:accent2>
        <a:accent3>
          <a:srgbClr val="C0AAAA"/>
        </a:accent3>
        <a:accent4>
          <a:srgbClr val="DADADA"/>
        </a:accent4>
        <a:accent5>
          <a:srgbClr val="AAADB8"/>
        </a:accent5>
        <a:accent6>
          <a:srgbClr val="8A5C2D"/>
        </a:accent6>
        <a:hlink>
          <a:srgbClr val="336699"/>
        </a:hlink>
        <a:folHlink>
          <a:srgbClr val="CC3300"/>
        </a:folHlink>
      </a:clrScheme>
      <a:clrMap bg1="dk2" tx1="lt1" bg2="dk1" tx2="lt2" accent1="accent1" accent2="accent2" accent3="accent3" accent4="accent4" accent5="accent5" accent6="accent6" hlink="hlink" folHlink="folHlink"/>
    </a:extraClrScheme>
    <a:extraClrScheme>
      <a:clrScheme name="Andre Presentation Template 6">
        <a:dk1>
          <a:srgbClr val="666633"/>
        </a:dk1>
        <a:lt1>
          <a:srgbClr val="FFFFFF"/>
        </a:lt1>
        <a:dk2>
          <a:srgbClr val="CC9900"/>
        </a:dk2>
        <a:lt2>
          <a:srgbClr val="DDDDDD"/>
        </a:lt2>
        <a:accent1>
          <a:srgbClr val="CC6600"/>
        </a:accent1>
        <a:accent2>
          <a:srgbClr val="996633"/>
        </a:accent2>
        <a:accent3>
          <a:srgbClr val="E2CAAA"/>
        </a:accent3>
        <a:accent4>
          <a:srgbClr val="DADADA"/>
        </a:accent4>
        <a:accent5>
          <a:srgbClr val="E2B8AA"/>
        </a:accent5>
        <a:accent6>
          <a:srgbClr val="8A5C2D"/>
        </a:accent6>
        <a:hlink>
          <a:srgbClr val="663300"/>
        </a:hlink>
        <a:folHlink>
          <a:srgbClr val="CC33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Andre template</Template>
  <TotalTime>3698</TotalTime>
  <Words>1350</Words>
  <Application>Microsoft Macintosh PowerPoint</Application>
  <PresentationFormat>On-screen Show (4:3)</PresentationFormat>
  <Paragraphs>227</Paragraphs>
  <Slides>13</Slides>
  <Notes>11</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Andre Presentation Template</vt:lpstr>
      <vt:lpstr>Informatics 121 Software Design I</vt:lpstr>
      <vt:lpstr>Today’s Lecture</vt:lpstr>
      <vt:lpstr>Design Studio I</vt:lpstr>
      <vt:lpstr>A Note About The Problem</vt:lpstr>
      <vt:lpstr>First Step</vt:lpstr>
      <vt:lpstr>Reminder – Engage Consciously</vt:lpstr>
      <vt:lpstr>Teams</vt:lpstr>
      <vt:lpstr>(Design Time: 1 Hour)</vt:lpstr>
      <vt:lpstr>Reflection</vt:lpstr>
      <vt:lpstr>Reflection</vt:lpstr>
      <vt:lpstr>Reflection</vt:lpstr>
      <vt:lpstr>Reflection</vt:lpstr>
      <vt:lpstr>Next Steps</vt:lpstr>
    </vt:vector>
  </TitlesOfParts>
  <Company>University of California, Irvine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Exercise 1</dc:title>
  <dc:creator>André van der Hoek</dc:creator>
  <cp:lastModifiedBy>Nicolas Mangano</cp:lastModifiedBy>
  <cp:revision>928</cp:revision>
  <dcterms:created xsi:type="dcterms:W3CDTF">2009-10-20T22:45:20Z</dcterms:created>
  <dcterms:modified xsi:type="dcterms:W3CDTF">2009-10-21T01:51:59Z</dcterms:modified>
</cp:coreProperties>
</file>