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73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2F2F2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120" d="100"/>
          <a:sy n="120" d="100"/>
        </p:scale>
        <p:origin x="-155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did you learn from your “network” that you had not thought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7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Overall, how would you rate your understanding of the design problem ahead of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3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Overall, how would you rate your understanding of possible solutions?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23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time to “steal”, that is, find out what </a:t>
            </a:r>
            <a:r>
              <a:rPr lang="en-US" dirty="0" smtClean="0"/>
              <a:t>has already been done, what already is known, and what future circumstances may look like</a:t>
            </a:r>
          </a:p>
          <a:p>
            <a:endParaRPr lang="en-US" dirty="0"/>
          </a:p>
          <a:p>
            <a:r>
              <a:rPr lang="en-US" dirty="0" smtClean="0"/>
              <a:t>Use your laptop, surf, and bookmark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 – </a:t>
            </a:r>
            <a:r>
              <a:rPr lang="en-US" dirty="0" smtClean="0"/>
              <a:t>possible directions to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the future of furniture look like?</a:t>
            </a:r>
          </a:p>
          <a:p>
            <a:endParaRPr lang="en-US" dirty="0"/>
          </a:p>
          <a:p>
            <a:r>
              <a:rPr lang="en-US" dirty="0" smtClean="0"/>
              <a:t>What does the future of display technology look like?</a:t>
            </a:r>
          </a:p>
          <a:p>
            <a:endParaRPr lang="en-US" dirty="0"/>
          </a:p>
          <a:p>
            <a:r>
              <a:rPr lang="en-US" dirty="0" smtClean="0"/>
              <a:t>What does a software developer’s physical work environment look like?</a:t>
            </a:r>
          </a:p>
          <a:p>
            <a:endParaRPr lang="en-US" dirty="0" smtClean="0"/>
          </a:p>
          <a:p>
            <a:r>
              <a:rPr lang="en-US" dirty="0" smtClean="0"/>
              <a:t>What tasks do software developers engage in?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What software components could you use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 – </a:t>
            </a:r>
            <a:r>
              <a:rPr lang="en-US" dirty="0" smtClean="0"/>
              <a:t>possible places to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Vendor shows</a:t>
            </a:r>
          </a:p>
          <a:p>
            <a:endParaRPr lang="en-US" dirty="0" smtClean="0"/>
          </a:p>
          <a:p>
            <a:r>
              <a:rPr lang="en-US" dirty="0" smtClean="0"/>
              <a:t>Trade literature</a:t>
            </a:r>
          </a:p>
          <a:p>
            <a:endParaRPr lang="en-US" dirty="0" smtClean="0"/>
          </a:p>
          <a:p>
            <a:r>
              <a:rPr lang="en-US" dirty="0" smtClean="0"/>
              <a:t>Research literature</a:t>
            </a:r>
          </a:p>
          <a:p>
            <a:endParaRPr lang="en-US" dirty="0" smtClean="0"/>
          </a:p>
          <a:p>
            <a:r>
              <a:rPr lang="en-US" dirty="0" smtClean="0"/>
              <a:t>New technology forums</a:t>
            </a:r>
          </a:p>
          <a:p>
            <a:endParaRPr lang="en-US" dirty="0"/>
          </a:p>
          <a:p>
            <a:r>
              <a:rPr lang="en-US" dirty="0" smtClean="0"/>
              <a:t>Corporate web sites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 – </a:t>
            </a: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of the five questions (and others as you like), provide three findings that you think will influence your design</a:t>
            </a:r>
          </a:p>
          <a:p>
            <a:pPr lvl="1"/>
            <a:r>
              <a:rPr lang="en-US" dirty="0" smtClean="0"/>
              <a:t>what does the future of furniture look like?</a:t>
            </a:r>
          </a:p>
          <a:p>
            <a:pPr lvl="1"/>
            <a:r>
              <a:rPr lang="en-US" dirty="0" smtClean="0"/>
              <a:t>what does the future of display technology look like?</a:t>
            </a:r>
          </a:p>
          <a:p>
            <a:pPr lvl="1"/>
            <a:r>
              <a:rPr lang="en-US" dirty="0" smtClean="0"/>
              <a:t>what does a software developer’s physical work environment look like?</a:t>
            </a:r>
          </a:p>
          <a:p>
            <a:pPr lvl="1"/>
            <a:r>
              <a:rPr lang="en-US" dirty="0" smtClean="0"/>
              <a:t>what tasks do software developers engage in?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software components could you use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Describe the findings, where you found them, and why </a:t>
            </a:r>
            <a:r>
              <a:rPr lang="en-US" dirty="0" smtClean="0"/>
              <a:t>you think they will influence your design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 –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an individual assignment</a:t>
            </a:r>
          </a:p>
          <a:p>
            <a:endParaRPr lang="en-US" dirty="0"/>
          </a:p>
          <a:p>
            <a:r>
              <a:rPr lang="en-US" dirty="0" smtClean="0"/>
              <a:t>Hand in on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Steal, steal, steal…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a digital desk, cubicle, and wall for software developers</a:t>
            </a:r>
          </a:p>
          <a:p>
            <a:endParaRPr lang="en-US" dirty="0"/>
          </a:p>
          <a:p>
            <a:r>
              <a:rPr lang="en-US" dirty="0" smtClean="0"/>
              <a:t>This is to be a new product in an office furniture companies’ product line</a:t>
            </a:r>
          </a:p>
          <a:p>
            <a:endParaRPr lang="en-US" dirty="0"/>
          </a:p>
          <a:p>
            <a:r>
              <a:rPr lang="en-US" dirty="0" smtClean="0"/>
              <a:t>Given the enormous software development industry, they want to specifically target software developers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7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company wants a design of the furniture (integration of technology with furniture)</a:t>
            </a:r>
          </a:p>
          <a:p>
            <a:endParaRPr lang="en-US" dirty="0" smtClean="0"/>
          </a:p>
          <a:p>
            <a:r>
              <a:rPr lang="en-US" dirty="0" smtClean="0"/>
              <a:t>The company wants a design of the software</a:t>
            </a:r>
          </a:p>
          <a:p>
            <a:pPr lvl="1"/>
            <a:r>
              <a:rPr lang="en-US" dirty="0" smtClean="0"/>
              <a:t>application design</a:t>
            </a:r>
          </a:p>
          <a:p>
            <a:pPr lvl="1"/>
            <a:r>
              <a:rPr lang="en-US" dirty="0" smtClean="0"/>
              <a:t>interaction design</a:t>
            </a:r>
          </a:p>
          <a:p>
            <a:pPr lvl="1"/>
            <a:r>
              <a:rPr lang="en-US" dirty="0" smtClean="0"/>
              <a:t>architecture design</a:t>
            </a:r>
          </a:p>
          <a:p>
            <a:pPr lvl="1"/>
            <a:endParaRPr lang="en-US" dirty="0"/>
          </a:p>
          <a:p>
            <a:r>
              <a:rPr lang="en-US" dirty="0" smtClean="0"/>
              <a:t>The company wants this to be feasible, and integrate well with existing software development environments</a:t>
            </a:r>
          </a:p>
          <a:p>
            <a:endParaRPr lang="en-US" dirty="0"/>
          </a:p>
          <a:p>
            <a:r>
              <a:rPr lang="en-US" dirty="0" smtClean="0"/>
              <a:t>The company wants it to provide a cutting edge experience that builds on novel yet useful functionality</a:t>
            </a:r>
          </a:p>
        </p:txBody>
      </p:sp>
    </p:spTree>
    <p:extLst>
      <p:ext uri="{BB962C8B-B14F-4D97-AF65-F5344CB8AC3E}">
        <p14:creationId xmlns:p14="http://schemas.microsoft.com/office/powerpoint/2010/main" val="7465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3 –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through all cards in each category</a:t>
            </a:r>
          </a:p>
          <a:p>
            <a:pPr lvl="1"/>
            <a:r>
              <a:rPr lang="en-US" dirty="0" smtClean="0"/>
              <a:t>you may respond “not applicable” to some</a:t>
            </a:r>
          </a:p>
          <a:p>
            <a:pPr lvl="1"/>
            <a:r>
              <a:rPr lang="en-US" dirty="0"/>
              <a:t>y</a:t>
            </a:r>
            <a:r>
              <a:rPr lang="en-US" smtClean="0"/>
              <a:t>ou </a:t>
            </a:r>
            <a:r>
              <a:rPr lang="en-US" dirty="0" smtClean="0"/>
              <a:t>should use </a:t>
            </a:r>
            <a:r>
              <a:rPr lang="en-US" smtClean="0"/>
              <a:t>your network!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Bring two copies of each sheet, bundled together</a:t>
            </a:r>
          </a:p>
          <a:p>
            <a:pPr lvl="1"/>
            <a:r>
              <a:rPr lang="en-US" dirty="0" smtClean="0"/>
              <a:t>they have to be legible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Bring back the box of envisioning cards</a:t>
            </a:r>
          </a:p>
          <a:p>
            <a:pPr lvl="1"/>
            <a:r>
              <a:rPr lang="en-US" dirty="0" smtClean="0"/>
              <a:t>in its original shape</a:t>
            </a:r>
          </a:p>
          <a:p>
            <a:pPr lvl="1"/>
            <a:r>
              <a:rPr lang="en-US" dirty="0" smtClean="0"/>
              <a:t>with all cards</a:t>
            </a:r>
          </a:p>
          <a:p>
            <a:pPr lvl="1"/>
            <a:endParaRPr lang="en-US" dirty="0"/>
          </a:p>
          <a:p>
            <a:r>
              <a:rPr lang="en-US" dirty="0" smtClean="0"/>
              <a:t>Bring your laptops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useful were the cards?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many of you divided up the cards?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04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was in your “network” that you talked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6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useful was it to talk to your “network”?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4335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2915</TotalTime>
  <Words>475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SDCL</vt:lpstr>
      <vt:lpstr>Informatics 121 Software Design I</vt:lpstr>
      <vt:lpstr>Today’s lecture</vt:lpstr>
      <vt:lpstr>Design studio 3</vt:lpstr>
      <vt:lpstr>Design studio 3</vt:lpstr>
      <vt:lpstr>Design studio 3 – homework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Design studio 3 – today</vt:lpstr>
      <vt:lpstr>Design studio 3 – possible directions to search</vt:lpstr>
      <vt:lpstr>Design studio 3 – possible places to search</vt:lpstr>
      <vt:lpstr>Design studio 3 – homework</vt:lpstr>
      <vt:lpstr>Design studio 3 –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355</cp:revision>
  <dcterms:created xsi:type="dcterms:W3CDTF">2011-04-22T07:09:34Z</dcterms:created>
  <dcterms:modified xsi:type="dcterms:W3CDTF">2011-11-08T06:15:46Z</dcterms:modified>
</cp:coreProperties>
</file>