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74" r:id="rId12"/>
    <p:sldId id="275" r:id="rId13"/>
    <p:sldId id="276" r:id="rId14"/>
    <p:sldId id="278" r:id="rId15"/>
    <p:sldId id="280" r:id="rId16"/>
    <p:sldId id="277" r:id="rId17"/>
    <p:sldId id="279" r:id="rId18"/>
    <p:sldId id="281" r:id="rId19"/>
    <p:sldId id="282" r:id="rId20"/>
    <p:sldId id="266" r:id="rId21"/>
    <p:sldId id="267" r:id="rId22"/>
    <p:sldId id="268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2F2F2"/>
    <a:srgbClr val="F32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96" autoAdjust="0"/>
    <p:restoredTop sz="94660"/>
  </p:normalViewPr>
  <p:slideViewPr>
    <p:cSldViewPr>
      <p:cViewPr>
        <p:scale>
          <a:sx n="120" d="100"/>
          <a:sy n="120" d="100"/>
        </p:scale>
        <p:origin x="-137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32200"/>
                </a:solidFill>
              </a:rPr>
              <a:t>Department of Informatics, UC Irvine</a:t>
            </a:r>
            <a:endParaRPr lang="en-US" sz="900" b="1" dirty="0">
              <a:solidFill>
                <a:srgbClr val="F322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2200"/>
                </a:solidFill>
              </a:rPr>
              <a:t>SDCL</a:t>
            </a:r>
            <a:endParaRPr lang="en-US" sz="2400" b="1" dirty="0">
              <a:solidFill>
                <a:srgbClr val="F322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Collaboration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4C4C4C"/>
                </a:solidFill>
              </a:rPr>
              <a:t>Laboratory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Software Design and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 smtClean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Informatics 121</a:t>
            </a:r>
            <a:br>
              <a:rPr lang="en-US" dirty="0" smtClean="0"/>
            </a:br>
            <a:r>
              <a:rPr lang="en-US" dirty="0" smtClean="0"/>
              <a:t>Software Design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3</a:t>
            </a:r>
            <a:br>
              <a:rPr lang="en-US" dirty="0" smtClean="0"/>
            </a:br>
            <a:endParaRPr lang="en-US" dirty="0" smtClean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luxury airplane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smtClean="0"/>
              <a:t>a library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 award for excellence in advertising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 award for excellence in advertising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1584296"/>
            <a:ext cx="3200399" cy="2133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68214"/>
            <a:ext cx="3200400" cy="21335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001" y="1603732"/>
            <a:ext cx="3221603" cy="21477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68213"/>
            <a:ext cx="3200400" cy="21335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6400" y="1610799"/>
            <a:ext cx="3200399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 award for excellence in advertising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40" y="1066800"/>
            <a:ext cx="2830664" cy="2122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39" y="1066800"/>
            <a:ext cx="2830664" cy="2122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1321" y="3734080"/>
            <a:ext cx="3111500" cy="207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9922" y="3734079"/>
            <a:ext cx="3111500" cy="20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 ideal classroom seat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7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 ideal classroom seat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200" y="1651000"/>
            <a:ext cx="3048000" cy="203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52289"/>
            <a:ext cx="3048000" cy="203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52289"/>
            <a:ext cx="3048000" cy="203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8600" y="1651000"/>
            <a:ext cx="3048000" cy="203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3200" y="1651000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 ideal classroom seat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53" y="4098962"/>
            <a:ext cx="32766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2551" y="1397432"/>
            <a:ext cx="3025030" cy="2016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3" y="4098961"/>
            <a:ext cx="3276601" cy="218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949" y="1397432"/>
            <a:ext cx="3025032" cy="2016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0679" y="1399504"/>
            <a:ext cx="3037463" cy="202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Architecture design</a:t>
            </a:r>
          </a:p>
          <a:p>
            <a:r>
              <a:rPr lang="en-US" dirty="0" smtClean="0"/>
              <a:t>Graphic design</a:t>
            </a:r>
          </a:p>
          <a:p>
            <a:r>
              <a:rPr lang="en-US" dirty="0" smtClean="0"/>
              <a:t>Fashion design</a:t>
            </a:r>
          </a:p>
          <a:p>
            <a:r>
              <a:rPr lang="en-US" dirty="0" smtClean="0"/>
              <a:t>Game design</a:t>
            </a:r>
          </a:p>
          <a:p>
            <a:r>
              <a:rPr lang="en-US" dirty="0" smtClean="0"/>
              <a:t>Chip design</a:t>
            </a:r>
          </a:p>
          <a:p>
            <a:r>
              <a:rPr lang="en-US" dirty="0" smtClean="0"/>
              <a:t>Car design</a:t>
            </a:r>
          </a:p>
          <a:p>
            <a:r>
              <a:rPr lang="en-US" dirty="0" smtClean="0"/>
              <a:t>Urban design</a:t>
            </a:r>
          </a:p>
          <a:p>
            <a:r>
              <a:rPr lang="en-US" dirty="0" smtClean="0"/>
              <a:t>Product design</a:t>
            </a:r>
          </a:p>
          <a:p>
            <a:r>
              <a:rPr lang="en-US" dirty="0" smtClean="0"/>
              <a:t>Interior design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</a:p>
          <a:p>
            <a:r>
              <a:rPr lang="en-US" dirty="0" smtClean="0"/>
              <a:t>Painting</a:t>
            </a:r>
          </a:p>
          <a:p>
            <a:r>
              <a:rPr lang="en-US" dirty="0" smtClean="0"/>
              <a:t>Sculpting</a:t>
            </a:r>
          </a:p>
          <a:p>
            <a:r>
              <a:rPr lang="en-US" dirty="0" smtClean="0"/>
              <a:t>Music composition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11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Defining design</a:t>
            </a:r>
          </a:p>
          <a:p>
            <a:endParaRPr lang="en-US" dirty="0"/>
          </a:p>
          <a:p>
            <a:r>
              <a:rPr lang="en-US" smtClean="0"/>
              <a:t>Design studio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Architecture design</a:t>
            </a:r>
          </a:p>
          <a:p>
            <a:r>
              <a:rPr lang="en-US" dirty="0" smtClean="0"/>
              <a:t>Graphic design</a:t>
            </a:r>
          </a:p>
          <a:p>
            <a:r>
              <a:rPr lang="en-US" dirty="0" smtClean="0"/>
              <a:t>Fashion design</a:t>
            </a:r>
          </a:p>
          <a:p>
            <a:r>
              <a:rPr lang="en-US" dirty="0" smtClean="0"/>
              <a:t>Game design</a:t>
            </a:r>
          </a:p>
          <a:p>
            <a:r>
              <a:rPr lang="en-US" dirty="0" smtClean="0"/>
              <a:t>Chip design</a:t>
            </a:r>
          </a:p>
          <a:p>
            <a:r>
              <a:rPr lang="en-US" dirty="0" smtClean="0"/>
              <a:t>Car design</a:t>
            </a:r>
          </a:p>
          <a:p>
            <a:r>
              <a:rPr lang="en-US" dirty="0" smtClean="0"/>
              <a:t>Urban design</a:t>
            </a:r>
          </a:p>
          <a:p>
            <a:r>
              <a:rPr lang="en-US" dirty="0" smtClean="0"/>
              <a:t>Product design</a:t>
            </a:r>
          </a:p>
          <a:p>
            <a:r>
              <a:rPr lang="en-US" dirty="0" smtClean="0"/>
              <a:t>Interior design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  <a:p>
            <a:r>
              <a:rPr lang="en-US" dirty="0"/>
              <a:t>Painting</a:t>
            </a:r>
          </a:p>
          <a:p>
            <a:r>
              <a:rPr lang="en-US" dirty="0"/>
              <a:t>Sculpting</a:t>
            </a:r>
          </a:p>
          <a:p>
            <a:r>
              <a:rPr lang="en-US" dirty="0"/>
              <a:t>Music composition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Software design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0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software 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software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compiler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runnable program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users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studio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are tasked with designing an “highway electronic signage system” to replace the old-fashioned roadway signs in use now</a:t>
            </a:r>
          </a:p>
          <a:p>
            <a:endParaRPr lang="en-US" dirty="0"/>
          </a:p>
          <a:p>
            <a:r>
              <a:rPr lang="en-US" dirty="0" smtClean="0"/>
              <a:t>Identify the different audiences and what their experiences should be</a:t>
            </a:r>
          </a:p>
          <a:p>
            <a:endParaRPr lang="en-US" dirty="0"/>
          </a:p>
          <a:p>
            <a:r>
              <a:rPr lang="en-US" dirty="0" smtClean="0"/>
              <a:t>Identify the other stakeholders and the goals they may have</a:t>
            </a:r>
          </a:p>
          <a:p>
            <a:endParaRPr lang="en-US" dirty="0"/>
          </a:p>
          <a:p>
            <a:r>
              <a:rPr lang="en-US" dirty="0" smtClean="0"/>
              <a:t>Clearly document these in a typewritten document, to be handed in on Tuesday, October 4, at the beginning of class</a:t>
            </a:r>
          </a:p>
          <a:p>
            <a:pPr lvl="1"/>
            <a:r>
              <a:rPr lang="en-US" dirty="0" smtClean="0"/>
              <a:t>separate list of audience and experiences</a:t>
            </a:r>
          </a:p>
          <a:p>
            <a:pPr lvl="1"/>
            <a:r>
              <a:rPr lang="en-US" dirty="0" smtClean="0"/>
              <a:t>separate list of other stakeholders and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studio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is on an </a:t>
            </a:r>
            <a:r>
              <a:rPr lang="en-US" i="1" dirty="0"/>
              <a:t>individual</a:t>
            </a:r>
            <a:r>
              <a:rPr lang="en-US" dirty="0"/>
              <a:t> basis, but will be continued in class on </a:t>
            </a:r>
            <a:r>
              <a:rPr lang="en-US" dirty="0" smtClean="0"/>
              <a:t>Tuesday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should identify as </a:t>
            </a:r>
            <a:r>
              <a:rPr lang="en-US" dirty="0" smtClean="0"/>
              <a:t>broad an audience and experiences as possible</a:t>
            </a:r>
          </a:p>
          <a:p>
            <a:r>
              <a:rPr lang="en-US" dirty="0" smtClean="0"/>
              <a:t>You should identify as broad a range of other stakeholders and goals as possible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overall focus is on </a:t>
            </a:r>
            <a:r>
              <a:rPr lang="en-US" dirty="0" smtClean="0"/>
              <a:t>brainstorming</a:t>
            </a:r>
            <a:endParaRPr lang="en-US" dirty="0"/>
          </a:p>
          <a:p>
            <a:pPr lvl="1"/>
            <a:r>
              <a:rPr lang="en-US" dirty="0"/>
              <a:t>your document does not need to have lengthy </a:t>
            </a:r>
            <a:r>
              <a:rPr lang="en-US" dirty="0" smtClean="0"/>
              <a:t>narratives (but should be clear)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6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Decision making, in the face of uncertainty, with high penalties for error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To choose the things we use shall look as they do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 creative activity—it involves bringing into being something new and useful that has not existed previously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Relating product with situation to give satisfaction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 imaginative jump from present facts to future possibilities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To form a plan or scheme of, to arrange or conceive in the mind, … for later execution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initiate change in man-made things</a:t>
            </a:r>
          </a:p>
          <a:p>
            <a:endParaRPr lang="en-US" dirty="0"/>
          </a:p>
          <a:p>
            <a:r>
              <a:rPr lang="en-US" dirty="0"/>
              <a:t>To plan or intend for a purpose</a:t>
            </a:r>
          </a:p>
          <a:p>
            <a:endParaRPr lang="en-US" dirty="0"/>
          </a:p>
          <a:p>
            <a:r>
              <a:rPr lang="en-US" dirty="0"/>
              <a:t>To work out a solution in one’s mind</a:t>
            </a:r>
          </a:p>
          <a:p>
            <a:endParaRPr lang="en-US" dirty="0"/>
          </a:p>
          <a:p>
            <a:r>
              <a:rPr lang="en-US" dirty="0"/>
              <a:t>The transition from possible solutions to a specific one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focuses on identifying a novel envisioned future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involves deliberate decision-making and planning; it is not simply acting out of </a:t>
            </a:r>
            <a:r>
              <a:rPr lang="en-US" dirty="0" smtClean="0"/>
              <a:t>impulse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design decisions are consequential: there are stakeholders who must be satisfied with the result</a:t>
            </a:r>
          </a:p>
        </p:txBody>
      </p:sp>
    </p:spTree>
    <p:extLst>
      <p:ext uri="{BB962C8B-B14F-4D97-AF65-F5344CB8AC3E}">
        <p14:creationId xmlns:p14="http://schemas.microsoft.com/office/powerpoint/2010/main" val="26777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Informatics 121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decide upon a plan for change in the world that, when realized, satisfies stakeholders</a:t>
            </a:r>
          </a:p>
        </p:txBody>
      </p:sp>
    </p:spTree>
    <p:extLst>
      <p:ext uri="{BB962C8B-B14F-4D97-AF65-F5344CB8AC3E}">
        <p14:creationId xmlns:p14="http://schemas.microsoft.com/office/powerpoint/2010/main" val="38515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Architecture design</a:t>
            </a:r>
          </a:p>
          <a:p>
            <a:r>
              <a:rPr lang="en-US" dirty="0"/>
              <a:t>Graphic design</a:t>
            </a:r>
          </a:p>
          <a:p>
            <a:r>
              <a:rPr lang="en-US" dirty="0"/>
              <a:t>Fashion design</a:t>
            </a:r>
          </a:p>
          <a:p>
            <a:r>
              <a:rPr lang="en-US" dirty="0"/>
              <a:t>Game design</a:t>
            </a:r>
          </a:p>
          <a:p>
            <a:r>
              <a:rPr lang="en-US" dirty="0"/>
              <a:t>Chip design</a:t>
            </a:r>
          </a:p>
          <a:p>
            <a:r>
              <a:rPr lang="en-US" dirty="0"/>
              <a:t>Car design</a:t>
            </a:r>
          </a:p>
          <a:p>
            <a:r>
              <a:rPr lang="en-US" dirty="0"/>
              <a:t>Urban design</a:t>
            </a:r>
          </a:p>
          <a:p>
            <a:r>
              <a:rPr lang="en-US" dirty="0"/>
              <a:t>Product design</a:t>
            </a:r>
          </a:p>
          <a:p>
            <a:r>
              <a:rPr lang="en-US" dirty="0"/>
              <a:t>Interior design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Architecture design</a:t>
            </a:r>
          </a:p>
          <a:p>
            <a:r>
              <a:rPr lang="en-US" dirty="0" smtClean="0"/>
              <a:t>Graphic design</a:t>
            </a:r>
          </a:p>
          <a:p>
            <a:r>
              <a:rPr lang="en-US" dirty="0" smtClean="0"/>
              <a:t>Fashion design</a:t>
            </a:r>
          </a:p>
          <a:p>
            <a:r>
              <a:rPr lang="en-US" dirty="0" smtClean="0"/>
              <a:t>Game design</a:t>
            </a:r>
          </a:p>
          <a:p>
            <a:r>
              <a:rPr lang="en-US" dirty="0" smtClean="0"/>
              <a:t>Chip design</a:t>
            </a:r>
          </a:p>
          <a:p>
            <a:r>
              <a:rPr lang="en-US" dirty="0" smtClean="0"/>
              <a:t>Car design</a:t>
            </a:r>
          </a:p>
          <a:p>
            <a:r>
              <a:rPr lang="en-US" dirty="0" smtClean="0"/>
              <a:t>Urban design</a:t>
            </a:r>
          </a:p>
          <a:p>
            <a:r>
              <a:rPr lang="en-US" dirty="0" smtClean="0"/>
              <a:t>Product design</a:t>
            </a:r>
          </a:p>
          <a:p>
            <a:r>
              <a:rPr lang="en-US" dirty="0" smtClean="0"/>
              <a:t>Interior design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</a:p>
          <a:p>
            <a:r>
              <a:rPr lang="en-US" dirty="0" smtClean="0"/>
              <a:t>Painting</a:t>
            </a:r>
          </a:p>
          <a:p>
            <a:r>
              <a:rPr lang="en-US" dirty="0" smtClean="0"/>
              <a:t>Sculpting</a:t>
            </a:r>
          </a:p>
          <a:p>
            <a:r>
              <a:rPr lang="en-US" dirty="0" smtClean="0"/>
              <a:t>Music composition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537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778</TotalTime>
  <Words>568</Words>
  <Application>Microsoft Office PowerPoint</Application>
  <PresentationFormat>On-screen Show (4:3)</PresentationFormat>
  <Paragraphs>184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SDCL</vt:lpstr>
      <vt:lpstr>Informatics 121 Software Design I</vt:lpstr>
      <vt:lpstr>Today’s lecture</vt:lpstr>
      <vt:lpstr>Defining design</vt:lpstr>
      <vt:lpstr>Defining design</vt:lpstr>
      <vt:lpstr>Three themes</vt:lpstr>
      <vt:lpstr>Informatics 121 definition</vt:lpstr>
      <vt:lpstr>Design</vt:lpstr>
      <vt:lpstr>Design fields</vt:lpstr>
      <vt:lpstr>Design fields</vt:lpstr>
      <vt:lpstr>Design</vt:lpstr>
      <vt:lpstr>Design a luxury airplane</vt:lpstr>
      <vt:lpstr>Design a library</vt:lpstr>
      <vt:lpstr>Design an award for excellence in advertising</vt:lpstr>
      <vt:lpstr>Design an award for excellence in advertising</vt:lpstr>
      <vt:lpstr>Design an award for excellence in advertising</vt:lpstr>
      <vt:lpstr>Design the ideal classroom seat</vt:lpstr>
      <vt:lpstr>Design the ideal classroom seat</vt:lpstr>
      <vt:lpstr>Design the ideal classroom seat</vt:lpstr>
      <vt:lpstr>Design fields</vt:lpstr>
      <vt:lpstr>Design fields</vt:lpstr>
      <vt:lpstr>Software design</vt:lpstr>
      <vt:lpstr>Software design</vt:lpstr>
      <vt:lpstr>Design studio 1</vt:lpstr>
      <vt:lpstr>Design studio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67</cp:revision>
  <dcterms:created xsi:type="dcterms:W3CDTF">2011-04-22T07:09:34Z</dcterms:created>
  <dcterms:modified xsi:type="dcterms:W3CDTF">2011-10-02T19:06:54Z</dcterms:modified>
</cp:coreProperties>
</file>