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300" r:id="rId6"/>
    <p:sldId id="302" r:id="rId7"/>
    <p:sldId id="305" r:id="rId8"/>
    <p:sldId id="314" r:id="rId9"/>
    <p:sldId id="306" r:id="rId10"/>
    <p:sldId id="315" r:id="rId11"/>
    <p:sldId id="307" r:id="rId12"/>
    <p:sldId id="316" r:id="rId13"/>
    <p:sldId id="308" r:id="rId14"/>
    <p:sldId id="317" r:id="rId15"/>
    <p:sldId id="304" r:id="rId16"/>
    <p:sldId id="309" r:id="rId17"/>
    <p:sldId id="310" r:id="rId18"/>
    <p:sldId id="311" r:id="rId19"/>
    <p:sldId id="313" r:id="rId20"/>
    <p:sldId id="312" r:id="rId21"/>
    <p:sldId id="31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>
        <p:scale>
          <a:sx n="125" d="100"/>
          <a:sy n="125" d="100"/>
        </p:scale>
        <p:origin x="-26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121</a:t>
            </a:r>
            <a:br>
              <a:rPr lang="en-US" dirty="0" smtClean="0"/>
            </a:br>
            <a:r>
              <a:rPr lang="en-US" dirty="0" smtClean="0"/>
              <a:t>Software Design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6</a:t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design</a:t>
            </a:r>
            <a:endParaRPr lang="en-US" dirty="0"/>
          </a:p>
        </p:txBody>
      </p:sp>
      <p:cxnSp>
        <p:nvCxnSpPr>
          <p:cNvPr id="5" name="Straight Arrow Connector 4"/>
          <p:cNvCxnSpPr>
            <a:stCxn id="8" idx="3"/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3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3"/>
            <a:endCxn id="8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8" name="TextBox 7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satisfactory experience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plan for realization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 to accomplish?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how does one interact with it?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its conceptual core?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are its implementation details?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9" name="Straight Arrow Connector 88"/>
          <p:cNvCxnSpPr>
            <a:stCxn id="8" idx="3"/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5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#3: quality, cost,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There is no optimal solution to a design problem, designers must find a solution that is good </a:t>
            </a:r>
            <a:r>
              <a:rPr lang="en-US" dirty="0" smtClean="0"/>
              <a:t>enough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i="1" dirty="0"/>
              <a:t>The challenge is to </a:t>
            </a:r>
            <a:r>
              <a:rPr lang="en-US" i="1" dirty="0" smtClean="0"/>
              <a:t>find key quality and cost considerations early</a:t>
            </a:r>
            <a:endParaRPr lang="en-US" i="1" dirty="0"/>
          </a:p>
          <a:p>
            <a:pPr lvl="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design</a:t>
            </a:r>
            <a:endParaRPr lang="en-US" dirty="0"/>
          </a:p>
        </p:txBody>
      </p:sp>
      <p:cxnSp>
        <p:nvCxnSpPr>
          <p:cNvPr id="5" name="Straight Arrow Connector 4"/>
          <p:cNvCxnSpPr>
            <a:stCxn id="8" idx="3"/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3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3"/>
            <a:endCxn id="8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8" name="TextBox 7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satisfactory experience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plan for realization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 to accomplish?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how does one interact with it?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its conceptual core?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are its implementation details?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9" name="Straight Arrow Connector 88"/>
          <p:cNvCxnSpPr>
            <a:stCxn id="8" idx="3"/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5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#4: longevity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change in the world may last for a very long time…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…and may well need to accommodate future changes in the world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i="1" dirty="0"/>
              <a:t>The challenge is to </a:t>
            </a:r>
            <a:r>
              <a:rPr lang="en-US" i="1" dirty="0" smtClean="0"/>
              <a:t>identify and balance </a:t>
            </a:r>
            <a:r>
              <a:rPr lang="en-US" i="1" dirty="0"/>
              <a:t>present needs with future possibilities</a:t>
            </a:r>
          </a:p>
          <a:p>
            <a:pPr lvl="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design</a:t>
            </a:r>
            <a:endParaRPr lang="en-US" dirty="0"/>
          </a:p>
        </p:txBody>
      </p:sp>
      <p:cxnSp>
        <p:nvCxnSpPr>
          <p:cNvPr id="5" name="Straight Arrow Connector 4"/>
          <p:cNvCxnSpPr>
            <a:stCxn id="8" idx="3"/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3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3"/>
            <a:endCxn id="8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8" name="TextBox 7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satisfactory experience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plan for realization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 to accomplish?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how does one interact with it?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its conceptual core?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are its implementation details?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9" name="Straight Arrow Connector 88"/>
          <p:cNvCxnSpPr>
            <a:stCxn id="8" idx="3"/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5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essence and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Thou shall focus on the difficult parts first</a:t>
            </a:r>
          </a:p>
          <a:p>
            <a:endParaRPr lang="en-US" dirty="0"/>
          </a:p>
          <a:p>
            <a:r>
              <a:rPr lang="en-US" dirty="0" smtClean="0"/>
              <a:t>Thou shall focus on the difficult parts second</a:t>
            </a:r>
          </a:p>
          <a:p>
            <a:endParaRPr lang="en-US" dirty="0"/>
          </a:p>
          <a:p>
            <a:r>
              <a:rPr lang="en-US" dirty="0" smtClean="0"/>
              <a:t>Thou shall focus on the difficult parts third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essence and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Thou shall focus on the difficult parts first</a:t>
            </a:r>
          </a:p>
          <a:p>
            <a:endParaRPr lang="en-US" dirty="0"/>
          </a:p>
          <a:p>
            <a:r>
              <a:rPr lang="en-US" dirty="0" smtClean="0"/>
              <a:t>Thou shall focus on the difficult parts second</a:t>
            </a:r>
          </a:p>
          <a:p>
            <a:endParaRPr lang="en-US" dirty="0"/>
          </a:p>
          <a:p>
            <a:r>
              <a:rPr lang="en-US" dirty="0" smtClean="0"/>
              <a:t>Thou shall focus on the difficult parts third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What are the most important decision points, what are your options, and how do the options relate?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3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Essence and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Highway electronic signage system</a:t>
            </a:r>
          </a:p>
          <a:p>
            <a:endParaRPr lang="en-US" dirty="0"/>
          </a:p>
          <a:p>
            <a:r>
              <a:rPr lang="en-US" dirty="0" smtClean="0"/>
              <a:t>Disney electronic queue management system</a:t>
            </a:r>
          </a:p>
          <a:p>
            <a:endParaRPr lang="en-US" dirty="0"/>
          </a:p>
          <a:p>
            <a:r>
              <a:rPr lang="en-US" dirty="0" smtClean="0"/>
              <a:t>Electronic health records system</a:t>
            </a:r>
          </a:p>
          <a:p>
            <a:endParaRPr lang="en-US" dirty="0"/>
          </a:p>
          <a:p>
            <a:r>
              <a:rPr lang="en-US" dirty="0" smtClean="0"/>
              <a:t>Mars planetary rover software</a:t>
            </a:r>
          </a:p>
          <a:p>
            <a:endParaRPr lang="en-US" dirty="0"/>
          </a:p>
          <a:p>
            <a:r>
              <a:rPr lang="en-US" dirty="0" smtClean="0"/>
              <a:t>Google Mail</a:t>
            </a:r>
          </a:p>
          <a:p>
            <a:endParaRPr lang="en-US" dirty="0"/>
          </a:p>
          <a:p>
            <a:r>
              <a:rPr lang="en-US" dirty="0" smtClean="0"/>
              <a:t>Google Docs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4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an educational traffic flow simulation program</a:t>
            </a:r>
          </a:p>
          <a:p>
            <a:endParaRPr lang="en-US" dirty="0"/>
          </a:p>
          <a:p>
            <a:r>
              <a:rPr lang="en-US" dirty="0" smtClean="0"/>
              <a:t>A 2-page briefing is provided, listing the main requirements for the system</a:t>
            </a:r>
          </a:p>
          <a:p>
            <a:endParaRPr lang="en-US" dirty="0"/>
          </a:p>
          <a:p>
            <a:r>
              <a:rPr lang="en-US" dirty="0" smtClean="0"/>
              <a:t>You will produce the design over a number of weeks, through a variety of structured exercises and arguments</a:t>
            </a:r>
          </a:p>
          <a:p>
            <a:endParaRPr lang="en-US" dirty="0"/>
          </a:p>
          <a:p>
            <a:r>
              <a:rPr lang="en-US" dirty="0"/>
              <a:t>This will be an individual assignment, with group exercises worked in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exact same design prompt was given to professional software designers</a:t>
            </a:r>
          </a:p>
          <a:p>
            <a:pPr lvl="1"/>
            <a:r>
              <a:rPr lang="en-US" dirty="0" smtClean="0"/>
              <a:t>1 hour and 50 minutes at the regular whiteboard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3505200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aniaji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67200"/>
            <a:ext cx="3505200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9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essence and tradeoffs</a:t>
            </a:r>
          </a:p>
          <a:p>
            <a:endParaRPr lang="en-US" dirty="0"/>
          </a:p>
          <a:p>
            <a:r>
              <a:rPr lang="en-US" dirty="0" smtClean="0"/>
              <a:t>Design studio 2 (video analysis)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Watch the video, carefully</a:t>
            </a:r>
          </a:p>
          <a:p>
            <a:endParaRPr lang="en-US" dirty="0"/>
          </a:p>
          <a:p>
            <a:r>
              <a:rPr lang="en-US" dirty="0" smtClean="0"/>
              <a:t>Identify…</a:t>
            </a:r>
          </a:p>
          <a:p>
            <a:pPr lvl="1"/>
            <a:r>
              <a:rPr lang="en-US" dirty="0" smtClean="0"/>
              <a:t>…five decisions points that the designers encountered</a:t>
            </a:r>
          </a:p>
          <a:p>
            <a:pPr lvl="1"/>
            <a:r>
              <a:rPr lang="en-US" dirty="0" smtClean="0"/>
              <a:t>…the options they considered</a:t>
            </a:r>
          </a:p>
          <a:p>
            <a:pPr lvl="1"/>
            <a:r>
              <a:rPr lang="en-US" dirty="0" smtClean="0"/>
              <a:t>…any relationships among the options</a:t>
            </a:r>
          </a:p>
          <a:p>
            <a:endParaRPr lang="en-US" dirty="0"/>
          </a:p>
          <a:p>
            <a:r>
              <a:rPr lang="en-US" dirty="0" smtClean="0"/>
              <a:t>Focus on essence and tradeoffs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Hand </a:t>
            </a:r>
            <a:r>
              <a:rPr lang="en-US" dirty="0" smtClean="0"/>
              <a:t>in a document, at the beginning of class, Tuesday</a:t>
            </a:r>
          </a:p>
          <a:p>
            <a:endParaRPr lang="en-US" dirty="0"/>
          </a:p>
          <a:p>
            <a:r>
              <a:rPr lang="en-US" dirty="0" smtClean="0"/>
              <a:t>Bring </a:t>
            </a:r>
            <a:r>
              <a:rPr lang="en-US" i="1" dirty="0" smtClean="0"/>
              <a:t>two</a:t>
            </a:r>
            <a:r>
              <a:rPr lang="en-US" dirty="0" smtClean="0"/>
              <a:t> copies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Informatics 121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 decide upon a plan for change in the world that, when realized, satisfies stakeholders</a:t>
            </a:r>
          </a:p>
        </p:txBody>
      </p:sp>
    </p:spTree>
    <p:extLst>
      <p:ext uri="{BB962C8B-B14F-4D97-AF65-F5344CB8AC3E}">
        <p14:creationId xmlns:p14="http://schemas.microsoft.com/office/powerpoint/2010/main" val="23450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design</a:t>
            </a:r>
            <a:endParaRPr lang="en-US" dirty="0"/>
          </a:p>
        </p:txBody>
      </p:sp>
      <p:cxnSp>
        <p:nvCxnSpPr>
          <p:cNvPr id="5" name="Straight Arrow Connector 4"/>
          <p:cNvCxnSpPr>
            <a:stCxn id="8" idx="3"/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3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3"/>
            <a:endCxn id="8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8" name="TextBox 7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satisfactory experience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plan for realization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 to accomplish?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how does one interact with it?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its conceptual core?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are its implementation details?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9" name="Straight Arrow Connector 88"/>
          <p:cNvCxnSpPr>
            <a:stCxn id="8" idx="3"/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21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design</a:t>
            </a:r>
            <a:endParaRPr lang="en-US" dirty="0"/>
          </a:p>
        </p:txBody>
      </p:sp>
      <p:cxnSp>
        <p:nvCxnSpPr>
          <p:cNvPr id="5" name="Straight Arrow Connector 4"/>
          <p:cNvCxnSpPr>
            <a:stCxn id="8" idx="3"/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3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3"/>
            <a:endCxn id="8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8" name="TextBox 7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satisfactory experience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plan for realization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 to accomplish?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how does one interact with it?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its conceptual core?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are its implementation details?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9" name="Straight Arrow Connector 88"/>
          <p:cNvCxnSpPr>
            <a:stCxn id="8" idx="3"/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18"/>
          <p:cNvSpPr/>
          <p:nvPr/>
        </p:nvSpPr>
        <p:spPr>
          <a:xfrm>
            <a:off x="4114800" y="1528914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32200"/>
                </a:solidFill>
              </a:rPr>
              <a:t>desirability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4114800" y="4270371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32200"/>
                </a:solidFill>
              </a:rPr>
              <a:t>feasibility</a:t>
            </a:r>
            <a:endParaRPr lang="en-US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0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#1: problem, solution,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understanding of a design problem goes hand-in-hand with the understanding of its design solution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This understanding may well change, sometimes dramatically so, during the design project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i="1" dirty="0"/>
              <a:t>The challenge is to anticipate this volatility and identify and focus </a:t>
            </a:r>
            <a:r>
              <a:rPr lang="en-US" i="1" dirty="0" smtClean="0"/>
              <a:t>on </a:t>
            </a:r>
            <a:r>
              <a:rPr lang="en-US" i="1" dirty="0"/>
              <a:t>the essence of the design problem at hand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67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design</a:t>
            </a:r>
            <a:endParaRPr lang="en-US" dirty="0"/>
          </a:p>
        </p:txBody>
      </p:sp>
      <p:cxnSp>
        <p:nvCxnSpPr>
          <p:cNvPr id="5" name="Straight Arrow Connector 4"/>
          <p:cNvCxnSpPr>
            <a:stCxn id="8" idx="3"/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3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3"/>
            <a:endCxn id="8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8" name="TextBox 7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satisfactory experience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plan for realization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 to accomplish?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how does one interact with it?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its conceptual core?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are its implementation details?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9" name="Straight Arrow Connector 88"/>
          <p:cNvCxnSpPr>
            <a:stCxn id="8" idx="3"/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5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#2: success, failure,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/>
          <a:lstStyle/>
          <a:p>
            <a:r>
              <a:rPr lang="en-US" dirty="0"/>
              <a:t>A design’s success is not absolute, but judged relative to other possible designs that could have been made</a:t>
            </a:r>
          </a:p>
          <a:p>
            <a:endParaRPr lang="en-US" dirty="0"/>
          </a:p>
          <a:p>
            <a:r>
              <a:rPr lang="en-US" dirty="0"/>
              <a:t>A designer must deal with tradeoffs all the time, and </a:t>
            </a:r>
            <a:r>
              <a:rPr lang="en-US" dirty="0" smtClean="0"/>
              <a:t>cannot </a:t>
            </a:r>
            <a:r>
              <a:rPr lang="en-US" dirty="0"/>
              <a:t>make all stakeholders equally satisfied with the change in the world</a:t>
            </a:r>
          </a:p>
          <a:p>
            <a:endParaRPr lang="en-US" dirty="0"/>
          </a:p>
          <a:p>
            <a:r>
              <a:rPr lang="en-US" i="1" dirty="0"/>
              <a:t>The challenge is to identify </a:t>
            </a:r>
            <a:r>
              <a:rPr lang="en-US" i="1" dirty="0" smtClean="0"/>
              <a:t>and address key </a:t>
            </a:r>
            <a:r>
              <a:rPr lang="en-US" i="1" dirty="0"/>
              <a:t>tradeoffs early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8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1996</TotalTime>
  <Words>712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SDCL</vt:lpstr>
      <vt:lpstr>Informatics 121 Software Design I</vt:lpstr>
      <vt:lpstr>Today’s lecture</vt:lpstr>
      <vt:lpstr>Informatics 121 definition</vt:lpstr>
      <vt:lpstr>Design</vt:lpstr>
      <vt:lpstr>Four types of design</vt:lpstr>
      <vt:lpstr>Four types of design</vt:lpstr>
      <vt:lpstr>Difficulty #1: problem, solution, change</vt:lpstr>
      <vt:lpstr>Four types of design</vt:lpstr>
      <vt:lpstr>Difficulty #2: success, failure, tradeoffs</vt:lpstr>
      <vt:lpstr>Four types of design</vt:lpstr>
      <vt:lpstr>Difficulty #3: quality, cost, time</vt:lpstr>
      <vt:lpstr>Four types of design</vt:lpstr>
      <vt:lpstr>Difficulty #4: longevity</vt:lpstr>
      <vt:lpstr>Four types of design</vt:lpstr>
      <vt:lpstr>Focus on essence and tradeoffs</vt:lpstr>
      <vt:lpstr>Focus on essence and tradeoffs</vt:lpstr>
      <vt:lpstr>Essence and tradeoffs</vt:lpstr>
      <vt:lpstr>Design studio 2</vt:lpstr>
      <vt:lpstr>Design studio 2</vt:lpstr>
      <vt:lpstr>Design studio 2</vt:lpstr>
      <vt:lpstr>Design studio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183</cp:revision>
  <dcterms:created xsi:type="dcterms:W3CDTF">2011-04-22T07:09:34Z</dcterms:created>
  <dcterms:modified xsi:type="dcterms:W3CDTF">2011-10-13T20:45:29Z</dcterms:modified>
</cp:coreProperties>
</file>