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4" r:id="rId12"/>
    <p:sldId id="275" r:id="rId13"/>
    <p:sldId id="276" r:id="rId14"/>
    <p:sldId id="278" r:id="rId15"/>
    <p:sldId id="280" r:id="rId16"/>
    <p:sldId id="277" r:id="rId17"/>
    <p:sldId id="279" r:id="rId18"/>
    <p:sldId id="281" r:id="rId19"/>
    <p:sldId id="282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2F2F2"/>
    <a:srgbClr val="F3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>
        <p:scale>
          <a:sx n="120" d="100"/>
          <a:sy n="120" d="100"/>
        </p:scale>
        <p:origin x="-137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121</a:t>
            </a:r>
            <a:br>
              <a:rPr lang="en-US" dirty="0" smtClean="0"/>
            </a:br>
            <a:r>
              <a:rPr lang="en-US" dirty="0" smtClean="0"/>
              <a:t>Software Design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3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luxury airplane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smtClean="0"/>
              <a:t>a library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pic>
        <p:nvPicPr>
          <p:cNvPr id="1026" name="Picture 2" descr="C:\Users\Andre van der Hoek\Desktop\121\IMAG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828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 van der Hoek\Desktop\121\IMAG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1828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e van der Hoek\Desktop\121\IMAG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1828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dre van der Hoek\Desktop\121\IMG_9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dre van der Hoek\Desktop\121\IMG_9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58" y="4409661"/>
            <a:ext cx="2449885" cy="18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dre van der Hoek\Desktop\121\IMG_92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57" y="4419600"/>
            <a:ext cx="2449885" cy="18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6620" y="2499784"/>
            <a:ext cx="3111500" cy="2074333"/>
          </a:xfrm>
          <a:prstGeom prst="rect">
            <a:avLst/>
          </a:prstGeom>
        </p:spPr>
      </p:pic>
      <p:pic>
        <p:nvPicPr>
          <p:cNvPr id="2051" name="Picture 3" descr="C:\Users\Andre van der Hoek\Desktop\121\IMG_9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5684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 van der Hoek\Desktop\121\IMG_9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4958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e van der Hoek\Desktop\121\IMG_9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958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e van der Hoek\Desktop\121\IMG_9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684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ndre van der Hoek\Desktop\121\IMG_9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6555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pic>
        <p:nvPicPr>
          <p:cNvPr id="3074" name="Picture 2" descr="C:\Users\Andre van der Hoek\Desktop\121\IMG_9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 van der Hoek\Desktop\121\IMG_9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 van der Hoek\Desktop\121\IMG_93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20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dre van der Hoek\Desktop\121\IMG_93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520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ndre van der Hoek\Desktop\121\IMG_93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520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294" y="3552172"/>
            <a:ext cx="3025032" cy="2016687"/>
          </a:xfrm>
          <a:prstGeom prst="rect">
            <a:avLst/>
          </a:prstGeom>
        </p:spPr>
      </p:pic>
      <p:pic>
        <p:nvPicPr>
          <p:cNvPr id="4098" name="Picture 2" descr="C:\Users\Andre van der Hoek\Desktop\121\IMG_9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09" y="990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dre van der Hoek\Desktop\121\IMG_9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614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dre van der Hoek\Desktop\121\IMG_9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4084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dre van der Hoek\Desktop\121\IMG_9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2" y="3810001"/>
            <a:ext cx="2283788" cy="17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ndre van der Hoek\Desktop\121\IMG_93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283788" cy="17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Sculpting</a:t>
            </a:r>
          </a:p>
          <a:p>
            <a:r>
              <a:rPr lang="en-US" dirty="0" smtClean="0"/>
              <a:t>Music composition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11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  <a:p>
            <a:r>
              <a:rPr lang="en-US" dirty="0"/>
              <a:t>Painting</a:t>
            </a:r>
          </a:p>
          <a:p>
            <a:r>
              <a:rPr lang="en-US" dirty="0"/>
              <a:t>Sculpting</a:t>
            </a:r>
          </a:p>
          <a:p>
            <a:r>
              <a:rPr lang="en-US" dirty="0"/>
              <a:t>Music composition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Software design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software 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software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compiler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runnable program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users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Decision making, in the face of uncertainty, with high penalties for error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To choose the things we use shall look as they do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 creative activity—it involves bringing into being something new and useful that has not existed previously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Relating product with situation to give satisfaction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imaginative jump from present facts to future possibilities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To form a plan or scheme of, to arrange or conceive in the mind, … for later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initiate change in man-made things</a:t>
            </a:r>
          </a:p>
          <a:p>
            <a:endParaRPr lang="en-US" dirty="0"/>
          </a:p>
          <a:p>
            <a:r>
              <a:rPr lang="en-US" dirty="0"/>
              <a:t>To plan or intend for a purpose</a:t>
            </a:r>
          </a:p>
          <a:p>
            <a:endParaRPr lang="en-US" dirty="0"/>
          </a:p>
          <a:p>
            <a:r>
              <a:rPr lang="en-US" dirty="0"/>
              <a:t>To work out a solution in one’s mind</a:t>
            </a:r>
          </a:p>
          <a:p>
            <a:endParaRPr lang="en-US" dirty="0"/>
          </a:p>
          <a:p>
            <a:r>
              <a:rPr lang="en-US" dirty="0"/>
              <a:t>The transition from possible solutions to a specific one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focuses on identifying a novel envisioned future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involves deliberate decision-making and planning; it is not simply acting out of </a:t>
            </a:r>
            <a:r>
              <a:rPr lang="en-US" dirty="0" smtClean="0"/>
              <a:t>impulse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design decisions are consequential: there are stakeholders who must be satisfied with the result</a:t>
            </a:r>
          </a:p>
        </p:txBody>
      </p:sp>
    </p:spTree>
    <p:extLst>
      <p:ext uri="{BB962C8B-B14F-4D97-AF65-F5344CB8AC3E}">
        <p14:creationId xmlns:p14="http://schemas.microsoft.com/office/powerpoint/2010/main" val="2677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Informatics 121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decide upon a plan for change in the world that, when realized, satisfies stakeholders</a:t>
            </a:r>
          </a:p>
        </p:txBody>
      </p:sp>
    </p:spTree>
    <p:extLst>
      <p:ext uri="{BB962C8B-B14F-4D97-AF65-F5344CB8AC3E}">
        <p14:creationId xmlns:p14="http://schemas.microsoft.com/office/powerpoint/2010/main" val="38515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Architecture design</a:t>
            </a:r>
          </a:p>
          <a:p>
            <a:r>
              <a:rPr lang="en-US" dirty="0"/>
              <a:t>Graphic design</a:t>
            </a:r>
          </a:p>
          <a:p>
            <a:r>
              <a:rPr lang="en-US" dirty="0"/>
              <a:t>Fashion design</a:t>
            </a:r>
          </a:p>
          <a:p>
            <a:r>
              <a:rPr lang="en-US" dirty="0"/>
              <a:t>Game design</a:t>
            </a:r>
          </a:p>
          <a:p>
            <a:r>
              <a:rPr lang="en-US" dirty="0"/>
              <a:t>Chip design</a:t>
            </a:r>
          </a:p>
          <a:p>
            <a:r>
              <a:rPr lang="en-US" dirty="0"/>
              <a:t>Car design</a:t>
            </a:r>
          </a:p>
          <a:p>
            <a:r>
              <a:rPr lang="en-US" dirty="0"/>
              <a:t>Urban design</a:t>
            </a:r>
          </a:p>
          <a:p>
            <a:r>
              <a:rPr lang="en-US" dirty="0"/>
              <a:t>Product design</a:t>
            </a:r>
          </a:p>
          <a:p>
            <a:r>
              <a:rPr lang="en-US" dirty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Sculpting</a:t>
            </a:r>
          </a:p>
          <a:p>
            <a:r>
              <a:rPr lang="en-US" dirty="0" smtClean="0"/>
              <a:t>Music composition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537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840</TotalTime>
  <Words>421</Words>
  <Application>Microsoft Office PowerPoint</Application>
  <PresentationFormat>On-screen Show (4:3)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SDCL</vt:lpstr>
      <vt:lpstr>Informatics 121 Software Design I</vt:lpstr>
      <vt:lpstr>Today’s lecture</vt:lpstr>
      <vt:lpstr>Defining design</vt:lpstr>
      <vt:lpstr>Defining design</vt:lpstr>
      <vt:lpstr>Three themes</vt:lpstr>
      <vt:lpstr>Informatics 121 definition</vt:lpstr>
      <vt:lpstr>Design</vt:lpstr>
      <vt:lpstr>Design fields</vt:lpstr>
      <vt:lpstr>Design fields</vt:lpstr>
      <vt:lpstr>Design</vt:lpstr>
      <vt:lpstr>Design a luxury airplane</vt:lpstr>
      <vt:lpstr>Design a library</vt:lpstr>
      <vt:lpstr>Design an award for excellence in advertising</vt:lpstr>
      <vt:lpstr>Design an award for excellence in advertising</vt:lpstr>
      <vt:lpstr>Design an award for excellence in advertising</vt:lpstr>
      <vt:lpstr>Design the ideal classroom seat</vt:lpstr>
      <vt:lpstr>Design the ideal classroom seat</vt:lpstr>
      <vt:lpstr>Design the ideal classroom seat</vt:lpstr>
      <vt:lpstr>Design fields</vt:lpstr>
      <vt:lpstr>Design fields</vt:lpstr>
      <vt:lpstr>Software design</vt:lpstr>
      <vt:lpstr>Software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75</cp:revision>
  <dcterms:created xsi:type="dcterms:W3CDTF">2011-04-22T07:09:34Z</dcterms:created>
  <dcterms:modified xsi:type="dcterms:W3CDTF">2012-10-07T05:18:36Z</dcterms:modified>
</cp:coreProperties>
</file>