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3" r:id="rId4"/>
    <p:sldId id="284" r:id="rId5"/>
    <p:sldId id="285" r:id="rId6"/>
    <p:sldId id="291" r:id="rId7"/>
    <p:sldId id="286" r:id="rId8"/>
    <p:sldId id="288" r:id="rId9"/>
    <p:sldId id="289" r:id="rId10"/>
    <p:sldId id="290" r:id="rId11"/>
    <p:sldId id="292" r:id="rId12"/>
    <p:sldId id="293" r:id="rId13"/>
    <p:sldId id="294" r:id="rId14"/>
    <p:sldId id="295" r:id="rId15"/>
    <p:sldId id="296" r:id="rId16"/>
    <p:sldId id="29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2F2F2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 varScale="1">
        <p:scale>
          <a:sx n="112" d="100"/>
          <a:sy n="112" d="100"/>
        </p:scale>
        <p:origin x="12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121</a:t>
            </a:r>
            <a:br>
              <a:rPr lang="en-US" dirty="0" smtClean="0"/>
            </a:br>
            <a:r>
              <a:rPr lang="en-US" dirty="0" smtClean="0"/>
              <a:t>Software Design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4</a:t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easy was it to think of three different designs?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structurally vary aspects of your design?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9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your understanding of the problem change while you were designing?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was this different from the other design exercises we have performed in class thus far?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38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1 –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</a:t>
            </a:r>
            <a:r>
              <a:rPr lang="en-US" i="1" dirty="0" smtClean="0"/>
              <a:t>one</a:t>
            </a:r>
            <a:r>
              <a:rPr lang="en-US" dirty="0" smtClean="0"/>
              <a:t> social table system</a:t>
            </a:r>
          </a:p>
          <a:p>
            <a:pPr lvl="1"/>
            <a:r>
              <a:rPr lang="en-US" dirty="0" smtClean="0"/>
              <a:t>focus on the interactions the audience would have with each visit system you design, but keep in mind all stakeholders</a:t>
            </a:r>
          </a:p>
          <a:p>
            <a:pPr lvl="2"/>
            <a:r>
              <a:rPr lang="en-US" dirty="0" smtClean="0"/>
              <a:t>what does it look like (25%)?</a:t>
            </a:r>
          </a:p>
          <a:p>
            <a:pPr lvl="2"/>
            <a:r>
              <a:rPr lang="en-US" dirty="0" smtClean="0"/>
              <a:t>how does the audience experience the system (50%)?</a:t>
            </a:r>
          </a:p>
          <a:p>
            <a:pPr lvl="2"/>
            <a:r>
              <a:rPr lang="en-US" dirty="0" smtClean="0"/>
              <a:t>how does it meet the goals of the stakeholders (25%)?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1 – final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Deliver a type-written document that provides your final design for the “social table” system</a:t>
            </a:r>
          </a:p>
          <a:p>
            <a:endParaRPr lang="en-US" dirty="0"/>
          </a:p>
          <a:p>
            <a:r>
              <a:rPr lang="en-US" dirty="0" smtClean="0"/>
              <a:t>Part 1</a:t>
            </a:r>
          </a:p>
          <a:p>
            <a:pPr lvl="1"/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stakeholders</a:t>
            </a:r>
          </a:p>
          <a:p>
            <a:pPr lvl="1"/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constraints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Part 2</a:t>
            </a:r>
          </a:p>
          <a:p>
            <a:pPr lvl="1"/>
            <a:r>
              <a:rPr lang="en-US" dirty="0" smtClean="0"/>
              <a:t>analysis of the most difficult and/or important design </a:t>
            </a:r>
            <a:r>
              <a:rPr lang="en-US" dirty="0" smtClean="0"/>
              <a:t>decisions in terms of goals, constraints, assumptions, other ideas that you may have had, and the eventual decisions and rationale for </a:t>
            </a:r>
            <a:r>
              <a:rPr lang="en-US" smtClean="0"/>
              <a:t>the decisions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Part 3</a:t>
            </a:r>
          </a:p>
          <a:p>
            <a:pPr lvl="1"/>
            <a:r>
              <a:rPr lang="en-US" dirty="0" smtClean="0"/>
              <a:t>final design for what the social table system looks like</a:t>
            </a:r>
          </a:p>
          <a:p>
            <a:pPr lvl="1"/>
            <a:r>
              <a:rPr lang="en-US" dirty="0" smtClean="0"/>
              <a:t>final design for how the audience will experience the system, with motivation for the choices you made</a:t>
            </a:r>
          </a:p>
        </p:txBody>
      </p:sp>
    </p:spTree>
    <p:extLst>
      <p:ext uri="{BB962C8B-B14F-4D97-AF65-F5344CB8AC3E}">
        <p14:creationId xmlns:p14="http://schemas.microsoft.com/office/powerpoint/2010/main" val="19660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1 – final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</a:t>
            </a:r>
            <a:r>
              <a:rPr lang="en-US" i="1" dirty="0" smtClean="0"/>
              <a:t>team</a:t>
            </a:r>
            <a:r>
              <a:rPr lang="en-US" dirty="0" smtClean="0"/>
              <a:t> assignment (with team evaluations)</a:t>
            </a:r>
          </a:p>
          <a:p>
            <a:endParaRPr lang="en-US" dirty="0"/>
          </a:p>
          <a:p>
            <a:r>
              <a:rPr lang="en-US" dirty="0" smtClean="0"/>
              <a:t>Due Tuesday, October 22, at the beginning of class</a:t>
            </a:r>
          </a:p>
          <a:p>
            <a:endParaRPr lang="en-US" dirty="0"/>
          </a:p>
          <a:p>
            <a:r>
              <a:rPr lang="en-US" dirty="0"/>
              <a:t>Prepare a </a:t>
            </a:r>
            <a:r>
              <a:rPr lang="en-US" dirty="0" smtClean="0"/>
              <a:t>10 minute </a:t>
            </a:r>
            <a:r>
              <a:rPr lang="en-US" dirty="0"/>
              <a:t>presentation for your design of the </a:t>
            </a:r>
            <a:r>
              <a:rPr lang="en-US" dirty="0" smtClean="0"/>
              <a:t>“social table” system</a:t>
            </a:r>
            <a:endParaRPr lang="en-US" dirty="0"/>
          </a:p>
          <a:p>
            <a:pPr lvl="1"/>
            <a:r>
              <a:rPr lang="en-US" dirty="0" smtClean="0"/>
              <a:t>5 slides, no more</a:t>
            </a:r>
          </a:p>
          <a:p>
            <a:pPr lvl="1"/>
            <a:r>
              <a:rPr lang="en-US" dirty="0" smtClean="0"/>
              <a:t>some will present, but not all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749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studio 1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1 – original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You are tasked with designing “social table”, a software system that enables restaurant customers to place orders, but also socially interact about their others with others in the restaurant (and perhaps beyond)</a:t>
            </a:r>
          </a:p>
          <a:p>
            <a:endParaRPr lang="en-US" dirty="0"/>
          </a:p>
          <a:p>
            <a:r>
              <a:rPr lang="en-US" dirty="0"/>
              <a:t>Identify </a:t>
            </a:r>
          </a:p>
          <a:p>
            <a:pPr lvl="1"/>
            <a:r>
              <a:rPr lang="en-US" dirty="0"/>
              <a:t>audience </a:t>
            </a:r>
          </a:p>
          <a:p>
            <a:pPr lvl="1"/>
            <a:r>
              <a:rPr lang="en-US" dirty="0"/>
              <a:t>other stakeholders</a:t>
            </a:r>
          </a:p>
          <a:p>
            <a:endParaRPr lang="en-US" dirty="0"/>
          </a:p>
          <a:p>
            <a:r>
              <a:rPr lang="en-US" dirty="0"/>
              <a:t>Identify</a:t>
            </a:r>
          </a:p>
          <a:p>
            <a:pPr lvl="1"/>
            <a:r>
              <a:rPr lang="en-US" dirty="0"/>
              <a:t>goals</a:t>
            </a:r>
          </a:p>
          <a:p>
            <a:pPr lvl="1"/>
            <a:r>
              <a:rPr lang="en-US" dirty="0"/>
              <a:t>constraints</a:t>
            </a:r>
          </a:p>
          <a:p>
            <a:endParaRPr lang="en-US" dirty="0"/>
          </a:p>
          <a:p>
            <a:r>
              <a:rPr lang="en-US" dirty="0"/>
              <a:t>Clearly document these in a typewritten document, to be handed in on Thursday, October 17, at the beginning of class</a:t>
            </a:r>
          </a:p>
        </p:txBody>
      </p:sp>
    </p:spTree>
    <p:extLst>
      <p:ext uri="{BB962C8B-B14F-4D97-AF65-F5344CB8AC3E}">
        <p14:creationId xmlns:p14="http://schemas.microsoft.com/office/powerpoint/2010/main" val="240024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1 – original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Assignment is on an </a:t>
            </a:r>
            <a:r>
              <a:rPr lang="en-US" i="1" dirty="0"/>
              <a:t>individual</a:t>
            </a:r>
            <a:r>
              <a:rPr lang="en-US" dirty="0"/>
              <a:t> basis, but will be continued in class on Thursday</a:t>
            </a:r>
          </a:p>
          <a:p>
            <a:endParaRPr lang="en-US" dirty="0"/>
          </a:p>
          <a:p>
            <a:r>
              <a:rPr lang="en-US" dirty="0"/>
              <a:t>You should focus on generating broad lists; that is, as many items in each list as possible</a:t>
            </a:r>
          </a:p>
          <a:p>
            <a:pPr lvl="1"/>
            <a:r>
              <a:rPr lang="en-US" dirty="0"/>
              <a:t>four separate lists (audience, stakeholders, goals, constraints)</a:t>
            </a:r>
          </a:p>
          <a:p>
            <a:endParaRPr lang="en-US" dirty="0"/>
          </a:p>
          <a:p>
            <a:r>
              <a:rPr lang="en-US" dirty="0"/>
              <a:t>The overall focus is on brainstorming</a:t>
            </a:r>
          </a:p>
          <a:p>
            <a:pPr lvl="1"/>
            <a:r>
              <a:rPr lang="en-US" dirty="0"/>
              <a:t>your document does not need to have lengthy narratives (but should be clear)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1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studio 1 –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at least three </a:t>
            </a:r>
            <a:r>
              <a:rPr lang="en-US" dirty="0"/>
              <a:t>different </a:t>
            </a:r>
            <a:r>
              <a:rPr lang="en-US" dirty="0" smtClean="0"/>
              <a:t>social table systems (in 60 minutes)</a:t>
            </a:r>
          </a:p>
          <a:p>
            <a:pPr lvl="1"/>
            <a:r>
              <a:rPr lang="en-US" dirty="0" smtClean="0"/>
              <a:t>focus on the interactions the audience would have with each system that you design, but keep in mind all stakeholders</a:t>
            </a:r>
          </a:p>
          <a:p>
            <a:pPr lvl="2"/>
            <a:r>
              <a:rPr lang="en-US" dirty="0" smtClean="0"/>
              <a:t>what does it look like (25%)?</a:t>
            </a:r>
          </a:p>
          <a:p>
            <a:pPr lvl="2"/>
            <a:r>
              <a:rPr lang="en-US" dirty="0" smtClean="0"/>
              <a:t>how does the audience experience the system (50%)?</a:t>
            </a:r>
          </a:p>
          <a:p>
            <a:pPr lvl="2"/>
            <a:r>
              <a:rPr lang="en-US" dirty="0" smtClean="0"/>
              <a:t>how does it meet the goals of the stakeholders (25%)?</a:t>
            </a:r>
          </a:p>
          <a:p>
            <a:pPr lvl="1"/>
            <a:endParaRPr lang="en-US" dirty="0"/>
          </a:p>
          <a:p>
            <a:r>
              <a:rPr lang="en-US" dirty="0" smtClean="0"/>
              <a:t>Reflection (20 minutes)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resources did you use in creating your </a:t>
            </a:r>
            <a:r>
              <a:rPr lang="en-US" dirty="0"/>
              <a:t>lists of audience, other stakeholders, goals, and constraints ?</a:t>
            </a:r>
          </a:p>
        </p:txBody>
      </p:sp>
    </p:spTree>
    <p:extLst>
      <p:ext uri="{BB962C8B-B14F-4D97-AF65-F5344CB8AC3E}">
        <p14:creationId xmlns:p14="http://schemas.microsoft.com/office/powerpoint/2010/main" val="21970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each of you have the same </a:t>
            </a:r>
            <a:r>
              <a:rPr lang="en-US" dirty="0"/>
              <a:t>lists of audience, other stakeholders, goals, and constraints ?</a:t>
            </a:r>
          </a:p>
        </p:txBody>
      </p:sp>
    </p:spTree>
    <p:extLst>
      <p:ext uri="{BB962C8B-B14F-4D97-AF65-F5344CB8AC3E}">
        <p14:creationId xmlns:p14="http://schemas.microsoft.com/office/powerpoint/2010/main" val="52793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How broad were the </a:t>
            </a:r>
            <a:r>
              <a:rPr lang="en-US" dirty="0"/>
              <a:t>lists of audience, other stakeholders, goals, and constraints ?</a:t>
            </a:r>
          </a:p>
        </p:txBody>
      </p:sp>
    </p:spTree>
    <p:extLst>
      <p:ext uri="{BB962C8B-B14F-4D97-AF65-F5344CB8AC3E}">
        <p14:creationId xmlns:p14="http://schemas.microsoft.com/office/powerpoint/2010/main" val="7352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the lists of audience, other stakeholders, goals, and constraints help during today’s exercise?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71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1608</TotalTime>
  <Words>570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SDCL</vt:lpstr>
      <vt:lpstr>Informatics 121 Software Design I</vt:lpstr>
      <vt:lpstr>Today’s lecture</vt:lpstr>
      <vt:lpstr>Design studio 1 – original task</vt:lpstr>
      <vt:lpstr>Design studio 1 – original task</vt:lpstr>
      <vt:lpstr>Design studio 1 – today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Reflection</vt:lpstr>
      <vt:lpstr>Design studio 1 – today</vt:lpstr>
      <vt:lpstr>Design studio 1 – final task</vt:lpstr>
      <vt:lpstr>Design studio 1 – final task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129</cp:revision>
  <dcterms:created xsi:type="dcterms:W3CDTF">2011-04-22T07:09:34Z</dcterms:created>
  <dcterms:modified xsi:type="dcterms:W3CDTF">2013-10-17T20:36:19Z</dcterms:modified>
</cp:coreProperties>
</file>