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8" r:id="rId2"/>
    <p:sldId id="390" r:id="rId3"/>
    <p:sldId id="391" r:id="rId4"/>
    <p:sldId id="389" r:id="rId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51" d="100"/>
          <a:sy n="151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8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Intermezzo: what experts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Experts prefer to work with others</a:t>
            </a:r>
          </a:p>
          <a:p>
            <a:endParaRPr lang="en-US" dirty="0" smtClean="0"/>
          </a:p>
          <a:p>
            <a:r>
              <a:rPr lang="en-US" dirty="0" smtClean="0"/>
              <a:t>Experts prefer simple solutions</a:t>
            </a:r>
          </a:p>
          <a:p>
            <a:endParaRPr lang="en-US" dirty="0" smtClean="0"/>
          </a:p>
          <a:p>
            <a:r>
              <a:rPr lang="en-US" dirty="0" smtClean="0"/>
              <a:t>Experts look around</a:t>
            </a:r>
          </a:p>
          <a:p>
            <a:endParaRPr lang="en-US" dirty="0"/>
          </a:p>
          <a:p>
            <a:r>
              <a:rPr lang="en-US" dirty="0" smtClean="0"/>
              <a:t>Experts focus on the essence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Intermezzo: what experts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Experts use design methods (selectively)</a:t>
            </a:r>
          </a:p>
          <a:p>
            <a:endParaRPr lang="en-US" dirty="0"/>
          </a:p>
          <a:p>
            <a:r>
              <a:rPr lang="en-US" dirty="0" smtClean="0"/>
              <a:t>Experts draw the problem as much as they draw the solution</a:t>
            </a:r>
          </a:p>
          <a:p>
            <a:endParaRPr lang="en-US" dirty="0" smtClean="0"/>
          </a:p>
          <a:p>
            <a:r>
              <a:rPr lang="en-US" dirty="0" smtClean="0"/>
              <a:t>Experts address knowledge deficiencies</a:t>
            </a:r>
          </a:p>
          <a:p>
            <a:endParaRPr lang="en-US" dirty="0"/>
          </a:p>
          <a:p>
            <a:r>
              <a:rPr lang="en-US" smtClean="0"/>
              <a:t>Experts </a:t>
            </a:r>
            <a:r>
              <a:rPr lang="en-US" dirty="0" smtClean="0"/>
              <a:t>make tradeoffs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practice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2131</TotalTime>
  <Words>61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SDCL</vt:lpstr>
      <vt:lpstr>Informatics 121 Software Design I</vt:lpstr>
      <vt:lpstr>Intermezzo: what experts do</vt:lpstr>
      <vt:lpstr>Intermezzo: what experts do</vt:lpstr>
      <vt:lpstr>Today’s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439</cp:revision>
  <cp:lastPrinted>2013-07-22T19:01:07Z</cp:lastPrinted>
  <dcterms:created xsi:type="dcterms:W3CDTF">2011-04-22T07:09:34Z</dcterms:created>
  <dcterms:modified xsi:type="dcterms:W3CDTF">2015-10-20T02:21:28Z</dcterms:modified>
</cp:coreProperties>
</file>