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73" r:id="rId6"/>
    <p:sldId id="277" r:id="rId7"/>
    <p:sldId id="278" r:id="rId8"/>
    <p:sldId id="279" r:id="rId9"/>
    <p:sldId id="272" r:id="rId10"/>
    <p:sldId id="284" r:id="rId11"/>
    <p:sldId id="270" r:id="rId12"/>
    <p:sldId id="271" r:id="rId13"/>
    <p:sldId id="281" r:id="rId14"/>
    <p:sldId id="282" r:id="rId15"/>
    <p:sldId id="259" r:id="rId16"/>
    <p:sldId id="260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5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82108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did you learn about the problem?</a:t>
            </a:r>
          </a:p>
          <a:p>
            <a:endParaRPr lang="en-US" dirty="0"/>
          </a:p>
          <a:p>
            <a:r>
              <a:rPr lang="en-US" dirty="0"/>
              <a:t>What did you not learn about the problem?</a:t>
            </a:r>
          </a:p>
          <a:p>
            <a:endParaRPr lang="en-US" dirty="0"/>
          </a:p>
          <a:p>
            <a:r>
              <a:rPr lang="en-US" dirty="0"/>
              <a:t>What did you learn about the solution?</a:t>
            </a:r>
          </a:p>
          <a:p>
            <a:endParaRPr lang="en-US" dirty="0"/>
          </a:p>
          <a:p>
            <a:r>
              <a:rPr lang="en-US" dirty="0"/>
              <a:t>What did you not learn about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404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were key steps forward?</a:t>
            </a:r>
          </a:p>
          <a:p>
            <a:endParaRPr lang="en-US" dirty="0"/>
          </a:p>
          <a:p>
            <a:r>
              <a:rPr lang="en-US" dirty="0"/>
              <a:t>Did it help to consider goals, constraints, assumptions, ideas, and decisions separately?</a:t>
            </a:r>
          </a:p>
          <a:p>
            <a:endParaRPr lang="en-US" dirty="0"/>
          </a:p>
          <a:p>
            <a:r>
              <a:rPr lang="en-US" dirty="0"/>
              <a:t>Did it help to explicitly step through analysis, synthesis, evaluation?</a:t>
            </a:r>
          </a:p>
          <a:p>
            <a:endParaRPr lang="en-US" dirty="0"/>
          </a:p>
          <a:p>
            <a:r>
              <a:rPr lang="en-US" dirty="0"/>
              <a:t>How will you make sure to continue to do this?</a:t>
            </a:r>
          </a:p>
        </p:txBody>
      </p:sp>
    </p:spTree>
    <p:extLst>
      <p:ext uri="{BB962C8B-B14F-4D97-AF65-F5344CB8AC3E}">
        <p14:creationId xmlns:p14="http://schemas.microsoft.com/office/powerpoint/2010/main" val="309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LyftKids</a:t>
            </a:r>
            <a:r>
              <a:rPr lang="en-US" dirty="0"/>
              <a:t>, a new company that recognizes the stress of today’s parents in having to drop off and pick up their kids all throughout the day at many different places.  </a:t>
            </a:r>
            <a:r>
              <a:rPr lang="en-US" i="1" dirty="0" err="1"/>
              <a:t>LyftKids</a:t>
            </a:r>
            <a:r>
              <a:rPr lang="en-US" dirty="0"/>
              <a:t> plans to directly work with parents in order to shuttle their kids from place to place on their behalf. </a:t>
            </a:r>
          </a:p>
          <a:p>
            <a:pPr marL="0" indent="0">
              <a:buNone/>
            </a:pPr>
            <a:r>
              <a:rPr lang="en-US" dirty="0"/>
              <a:t>The company has sought you out, because you are an excellent designer.  All of the software design is in your hands, as </a:t>
            </a:r>
            <a:r>
              <a:rPr lang="en-US" i="1" dirty="0" err="1"/>
              <a:t>LyftKids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</p:txBody>
      </p:sp>
    </p:spTree>
    <p:extLst>
      <p:ext uri="{BB962C8B-B14F-4D97-AF65-F5344CB8AC3E}">
        <p14:creationId xmlns:p14="http://schemas.microsoft.com/office/powerpoint/2010/main" val="96470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the audience and other stakeholders</a:t>
            </a:r>
          </a:p>
          <a:p>
            <a:endParaRPr lang="en-US" dirty="0"/>
          </a:p>
          <a:p>
            <a:r>
              <a:rPr lang="en-US" dirty="0"/>
              <a:t>Identify </a:t>
            </a:r>
            <a:r>
              <a:rPr lang="en-US" i="1" dirty="0"/>
              <a:t>possible</a:t>
            </a:r>
            <a:r>
              <a:rPr lang="en-US" dirty="0"/>
              <a:t> goals, constraints, and assumptions</a:t>
            </a:r>
          </a:p>
          <a:p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two </a:t>
            </a:r>
            <a:r>
              <a:rPr lang="en-US" dirty="0"/>
              <a:t>printed copies to discussion, Friday</a:t>
            </a:r>
          </a:p>
          <a:p>
            <a:pPr lvl="1"/>
            <a:r>
              <a:rPr lang="en-US" dirty="0"/>
              <a:t>one for the TAs</a:t>
            </a:r>
          </a:p>
          <a:p>
            <a:pPr lvl="1"/>
            <a:r>
              <a:rPr lang="en-US" dirty="0"/>
              <a:t>one for your group</a:t>
            </a:r>
          </a:p>
          <a:p>
            <a:pPr lvl="1"/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the consumer facing side of </a:t>
            </a:r>
            <a:r>
              <a:rPr lang="en-US" i="1" dirty="0" err="1"/>
              <a:t>LyftKids</a:t>
            </a:r>
            <a:r>
              <a:rPr lang="en-US" dirty="0"/>
              <a:t> in terms of the functionality it will offer and how users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181806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one </a:t>
            </a:r>
            <a:r>
              <a:rPr lang="en-US" dirty="0"/>
              <a:t>printed copy to class, Tuesday October 24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this upcoming Friday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1618</TotalTime>
  <Words>474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SDCL</vt:lpstr>
      <vt:lpstr>Informatics 121 Software Design I</vt:lpstr>
      <vt:lpstr>Discussion</vt:lpstr>
      <vt:lpstr>Today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Design cycle</vt:lpstr>
      <vt:lpstr>French fries and mayonnaise</vt:lpstr>
      <vt:lpstr>French fries and mayonnaise</vt:lpstr>
      <vt:lpstr>French fries and mayonnaise</vt:lpstr>
      <vt:lpstr>Reflection</vt:lpstr>
      <vt:lpstr>Reflection</vt:lpstr>
      <vt:lpstr>Design studio 1</vt:lpstr>
      <vt:lpstr>Design studio 1 (part 1)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197</cp:revision>
  <dcterms:created xsi:type="dcterms:W3CDTF">2011-04-22T07:09:34Z</dcterms:created>
  <dcterms:modified xsi:type="dcterms:W3CDTF">2017-10-12T04:35:09Z</dcterms:modified>
</cp:coreProperties>
</file>