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84" r:id="rId13"/>
    <p:sldId id="270" r:id="rId14"/>
    <p:sldId id="299" r:id="rId15"/>
    <p:sldId id="302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6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mobile phone messaging system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18308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word processor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86508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77BAD-F7B1-47C2-90C7-A1E7F3E1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49"/>
            <a:ext cx="9144000" cy="4785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408453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8CA0-79DA-4B27-AB89-341970D8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40F2-CDC2-4A74-8391-58CF57D0F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...focus on the essence</a:t>
            </a:r>
          </a:p>
          <a:p>
            <a:endParaRPr lang="en-US" dirty="0"/>
          </a:p>
          <a:p>
            <a:r>
              <a:rPr lang="en-US" dirty="0"/>
              <a:t>...prefer solutions that they know work</a:t>
            </a:r>
          </a:p>
          <a:p>
            <a:endParaRPr lang="en-US" dirty="0"/>
          </a:p>
          <a:p>
            <a:r>
              <a:rPr lang="en-US" dirty="0"/>
              <a:t>...address knowledge deficiencies</a:t>
            </a:r>
          </a:p>
          <a:p>
            <a:endParaRPr lang="en-US" dirty="0"/>
          </a:p>
          <a:p>
            <a:r>
              <a:rPr lang="en-US" dirty="0"/>
              <a:t>...generate alternatives</a:t>
            </a:r>
          </a:p>
          <a:p>
            <a:endParaRPr lang="en-US" dirty="0"/>
          </a:p>
          <a:p>
            <a:r>
              <a:rPr lang="en-US" dirty="0"/>
              <a:t>...are skeptical</a:t>
            </a:r>
          </a:p>
        </p:txBody>
      </p:sp>
    </p:spTree>
    <p:extLst>
      <p:ext uri="{BB962C8B-B14F-4D97-AF65-F5344CB8AC3E}">
        <p14:creationId xmlns:p14="http://schemas.microsoft.com/office/powerpoint/2010/main" val="379030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the consumer facing side of </a:t>
            </a:r>
            <a:r>
              <a:rPr lang="en-US" i="1" dirty="0" err="1"/>
              <a:t>LyftKids</a:t>
            </a:r>
            <a:r>
              <a:rPr lang="en-US" dirty="0"/>
              <a:t> in terms of the functionality it will offer and how users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181806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one </a:t>
            </a:r>
            <a:r>
              <a:rPr lang="en-US" dirty="0"/>
              <a:t>printed copy to class, Tuesday October 24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No </a:t>
            </a:r>
            <a:r>
              <a:rPr lang="en-US" dirty="0"/>
              <a:t>class this upcoming Thursday</a:t>
            </a:r>
          </a:p>
          <a:p>
            <a:endParaRPr lang="en-US" i="1" dirty="0"/>
          </a:p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this upcoming Friday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  <a:p>
            <a:endParaRPr lang="en-US" dirty="0"/>
          </a:p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8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3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2464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6" idx="2"/>
            <a:endCxn id="3" idx="3"/>
          </p:cNvCxnSpPr>
          <p:nvPr/>
        </p:nvCxnSpPr>
        <p:spPr>
          <a:xfrm flipH="1">
            <a:off x="7212578" y="3826875"/>
            <a:ext cx="417198" cy="1276391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2"/>
          </p:cNvCxnSpPr>
          <p:nvPr/>
        </p:nvCxnSpPr>
        <p:spPr>
          <a:xfrm>
            <a:off x="4597844" y="4673971"/>
            <a:ext cx="1353628" cy="1002929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5029200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20" name="Straight Connector 19"/>
          <p:cNvCxnSpPr>
            <a:cxnSpLocks/>
            <a:endCxn id="22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1945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4114800" y="1528914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20" name="Cloud 19"/>
          <p:cNvSpPr/>
          <p:nvPr/>
        </p:nvSpPr>
        <p:spPr>
          <a:xfrm>
            <a:off x="4114800" y="4270371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28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stCxn id="8" idx="3"/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3"/>
            <a:endCxn id="13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3"/>
            <a:endCxn id="8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8" name="TextBox 7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satisfactory experience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 for realization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89" name="Straight Arrow Connector 88"/>
          <p:cNvCxnSpPr>
            <a:stCxn id="8" idx="3"/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3"/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557280693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1713</TotalTime>
  <Words>481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SDCL</vt:lpstr>
      <vt:lpstr>Informatics 121 Software Design I</vt:lpstr>
      <vt:lpstr>Discussion</vt:lpstr>
      <vt:lpstr>Today</vt:lpstr>
      <vt:lpstr>Design</vt:lpstr>
      <vt:lpstr>Feasibility and desirability</vt:lpstr>
      <vt:lpstr>Feasibility and desirability</vt:lpstr>
      <vt:lpstr>Four types of design</vt:lpstr>
      <vt:lpstr>Four types of design</vt:lpstr>
      <vt:lpstr>Four types of software design</vt:lpstr>
      <vt:lpstr>Design a mobile phone messaging system</vt:lpstr>
      <vt:lpstr>Design a word processor</vt:lpstr>
      <vt:lpstr>French fries and mayonnaise</vt:lpstr>
      <vt:lpstr>French fries and mayonnaise</vt:lpstr>
      <vt:lpstr>French fries and mayonnaise</vt:lpstr>
      <vt:lpstr>Experts...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210</cp:revision>
  <dcterms:created xsi:type="dcterms:W3CDTF">2011-04-22T07:09:34Z</dcterms:created>
  <dcterms:modified xsi:type="dcterms:W3CDTF">2017-10-17T06:02:55Z</dcterms:modified>
</cp:coreProperties>
</file>