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8" r:id="rId2"/>
    <p:sldId id="719" r:id="rId3"/>
    <p:sldId id="389" r:id="rId4"/>
    <p:sldId id="718" r:id="rId5"/>
    <p:sldId id="710" r:id="rId6"/>
    <p:sldId id="706" r:id="rId7"/>
    <p:sldId id="705" r:id="rId8"/>
    <p:sldId id="708" r:id="rId9"/>
    <p:sldId id="707" r:id="rId10"/>
    <p:sldId id="714" r:id="rId11"/>
    <p:sldId id="716" r:id="rId12"/>
    <p:sldId id="717" r:id="rId13"/>
    <p:sldId id="709" r:id="rId14"/>
    <p:sldId id="713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20" d="100"/>
          <a:sy n="120" d="100"/>
        </p:scale>
        <p:origin x="1146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16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B5A5-DF79-4FB5-BE0A-6CCF7E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026" name="Picture 2" descr="https://i1.wp.com/anahaw128.wikispaces.com/file/view/formal_ERD_%281%29.jpg/308919706/720x517/formal_ERD_%281%29.jpg?resize=720%2C517&amp;ssl=1">
            <a:extLst>
              <a:ext uri="{FF2B5EF4-FFF2-40B4-BE49-F238E27FC236}">
                <a16:creationId xmlns:a16="http://schemas.microsoft.com/office/drawing/2014/main" id="{9F7607FB-E5DE-4DA8-8417-FFA0DA9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6788"/>
            <a:ext cx="68580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1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BB38-1F7D-49DF-8111-F43055F2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050" name="Picture 2" descr="Image result for unity  software architecture">
            <a:extLst>
              <a:ext uri="{FF2B5EF4-FFF2-40B4-BE49-F238E27FC236}">
                <a16:creationId xmlns:a16="http://schemas.microsoft.com/office/drawing/2014/main" id="{A88B9C3C-B20A-4363-A4E3-06236A8E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53" y="838200"/>
            <a:ext cx="452409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6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E6DE-26C4-44A0-B4E3-ECA176C4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3076" name="Picture 4" descr="Image result for alexa architecture">
            <a:extLst>
              <a:ext uri="{FF2B5EF4-FFF2-40B4-BE49-F238E27FC236}">
                <a16:creationId xmlns:a16="http://schemas.microsoft.com/office/drawing/2014/main" id="{03091D8C-FA1C-4EC3-A19F-6059B948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737165" cy="43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2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 and connectors</a:t>
            </a:r>
          </a:p>
          <a:p>
            <a:endParaRPr lang="en-US" dirty="0"/>
          </a:p>
          <a:p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dirty="0"/>
              <a:t>Protocol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endParaRPr lang="en-US" dirty="0"/>
          </a:p>
          <a:p>
            <a:r>
              <a:rPr lang="en-US" dirty="0"/>
              <a:t>Naming</a:t>
            </a:r>
          </a:p>
          <a:p>
            <a:endParaRPr lang="en-US" dirty="0"/>
          </a:p>
          <a:p>
            <a:r>
              <a:rPr lang="en-US" dirty="0"/>
              <a:t>Algorithm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2BBF-0B98-453C-B741-B56EE031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instant message</a:t>
            </a:r>
          </a:p>
        </p:txBody>
      </p:sp>
    </p:spTree>
    <p:extLst>
      <p:ext uri="{BB962C8B-B14F-4D97-AF65-F5344CB8AC3E}">
        <p14:creationId xmlns:p14="http://schemas.microsoft.com/office/powerpoint/2010/main" val="419870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0BDE-7BC9-42F7-8B98-8E0F04D3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971D6-2FA5-48AB-A472-A71911C81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</p:txBody>
      </p:sp>
    </p:spTree>
    <p:extLst>
      <p:ext uri="{BB962C8B-B14F-4D97-AF65-F5344CB8AC3E}">
        <p14:creationId xmlns:p14="http://schemas.microsoft.com/office/powerpoint/2010/main" val="69221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  <a:p>
            <a:endParaRPr lang="en-US" dirty="0"/>
          </a:p>
          <a:p>
            <a:r>
              <a:rPr lang="en-US" dirty="0"/>
              <a:t>Architecture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8CEB-C2B9-449D-BFAD-BEAC9538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AB77E-8AB1-416A-98D4-092BA6FA5F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7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 conceptual core”</a:t>
            </a:r>
          </a:p>
          <a:p>
            <a:endParaRPr lang="en-US" dirty="0"/>
          </a:p>
          <a:p>
            <a:r>
              <a:rPr lang="en-US" dirty="0"/>
              <a:t>“That what really makes it work”</a:t>
            </a:r>
          </a:p>
          <a:p>
            <a:endParaRPr lang="en-US" dirty="0"/>
          </a:p>
          <a:p>
            <a:r>
              <a:rPr lang="en-US" dirty="0"/>
              <a:t>“Principal set of design decisions”</a:t>
            </a:r>
          </a:p>
          <a:p>
            <a:endParaRPr lang="en-US" dirty="0"/>
          </a:p>
          <a:p>
            <a:r>
              <a:rPr lang="en-US" dirty="0"/>
              <a:t>“Essence of the solution”</a:t>
            </a:r>
          </a:p>
        </p:txBody>
      </p:sp>
    </p:spTree>
    <p:extLst>
      <p:ext uri="{BB962C8B-B14F-4D97-AF65-F5344CB8AC3E}">
        <p14:creationId xmlns:p14="http://schemas.microsoft.com/office/powerpoint/2010/main" val="779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Content Placeholder 3" descr="2012-02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698" y="1371600"/>
            <a:ext cx="6120603" cy="4525963"/>
          </a:xfrm>
        </p:spPr>
      </p:pic>
    </p:spTree>
    <p:extLst>
      <p:ext uri="{BB962C8B-B14F-4D97-AF65-F5344CB8AC3E}">
        <p14:creationId xmlns:p14="http://schemas.microsoft.com/office/powerpoint/2010/main" val="340466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 descr="Fig4-5SenseComputeCont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6738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3686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3678</TotalTime>
  <Words>70</Words>
  <Application>Microsoft Office PowerPoint</Application>
  <PresentationFormat>On-screen Show (4:3)</PresentationFormat>
  <Paragraphs>40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SDCL</vt:lpstr>
      <vt:lpstr>Informatics 121 Software Design I</vt:lpstr>
      <vt:lpstr>Announcements</vt:lpstr>
      <vt:lpstr>Today’s lecture</vt:lpstr>
      <vt:lpstr>Design studio 3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Practice: instant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669</cp:revision>
  <cp:lastPrinted>2017-12-04T20:35:18Z</cp:lastPrinted>
  <dcterms:created xsi:type="dcterms:W3CDTF">2011-04-22T07:09:34Z</dcterms:created>
  <dcterms:modified xsi:type="dcterms:W3CDTF">2018-11-27T05:13:11Z</dcterms:modified>
</cp:coreProperties>
</file>