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438" r:id="rId4"/>
    <p:sldId id="443" r:id="rId5"/>
    <p:sldId id="439" r:id="rId6"/>
    <p:sldId id="440" r:id="rId7"/>
    <p:sldId id="441" r:id="rId8"/>
    <p:sldId id="455" r:id="rId9"/>
    <p:sldId id="461" r:id="rId10"/>
    <p:sldId id="460" r:id="rId11"/>
    <p:sldId id="450" r:id="rId12"/>
    <p:sldId id="452" r:id="rId13"/>
    <p:sldId id="451" r:id="rId14"/>
    <p:sldId id="456" r:id="rId15"/>
    <p:sldId id="459" r:id="rId16"/>
    <p:sldId id="44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3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What would you like to do different?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D76B34-AF06-43DC-9BAB-2423CA86C6DD}"/>
              </a:ext>
            </a:extLst>
          </p:cNvPr>
          <p:cNvGrpSpPr/>
          <p:nvPr/>
        </p:nvGrpSpPr>
        <p:grpSpPr>
          <a:xfrm>
            <a:off x="555265" y="2971800"/>
            <a:ext cx="8078195" cy="2438401"/>
            <a:chOff x="569181" y="2438397"/>
            <a:chExt cx="8078195" cy="2438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FB41ED-3AA6-46DC-A295-FD41BD809E64}"/>
                </a:ext>
              </a:extLst>
            </p:cNvPr>
            <p:cNvSpPr/>
            <p:nvPr/>
          </p:nvSpPr>
          <p:spPr>
            <a:xfrm>
              <a:off x="569181" y="2438397"/>
              <a:ext cx="5194855" cy="243840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FFC64A-68FA-468A-8F0F-6BEAFCE83BB9}"/>
                </a:ext>
              </a:extLst>
            </p:cNvPr>
            <p:cNvCxnSpPr>
              <a:stCxn id="9" idx="1"/>
              <a:endCxn id="11" idx="3"/>
            </p:cNvCxnSpPr>
            <p:nvPr/>
          </p:nvCxnSpPr>
          <p:spPr>
            <a:xfrm flipH="1">
              <a:off x="2752973" y="2810501"/>
              <a:ext cx="827270" cy="84709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84AEAC-739C-407A-9481-1EEE89F0EE6E}"/>
                </a:ext>
              </a:extLst>
            </p:cNvPr>
            <p:cNvCxnSpPr>
              <a:stCxn id="12" idx="1"/>
              <a:endCxn id="14" idx="3"/>
            </p:cNvCxnSpPr>
            <p:nvPr/>
          </p:nvCxnSpPr>
          <p:spPr>
            <a:xfrm flipH="1">
              <a:off x="2752973" y="3657597"/>
              <a:ext cx="827270" cy="847097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229A18-04B6-4E6B-975E-C8D934DD36B4}"/>
                </a:ext>
              </a:extLst>
            </p:cNvPr>
            <p:cNvSpPr txBox="1"/>
            <p:nvPr/>
          </p:nvSpPr>
          <p:spPr>
            <a:xfrm>
              <a:off x="717772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designer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1A10F6-F521-40B8-AEC3-E10BB891509E}"/>
                </a:ext>
              </a:extLst>
            </p:cNvPr>
            <p:cNvSpPr txBox="1"/>
            <p:nvPr/>
          </p:nvSpPr>
          <p:spPr>
            <a:xfrm>
              <a:off x="3580243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C4E4BBC-3E39-4371-BDE4-EECB6C9BF73A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752973" y="2810501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A6DF0F-9CE0-4A75-8B52-BEA3A25FB5A4}"/>
                </a:ext>
              </a:extLst>
            </p:cNvPr>
            <p:cNvSpPr txBox="1"/>
            <p:nvPr/>
          </p:nvSpPr>
          <p:spPr>
            <a:xfrm>
              <a:off x="717772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maker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A53593-8135-405A-815E-B150094A81AF}"/>
                </a:ext>
              </a:extLst>
            </p:cNvPr>
            <p:cNvSpPr txBox="1"/>
            <p:nvPr/>
          </p:nvSpPr>
          <p:spPr>
            <a:xfrm>
              <a:off x="3580243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change in the world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75500C-CDF4-4A28-9750-9CFF2975F184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2752973" y="3657597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42CBA9-5762-4B5C-8377-D6F22198E5EF}"/>
                </a:ext>
              </a:extLst>
            </p:cNvPr>
            <p:cNvSpPr txBox="1"/>
            <p:nvPr/>
          </p:nvSpPr>
          <p:spPr>
            <a:xfrm>
              <a:off x="717772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audience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51B28-41F6-43F1-BFA0-5504241B7165}"/>
                </a:ext>
              </a:extLst>
            </p:cNvPr>
            <p:cNvSpPr txBox="1"/>
            <p:nvPr/>
          </p:nvSpPr>
          <p:spPr>
            <a:xfrm>
              <a:off x="3580243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experiences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9B91D9-55C1-4F1F-92EB-8375F0DE1850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52973" y="4504694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D9E46C-196A-4542-BB57-6224E46FDEC6}"/>
                </a:ext>
              </a:extLst>
            </p:cNvPr>
            <p:cNvSpPr txBox="1"/>
            <p:nvPr/>
          </p:nvSpPr>
          <p:spPr>
            <a:xfrm>
              <a:off x="6612175" y="3488321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other stakeholders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23B0FF9-1BB1-498D-9084-2740F8D434DB}"/>
                </a:ext>
              </a:extLst>
            </p:cNvPr>
            <p:cNvCxnSpPr>
              <a:stCxn id="5" idx="3"/>
              <a:endCxn id="17" idx="1"/>
            </p:cNvCxnSpPr>
            <p:nvPr/>
          </p:nvCxnSpPr>
          <p:spPr>
            <a:xfrm>
              <a:off x="5764036" y="3657598"/>
              <a:ext cx="848139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75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231814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did you learn about the problem?</a:t>
            </a:r>
          </a:p>
          <a:p>
            <a:endParaRPr lang="en-US" dirty="0"/>
          </a:p>
          <a:p>
            <a:r>
              <a:rPr lang="en-US" dirty="0"/>
              <a:t>What did you not learn about the problem?</a:t>
            </a:r>
          </a:p>
          <a:p>
            <a:endParaRPr lang="en-US" dirty="0"/>
          </a:p>
          <a:p>
            <a:r>
              <a:rPr lang="en-US" dirty="0"/>
              <a:t>What did you learn about the solution?</a:t>
            </a:r>
          </a:p>
          <a:p>
            <a:endParaRPr lang="en-US" dirty="0"/>
          </a:p>
          <a:p>
            <a:r>
              <a:rPr lang="en-US" dirty="0"/>
              <a:t>What did you not learn about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555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Were you a problem solver, creative, skeptic, maker, collaborator, or pragmatist?</a:t>
            </a:r>
          </a:p>
          <a:p>
            <a:endParaRPr lang="en-US" dirty="0"/>
          </a:p>
          <a:p>
            <a:r>
              <a:rPr lang="en-US" dirty="0"/>
              <a:t>What are you most worried in terms of this design challenge?</a:t>
            </a:r>
          </a:p>
          <a:p>
            <a:endParaRPr lang="en-US" dirty="0"/>
          </a:p>
          <a:p>
            <a:r>
              <a:rPr lang="en-US" dirty="0"/>
              <a:t>What was different the second time?</a:t>
            </a:r>
          </a:p>
        </p:txBody>
      </p:sp>
    </p:spTree>
    <p:extLst>
      <p:ext uri="{BB962C8B-B14F-4D97-AF65-F5344CB8AC3E}">
        <p14:creationId xmlns:p14="http://schemas.microsoft.com/office/powerpoint/2010/main" val="15990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F398-CA63-410F-AD34-F2A24580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design mindset</a:t>
            </a:r>
          </a:p>
        </p:txBody>
      </p:sp>
      <p:pic>
        <p:nvPicPr>
          <p:cNvPr id="7170" name="Picture 2" descr="https://cornelluxdesign.files.wordpress.com/2012/09/219170_10151234483070320_893059268_o.jpg">
            <a:extLst>
              <a:ext uri="{FF2B5EF4-FFF2-40B4-BE49-F238E27FC236}">
                <a16:creationId xmlns:a16="http://schemas.microsoft.com/office/drawing/2014/main" id="{58033445-4C62-4CA5-8156-0A6162D4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91440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Software designers</a:t>
            </a:r>
          </a:p>
          <a:p>
            <a:endParaRPr lang="en-US" dirty="0"/>
          </a:p>
          <a:p>
            <a:r>
              <a:rPr lang="en-US" dirty="0"/>
              <a:t>French fries and mayonnaise (redux)</a:t>
            </a:r>
          </a:p>
          <a:p>
            <a:endParaRPr lang="en-US" dirty="0"/>
          </a:p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9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2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8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9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4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are you most worried about in terms of progress at this time?</a:t>
            </a:r>
          </a:p>
          <a:p>
            <a:endParaRPr lang="en-US" dirty="0"/>
          </a:p>
          <a:p>
            <a:r>
              <a:rPr lang="en-US" dirty="0"/>
              <a:t>What would you like to do different?</a:t>
            </a:r>
          </a:p>
          <a:p>
            <a:endParaRPr lang="en-US" dirty="0"/>
          </a:p>
          <a:p>
            <a:r>
              <a:rPr lang="en-US" dirty="0"/>
              <a:t>What might we be mixing up?</a:t>
            </a:r>
          </a:p>
        </p:txBody>
      </p:sp>
    </p:spTree>
    <p:extLst>
      <p:ext uri="{BB962C8B-B14F-4D97-AF65-F5344CB8AC3E}">
        <p14:creationId xmlns:p14="http://schemas.microsoft.com/office/powerpoint/2010/main" val="19544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Problem solver</a:t>
            </a:r>
          </a:p>
          <a:p>
            <a:endParaRPr lang="en-US" dirty="0"/>
          </a:p>
          <a:p>
            <a:r>
              <a:rPr lang="en-US" dirty="0"/>
              <a:t>Creative</a:t>
            </a:r>
          </a:p>
          <a:p>
            <a:endParaRPr lang="en-US" dirty="0"/>
          </a:p>
          <a:p>
            <a:r>
              <a:rPr lang="en-US" dirty="0"/>
              <a:t>Maker</a:t>
            </a:r>
          </a:p>
          <a:p>
            <a:endParaRPr lang="en-US" dirty="0"/>
          </a:p>
          <a:p>
            <a:r>
              <a:rPr lang="en-US" dirty="0"/>
              <a:t>Skeptic</a:t>
            </a:r>
          </a:p>
          <a:p>
            <a:endParaRPr lang="en-US" dirty="0"/>
          </a:p>
          <a:p>
            <a:r>
              <a:rPr lang="en-US" dirty="0"/>
              <a:t>Collaborator</a:t>
            </a:r>
          </a:p>
          <a:p>
            <a:endParaRPr lang="en-US" dirty="0"/>
          </a:p>
          <a:p>
            <a:r>
              <a:rPr lang="en-US" dirty="0"/>
              <a:t>Pragmatist</a:t>
            </a:r>
          </a:p>
        </p:txBody>
      </p:sp>
    </p:spTree>
    <p:extLst>
      <p:ext uri="{BB962C8B-B14F-4D97-AF65-F5344CB8AC3E}">
        <p14:creationId xmlns:p14="http://schemas.microsoft.com/office/powerpoint/2010/main" val="7852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1904</TotalTime>
  <Words>205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SDCL</vt:lpstr>
      <vt:lpstr>Informatics 121 Software Design I</vt:lpstr>
      <vt:lpstr>Today</vt:lpstr>
      <vt:lpstr>French fries and mayonnaise</vt:lpstr>
      <vt:lpstr>French fries and mayonnaise</vt:lpstr>
      <vt:lpstr>French fries and mayonnaise</vt:lpstr>
      <vt:lpstr>French fries and mayonnaise</vt:lpstr>
      <vt:lpstr>French fries and mayonnaise</vt:lpstr>
      <vt:lpstr>Reflection</vt:lpstr>
      <vt:lpstr>Software designer</vt:lpstr>
      <vt:lpstr>Reflection</vt:lpstr>
      <vt:lpstr>French fries and mayonnaise</vt:lpstr>
      <vt:lpstr>French fries and mayonnaise</vt:lpstr>
      <vt:lpstr>French fries and mayonnaise</vt:lpstr>
      <vt:lpstr>Reflection</vt:lpstr>
      <vt:lpstr>Reflection</vt:lpstr>
      <vt:lpstr>A design mindset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184</cp:revision>
  <cp:lastPrinted>2017-10-03T05:22:55Z</cp:lastPrinted>
  <dcterms:created xsi:type="dcterms:W3CDTF">2011-04-22T07:09:34Z</dcterms:created>
  <dcterms:modified xsi:type="dcterms:W3CDTF">2018-10-09T03:04:57Z</dcterms:modified>
</cp:coreProperties>
</file>