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84" r:id="rId13"/>
    <p:sldId id="270" r:id="rId14"/>
    <p:sldId id="302" r:id="rId15"/>
    <p:sldId id="303" r:id="rId16"/>
    <p:sldId id="304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0" d="100"/>
          <a:sy n="120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6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mobile phone messaging system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83089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86508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  <p:pic>
        <p:nvPicPr>
          <p:cNvPr id="1028" name="Picture 4" descr="https://cdn-images-1.medium.com/max/1600/1*S_gtor-yB_k4XlWy5LJqbQ.jpeg">
            <a:extLst>
              <a:ext uri="{FF2B5EF4-FFF2-40B4-BE49-F238E27FC236}">
                <a16:creationId xmlns:a16="http://schemas.microsoft.com/office/drawing/2014/main" id="{F364C304-410A-4459-A15E-BF33525FF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3276600" cy="21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3.amazonaws.com/foodspotting-ec2/reviews/2167620/thumb_600.jpg?1344076939">
            <a:extLst>
              <a:ext uri="{FF2B5EF4-FFF2-40B4-BE49-F238E27FC236}">
                <a16:creationId xmlns:a16="http://schemas.microsoft.com/office/drawing/2014/main" id="{4408718F-7FC5-4504-B169-737BDBF9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14" y="2003802"/>
            <a:ext cx="2414243" cy="241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originals/86/15/49/861549612bc1734e5d2c537bf8b8778f.jpg">
            <a:extLst>
              <a:ext uri="{FF2B5EF4-FFF2-40B4-BE49-F238E27FC236}">
                <a16:creationId xmlns:a16="http://schemas.microsoft.com/office/drawing/2014/main" id="{096A7F97-D7EA-4051-BE8A-1342B2149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71" y="3244572"/>
            <a:ext cx="3198414" cy="240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jetsettingfools.com/wp-content/uploads/2016/01/Dutch-Cuisine-Patatje-Oorlog-War-Fries.jpg">
            <a:extLst>
              <a:ext uri="{FF2B5EF4-FFF2-40B4-BE49-F238E27FC236}">
                <a16:creationId xmlns:a16="http://schemas.microsoft.com/office/drawing/2014/main" id="{65626AD5-069D-472A-BD2F-12BD4280B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72997"/>
            <a:ext cx="2744153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66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8C0-2B83-43B0-BE3F-A8825C20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  <p:pic>
        <p:nvPicPr>
          <p:cNvPr id="5122" name="Picture 2" descr="http://www.defrietwagen.nl/images/slideshow/frietwagen-3.jpg">
            <a:extLst>
              <a:ext uri="{FF2B5EF4-FFF2-40B4-BE49-F238E27FC236}">
                <a16:creationId xmlns:a16="http://schemas.microsoft.com/office/drawing/2014/main" id="{5683DFB3-30BC-43D8-9DBD-FB8AAA18D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2988786" cy="19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c1.staticflickr.com/9/8522/8453816390_af7641c399_b.jpg">
            <a:extLst>
              <a:ext uri="{FF2B5EF4-FFF2-40B4-BE49-F238E27FC236}">
                <a16:creationId xmlns:a16="http://schemas.microsoft.com/office/drawing/2014/main" id="{25C4F3E4-191A-42D5-B47C-5FCFB48F2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2990477" cy="19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c1.staticflickr.com/7/6165/6266246732_150850edcf_b.jpg">
            <a:extLst>
              <a:ext uri="{FF2B5EF4-FFF2-40B4-BE49-F238E27FC236}">
                <a16:creationId xmlns:a16="http://schemas.microsoft.com/office/drawing/2014/main" id="{CF91808F-2A5F-49D1-8CAB-B9FAA8F8F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02010"/>
            <a:ext cx="2988786" cy="224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farm5.static.flickr.com/4270/34012188793_4374059b2a_b.jpg">
            <a:extLst>
              <a:ext uri="{FF2B5EF4-FFF2-40B4-BE49-F238E27FC236}">
                <a16:creationId xmlns:a16="http://schemas.microsoft.com/office/drawing/2014/main" id="{1FD701D2-846E-486D-B58C-6BE899D7F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29761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40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8CA0-79DA-4B27-AB89-341970D8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040F2-CDC2-4A74-8391-58CF57D0FE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...focus on the essence</a:t>
            </a:r>
          </a:p>
          <a:p>
            <a:endParaRPr lang="en-US" dirty="0"/>
          </a:p>
          <a:p>
            <a:r>
              <a:rPr lang="en-US" dirty="0"/>
              <a:t>...prefer solutions that they know work</a:t>
            </a:r>
          </a:p>
          <a:p>
            <a:endParaRPr lang="en-US" dirty="0"/>
          </a:p>
          <a:p>
            <a:r>
              <a:rPr lang="en-US" dirty="0"/>
              <a:t>...address knowledge deficiencies</a:t>
            </a:r>
          </a:p>
          <a:p>
            <a:endParaRPr lang="en-US" dirty="0"/>
          </a:p>
          <a:p>
            <a:r>
              <a:rPr lang="en-US" dirty="0"/>
              <a:t>...generate alternatives</a:t>
            </a:r>
          </a:p>
          <a:p>
            <a:endParaRPr lang="en-US" dirty="0"/>
          </a:p>
          <a:p>
            <a:r>
              <a:rPr lang="en-US" dirty="0"/>
              <a:t>...are skeptical</a:t>
            </a:r>
          </a:p>
        </p:txBody>
      </p:sp>
    </p:spTree>
    <p:extLst>
      <p:ext uri="{BB962C8B-B14F-4D97-AF65-F5344CB8AC3E}">
        <p14:creationId xmlns:p14="http://schemas.microsoft.com/office/powerpoint/2010/main" val="3790307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1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team, design the consumer facing side of </a:t>
            </a:r>
            <a:r>
              <a:rPr lang="en-US" i="1" dirty="0" err="1"/>
              <a:t>FamilyMonitor</a:t>
            </a:r>
            <a:r>
              <a:rPr lang="en-US" dirty="0"/>
              <a:t> in terms of the functionality it will offer and how users will interact with it</a:t>
            </a:r>
          </a:p>
          <a:p>
            <a:endParaRPr lang="en-US" dirty="0"/>
          </a:p>
          <a:p>
            <a:r>
              <a:rPr lang="en-US" dirty="0"/>
              <a:t>Make sure that you explicitly identify goals, constraints, and assumptions</a:t>
            </a:r>
          </a:p>
          <a:p>
            <a:endParaRPr lang="en-US" dirty="0"/>
          </a:p>
          <a:p>
            <a:r>
              <a:rPr lang="en-US" dirty="0"/>
              <a:t>Make sure to consider at least </a:t>
            </a:r>
            <a:r>
              <a:rPr lang="en-US" i="1" dirty="0"/>
              <a:t>three </a:t>
            </a:r>
            <a:r>
              <a:rPr lang="en-US" dirty="0"/>
              <a:t>different approaches, highlight tradeoffs among the approaches, and discuss why you chose the approach you took</a:t>
            </a:r>
          </a:p>
          <a:p>
            <a:pPr lvl="1"/>
            <a:r>
              <a:rPr lang="en-US" dirty="0"/>
              <a:t>briefly document the approaches you considered but did not adopt</a:t>
            </a:r>
          </a:p>
        </p:txBody>
      </p:sp>
    </p:spTree>
    <p:extLst>
      <p:ext uri="{BB962C8B-B14F-4D97-AF65-F5344CB8AC3E}">
        <p14:creationId xmlns:p14="http://schemas.microsoft.com/office/powerpoint/2010/main" val="3975607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1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what you have learned about experts: </a:t>
            </a:r>
          </a:p>
          <a:p>
            <a:pPr lvl="1"/>
            <a:r>
              <a:rPr lang="en-US" dirty="0"/>
              <a:t>focus on the essence</a:t>
            </a:r>
          </a:p>
          <a:p>
            <a:pPr lvl="1"/>
            <a:r>
              <a:rPr lang="en-US" dirty="0"/>
              <a:t>prefer solutions that they know work</a:t>
            </a:r>
          </a:p>
          <a:p>
            <a:pPr lvl="1"/>
            <a:r>
              <a:rPr lang="en-US" dirty="0"/>
              <a:t>address knowledge deficiencies</a:t>
            </a:r>
          </a:p>
          <a:p>
            <a:pPr lvl="1"/>
            <a:r>
              <a:rPr lang="en-US" dirty="0"/>
              <a:t>generate alternatives</a:t>
            </a:r>
          </a:p>
          <a:p>
            <a:pPr lvl="1"/>
            <a:r>
              <a:rPr lang="en-US" dirty="0"/>
              <a:t>are skeptical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Due Tuesday October 23, at noon (through </a:t>
            </a:r>
            <a:r>
              <a:rPr lang="en-US" dirty="0" err="1"/>
              <a:t>GradeScope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make sure to identify all group members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1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832" y="1600200"/>
            <a:ext cx="8176260" cy="4525963"/>
          </a:xfrm>
        </p:spPr>
        <p:txBody>
          <a:bodyPr>
            <a:normAutofit/>
          </a:bodyPr>
          <a:lstStyle/>
          <a:p>
            <a:r>
              <a:rPr lang="en-US" dirty="0"/>
              <a:t>Team members will assess other team members</a:t>
            </a:r>
          </a:p>
          <a:p>
            <a:pPr lvl="1"/>
            <a:r>
              <a:rPr lang="en-US" dirty="0"/>
              <a:t>in terms of the contributions they make</a:t>
            </a:r>
          </a:p>
          <a:p>
            <a:pPr lvl="1"/>
            <a:r>
              <a:rPr lang="en-US" dirty="0"/>
              <a:t>in terms of enabling others to make contributions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0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</a:t>
            </a:r>
            <a:r>
              <a:rPr lang="en-US" i="1" dirty="0"/>
              <a:t>will</a:t>
            </a:r>
            <a:r>
              <a:rPr lang="en-US" dirty="0"/>
              <a:t> be discussion this upcoming Friday</a:t>
            </a:r>
          </a:p>
          <a:p>
            <a:endParaRPr lang="en-US" dirty="0"/>
          </a:p>
          <a:p>
            <a:r>
              <a:rPr lang="en-US" dirty="0"/>
              <a:t>Please join your </a:t>
            </a:r>
            <a:r>
              <a:rPr lang="en-US" i="1" dirty="0"/>
              <a:t>designated</a:t>
            </a:r>
            <a:r>
              <a:rPr lang="en-US" dirty="0"/>
              <a:t> discussion</a:t>
            </a:r>
          </a:p>
        </p:txBody>
      </p:sp>
    </p:spTree>
    <p:extLst>
      <p:ext uri="{BB962C8B-B14F-4D97-AF65-F5344CB8AC3E}">
        <p14:creationId xmlns:p14="http://schemas.microsoft.com/office/powerpoint/2010/main" val="140384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  <a:p>
            <a:endParaRPr lang="en-US" dirty="0"/>
          </a:p>
          <a:p>
            <a:r>
              <a:rPr lang="en-US" dirty="0"/>
              <a:t>French fries and mayonnaise</a:t>
            </a:r>
          </a:p>
          <a:p>
            <a:endParaRPr lang="en-US" dirty="0"/>
          </a:p>
          <a:p>
            <a:r>
              <a:rPr lang="en-US" dirty="0"/>
              <a:t>Design studio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7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20" name="Straight Connector 19"/>
          <p:cNvCxnSpPr>
            <a:cxnSpLocks/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satisfactory experience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 for realization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1781</TotalTime>
  <Words>473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SDCL</vt:lpstr>
      <vt:lpstr>Informatics 121 Software Design I</vt:lpstr>
      <vt:lpstr>Discussion</vt:lpstr>
      <vt:lpstr>Today</vt:lpstr>
      <vt:lpstr>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 mobile phone messaging system</vt:lpstr>
      <vt:lpstr>Design a word processor</vt:lpstr>
      <vt:lpstr>French fries and mayonnaise</vt:lpstr>
      <vt:lpstr>French fries and mayonnaise</vt:lpstr>
      <vt:lpstr>Experts...</vt:lpstr>
      <vt:lpstr>Design studio 1 (part 2)</vt:lpstr>
      <vt:lpstr>Design studio 1 (part 2)</vt:lpstr>
      <vt:lpstr>Design studio 1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216</cp:revision>
  <dcterms:created xsi:type="dcterms:W3CDTF">2011-04-22T07:09:34Z</dcterms:created>
  <dcterms:modified xsi:type="dcterms:W3CDTF">2018-10-14T21:26:06Z</dcterms:modified>
</cp:coreProperties>
</file>