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0" r:id="rId3"/>
    <p:sldId id="258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1205-0761-4762-9415-9A9D9953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2ECF-224B-4CD9-837F-E5A54966F3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Discussion today</a:t>
            </a:r>
          </a:p>
          <a:p>
            <a:endParaRPr lang="en-US" dirty="0"/>
          </a:p>
          <a:p>
            <a:r>
              <a:rPr lang="en-US" dirty="0"/>
              <a:t>No class Monday </a:t>
            </a:r>
            <a:r>
              <a:rPr lang="en-US"/>
              <a:t>(President’s Day)</a:t>
            </a:r>
          </a:p>
        </p:txBody>
      </p:sp>
    </p:spTree>
    <p:extLst>
      <p:ext uri="{BB962C8B-B14F-4D97-AF65-F5344CB8AC3E}">
        <p14:creationId xmlns:p14="http://schemas.microsoft.com/office/powerpoint/2010/main" val="407488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77BAD-F7B1-47C2-90C7-A1E7F3E1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449"/>
            <a:ext cx="9144000" cy="4785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408453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CFC0-AC87-4051-AD81-B0A86AD2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1E44-7A35-49C4-A6E4-DFF14483F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</a:t>
            </a:r>
            <a:r>
              <a:rPr lang="en-US" dirty="0" err="1"/>
              <a:t>frietwagens</a:t>
            </a:r>
            <a:endParaRPr lang="en-US" dirty="0"/>
          </a:p>
          <a:p>
            <a:endParaRPr lang="en-US" dirty="0"/>
          </a:p>
          <a:p>
            <a:r>
              <a:rPr lang="en-US" dirty="0"/>
              <a:t>Multiple employees</a:t>
            </a:r>
          </a:p>
          <a:p>
            <a:endParaRPr lang="en-US" dirty="0"/>
          </a:p>
          <a:p>
            <a:r>
              <a:rPr lang="en-US" dirty="0"/>
              <a:t>Varied menus</a:t>
            </a:r>
          </a:p>
          <a:p>
            <a:endParaRPr lang="en-US" dirty="0"/>
          </a:p>
          <a:p>
            <a:r>
              <a:rPr lang="en-US" dirty="0"/>
              <a:t>Varied pricing </a:t>
            </a:r>
          </a:p>
          <a:p>
            <a:pPr lvl="1"/>
            <a:r>
              <a:rPr lang="en-US" dirty="0"/>
              <a:t>with ‘grouping’</a:t>
            </a:r>
          </a:p>
          <a:p>
            <a:pPr lvl="1"/>
            <a:r>
              <a:rPr lang="en-US" dirty="0"/>
              <a:t>I owe </a:t>
            </a:r>
            <a:r>
              <a:rPr lang="en-US" dirty="0" err="1"/>
              <a:t>you’s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Inventory</a:t>
            </a:r>
          </a:p>
          <a:p>
            <a:endParaRPr lang="en-US" dirty="0"/>
          </a:p>
          <a:p>
            <a:r>
              <a:rPr lang="en-US" dirty="0"/>
              <a:t>Different reports</a:t>
            </a:r>
          </a:p>
        </p:txBody>
      </p:sp>
    </p:spTree>
    <p:extLst>
      <p:ext uri="{BB962C8B-B14F-4D97-AF65-F5344CB8AC3E}">
        <p14:creationId xmlns:p14="http://schemas.microsoft.com/office/powerpoint/2010/main" val="2463264040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2206</TotalTime>
  <Words>51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SDCL</vt:lpstr>
      <vt:lpstr>Informatics 121 Software Design I</vt:lpstr>
      <vt:lpstr>Announcements</vt:lpstr>
      <vt:lpstr>Today</vt:lpstr>
      <vt:lpstr>French fries and mayonnaise</vt:lpstr>
      <vt:lpstr>French fries and mayonnaise</vt:lpstr>
      <vt:lpstr>French fries and mayonnaise</vt:lpstr>
      <vt:lpstr>French fries and mayonnaise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281</cp:revision>
  <dcterms:created xsi:type="dcterms:W3CDTF">2011-04-22T07:09:34Z</dcterms:created>
  <dcterms:modified xsi:type="dcterms:W3CDTF">2018-02-15T16:57:59Z</dcterms:modified>
</cp:coreProperties>
</file>