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387" r:id="rId4"/>
    <p:sldId id="393" r:id="rId5"/>
    <p:sldId id="388" r:id="rId6"/>
    <p:sldId id="399" r:id="rId7"/>
    <p:sldId id="390" r:id="rId8"/>
    <p:sldId id="395" r:id="rId9"/>
    <p:sldId id="403" r:id="rId10"/>
    <p:sldId id="402" r:id="rId11"/>
    <p:sldId id="405" r:id="rId12"/>
    <p:sldId id="406" r:id="rId13"/>
    <p:sldId id="401" r:id="rId14"/>
    <p:sldId id="396" r:id="rId15"/>
    <p:sldId id="397" r:id="rId16"/>
    <p:sldId id="394" r:id="rId17"/>
    <p:sldId id="407" r:id="rId18"/>
    <p:sldId id="40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C4C"/>
    <a:srgbClr val="F322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696" autoAdjust="0"/>
    <p:restoredTop sz="94660"/>
  </p:normalViewPr>
  <p:slideViewPr>
    <p:cSldViewPr>
      <p:cViewPr varScale="1">
        <p:scale>
          <a:sx n="124" d="100"/>
          <a:sy n="124" d="100"/>
        </p:scale>
        <p:origin x="8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9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D7520-BF41-4E54-97AD-8EA3ED10F785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F7332-6F3C-43B0-9340-BC8646E5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text style</a:t>
            </a:r>
          </a:p>
        </p:txBody>
      </p:sp>
    </p:spTree>
    <p:extLst>
      <p:ext uri="{BB962C8B-B14F-4D97-AF65-F5344CB8AC3E}">
        <p14:creationId xmlns:p14="http://schemas.microsoft.com/office/powerpoint/2010/main" val="210466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43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5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7626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13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23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2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7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6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07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589206" y="6649759"/>
            <a:ext cx="19656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32200"/>
                </a:solidFill>
              </a:rPr>
              <a:t>Department of Informatics, UC Irvine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77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32200"/>
                </a:solidFill>
              </a:rPr>
              <a:t>SDCL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45319" y="6649759"/>
            <a:ext cx="1396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Collaboration</a:t>
            </a:r>
            <a:r>
              <a:rPr lang="en-US" sz="900" b="1" dirty="0"/>
              <a:t> </a:t>
            </a:r>
            <a:r>
              <a:rPr lang="en-US" sz="900" b="1" dirty="0">
                <a:solidFill>
                  <a:srgbClr val="4C4C4C"/>
                </a:solidFill>
              </a:rPr>
              <a:t>Laboratory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45319" y="6539298"/>
            <a:ext cx="1178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Software Design and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169150" y="6632916"/>
            <a:ext cx="197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rgbClr val="F32200"/>
                </a:solidFill>
              </a:rPr>
              <a:t>sdcl.ics.uci.edu</a:t>
            </a:r>
            <a:r>
              <a:rPr lang="en-US" sz="900" b="1" baseline="0" dirty="0">
                <a:solidFill>
                  <a:srgbClr val="F32200"/>
                </a:solidFill>
              </a:rPr>
              <a:t>  </a:t>
            </a:r>
            <a:fld id="{30ABF327-B19C-4A16-9796-EFEDB6CCAA30}" type="slidenum">
              <a:rPr lang="en-US" sz="900" b="1" smtClean="0">
                <a:solidFill>
                  <a:srgbClr val="F32200"/>
                </a:solidFill>
              </a:rPr>
              <a:pPr algn="r"/>
              <a:t>‹#›</a:t>
            </a:fld>
            <a:endParaRPr lang="en-US" sz="900" b="1" dirty="0">
              <a:solidFill>
                <a:srgbClr val="F3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C4C4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Informatics 121</a:t>
            </a:r>
            <a:br>
              <a:rPr lang="en-US" dirty="0"/>
            </a:br>
            <a:r>
              <a:rPr lang="en-US" dirty="0"/>
              <a:t>Software Design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12</a:t>
            </a:r>
            <a:br>
              <a:rPr lang="en-US" dirty="0"/>
            </a:br>
            <a:endParaRPr lang="en-US" dirty="0"/>
          </a:p>
          <a:p>
            <a:r>
              <a:rPr lang="en-US" sz="1400" i="1" dirty="0"/>
              <a:t>Duplication of course material for any commercial purpose without the explicit written permission of the professor is prohibited.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95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C75E0-7126-4897-967D-FD91D6EBC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alternatives did you generate?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2569E-D107-4FF5-916A-50AC193700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FF0F76-831C-46F7-B249-DCD9547DCBE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8" r="20720"/>
          <a:stretch/>
        </p:blipFill>
        <p:spPr bwMode="auto">
          <a:xfrm>
            <a:off x="1828800" y="619845"/>
            <a:ext cx="5181600" cy="5463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3343309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862A8-F055-48BC-A76C-3775301BF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did you go as deep as needed?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C00832-FE02-4584-B573-D3755AD8588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7" t="16657" r="13561" b="18806"/>
          <a:stretch/>
        </p:blipFill>
        <p:spPr bwMode="auto">
          <a:xfrm>
            <a:off x="1606835" y="1524000"/>
            <a:ext cx="5811721" cy="3733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3592578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30CC-931E-4F42-8142-965459B24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67800" cy="609600"/>
          </a:xfrm>
        </p:spPr>
        <p:txBody>
          <a:bodyPr>
            <a:normAutofit/>
          </a:bodyPr>
          <a:lstStyle/>
          <a:p>
            <a:r>
              <a:rPr lang="en-US" dirty="0"/>
              <a:t>Did you find evidence that challenges your theory?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2846DA-1FD9-4CE4-A8A2-B4A522F56C1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r="14427"/>
          <a:stretch/>
        </p:blipFill>
        <p:spPr bwMode="auto">
          <a:xfrm>
            <a:off x="2286000" y="1047637"/>
            <a:ext cx="4724400" cy="49214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547200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927333-16BB-4C9A-BC3C-602C021A8CA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1" r="27309"/>
          <a:stretch/>
        </p:blipFill>
        <p:spPr bwMode="auto">
          <a:xfrm>
            <a:off x="2286000" y="202741"/>
            <a:ext cx="4572000" cy="6680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476C61-E30B-49D9-8494-229BF73C4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were you skeptical?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04689-366E-4A95-AEB9-2995F92825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45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F73D7-C320-4657-9CFF-F5B6C3A82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simulating continuously reveal?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DF84D0-AB2C-4C22-A79D-45AA84B71C8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9" r="12904"/>
          <a:stretch/>
        </p:blipFill>
        <p:spPr bwMode="auto">
          <a:xfrm>
            <a:off x="1866900" y="1295400"/>
            <a:ext cx="5410200" cy="4391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2394952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51E09-CDCD-4E18-BB79-F7DF59828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34400" cy="609600"/>
          </a:xfrm>
        </p:spPr>
        <p:txBody>
          <a:bodyPr>
            <a:normAutofit/>
          </a:bodyPr>
          <a:lstStyle/>
          <a:p>
            <a:r>
              <a:rPr lang="en-US" dirty="0"/>
              <a:t>Did you think about what you are not designing?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57AD07-2970-4D51-8862-49E5042B354A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2" r="11520"/>
          <a:stretch/>
        </p:blipFill>
        <p:spPr bwMode="auto">
          <a:xfrm>
            <a:off x="2193337" y="1524000"/>
            <a:ext cx="4703351" cy="4525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524309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D39C7-C167-4810-94C1-25F0B2416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839200" cy="609600"/>
          </a:xfrm>
        </p:spPr>
        <p:txBody>
          <a:bodyPr>
            <a:normAutofit/>
          </a:bodyPr>
          <a:lstStyle/>
          <a:p>
            <a:r>
              <a:rPr lang="en-US" dirty="0"/>
              <a:t>If you had more time, what would you have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EBF3B-5BFF-4283-930D-5E79040A01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915195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2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As a team, design an educational traffic simulator based on the </a:t>
            </a:r>
            <a:r>
              <a:rPr lang="en-US" i="1" dirty="0"/>
              <a:t>new </a:t>
            </a:r>
            <a:r>
              <a:rPr lang="en-US" dirty="0"/>
              <a:t>design prompt we handed out in class</a:t>
            </a:r>
          </a:p>
          <a:p>
            <a:endParaRPr lang="en-US" dirty="0"/>
          </a:p>
          <a:p>
            <a:r>
              <a:rPr lang="en-US" dirty="0"/>
              <a:t>Document the impact that the new requirements have on your original design</a:t>
            </a:r>
          </a:p>
          <a:p>
            <a:pPr lvl="1"/>
            <a:r>
              <a:rPr lang="en-US" dirty="0"/>
              <a:t>what were strengths of the original design</a:t>
            </a:r>
          </a:p>
          <a:p>
            <a:pPr lvl="1"/>
            <a:r>
              <a:rPr lang="en-US" dirty="0"/>
              <a:t>what were weaknesses of the original design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Same group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04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2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Bring </a:t>
            </a:r>
            <a:r>
              <a:rPr lang="en-US" i="1" dirty="0">
                <a:solidFill>
                  <a:srgbClr val="FF0000"/>
                </a:solidFill>
              </a:rPr>
              <a:t>two </a:t>
            </a:r>
            <a:r>
              <a:rPr lang="en-US" dirty="0"/>
              <a:t>printed copies to class, Wednesday February 28</a:t>
            </a:r>
          </a:p>
          <a:p>
            <a:pPr lvl="1"/>
            <a:r>
              <a:rPr lang="en-US" dirty="0"/>
              <a:t>make sure to identify all group members</a:t>
            </a:r>
          </a:p>
          <a:p>
            <a:pPr lvl="1"/>
            <a:r>
              <a:rPr lang="en-US" dirty="0"/>
              <a:t>make sure to identify your discussion time</a:t>
            </a:r>
          </a:p>
          <a:p>
            <a:endParaRPr lang="en-US" dirty="0"/>
          </a:p>
          <a:p>
            <a:r>
              <a:rPr lang="en-US" dirty="0"/>
              <a:t>Reflection counts as much as the new design</a:t>
            </a:r>
          </a:p>
          <a:p>
            <a:endParaRPr lang="en-US" dirty="0"/>
          </a:p>
          <a:p>
            <a:r>
              <a:rPr lang="en-US" dirty="0"/>
              <a:t>No extensions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776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</a:t>
            </a:r>
            <a:r>
              <a:rPr lang="en-US" i="1" dirty="0"/>
              <a:t>will </a:t>
            </a:r>
            <a:r>
              <a:rPr lang="en-US" dirty="0"/>
              <a:t>be discussion Friday!</a:t>
            </a:r>
          </a:p>
        </p:txBody>
      </p:sp>
    </p:spTree>
    <p:extLst>
      <p:ext uri="{BB962C8B-B14F-4D97-AF65-F5344CB8AC3E}">
        <p14:creationId xmlns:p14="http://schemas.microsoft.com/office/powerpoint/2010/main" val="3165950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studio 2, part 1 reflection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Design studio 2, part 2</a:t>
            </a:r>
          </a:p>
        </p:txBody>
      </p:sp>
    </p:spTree>
    <p:extLst>
      <p:ext uri="{BB962C8B-B14F-4D97-AF65-F5344CB8AC3E}">
        <p14:creationId xmlns:p14="http://schemas.microsoft.com/office/powerpoint/2010/main" val="1258779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D39C7-C167-4810-94C1-25F0B2416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was difficult about this design studio?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EBF3B-5BFF-4283-930D-5E79040A01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292098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3ED6C-2345-478E-923E-969AE630A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lies the essence of this design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BCFE0-932F-4FE3-938D-F5CC882D3C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F91ED5-1C83-453A-AD88-C900D4C6808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8" r="18833"/>
          <a:stretch/>
        </p:blipFill>
        <p:spPr bwMode="auto">
          <a:xfrm>
            <a:off x="2133600" y="1143000"/>
            <a:ext cx="4648199" cy="45969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3518495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2F0CB-C3DC-4324-9DD5-92D71FC0F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past solutions that work did you prefer?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F0AA9-69B3-4C13-9AB7-DFC1AB8247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9BECF6-EEC1-45C7-9774-D9167DF799A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1752600"/>
            <a:ext cx="4876800" cy="34466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9532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2F0CB-C3DC-4324-9DD5-92D71FC0F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knowledge deficiencies did you address?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F0AA9-69B3-4C13-9AB7-DFC1AB8247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EC88FC-59D5-4B74-8B91-AF6B6843FBF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7" r="8837"/>
          <a:stretch/>
        </p:blipFill>
        <p:spPr bwMode="auto">
          <a:xfrm>
            <a:off x="1752600" y="838200"/>
            <a:ext cx="5715000" cy="51090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2547294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D316-225D-473C-80C4-5008D2968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simpler problems could you solve first?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ED1A3D-9637-4D89-909B-D9B9EA76FCB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r="12421"/>
          <a:stretch/>
        </p:blipFill>
        <p:spPr bwMode="auto">
          <a:xfrm>
            <a:off x="2019300" y="1371600"/>
            <a:ext cx="5105400" cy="46995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2787793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C3AAF-0E8C-4367-8658-9E5C36BAF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67800" cy="609600"/>
          </a:xfrm>
        </p:spPr>
        <p:txBody>
          <a:bodyPr>
            <a:noAutofit/>
          </a:bodyPr>
          <a:lstStyle/>
          <a:p>
            <a:r>
              <a:rPr lang="en-US" sz="2400" dirty="0"/>
              <a:t>Did you draw the problem as much as you drew the solution?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F6D050-9C4F-4CB0-9B0C-BAF55E411A2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1"/>
          <a:stretch/>
        </p:blipFill>
        <p:spPr bwMode="auto">
          <a:xfrm>
            <a:off x="1143000" y="990600"/>
            <a:ext cx="6695568" cy="4998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3851030339"/>
      </p:ext>
    </p:extLst>
  </p:cSld>
  <p:clrMapOvr>
    <a:masterClrMapping/>
  </p:clrMapOvr>
</p:sld>
</file>

<file path=ppt/theme/theme1.xml><?xml version="1.0" encoding="utf-8"?>
<a:theme xmlns:a="http://schemas.openxmlformats.org/drawingml/2006/main" name="SDC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SDCL</Template>
  <TotalTime>3191</TotalTime>
  <Words>237</Words>
  <Application>Microsoft Office PowerPoint</Application>
  <PresentationFormat>On-screen Show (4:3)</PresentationFormat>
  <Paragraphs>41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SDCL</vt:lpstr>
      <vt:lpstr>Informatics 121 Software Design I</vt:lpstr>
      <vt:lpstr>Announcement</vt:lpstr>
      <vt:lpstr>Today’s lecture</vt:lpstr>
      <vt:lpstr>What was difficult about this design studio?</vt:lpstr>
      <vt:lpstr>Where lies the essence of this design problem?</vt:lpstr>
      <vt:lpstr>What past solutions that work did you prefer?</vt:lpstr>
      <vt:lpstr>What knowledge deficiencies did you address?</vt:lpstr>
      <vt:lpstr>What simpler problems could you solve first?</vt:lpstr>
      <vt:lpstr>Did you draw the problem as much as you drew the solution?</vt:lpstr>
      <vt:lpstr>What alternatives did you generate?</vt:lpstr>
      <vt:lpstr>When did you go as deep as needed?</vt:lpstr>
      <vt:lpstr>Did you find evidence that challenges your theory?</vt:lpstr>
      <vt:lpstr>How were you skeptical?</vt:lpstr>
      <vt:lpstr>What did simulating continuously reveal?</vt:lpstr>
      <vt:lpstr>Did you think about what you are not designing?</vt:lpstr>
      <vt:lpstr>If you had more time, what would you have done?</vt:lpstr>
      <vt:lpstr>Design studio 2 (part 2)</vt:lpstr>
      <vt:lpstr>Design studio 2 (part 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van der Hoek</dc:creator>
  <cp:lastModifiedBy>Andre van der Hoek</cp:lastModifiedBy>
  <cp:revision>409</cp:revision>
  <dcterms:created xsi:type="dcterms:W3CDTF">2011-04-22T07:09:34Z</dcterms:created>
  <dcterms:modified xsi:type="dcterms:W3CDTF">2018-02-21T07:11:18Z</dcterms:modified>
</cp:coreProperties>
</file>