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88" r:id="rId2"/>
    <p:sldId id="389" r:id="rId3"/>
    <p:sldId id="710" r:id="rId4"/>
    <p:sldId id="709" r:id="rId5"/>
    <p:sldId id="716" r:id="rId6"/>
    <p:sldId id="718" r:id="rId7"/>
    <p:sldId id="71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200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4660"/>
  </p:normalViewPr>
  <p:slideViewPr>
    <p:cSldViewPr>
      <p:cViewPr varScale="1">
        <p:scale>
          <a:sx n="124" d="100"/>
          <a:sy n="124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7520-BF41-4E54-97AD-8EA3ED10F785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7332-6F3C-43B0-9340-BC8646E52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5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 style</a:t>
            </a:r>
          </a:p>
        </p:txBody>
      </p:sp>
    </p:spTree>
    <p:extLst>
      <p:ext uri="{BB962C8B-B14F-4D97-AF65-F5344CB8AC3E}">
        <p14:creationId xmlns:p14="http://schemas.microsoft.com/office/powerpoint/2010/main" val="2104668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43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3" name="Straight Connector 22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9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7626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513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23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028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67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09600"/>
            <a:ext cx="1676400" cy="0"/>
          </a:xfrm>
          <a:prstGeom prst="line">
            <a:avLst/>
          </a:prstGeom>
          <a:ln w="190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717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6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8735568" y="3024"/>
            <a:ext cx="0" cy="493776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8837676" y="3024"/>
            <a:ext cx="0" cy="374904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8939784" y="3024"/>
            <a:ext cx="0" cy="256032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9041892" y="3024"/>
            <a:ext cx="0" cy="13716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9144000" y="3024"/>
            <a:ext cx="0" cy="18288"/>
          </a:xfrm>
          <a:prstGeom prst="line">
            <a:avLst/>
          </a:prstGeom>
          <a:ln w="6350">
            <a:solidFill>
              <a:srgbClr val="4C4C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8633460" y="3024"/>
            <a:ext cx="0" cy="609600"/>
          </a:xfrm>
          <a:prstGeom prst="line">
            <a:avLst/>
          </a:prstGeom>
          <a:ln w="6350">
            <a:solidFill>
              <a:srgbClr val="F32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07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589206" y="6649759"/>
            <a:ext cx="19656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1" dirty="0">
                <a:solidFill>
                  <a:srgbClr val="F32200"/>
                </a:solidFill>
              </a:rPr>
              <a:t>Department of Informatics, UC Irvine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4770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32200"/>
                </a:solidFill>
              </a:rPr>
              <a:t>SDCL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645319" y="6649759"/>
            <a:ext cx="13965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Collaboration</a:t>
            </a:r>
            <a:r>
              <a:rPr lang="en-US" sz="900" b="1" dirty="0"/>
              <a:t> </a:t>
            </a:r>
            <a:r>
              <a:rPr lang="en-US" sz="900" b="1" dirty="0">
                <a:solidFill>
                  <a:srgbClr val="4C4C4C"/>
                </a:solidFill>
              </a:rPr>
              <a:t>Laboratory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45319" y="6539298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rgbClr val="4C4C4C"/>
                </a:solidFill>
              </a:rPr>
              <a:t>Software Design and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169150" y="6632916"/>
            <a:ext cx="19748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F32200"/>
                </a:solidFill>
              </a:rPr>
              <a:t>sdcl.ics.uci.edu</a:t>
            </a:r>
            <a:r>
              <a:rPr lang="en-US" sz="900" b="1" baseline="0" dirty="0">
                <a:solidFill>
                  <a:srgbClr val="F32200"/>
                </a:solidFill>
              </a:rPr>
              <a:t>  </a:t>
            </a:r>
            <a:fld id="{30ABF327-B19C-4A16-9796-EFEDB6CCAA30}" type="slidenum">
              <a:rPr lang="en-US" sz="900" b="1" smtClean="0">
                <a:solidFill>
                  <a:srgbClr val="F32200"/>
                </a:solidFill>
              </a:rPr>
              <a:pPr algn="r"/>
              <a:t>‹#›</a:t>
            </a:fld>
            <a:endParaRPr lang="en-US" sz="900" b="1" dirty="0">
              <a:solidFill>
                <a:srgbClr val="F322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8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4C4C4C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C4C4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C4C4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4C4C4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4C4C4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4C4C4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Informatics 121</a:t>
            </a:r>
            <a:br>
              <a:rPr lang="en-US" dirty="0"/>
            </a:br>
            <a:r>
              <a:rPr lang="en-US" dirty="0"/>
              <a:t>Software Design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Lecture 19</a:t>
            </a:r>
            <a:br>
              <a:rPr lang="en-US" dirty="0"/>
            </a:br>
            <a:endParaRPr lang="en-US" dirty="0"/>
          </a:p>
          <a:p>
            <a:r>
              <a:rPr lang="en-US" sz="1400" i="1" dirty="0"/>
              <a:t>Duplication of course material for any commercial purpose without the explicit written permission of the professor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Architecture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0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“The conceptual core”</a:t>
            </a:r>
          </a:p>
          <a:p>
            <a:endParaRPr lang="en-US" dirty="0"/>
          </a:p>
          <a:p>
            <a:r>
              <a:rPr lang="en-US" dirty="0"/>
              <a:t>“That what really makes it work”</a:t>
            </a:r>
          </a:p>
          <a:p>
            <a:endParaRPr lang="en-US" dirty="0"/>
          </a:p>
          <a:p>
            <a:r>
              <a:rPr lang="en-US" dirty="0"/>
              <a:t>“Principal set of design decisions”</a:t>
            </a:r>
          </a:p>
          <a:p>
            <a:endParaRPr lang="en-US" dirty="0"/>
          </a:p>
          <a:p>
            <a:r>
              <a:rPr lang="en-US" dirty="0"/>
              <a:t>“Essence of the solution”</a:t>
            </a:r>
          </a:p>
        </p:txBody>
      </p:sp>
    </p:spTree>
    <p:extLst>
      <p:ext uri="{BB962C8B-B14F-4D97-AF65-F5344CB8AC3E}">
        <p14:creationId xmlns:p14="http://schemas.microsoft.com/office/powerpoint/2010/main" val="77988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Components and connectors</a:t>
            </a:r>
          </a:p>
          <a:p>
            <a:endParaRPr lang="en-US" dirty="0"/>
          </a:p>
          <a:p>
            <a:r>
              <a:rPr lang="en-US" dirty="0"/>
              <a:t>Data model</a:t>
            </a:r>
          </a:p>
          <a:p>
            <a:endParaRPr lang="en-US" dirty="0"/>
          </a:p>
          <a:p>
            <a:r>
              <a:rPr lang="en-US" dirty="0"/>
              <a:t>Protocol </a:t>
            </a:r>
          </a:p>
          <a:p>
            <a:endParaRPr lang="en-US" dirty="0"/>
          </a:p>
          <a:p>
            <a:r>
              <a:rPr lang="en-US" dirty="0"/>
              <a:t>Interface</a:t>
            </a:r>
          </a:p>
          <a:p>
            <a:endParaRPr lang="en-US" dirty="0"/>
          </a:p>
          <a:p>
            <a:r>
              <a:rPr lang="en-US" dirty="0"/>
              <a:t>Naming</a:t>
            </a:r>
          </a:p>
          <a:p>
            <a:endParaRPr lang="en-US" dirty="0"/>
          </a:p>
          <a:p>
            <a:r>
              <a:rPr lang="en-US" dirty="0"/>
              <a:t>Algorithm</a:t>
            </a:r>
          </a:p>
          <a:p>
            <a:endParaRPr lang="en-US" dirty="0"/>
          </a:p>
          <a:p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94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1E29-041F-436E-91E5-B632273C1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instant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39F37-BA2A-43E4-B080-437FC925065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7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351CA-A6A9-47B4-AA3E-AF843237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HTTP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A3E8-9E8F-4E66-882C-4ECADD8CA7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9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351CA-A6A9-47B4-AA3E-AF8432374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r>
              <a:rPr lang="en-US"/>
              <a:t>: Facebook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8A3E8-9E8F-4E66-882C-4ECADD8CA78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78023"/>
      </p:ext>
    </p:extLst>
  </p:cSld>
  <p:clrMapOvr>
    <a:masterClrMapping/>
  </p:clrMapOvr>
</p:sld>
</file>

<file path=ppt/theme/theme1.xml><?xml version="1.0" encoding="utf-8"?>
<a:theme xmlns:a="http://schemas.openxmlformats.org/drawingml/2006/main" name="SDC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SDCL</Template>
  <TotalTime>3902</TotalTime>
  <Words>56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SDCL</vt:lpstr>
      <vt:lpstr>Informatics 121 Software Design I</vt:lpstr>
      <vt:lpstr>Today’s lecture</vt:lpstr>
      <vt:lpstr>Architecture</vt:lpstr>
      <vt:lpstr>Architecture</vt:lpstr>
      <vt:lpstr>Example: instant message</vt:lpstr>
      <vt:lpstr>Example: HTTP</vt:lpstr>
      <vt:lpstr>Example: Facebook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van der Hoek</dc:creator>
  <cp:lastModifiedBy>Andre van der Hoek</cp:lastModifiedBy>
  <cp:revision>674</cp:revision>
  <cp:lastPrinted>2017-11-30T05:42:26Z</cp:lastPrinted>
  <dcterms:created xsi:type="dcterms:W3CDTF">2011-04-22T07:09:34Z</dcterms:created>
  <dcterms:modified xsi:type="dcterms:W3CDTF">2018-03-12T06:26:18Z</dcterms:modified>
</cp:coreProperties>
</file>