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88" r:id="rId2"/>
    <p:sldId id="709" r:id="rId3"/>
    <p:sldId id="716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2200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70" autoAdjust="0"/>
    <p:restoredTop sz="94660"/>
  </p:normalViewPr>
  <p:slideViewPr>
    <p:cSldViewPr>
      <p:cViewPr varScale="1">
        <p:scale>
          <a:sx n="124" d="100"/>
          <a:sy n="124" d="100"/>
        </p:scale>
        <p:origin x="102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text style</a:t>
            </a:r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>
                <a:solidFill>
                  <a:srgbClr val="F32200"/>
                </a:solidFill>
              </a:rPr>
              <a:t>Department of Informatics, UC Irvine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32200"/>
                </a:solidFill>
              </a:rPr>
              <a:t>SDCL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Collaboration</a:t>
            </a:r>
            <a:r>
              <a:rPr lang="en-US" sz="900" b="1" dirty="0"/>
              <a:t> </a:t>
            </a:r>
            <a:r>
              <a:rPr lang="en-US" sz="900" b="1" dirty="0">
                <a:solidFill>
                  <a:srgbClr val="4C4C4C"/>
                </a:solidFill>
              </a:rPr>
              <a:t>Laboratory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Software Design and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Informatics 121</a:t>
            </a:r>
            <a:br>
              <a:rPr lang="en-US" dirty="0"/>
            </a:br>
            <a:r>
              <a:rPr lang="en-US" dirty="0"/>
              <a:t>Software Design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18</a:t>
            </a:r>
            <a:br>
              <a:rPr lang="en-US" dirty="0"/>
            </a:br>
            <a:endParaRPr lang="en-US" dirty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32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Components and connectors</a:t>
            </a:r>
          </a:p>
          <a:p>
            <a:endParaRPr lang="en-US" dirty="0"/>
          </a:p>
          <a:p>
            <a:r>
              <a:rPr lang="en-US" dirty="0"/>
              <a:t>Data model</a:t>
            </a:r>
          </a:p>
          <a:p>
            <a:endParaRPr lang="en-US" dirty="0"/>
          </a:p>
          <a:p>
            <a:r>
              <a:rPr lang="en-US" dirty="0"/>
              <a:t>Protocol </a:t>
            </a:r>
          </a:p>
          <a:p>
            <a:endParaRPr lang="en-US" dirty="0"/>
          </a:p>
          <a:p>
            <a:r>
              <a:rPr lang="en-US" dirty="0"/>
              <a:t>Interface</a:t>
            </a:r>
          </a:p>
          <a:p>
            <a:endParaRPr lang="en-US" dirty="0"/>
          </a:p>
          <a:p>
            <a:r>
              <a:rPr lang="en-US" dirty="0"/>
              <a:t>Algorithm</a:t>
            </a:r>
          </a:p>
          <a:p>
            <a:endParaRPr lang="en-US" dirty="0"/>
          </a:p>
          <a:p>
            <a:r>
              <a:rPr lang="en-US" dirty="0"/>
              <a:t>Naming</a:t>
            </a:r>
          </a:p>
          <a:p>
            <a:endParaRPr lang="en-US" dirty="0"/>
          </a:p>
          <a:p>
            <a:r>
              <a:rPr lang="en-US" dirty="0"/>
              <a:t>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941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351CA-A6A9-47B4-AA3E-AF8432374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8A3E8-9E8F-4E66-882C-4ECADD8CA7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Facebook (some parts)</a:t>
            </a:r>
          </a:p>
          <a:p>
            <a:endParaRPr lang="en-US" dirty="0"/>
          </a:p>
          <a:p>
            <a:r>
              <a:rPr lang="en-US" dirty="0"/>
              <a:t>Word processor</a:t>
            </a:r>
          </a:p>
          <a:p>
            <a:endParaRPr lang="en-US" dirty="0"/>
          </a:p>
          <a:p>
            <a:r>
              <a:rPr lang="en-US" dirty="0" err="1"/>
              <a:t>Frietwagens</a:t>
            </a:r>
            <a:r>
              <a:rPr lang="en-US" dirty="0"/>
              <a:t> (j/k)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278023"/>
      </p:ext>
    </p:extLst>
  </p:cSld>
  <p:clrMapOvr>
    <a:masterClrMapping/>
  </p:clrMapOvr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3897</TotalTime>
  <Words>29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SDCL</vt:lpstr>
      <vt:lpstr>Informatics 121 Software Design I</vt:lpstr>
      <vt:lpstr>Architecture</vt:lpstr>
      <vt:lpstr>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672</cp:revision>
  <cp:lastPrinted>2017-11-30T05:42:26Z</cp:lastPrinted>
  <dcterms:created xsi:type="dcterms:W3CDTF">2011-04-22T07:09:34Z</dcterms:created>
  <dcterms:modified xsi:type="dcterms:W3CDTF">2018-03-14T06:35:12Z</dcterms:modified>
</cp:coreProperties>
</file>