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03" r:id="rId5"/>
    <p:sldId id="304" r:id="rId6"/>
    <p:sldId id="305" r:id="rId7"/>
    <p:sldId id="306" r:id="rId8"/>
    <p:sldId id="307" r:id="rId9"/>
    <p:sldId id="308" r:id="rId10"/>
    <p:sldId id="312" r:id="rId11"/>
    <p:sldId id="311" r:id="rId12"/>
    <p:sldId id="309" r:id="rId13"/>
    <p:sldId id="310" r:id="rId14"/>
    <p:sldId id="31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8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09600"/>
          </a:xfrm>
        </p:spPr>
        <p:txBody>
          <a:bodyPr>
            <a:normAutofit/>
          </a:bodyPr>
          <a:lstStyle/>
          <a:p>
            <a:r>
              <a:rPr lang="en-US" dirty="0"/>
              <a:t>If you had more time, what would you have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2162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609600"/>
          </a:xfrm>
        </p:spPr>
        <p:txBody>
          <a:bodyPr>
            <a:noAutofit/>
          </a:bodyPr>
          <a:lstStyle/>
          <a:p>
            <a:r>
              <a:rPr lang="en-US" dirty="0"/>
              <a:t>How much did you feel you were engaging in...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...predicting the future</a:t>
            </a:r>
          </a:p>
          <a:p>
            <a:endParaRPr lang="en-US" dirty="0"/>
          </a:p>
          <a:p>
            <a:r>
              <a:rPr lang="en-US" dirty="0"/>
              <a:t>...making tradeoffs</a:t>
            </a:r>
          </a:p>
          <a:p>
            <a:endParaRPr lang="en-US" dirty="0"/>
          </a:p>
          <a:p>
            <a:r>
              <a:rPr lang="en-US" dirty="0"/>
              <a:t>...managing bias</a:t>
            </a:r>
          </a:p>
          <a:p>
            <a:endParaRPr lang="en-US" dirty="0"/>
          </a:p>
          <a:p>
            <a:r>
              <a:rPr lang="en-US" dirty="0"/>
              <a:t>...accommodating change</a:t>
            </a:r>
          </a:p>
          <a:p>
            <a:endParaRPr lang="en-US" dirty="0"/>
          </a:p>
          <a:p>
            <a:r>
              <a:rPr lang="en-US" dirty="0"/>
              <a:t>...balancing cost, quality, and effort</a:t>
            </a:r>
          </a:p>
          <a:p>
            <a:endParaRPr lang="en-US" dirty="0"/>
          </a:p>
          <a:p>
            <a:r>
              <a:rPr lang="en-US" dirty="0"/>
              <a:t>...solving a problem, now and later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5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5245-0443-446D-ADDF-41C3945FC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keep this in mind?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878AC4-BDEE-41D1-98D4-A9340D6F6D96}"/>
              </a:ext>
            </a:extLst>
          </p:cNvPr>
          <p:cNvGrpSpPr/>
          <p:nvPr/>
        </p:nvGrpSpPr>
        <p:grpSpPr>
          <a:xfrm>
            <a:off x="555265" y="2286000"/>
            <a:ext cx="8078195" cy="2438401"/>
            <a:chOff x="569181" y="2438397"/>
            <a:chExt cx="8078195" cy="2438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C054937-1C2D-43BF-98E2-953A1E84ADFF}"/>
                </a:ext>
              </a:extLst>
            </p:cNvPr>
            <p:cNvSpPr/>
            <p:nvPr/>
          </p:nvSpPr>
          <p:spPr>
            <a:xfrm>
              <a:off x="569181" y="2438397"/>
              <a:ext cx="5194855" cy="2438401"/>
            </a:xfrm>
            <a:prstGeom prst="rect">
              <a:avLst/>
            </a:prstGeom>
            <a:solidFill>
              <a:srgbClr val="F2F2F2"/>
            </a:solidFill>
            <a:ln>
              <a:solidFill>
                <a:srgbClr val="4C4C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8FF390B-D671-42BF-BBA6-584FD5B92DBE}"/>
                </a:ext>
              </a:extLst>
            </p:cNvPr>
            <p:cNvCxnSpPr>
              <a:stCxn id="9" idx="1"/>
              <a:endCxn id="11" idx="3"/>
            </p:cNvCxnSpPr>
            <p:nvPr/>
          </p:nvCxnSpPr>
          <p:spPr>
            <a:xfrm flipH="1">
              <a:off x="2752973" y="2810501"/>
              <a:ext cx="827270" cy="847096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A3ABAC2-D6C8-412C-A921-D49F8D10578E}"/>
                </a:ext>
              </a:extLst>
            </p:cNvPr>
            <p:cNvCxnSpPr>
              <a:stCxn id="12" idx="1"/>
              <a:endCxn id="14" idx="3"/>
            </p:cNvCxnSpPr>
            <p:nvPr/>
          </p:nvCxnSpPr>
          <p:spPr>
            <a:xfrm flipH="1">
              <a:off x="2752973" y="3657597"/>
              <a:ext cx="827270" cy="847097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A39616-25C7-4D41-867A-BA0A211A4F14}"/>
                </a:ext>
              </a:extLst>
            </p:cNvPr>
            <p:cNvSpPr txBox="1"/>
            <p:nvPr/>
          </p:nvSpPr>
          <p:spPr>
            <a:xfrm>
              <a:off x="717772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designer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F59D4E-638D-438C-982B-2DAD07ED8285}"/>
                </a:ext>
              </a:extLst>
            </p:cNvPr>
            <p:cNvSpPr txBox="1"/>
            <p:nvPr/>
          </p:nvSpPr>
          <p:spPr>
            <a:xfrm>
              <a:off x="3580243" y="2641224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plan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DF1767E-C643-426F-AF1C-DB29D531FFA6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>
              <a:off x="2752973" y="2810501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D65108-F5D7-4340-97E2-93987C7E808C}"/>
                </a:ext>
              </a:extLst>
            </p:cNvPr>
            <p:cNvSpPr txBox="1"/>
            <p:nvPr/>
          </p:nvSpPr>
          <p:spPr>
            <a:xfrm>
              <a:off x="717772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maker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840E55-982B-4065-9227-83CA6300FC01}"/>
                </a:ext>
              </a:extLst>
            </p:cNvPr>
            <p:cNvSpPr txBox="1"/>
            <p:nvPr/>
          </p:nvSpPr>
          <p:spPr>
            <a:xfrm>
              <a:off x="3580243" y="3488320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change in the world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4FCE55-809F-4458-AB31-4B0279382750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2752973" y="3657597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5C151F-395A-49BD-8B5E-89AADD64AD8B}"/>
                </a:ext>
              </a:extLst>
            </p:cNvPr>
            <p:cNvSpPr txBox="1"/>
            <p:nvPr/>
          </p:nvSpPr>
          <p:spPr>
            <a:xfrm>
              <a:off x="717772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audience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82FD2B2-97DD-42FD-AD99-279F705F63BD}"/>
                </a:ext>
              </a:extLst>
            </p:cNvPr>
            <p:cNvSpPr txBox="1"/>
            <p:nvPr/>
          </p:nvSpPr>
          <p:spPr>
            <a:xfrm>
              <a:off x="3580243" y="4335417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experiences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9B127B6-B396-4C5D-9467-847A08C59565}"/>
                </a:ext>
              </a:extLst>
            </p:cNvPr>
            <p:cNvCxnSpPr>
              <a:stCxn id="14" idx="3"/>
              <a:endCxn id="15" idx="1"/>
            </p:cNvCxnSpPr>
            <p:nvPr/>
          </p:nvCxnSpPr>
          <p:spPr>
            <a:xfrm>
              <a:off x="2752973" y="4504694"/>
              <a:ext cx="827270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51244A-6F8B-4274-9FE9-03A9A11189B2}"/>
                </a:ext>
              </a:extLst>
            </p:cNvPr>
            <p:cNvSpPr txBox="1"/>
            <p:nvPr/>
          </p:nvSpPr>
          <p:spPr>
            <a:xfrm>
              <a:off x="6612175" y="3488321"/>
              <a:ext cx="2035201" cy="338554"/>
            </a:xfrm>
            <a:prstGeom prst="rect">
              <a:avLst/>
            </a:prstGeom>
            <a:solidFill>
              <a:srgbClr val="F2F2F2"/>
            </a:solidFill>
            <a:ln w="19050">
              <a:solidFill>
                <a:srgbClr val="4C4C4C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other stakeholders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C1406D-44B3-4906-A622-F534B326B868}"/>
                </a:ext>
              </a:extLst>
            </p:cNvPr>
            <p:cNvCxnSpPr>
              <a:stCxn id="5" idx="3"/>
              <a:endCxn id="17" idx="1"/>
            </p:cNvCxnSpPr>
            <p:nvPr/>
          </p:nvCxnSpPr>
          <p:spPr>
            <a:xfrm>
              <a:off x="5764036" y="3657598"/>
              <a:ext cx="848139" cy="0"/>
            </a:xfrm>
            <a:prstGeom prst="straightConnector1">
              <a:avLst/>
            </a:prstGeom>
            <a:ln w="12700">
              <a:solidFill>
                <a:srgbClr val="4C4C4C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6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keep this in mind?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analyze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37823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evaluate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1953510"/>
            <a:ext cx="2035201" cy="338554"/>
          </a:xfrm>
          <a:prstGeom prst="rect">
            <a:avLst/>
          </a:prstGeom>
          <a:solidFill>
            <a:srgbClr val="F2F2F2"/>
          </a:solidFill>
          <a:ln w="19050">
            <a:solidFill>
              <a:srgbClr val="4C4C4C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synthesize</a:t>
            </a:r>
          </a:p>
        </p:txBody>
      </p:sp>
      <p:cxnSp>
        <p:nvCxnSpPr>
          <p:cNvPr id="13" name="Elbow Connector 12"/>
          <p:cNvCxnSpPr>
            <a:stCxn id="5" idx="0"/>
            <a:endCxn id="7" idx="1"/>
          </p:cNvCxnSpPr>
          <p:nvPr/>
        </p:nvCxnSpPr>
        <p:spPr>
          <a:xfrm rot="5400000" flipH="1" flipV="1">
            <a:off x="2117439" y="2394550"/>
            <a:ext cx="1659523" cy="1115999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7" idx="3"/>
            <a:endCxn id="6" idx="0"/>
          </p:cNvCxnSpPr>
          <p:nvPr/>
        </p:nvCxnSpPr>
        <p:spPr>
          <a:xfrm>
            <a:off x="5540401" y="2122787"/>
            <a:ext cx="1116000" cy="1659523"/>
          </a:xfrm>
          <a:prstGeom prst="bentConnector2">
            <a:avLst/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6" idx="2"/>
            <a:endCxn id="5" idx="2"/>
          </p:cNvCxnSpPr>
          <p:nvPr/>
        </p:nvCxnSpPr>
        <p:spPr>
          <a:xfrm rot="5400000">
            <a:off x="4522801" y="1987264"/>
            <a:ext cx="12700" cy="4267200"/>
          </a:xfrm>
          <a:prstGeom prst="bentConnector3">
            <a:avLst>
              <a:gd name="adj1" fmla="val 7434780"/>
            </a:avLst>
          </a:prstGeom>
          <a:ln w="19050">
            <a:solidFill>
              <a:srgbClr val="4C4C4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539932" y="2666399"/>
            <a:ext cx="1946469" cy="1947070"/>
            <a:chOff x="3539932" y="2666399"/>
            <a:chExt cx="1946469" cy="1947070"/>
          </a:xfrm>
        </p:grpSpPr>
        <p:sp>
          <p:nvSpPr>
            <p:cNvPr id="21" name="Arc 20"/>
            <p:cNvSpPr/>
            <p:nvPr/>
          </p:nvSpPr>
          <p:spPr>
            <a:xfrm>
              <a:off x="3539932" y="2666399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flipV="1">
              <a:off x="3539932" y="2667000"/>
              <a:ext cx="1946468" cy="1946469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6200000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5400000" flipV="1">
              <a:off x="3539932" y="2667000"/>
              <a:ext cx="1946469" cy="1946468"/>
            </a:xfrm>
            <a:prstGeom prst="arc">
              <a:avLst/>
            </a:prstGeom>
            <a:ln w="28575">
              <a:solidFill>
                <a:srgbClr val="F32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33845" y="2901270"/>
            <a:ext cx="13586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goals</a:t>
            </a:r>
          </a:p>
          <a:p>
            <a:pPr algn="ctr"/>
            <a:r>
              <a:rPr lang="en-US" i="1" dirty="0"/>
              <a:t>constraints</a:t>
            </a:r>
          </a:p>
          <a:p>
            <a:pPr algn="ctr"/>
            <a:r>
              <a:rPr lang="en-US" i="1" dirty="0"/>
              <a:t>assumptions</a:t>
            </a:r>
          </a:p>
          <a:p>
            <a:pPr algn="ctr"/>
            <a:r>
              <a:rPr lang="en-US" i="1" dirty="0"/>
              <a:t>decisions</a:t>
            </a:r>
          </a:p>
          <a:p>
            <a:pPr algn="ctr"/>
            <a:r>
              <a:rPr lang="en-US" i="1" dirty="0"/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248056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9CC8-2643-4789-8E1C-10EBEABB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have structured the studio?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A733-40EC-42CD-8BE6-4F4F77917F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4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studio 2 will be out Wednesday, </a:t>
            </a:r>
            <a:r>
              <a:rPr lang="en-US" i="1" dirty="0"/>
              <a:t>not</a:t>
            </a:r>
            <a:r>
              <a:rPr lang="en-US" dirty="0"/>
              <a:t> today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84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Design studio 1 debrief</a:t>
            </a:r>
          </a:p>
        </p:txBody>
      </p:sp>
    </p:spTree>
    <p:extLst>
      <p:ext uri="{BB962C8B-B14F-4D97-AF65-F5344CB8AC3E}">
        <p14:creationId xmlns:p14="http://schemas.microsoft.com/office/powerpoint/2010/main" val="239827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ED6C-2345-478E-923E-969AE630A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lies the essence of this design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CFE0-932F-4FE3-938D-F5CC882D3C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91ED5-1C83-453A-AD88-C900D4C6808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8833"/>
          <a:stretch/>
        </p:blipFill>
        <p:spPr bwMode="auto">
          <a:xfrm>
            <a:off x="2133600" y="1143000"/>
            <a:ext cx="4648199" cy="459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51849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past solutions that work did you prefer?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9BECF6-EEC1-45C7-9774-D9167DF799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752600"/>
            <a:ext cx="4876800" cy="3446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53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F0CB-C3DC-4324-9DD5-92D71FC0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knowledge deficiencies did you address?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0AA9-69B3-4C13-9AB7-DFC1AB824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C88FC-59D5-4B74-8B91-AF6B6843FBF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r="8837"/>
          <a:stretch/>
        </p:blipFill>
        <p:spPr bwMode="auto">
          <a:xfrm>
            <a:off x="1752600" y="838200"/>
            <a:ext cx="5715000" cy="51090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254729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75E0-7126-4897-967D-FD91D6EB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alternatives did you generate?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2569E-D107-4FF5-916A-50AC19370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F0F76-831C-46F7-B249-DCD9547DCB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r="20720"/>
          <a:stretch/>
        </p:blipFill>
        <p:spPr bwMode="auto">
          <a:xfrm>
            <a:off x="1828800" y="619845"/>
            <a:ext cx="5181600" cy="54636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</p:spTree>
    <p:extLst>
      <p:ext uri="{BB962C8B-B14F-4D97-AF65-F5344CB8AC3E}">
        <p14:creationId xmlns:p14="http://schemas.microsoft.com/office/powerpoint/2010/main" val="334330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927333-16BB-4C9A-BC3C-602C021A8CA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r="27309"/>
          <a:stretch/>
        </p:blipFill>
        <p:spPr bwMode="auto">
          <a:xfrm>
            <a:off x="2286000" y="202741"/>
            <a:ext cx="4572000" cy="668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476C61-E30B-49D9-8494-229BF73C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were you skeptical?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04689-366E-4A95-AEB9-2995F92825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4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D39C7-C167-4810-94C1-25F0B241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difficult about this design studio?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BF3B-5BFF-4283-930D-5E79040A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29209837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1854</TotalTime>
  <Words>160</Words>
  <Application>Microsoft Office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SDCL</vt:lpstr>
      <vt:lpstr>Informatics 121 Software Design I</vt:lpstr>
      <vt:lpstr>Announcement</vt:lpstr>
      <vt:lpstr>Today</vt:lpstr>
      <vt:lpstr>Where lies the essence of this design problem?</vt:lpstr>
      <vt:lpstr>What past solutions that work did you prefer?</vt:lpstr>
      <vt:lpstr>What knowledge deficiencies did you address?</vt:lpstr>
      <vt:lpstr>What alternatives did you generate?</vt:lpstr>
      <vt:lpstr>How were you skeptical?</vt:lpstr>
      <vt:lpstr>What was difficult about this design studio?</vt:lpstr>
      <vt:lpstr>If you had more time, what would you have done?</vt:lpstr>
      <vt:lpstr>How much did you feel you were engaging in...</vt:lpstr>
      <vt:lpstr>Did you keep this in mind?</vt:lpstr>
      <vt:lpstr>Did you keep this in mind?</vt:lpstr>
      <vt:lpstr>How would you have structured the studio?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237</cp:revision>
  <dcterms:created xsi:type="dcterms:W3CDTF">2011-04-22T07:09:34Z</dcterms:created>
  <dcterms:modified xsi:type="dcterms:W3CDTF">2018-02-01T18:41:32Z</dcterms:modified>
</cp:coreProperties>
</file>