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2" r:id="rId2"/>
    <p:sldId id="442" r:id="rId3"/>
    <p:sldId id="383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310" r:id="rId20"/>
    <p:sldId id="311" r:id="rId21"/>
    <p:sldId id="312" r:id="rId22"/>
    <p:sldId id="313" r:id="rId23"/>
    <p:sldId id="314" r:id="rId24"/>
    <p:sldId id="315" r:id="rId25"/>
    <p:sldId id="398" r:id="rId26"/>
    <p:sldId id="399" r:id="rId27"/>
    <p:sldId id="400" r:id="rId28"/>
    <p:sldId id="308" r:id="rId29"/>
    <p:sldId id="323" r:id="rId30"/>
    <p:sldId id="261" r:id="rId31"/>
    <p:sldId id="324" r:id="rId32"/>
    <p:sldId id="402" r:id="rId33"/>
    <p:sldId id="260" r:id="rId34"/>
    <p:sldId id="319" r:id="rId35"/>
    <p:sldId id="322" r:id="rId36"/>
    <p:sldId id="401" r:id="rId37"/>
    <p:sldId id="318" r:id="rId38"/>
    <p:sldId id="321" r:id="rId39"/>
    <p:sldId id="264" r:id="rId40"/>
    <p:sldId id="404" r:id="rId41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9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CB5-2D1E-43E9-9B04-8DE10BF2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/>
          </a:bodyPr>
          <a:lstStyle/>
          <a:p>
            <a:r>
              <a:rPr lang="en-US" dirty="0"/>
              <a:t>Experts think about what they are not designing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35AD84-AA56-4F8D-92A7-99231E08FB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1520"/>
          <a:stretch/>
        </p:blipFill>
        <p:spPr bwMode="auto">
          <a:xfrm>
            <a:off x="2193337" y="1600200"/>
            <a:ext cx="470335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7387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7E5-36F3-4A4D-9D04-1DBBC1F2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invest now to save time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D13D9-05FA-4488-98BB-B7CD495725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11047"/>
          <a:stretch/>
        </p:blipFill>
        <p:spPr bwMode="auto">
          <a:xfrm>
            <a:off x="1905000" y="1065251"/>
            <a:ext cx="5418227" cy="48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0880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design prompt that was e-mailed to class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  <a:p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2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predicting the future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making tradeoffs</a:t>
            </a:r>
          </a:p>
          <a:p>
            <a:pPr lvl="1"/>
            <a:r>
              <a:rPr lang="en-US" dirty="0"/>
              <a:t>managing bias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accommodating change</a:t>
            </a:r>
          </a:p>
          <a:p>
            <a:pPr lvl="1"/>
            <a:r>
              <a:rPr lang="en-US" dirty="0"/>
              <a:t>balancing cost, quality, and effort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solving a problem, now and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1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solve simpler problems first</a:t>
            </a:r>
          </a:p>
          <a:p>
            <a:pPr lvl="1"/>
            <a:r>
              <a:rPr lang="en-US" dirty="0"/>
              <a:t>draw the problem as much as they draw the solution</a:t>
            </a:r>
          </a:p>
          <a:p>
            <a:pPr lvl="1"/>
            <a:r>
              <a:rPr lang="en-US" dirty="0"/>
              <a:t>move among levels of abstraction</a:t>
            </a:r>
          </a:p>
          <a:p>
            <a:pPr lvl="1"/>
            <a:r>
              <a:rPr lang="en-US" dirty="0"/>
              <a:t>go as deep as needed</a:t>
            </a:r>
          </a:p>
          <a:p>
            <a:pPr lvl="1"/>
            <a:r>
              <a:rPr lang="en-US" dirty="0"/>
              <a:t>simulate continually</a:t>
            </a:r>
          </a:p>
          <a:p>
            <a:pPr lvl="1"/>
            <a:r>
              <a:rPr lang="en-US" dirty="0"/>
              <a:t>are alert to evidence that challenges their theory</a:t>
            </a:r>
          </a:p>
          <a:p>
            <a:pPr lvl="1"/>
            <a:r>
              <a:rPr lang="en-US" dirty="0"/>
              <a:t>think about what they are not designing</a:t>
            </a:r>
          </a:p>
          <a:p>
            <a:pPr lvl="1"/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8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0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</a:t>
            </a:r>
            <a:r>
              <a:rPr lang="en-US" i="1" dirty="0"/>
              <a:t>one </a:t>
            </a:r>
            <a:r>
              <a:rPr lang="en-US" dirty="0"/>
              <a:t>printed copy to class, Wednesday February 21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endParaRPr lang="en-US" dirty="0"/>
          </a:p>
          <a:p>
            <a:r>
              <a:rPr lang="en-US" dirty="0"/>
              <a:t>No extensions, not even for reduced points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9F95-1161-4C8C-A6E8-F6A4F33E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6A20-A4AD-4288-A2A2-8C771DCA0C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5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F2A3-5DF7-473E-A170-135481E9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6091-E64E-449F-BDCE-8FDF0A25B4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office hours today</a:t>
            </a:r>
          </a:p>
          <a:p>
            <a:endParaRPr lang="en-US" dirty="0"/>
          </a:p>
          <a:p>
            <a:r>
              <a:rPr lang="en-US"/>
              <a:t>Discussion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externalized representation used to further a design project</a:t>
            </a:r>
          </a:p>
          <a:p>
            <a:pPr lvl="1"/>
            <a:r>
              <a:rPr lang="en-US" dirty="0"/>
              <a:t>goals, constraints, assumptions, ideas, decisions</a:t>
            </a:r>
          </a:p>
          <a:p>
            <a:pPr lvl="1"/>
            <a:r>
              <a:rPr lang="en-US" dirty="0"/>
              <a:t>design problem, design solution, or both</a:t>
            </a:r>
          </a:p>
          <a:p>
            <a:pPr lvl="1"/>
            <a:r>
              <a:rPr lang="en-US" dirty="0"/>
              <a:t>partial or complete</a:t>
            </a:r>
          </a:p>
          <a:p>
            <a:pPr lvl="1"/>
            <a:r>
              <a:rPr lang="en-US" dirty="0"/>
              <a:t>fluid or frozen</a:t>
            </a:r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5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0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design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artifacts to </a:t>
            </a:r>
            <a:r>
              <a:rPr lang="en-US" i="1" dirty="0"/>
              <a:t>think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talk</a:t>
            </a:r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Design studio 2</a:t>
            </a:r>
          </a:p>
          <a:p>
            <a:endParaRPr lang="en-US" dirty="0"/>
          </a:p>
          <a:p>
            <a:r>
              <a:rPr lang="en-US" dirty="0"/>
              <a:t>Design artifacts</a:t>
            </a:r>
          </a:p>
          <a:p>
            <a:endParaRPr lang="en-US" dirty="0"/>
          </a:p>
          <a:p>
            <a:r>
              <a:rPr lang="en-US" dirty="0"/>
              <a:t>Design notations</a:t>
            </a:r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3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/>
              <a:t>Talking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044-6F37-472D-A50C-2B77350C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solve simpler problems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4A18A-E5F9-436E-A3DE-9513C826470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2421"/>
          <a:stretch/>
        </p:blipFill>
        <p:spPr bwMode="auto">
          <a:xfrm>
            <a:off x="1981200" y="1143000"/>
            <a:ext cx="4800600" cy="441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956794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1026" name="Picture 2" descr="Image result for ER diagram">
            <a:extLst>
              <a:ext uri="{FF2B5EF4-FFF2-40B4-BE49-F238E27FC236}">
                <a16:creationId xmlns:a16="http://schemas.microsoft.com/office/drawing/2014/main" id="{F2ACCEB5-70BE-49B7-9BBE-7D7EC718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2967" r="1667" b="7009"/>
          <a:stretch/>
        </p:blipFill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AAF-0E8C-4367-8658-9E5C36B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sz="2400" dirty="0"/>
              <a:t>Experts draw the problem as much as they draw 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6D050-9C4F-4CB0-9B0C-BAF55E411A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1143000" y="990600"/>
            <a:ext cx="6695568" cy="49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85103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FC52-B422-4471-A080-08380640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move among levels of abstraction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4EE15-9A81-4B23-A44E-B1F971E8D0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3084"/>
          <a:stretch/>
        </p:blipFill>
        <p:spPr bwMode="auto">
          <a:xfrm>
            <a:off x="1447800" y="1061145"/>
            <a:ext cx="6324600" cy="479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47411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2A8-F055-48BC-A76C-3775301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go as deep as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832-FE02-4584-B573-D3755AD858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606835" y="1524000"/>
            <a:ext cx="5811721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9257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7F34-1BF5-4DB7-B454-2C08B427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simulate continually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97459-291B-4587-88F1-CC63A764D9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2904"/>
          <a:stretch/>
        </p:blipFill>
        <p:spPr bwMode="auto">
          <a:xfrm>
            <a:off x="1752600" y="1115834"/>
            <a:ext cx="5638800" cy="4576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58414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0CC-931E-4F42-8142-965459B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Experts are alert to evidence that challenges their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46DA-1FD9-4CE4-A8A2-B4A522F56C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4427"/>
          <a:stretch/>
        </p:blipFill>
        <p:spPr bwMode="auto">
          <a:xfrm>
            <a:off x="2286000" y="1047637"/>
            <a:ext cx="4724400" cy="492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47200042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4643</TotalTime>
  <Words>450</Words>
  <Application>Microsoft Office PowerPoint</Application>
  <PresentationFormat>On-screen Show (4:3)</PresentationFormat>
  <Paragraphs>106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SDCL</vt:lpstr>
      <vt:lpstr>Informatics 121 Software Design I</vt:lpstr>
      <vt:lpstr>Announcements</vt:lpstr>
      <vt:lpstr>Today’s lecture</vt:lpstr>
      <vt:lpstr>Experts solve simpler problems first</vt:lpstr>
      <vt:lpstr>Experts draw the problem as much as they draw the solution</vt:lpstr>
      <vt:lpstr>Experts move among levels of abstraction</vt:lpstr>
      <vt:lpstr>Experts go as deep as needed</vt:lpstr>
      <vt:lpstr>Experts simulate continually</vt:lpstr>
      <vt:lpstr>Experts are alert to evidence that challenges their theory</vt:lpstr>
      <vt:lpstr>Experts think about what they are not designing</vt:lpstr>
      <vt:lpstr>Experts invest now to save time later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Questions?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Prescribing design artifact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699</cp:revision>
  <cp:lastPrinted>2013-07-05T19:57:41Z</cp:lastPrinted>
  <dcterms:created xsi:type="dcterms:W3CDTF">2011-04-22T07:09:34Z</dcterms:created>
  <dcterms:modified xsi:type="dcterms:W3CDTF">2018-02-11T21:26:58Z</dcterms:modified>
</cp:coreProperties>
</file>