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82" r:id="rId2"/>
    <p:sldId id="397" r:id="rId3"/>
    <p:sldId id="383" r:id="rId4"/>
    <p:sldId id="398" r:id="rId5"/>
    <p:sldId id="396" r:id="rId6"/>
    <p:sldId id="395" r:id="rId7"/>
    <p:sldId id="389" r:id="rId8"/>
    <p:sldId id="393" r:id="rId9"/>
  </p:sldIdLst>
  <p:sldSz cx="9144000" cy="6858000" type="screen4x3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 varScale="1">
        <p:scale>
          <a:sx n="123" d="100"/>
          <a:sy n="123" d="100"/>
        </p:scale>
        <p:origin x="8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BEA7C-53CD-49C3-9B68-5450764851B2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206C4-DED1-4B7A-8149-9D939A70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57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8644"/>
            <a:ext cx="5486400" cy="41576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12</a:t>
            </a:r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4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8995-AB2F-412D-A2D0-A0C74F22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5C61C-0DD8-43BF-A15F-17FA671414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studio 1 grades are out</a:t>
            </a:r>
          </a:p>
          <a:p>
            <a:pPr lvl="1"/>
            <a:r>
              <a:rPr lang="en-US" dirty="0"/>
              <a:t>1 week regrade request window</a:t>
            </a:r>
          </a:p>
          <a:p>
            <a:pPr lvl="1"/>
            <a:endParaRPr lang="en-US" dirty="0"/>
          </a:p>
          <a:p>
            <a:r>
              <a:rPr lang="en-US" dirty="0"/>
              <a:t>Class survey is out</a:t>
            </a:r>
          </a:p>
          <a:p>
            <a:pPr lvl="1"/>
            <a:r>
              <a:rPr lang="en-US" dirty="0"/>
              <a:t>please respond</a:t>
            </a:r>
          </a:p>
          <a:p>
            <a:pPr lvl="1"/>
            <a:endParaRPr lang="en-US" dirty="0"/>
          </a:p>
          <a:p>
            <a:r>
              <a:rPr lang="en-US" dirty="0"/>
              <a:t>There will be discussion this Friday</a:t>
            </a:r>
          </a:p>
        </p:txBody>
      </p:sp>
    </p:spTree>
    <p:extLst>
      <p:ext uri="{BB962C8B-B14F-4D97-AF65-F5344CB8AC3E}">
        <p14:creationId xmlns:p14="http://schemas.microsoft.com/office/powerpoint/2010/main" val="235305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Design studio 2 debrief</a:t>
            </a:r>
          </a:p>
          <a:p>
            <a:endParaRPr lang="en-US" dirty="0"/>
          </a:p>
          <a:p>
            <a:r>
              <a:rPr lang="en-US" dirty="0"/>
              <a:t>Design studio 2, part 2</a:t>
            </a:r>
          </a:p>
        </p:txBody>
      </p:sp>
    </p:spTree>
    <p:extLst>
      <p:ext uri="{BB962C8B-B14F-4D97-AF65-F5344CB8AC3E}">
        <p14:creationId xmlns:p14="http://schemas.microsoft.com/office/powerpoint/2010/main" val="1639271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B1246-A2AB-467E-8EB9-045DF7A9D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debrief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52EAF9-7620-473C-8184-146063EE114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38200"/>
            <a:ext cx="7467600" cy="5600700"/>
          </a:xfrm>
        </p:spPr>
      </p:pic>
    </p:spTree>
    <p:extLst>
      <p:ext uri="{BB962C8B-B14F-4D97-AF65-F5344CB8AC3E}">
        <p14:creationId xmlns:p14="http://schemas.microsoft.com/office/powerpoint/2010/main" val="56291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46181-65A3-4718-B828-5833FEA7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1C97D-A51D-49B6-9C6E-E578291C90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Essence?</a:t>
            </a:r>
          </a:p>
          <a:p>
            <a:endParaRPr lang="en-US" dirty="0"/>
          </a:p>
          <a:p>
            <a:r>
              <a:rPr lang="en-US" dirty="0"/>
              <a:t>Solutions that work?</a:t>
            </a:r>
          </a:p>
          <a:p>
            <a:endParaRPr lang="en-US" dirty="0"/>
          </a:p>
          <a:p>
            <a:r>
              <a:rPr lang="en-US" dirty="0"/>
              <a:t>Knowledge deficiencies?</a:t>
            </a:r>
          </a:p>
          <a:p>
            <a:endParaRPr lang="en-US" dirty="0"/>
          </a:p>
          <a:p>
            <a:r>
              <a:rPr lang="en-US" dirty="0"/>
              <a:t>Alternatives?</a:t>
            </a:r>
          </a:p>
          <a:p>
            <a:endParaRPr lang="en-US" dirty="0"/>
          </a:p>
          <a:p>
            <a:r>
              <a:rPr lang="en-US" dirty="0"/>
              <a:t>Skeptical?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5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46181-65A3-4718-B828-5833FEA7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1C97D-A51D-49B6-9C6E-E578291C90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Solve simpler problems first?</a:t>
            </a:r>
          </a:p>
          <a:p>
            <a:endParaRPr lang="en-US" dirty="0"/>
          </a:p>
          <a:p>
            <a:r>
              <a:rPr lang="en-US" dirty="0"/>
              <a:t>Go as deep as needed?</a:t>
            </a:r>
          </a:p>
          <a:p>
            <a:endParaRPr lang="en-US" dirty="0"/>
          </a:p>
          <a:p>
            <a:r>
              <a:rPr lang="en-US" dirty="0"/>
              <a:t>Simulate continually?</a:t>
            </a:r>
          </a:p>
          <a:p>
            <a:endParaRPr lang="en-US" dirty="0"/>
          </a:p>
          <a:p>
            <a:r>
              <a:rPr lang="en-US" dirty="0"/>
              <a:t>Are alert to evidence that challenges their theory?</a:t>
            </a:r>
          </a:p>
          <a:p>
            <a:endParaRPr lang="en-US" dirty="0"/>
          </a:p>
          <a:p>
            <a:r>
              <a:rPr lang="en-US"/>
              <a:t>Think </a:t>
            </a:r>
            <a:r>
              <a:rPr lang="en-US" dirty="0"/>
              <a:t>about what they are not designing?</a:t>
            </a:r>
          </a:p>
          <a:p>
            <a:endParaRPr lang="en-US" dirty="0"/>
          </a:p>
          <a:p>
            <a:r>
              <a:rPr lang="en-US" dirty="0"/>
              <a:t>Invest now to save time later?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53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As a team, design an educational traffic simulator based on the </a:t>
            </a:r>
            <a:r>
              <a:rPr lang="en-US" i="1" dirty="0"/>
              <a:t>new </a:t>
            </a:r>
            <a:r>
              <a:rPr lang="en-US" dirty="0"/>
              <a:t>design prompt we handed out in class</a:t>
            </a:r>
          </a:p>
          <a:p>
            <a:endParaRPr lang="en-US" dirty="0"/>
          </a:p>
          <a:p>
            <a:r>
              <a:rPr lang="en-US" dirty="0"/>
              <a:t>Document the impact that the new requirements have on your original design</a:t>
            </a:r>
          </a:p>
          <a:p>
            <a:pPr lvl="1"/>
            <a:r>
              <a:rPr lang="en-US" dirty="0"/>
              <a:t>what were strengths of the original design</a:t>
            </a:r>
          </a:p>
          <a:p>
            <a:pPr lvl="1"/>
            <a:r>
              <a:rPr lang="en-US" dirty="0"/>
              <a:t>what were weaknesses of the original design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Same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04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Due through </a:t>
            </a:r>
            <a:r>
              <a:rPr lang="en-US" dirty="0" err="1"/>
              <a:t>GradeScope</a:t>
            </a:r>
            <a:r>
              <a:rPr lang="en-US" dirty="0"/>
              <a:t>, Tuesday February 26, at noon</a:t>
            </a:r>
          </a:p>
          <a:p>
            <a:pPr lvl="1"/>
            <a:r>
              <a:rPr lang="en-US" dirty="0"/>
              <a:t>make sure to identify all group members</a:t>
            </a:r>
          </a:p>
          <a:p>
            <a:pPr lvl="1"/>
            <a:r>
              <a:rPr lang="en-US" dirty="0"/>
              <a:t>make sure to identify your discussion time</a:t>
            </a:r>
          </a:p>
          <a:p>
            <a:endParaRPr lang="en-US" dirty="0"/>
          </a:p>
          <a:p>
            <a:r>
              <a:rPr lang="en-US" dirty="0"/>
              <a:t>No extensions, not even for reduced points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76794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5471</TotalTime>
  <Words>216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SDCL</vt:lpstr>
      <vt:lpstr>Informatics 121 Software Design I</vt:lpstr>
      <vt:lpstr>Announcements</vt:lpstr>
      <vt:lpstr>Today’s lecture</vt:lpstr>
      <vt:lpstr>Design studio 2 debrief</vt:lpstr>
      <vt:lpstr>Design studio 2 debrief</vt:lpstr>
      <vt:lpstr>Design studio 2 debrief</vt:lpstr>
      <vt:lpstr>Design studio 2 (part 2)</vt:lpstr>
      <vt:lpstr>Design studio 2 (part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734</cp:revision>
  <cp:lastPrinted>2013-07-05T19:57:41Z</cp:lastPrinted>
  <dcterms:created xsi:type="dcterms:W3CDTF">2011-04-22T07:09:34Z</dcterms:created>
  <dcterms:modified xsi:type="dcterms:W3CDTF">2019-02-19T04:47:40Z</dcterms:modified>
</cp:coreProperties>
</file>