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88" r:id="rId2"/>
    <p:sldId id="719" r:id="rId3"/>
    <p:sldId id="389" r:id="rId4"/>
    <p:sldId id="718" r:id="rId5"/>
    <p:sldId id="710" r:id="rId6"/>
    <p:sldId id="706" r:id="rId7"/>
    <p:sldId id="705" r:id="rId8"/>
    <p:sldId id="708" r:id="rId9"/>
    <p:sldId id="707" r:id="rId10"/>
    <p:sldId id="714" r:id="rId11"/>
    <p:sldId id="716" r:id="rId12"/>
    <p:sldId id="717" r:id="rId13"/>
    <p:sldId id="709" r:id="rId14"/>
    <p:sldId id="713" r:id="rId1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2200"/>
    <a:srgbClr val="4C4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4660"/>
  </p:normalViewPr>
  <p:slideViewPr>
    <p:cSldViewPr>
      <p:cViewPr>
        <p:scale>
          <a:sx n="100" d="100"/>
          <a:sy n="100" d="100"/>
        </p:scale>
        <p:origin x="1026" y="60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D7520-BF41-4E54-97AD-8EA3ED10F785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F7332-6F3C-43B0-9340-BC8646E52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text style</a:t>
            </a:r>
          </a:p>
        </p:txBody>
      </p:sp>
    </p:spTree>
    <p:extLst>
      <p:ext uri="{BB962C8B-B14F-4D97-AF65-F5344CB8AC3E}">
        <p14:creationId xmlns:p14="http://schemas.microsoft.com/office/powerpoint/2010/main" val="210466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43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955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7626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13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239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028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67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17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669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07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589206" y="6649759"/>
            <a:ext cx="19656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F32200"/>
                </a:solidFill>
              </a:rPr>
              <a:t>Department of Informatics, UC Irvine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4770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32200"/>
                </a:solidFill>
              </a:rPr>
              <a:t>SDCL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45319" y="6649759"/>
            <a:ext cx="1396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C4C4C"/>
                </a:solidFill>
              </a:rPr>
              <a:t>Collaboration</a:t>
            </a:r>
            <a:r>
              <a:rPr lang="en-US" sz="900" b="1" dirty="0"/>
              <a:t> </a:t>
            </a:r>
            <a:r>
              <a:rPr lang="en-US" sz="900" b="1" dirty="0">
                <a:solidFill>
                  <a:srgbClr val="4C4C4C"/>
                </a:solidFill>
              </a:rPr>
              <a:t>Laboratory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5319" y="6539298"/>
            <a:ext cx="11785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C4C4C"/>
                </a:solidFill>
              </a:rPr>
              <a:t>Software Design and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169150" y="6632916"/>
            <a:ext cx="1974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dirty="0">
                <a:solidFill>
                  <a:srgbClr val="F32200"/>
                </a:solidFill>
              </a:rPr>
              <a:t>sdcl.ics.uci.edu</a:t>
            </a:r>
            <a:r>
              <a:rPr lang="en-US" sz="900" b="1" baseline="0" dirty="0">
                <a:solidFill>
                  <a:srgbClr val="F32200"/>
                </a:solidFill>
              </a:rPr>
              <a:t>  </a:t>
            </a:r>
            <a:fld id="{30ABF327-B19C-4A16-9796-EFEDB6CCAA30}" type="slidenum">
              <a:rPr lang="en-US" sz="900" b="1" smtClean="0">
                <a:solidFill>
                  <a:srgbClr val="F32200"/>
                </a:solidFill>
              </a:rPr>
              <a:pPr algn="r"/>
              <a:t>‹#›</a:t>
            </a:fld>
            <a:endParaRPr lang="en-US" sz="900" b="1" dirty="0">
              <a:solidFill>
                <a:srgbClr val="F32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4C4C4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4C4C4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4C4C4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4C4C4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4C4C4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Informatics 121</a:t>
            </a:r>
            <a:br>
              <a:rPr lang="en-US" dirty="0"/>
            </a:br>
            <a:r>
              <a:rPr lang="en-US" dirty="0"/>
              <a:t>Software Design 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16</a:t>
            </a:r>
            <a:br>
              <a:rPr lang="en-US" dirty="0"/>
            </a:br>
            <a:endParaRPr lang="en-US" dirty="0"/>
          </a:p>
          <a:p>
            <a:r>
              <a:rPr lang="en-US" sz="1400" i="1" dirty="0"/>
              <a:t>Duplication of course material for any commercial purpose without the explicit written permission of the professor is prohibited.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632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AB5A5-DF79-4FB5-BE0A-6CCF7E337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1026" name="Picture 2" descr="https://i1.wp.com/anahaw128.wikispaces.com/file/view/formal_ERD_%281%29.jpg/308919706/720x517/formal_ERD_%281%29.jpg?resize=720%2C517&amp;ssl=1">
            <a:extLst>
              <a:ext uri="{FF2B5EF4-FFF2-40B4-BE49-F238E27FC236}">
                <a16:creationId xmlns:a16="http://schemas.microsoft.com/office/drawing/2014/main" id="{9F7607FB-E5DE-4DA8-8417-FFA0DA9FD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66788"/>
            <a:ext cx="6858000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316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6BB38-1F7D-49DF-8111-F43055F24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2050" name="Picture 2" descr="Image result for unity  software architecture">
            <a:extLst>
              <a:ext uri="{FF2B5EF4-FFF2-40B4-BE49-F238E27FC236}">
                <a16:creationId xmlns:a16="http://schemas.microsoft.com/office/drawing/2014/main" id="{A88B9C3C-B20A-4363-A4E3-06236A8EF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953" y="838200"/>
            <a:ext cx="4524093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568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EE6DE-26C4-44A0-B4E3-ECA176C44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3076" name="Picture 4" descr="Image result for alexa architecture">
            <a:extLst>
              <a:ext uri="{FF2B5EF4-FFF2-40B4-BE49-F238E27FC236}">
                <a16:creationId xmlns:a16="http://schemas.microsoft.com/office/drawing/2014/main" id="{03091D8C-FA1C-4EC3-A19F-6059B948F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737165" cy="435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825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Components and connectors</a:t>
            </a:r>
          </a:p>
          <a:p>
            <a:endParaRPr lang="en-US" dirty="0"/>
          </a:p>
          <a:p>
            <a:r>
              <a:rPr lang="en-US" dirty="0"/>
              <a:t>Data model</a:t>
            </a:r>
          </a:p>
          <a:p>
            <a:endParaRPr lang="en-US" dirty="0"/>
          </a:p>
          <a:p>
            <a:r>
              <a:rPr lang="en-US" dirty="0"/>
              <a:t>Protocol </a:t>
            </a:r>
          </a:p>
          <a:p>
            <a:endParaRPr lang="en-US" dirty="0"/>
          </a:p>
          <a:p>
            <a:r>
              <a:rPr lang="en-US" dirty="0"/>
              <a:t>Interface</a:t>
            </a:r>
          </a:p>
          <a:p>
            <a:endParaRPr lang="en-US" dirty="0"/>
          </a:p>
          <a:p>
            <a:r>
              <a:rPr lang="en-US" dirty="0"/>
              <a:t>Naming</a:t>
            </a:r>
          </a:p>
          <a:p>
            <a:endParaRPr lang="en-US" dirty="0"/>
          </a:p>
          <a:p>
            <a:r>
              <a:rPr lang="en-US" dirty="0"/>
              <a:t>Algorithm</a:t>
            </a:r>
          </a:p>
          <a:p>
            <a:endParaRPr lang="en-US" dirty="0"/>
          </a:p>
          <a:p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941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D2BBF-0B98-453C-B741-B56EE031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Practice: photo store and instant share</a:t>
            </a:r>
          </a:p>
        </p:txBody>
      </p:sp>
    </p:spTree>
    <p:extLst>
      <p:ext uri="{BB962C8B-B14F-4D97-AF65-F5344CB8AC3E}">
        <p14:creationId xmlns:p14="http://schemas.microsoft.com/office/powerpoint/2010/main" val="4198703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C0BDE-7BC9-42F7-8B98-8E0F04D3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971D6-2FA5-48AB-A472-A71911C81A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There will be discussion this Friday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Attendance will be taken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failure to attend can result in loss of points</a:t>
            </a:r>
          </a:p>
        </p:txBody>
      </p:sp>
    </p:spTree>
    <p:extLst>
      <p:ext uri="{BB962C8B-B14F-4D97-AF65-F5344CB8AC3E}">
        <p14:creationId xmlns:p14="http://schemas.microsoft.com/office/powerpoint/2010/main" val="692210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Design studio 3</a:t>
            </a:r>
          </a:p>
          <a:p>
            <a:endParaRPr lang="en-US" dirty="0"/>
          </a:p>
          <a:p>
            <a:r>
              <a:rPr lang="en-US" dirty="0"/>
              <a:t>Architecture design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9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A8CEB-C2B9-449D-BFAD-BEAC95380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studio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AB77E-8AB1-416A-98D4-092BA6FA5F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4090577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“The conceptual core”</a:t>
            </a:r>
          </a:p>
          <a:p>
            <a:endParaRPr lang="en-US" dirty="0"/>
          </a:p>
          <a:p>
            <a:r>
              <a:rPr lang="en-US" dirty="0"/>
              <a:t>“That what really makes it work”</a:t>
            </a:r>
          </a:p>
          <a:p>
            <a:endParaRPr lang="en-US" dirty="0"/>
          </a:p>
          <a:p>
            <a:r>
              <a:rPr lang="en-US" dirty="0"/>
              <a:t>“Principal set of design decisions”</a:t>
            </a:r>
          </a:p>
          <a:p>
            <a:endParaRPr lang="en-US" dirty="0"/>
          </a:p>
          <a:p>
            <a:r>
              <a:rPr lang="en-US" dirty="0"/>
              <a:t>“Essence of the solution”</a:t>
            </a:r>
          </a:p>
        </p:txBody>
      </p:sp>
    </p:spTree>
    <p:extLst>
      <p:ext uri="{BB962C8B-B14F-4D97-AF65-F5344CB8AC3E}">
        <p14:creationId xmlns:p14="http://schemas.microsoft.com/office/powerpoint/2010/main" val="77988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8" name="Design at the whiteboard - fast">
            <a:hlinkClick r:id="" action="ppaction://media"/>
            <a:extLst>
              <a:ext uri="{FF2B5EF4-FFF2-40B4-BE49-F238E27FC236}">
                <a16:creationId xmlns:a16="http://schemas.microsoft.com/office/drawing/2014/main" id="{57FA70F1-3A8E-47B3-91CF-9ED0F00452CB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288" y="12954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9401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4" name="Content Placeholder 3" descr="2012-02-1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11698" y="1371600"/>
            <a:ext cx="6120603" cy="4525963"/>
          </a:xfrm>
        </p:spPr>
      </p:pic>
    </p:spTree>
    <p:extLst>
      <p:ext uri="{BB962C8B-B14F-4D97-AF65-F5344CB8AC3E}">
        <p14:creationId xmlns:p14="http://schemas.microsoft.com/office/powerpoint/2010/main" val="3404662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4" name="Picture 3" descr="Fig4-5SenseComputeContr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67385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325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43890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603686"/>
      </p:ext>
    </p:extLst>
  </p:cSld>
  <p:clrMapOvr>
    <a:masterClrMapping/>
  </p:clrMapOvr>
</p:sld>
</file>

<file path=ppt/theme/theme1.xml><?xml version="1.0" encoding="utf-8"?>
<a:theme xmlns:a="http://schemas.openxmlformats.org/drawingml/2006/main" name="SDC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SDCL</Template>
  <TotalTime>3684</TotalTime>
  <Words>89</Words>
  <Application>Microsoft Office PowerPoint</Application>
  <PresentationFormat>On-screen Show (4:3)</PresentationFormat>
  <Paragraphs>44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SDCL</vt:lpstr>
      <vt:lpstr>Informatics 121 Software Design I</vt:lpstr>
      <vt:lpstr>Announcements</vt:lpstr>
      <vt:lpstr>Today’s lecture</vt:lpstr>
      <vt:lpstr>Design studio 3</vt:lpstr>
      <vt:lpstr>Architecture</vt:lpstr>
      <vt:lpstr>Architecture</vt:lpstr>
      <vt:lpstr>Architecture</vt:lpstr>
      <vt:lpstr>Architecture</vt:lpstr>
      <vt:lpstr>Architecture</vt:lpstr>
      <vt:lpstr>Architecture</vt:lpstr>
      <vt:lpstr>Architecture</vt:lpstr>
      <vt:lpstr>Architecture</vt:lpstr>
      <vt:lpstr>Architecture</vt:lpstr>
      <vt:lpstr>Practice: photo store and instant share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 van der Hoek</dc:creator>
  <cp:lastModifiedBy>Andre van der Hoek</cp:lastModifiedBy>
  <cp:revision>673</cp:revision>
  <cp:lastPrinted>2017-12-04T20:35:18Z</cp:lastPrinted>
  <dcterms:created xsi:type="dcterms:W3CDTF">2011-04-22T07:09:34Z</dcterms:created>
  <dcterms:modified xsi:type="dcterms:W3CDTF">2019-03-05T05:55:32Z</dcterms:modified>
</cp:coreProperties>
</file>