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84" r:id="rId5"/>
    <p:sldId id="270" r:id="rId6"/>
    <p:sldId id="271" r:id="rId7"/>
    <p:sldId id="302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>
      <p:cViewPr varScale="1">
        <p:scale>
          <a:sx n="120" d="100"/>
          <a:sy n="120" d="100"/>
        </p:scale>
        <p:origin x="4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6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There </a:t>
            </a:r>
            <a:r>
              <a:rPr lang="en-US" i="1" dirty="0"/>
              <a:t>will</a:t>
            </a:r>
            <a:r>
              <a:rPr lang="en-US" dirty="0"/>
              <a:t> be discussion this upcoming Friday</a:t>
            </a:r>
          </a:p>
          <a:p>
            <a:endParaRPr lang="en-US" dirty="0"/>
          </a:p>
          <a:p>
            <a:r>
              <a:rPr lang="en-US" dirty="0"/>
              <a:t>Please join your </a:t>
            </a:r>
            <a:r>
              <a:rPr lang="en-US" i="1" dirty="0"/>
              <a:t>designated</a:t>
            </a:r>
            <a:r>
              <a:rPr lang="en-US" dirty="0"/>
              <a:t> discussion</a:t>
            </a:r>
          </a:p>
        </p:txBody>
      </p:sp>
    </p:spTree>
    <p:extLst>
      <p:ext uri="{BB962C8B-B14F-4D97-AF65-F5344CB8AC3E}">
        <p14:creationId xmlns:p14="http://schemas.microsoft.com/office/powerpoint/2010/main" val="140384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French fries and mayonnaise</a:t>
            </a:r>
          </a:p>
        </p:txBody>
      </p:sp>
    </p:spTree>
    <p:extLst>
      <p:ext uri="{BB962C8B-B14F-4D97-AF65-F5344CB8AC3E}">
        <p14:creationId xmlns:p14="http://schemas.microsoft.com/office/powerpoint/2010/main" val="239827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fries and mayonnaise</a:t>
            </a:r>
          </a:p>
        </p:txBody>
      </p:sp>
      <p:pic>
        <p:nvPicPr>
          <p:cNvPr id="1028" name="Picture 4" descr="https://cdn-images-1.medium.com/max/1600/1*S_gtor-yB_k4XlWy5LJqbQ.jpeg">
            <a:extLst>
              <a:ext uri="{FF2B5EF4-FFF2-40B4-BE49-F238E27FC236}">
                <a16:creationId xmlns:a16="http://schemas.microsoft.com/office/drawing/2014/main" id="{F364C304-410A-4459-A15E-BF33525FF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3276600" cy="21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3.amazonaws.com/foodspotting-ec2/reviews/2167620/thumb_600.jpg?1344076939">
            <a:extLst>
              <a:ext uri="{FF2B5EF4-FFF2-40B4-BE49-F238E27FC236}">
                <a16:creationId xmlns:a16="http://schemas.microsoft.com/office/drawing/2014/main" id="{4408718F-7FC5-4504-B169-737BDBF9A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714" y="2003802"/>
            <a:ext cx="2414243" cy="241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pinimg.com/originals/86/15/49/861549612bc1734e5d2c537bf8b8778f.jpg">
            <a:extLst>
              <a:ext uri="{FF2B5EF4-FFF2-40B4-BE49-F238E27FC236}">
                <a16:creationId xmlns:a16="http://schemas.microsoft.com/office/drawing/2014/main" id="{096A7F97-D7EA-4051-BE8A-1342B2149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271" y="3244572"/>
            <a:ext cx="3198414" cy="240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jetsettingfools.com/wp-content/uploads/2016/01/Dutch-Cuisine-Patatje-Oorlog-War-Fries.jpg">
            <a:extLst>
              <a:ext uri="{FF2B5EF4-FFF2-40B4-BE49-F238E27FC236}">
                <a16:creationId xmlns:a16="http://schemas.microsoft.com/office/drawing/2014/main" id="{65626AD5-069D-472A-BD2F-12BD4280B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72997"/>
            <a:ext cx="2744153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86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58C0-2B83-43B0-BE3F-A8825C20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fries and mayonnaise</a:t>
            </a:r>
          </a:p>
        </p:txBody>
      </p:sp>
      <p:pic>
        <p:nvPicPr>
          <p:cNvPr id="5122" name="Picture 2" descr="http://www.defrietwagen.nl/images/slideshow/frietwagen-3.jpg">
            <a:extLst>
              <a:ext uri="{FF2B5EF4-FFF2-40B4-BE49-F238E27FC236}">
                <a16:creationId xmlns:a16="http://schemas.microsoft.com/office/drawing/2014/main" id="{5683DFB3-30BC-43D8-9DBD-FB8AAA18D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2988786" cy="198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c1.staticflickr.com/9/8522/8453816390_af7641c399_b.jpg">
            <a:extLst>
              <a:ext uri="{FF2B5EF4-FFF2-40B4-BE49-F238E27FC236}">
                <a16:creationId xmlns:a16="http://schemas.microsoft.com/office/drawing/2014/main" id="{25C4F3E4-191A-42D5-B47C-5FCFB48F2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2990477" cy="198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c1.staticflickr.com/7/6165/6266246732_150850edcf_b.jpg">
            <a:extLst>
              <a:ext uri="{FF2B5EF4-FFF2-40B4-BE49-F238E27FC236}">
                <a16:creationId xmlns:a16="http://schemas.microsoft.com/office/drawing/2014/main" id="{CF91808F-2A5F-49D1-8CAB-B9FAA8F8F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02010"/>
            <a:ext cx="2988786" cy="224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farm5.static.flickr.com/4270/34012188793_4374059b2a_b.jpg">
            <a:extLst>
              <a:ext uri="{FF2B5EF4-FFF2-40B4-BE49-F238E27FC236}">
                <a16:creationId xmlns:a16="http://schemas.microsoft.com/office/drawing/2014/main" id="{1FD701D2-846E-486D-B58C-6BE899D7F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29761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40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pinimg.com/736x/06/91/30/069130c7db09914d26251e48811c9d91--dutch-recipes-dutch-food.jpg">
            <a:extLst>
              <a:ext uri="{FF2B5EF4-FFF2-40B4-BE49-F238E27FC236}">
                <a16:creationId xmlns:a16="http://schemas.microsoft.com/office/drawing/2014/main" id="{04E6C0A7-1BC7-4812-9B17-10C38CC9F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90600"/>
            <a:ext cx="7010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fries and mayonnaise</a:t>
            </a:r>
          </a:p>
        </p:txBody>
      </p:sp>
    </p:spTree>
    <p:extLst>
      <p:ext uri="{BB962C8B-B14F-4D97-AF65-F5344CB8AC3E}">
        <p14:creationId xmlns:p14="http://schemas.microsoft.com/office/powerpoint/2010/main" val="182108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8CA0-79DA-4B27-AB89-341970D8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040F2-CDC2-4A74-8391-58CF57D0FE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...focus on the essence</a:t>
            </a:r>
          </a:p>
          <a:p>
            <a:endParaRPr lang="en-US" dirty="0"/>
          </a:p>
          <a:p>
            <a:r>
              <a:rPr lang="en-US" dirty="0"/>
              <a:t>...prefer solutions that they know work</a:t>
            </a:r>
          </a:p>
          <a:p>
            <a:endParaRPr lang="en-US" dirty="0"/>
          </a:p>
          <a:p>
            <a:r>
              <a:rPr lang="en-US" dirty="0"/>
              <a:t>...address knowledge deficiencies</a:t>
            </a:r>
          </a:p>
          <a:p>
            <a:endParaRPr lang="en-US" dirty="0"/>
          </a:p>
          <a:p>
            <a:r>
              <a:rPr lang="en-US" dirty="0"/>
              <a:t>...generate alternatives</a:t>
            </a:r>
          </a:p>
          <a:p>
            <a:endParaRPr lang="en-US" dirty="0"/>
          </a:p>
          <a:p>
            <a:r>
              <a:rPr lang="en-US" dirty="0"/>
              <a:t>...are skeptical</a:t>
            </a:r>
          </a:p>
        </p:txBody>
      </p:sp>
    </p:spTree>
    <p:extLst>
      <p:ext uri="{BB962C8B-B14F-4D97-AF65-F5344CB8AC3E}">
        <p14:creationId xmlns:p14="http://schemas.microsoft.com/office/powerpoint/2010/main" val="3790307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B8B37-F53D-4D71-BE3C-D741E9B7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1A48E-CAF6-45F5-8DB3-D1B937EA1C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went well?</a:t>
            </a:r>
          </a:p>
          <a:p>
            <a:endParaRPr lang="en-US" dirty="0"/>
          </a:p>
          <a:p>
            <a:r>
              <a:rPr lang="en-US" dirty="0"/>
              <a:t>What did not go well?</a:t>
            </a:r>
          </a:p>
          <a:p>
            <a:endParaRPr lang="en-US" dirty="0"/>
          </a:p>
          <a:p>
            <a:r>
              <a:rPr lang="en-US" dirty="0"/>
              <a:t>What did you learn about the problem?</a:t>
            </a:r>
          </a:p>
          <a:p>
            <a:endParaRPr lang="en-US" dirty="0"/>
          </a:p>
          <a:p>
            <a:r>
              <a:rPr lang="en-US" dirty="0"/>
              <a:t>What did you not learn about the problem?</a:t>
            </a:r>
          </a:p>
          <a:p>
            <a:endParaRPr lang="en-US" dirty="0"/>
          </a:p>
          <a:p>
            <a:r>
              <a:rPr lang="en-US" dirty="0"/>
              <a:t>What did you learn about the solution?</a:t>
            </a:r>
          </a:p>
          <a:p>
            <a:endParaRPr lang="en-US" dirty="0"/>
          </a:p>
          <a:p>
            <a:r>
              <a:rPr lang="en-US" dirty="0"/>
              <a:t>What did you not learn about the solution?</a:t>
            </a:r>
          </a:p>
        </p:txBody>
      </p:sp>
    </p:spTree>
    <p:extLst>
      <p:ext uri="{BB962C8B-B14F-4D97-AF65-F5344CB8AC3E}">
        <p14:creationId xmlns:p14="http://schemas.microsoft.com/office/powerpoint/2010/main" val="240496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B8B37-F53D-4D71-BE3C-D741E9B72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1A48E-CAF6-45F5-8DB3-D1B937EA1C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were key steps forward?</a:t>
            </a:r>
          </a:p>
          <a:p>
            <a:endParaRPr lang="en-US" dirty="0"/>
          </a:p>
          <a:p>
            <a:r>
              <a:rPr lang="en-US" dirty="0"/>
              <a:t>Did it help to consider goals, constraints, assumptions, ideas, and decisions separately?</a:t>
            </a:r>
          </a:p>
          <a:p>
            <a:endParaRPr lang="en-US" dirty="0"/>
          </a:p>
          <a:p>
            <a:r>
              <a:rPr lang="en-US" dirty="0"/>
              <a:t>Did it help to explicitly step through analysis, synthesis, evaluation?</a:t>
            </a:r>
          </a:p>
          <a:p>
            <a:endParaRPr lang="en-US" dirty="0"/>
          </a:p>
          <a:p>
            <a:r>
              <a:rPr lang="en-US" dirty="0"/>
              <a:t>How will you make sure to continue to do this?</a:t>
            </a:r>
          </a:p>
        </p:txBody>
      </p:sp>
    </p:spTree>
    <p:extLst>
      <p:ext uri="{BB962C8B-B14F-4D97-AF65-F5344CB8AC3E}">
        <p14:creationId xmlns:p14="http://schemas.microsoft.com/office/powerpoint/2010/main" val="309892952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1683</TotalTime>
  <Words>151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SDCL</vt:lpstr>
      <vt:lpstr>Informatics 121 Software Design I</vt:lpstr>
      <vt:lpstr>Discussion</vt:lpstr>
      <vt:lpstr>Today</vt:lpstr>
      <vt:lpstr>French fries and mayonnaise</vt:lpstr>
      <vt:lpstr>French fries and mayonnaise</vt:lpstr>
      <vt:lpstr>French fries and mayonnaise</vt:lpstr>
      <vt:lpstr>Experts...</vt:lpstr>
      <vt:lpstr>Reflection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210</cp:revision>
  <dcterms:created xsi:type="dcterms:W3CDTF">2011-04-22T07:09:34Z</dcterms:created>
  <dcterms:modified xsi:type="dcterms:W3CDTF">2019-01-19T23:39:56Z</dcterms:modified>
</cp:coreProperties>
</file>