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388" r:id="rId4"/>
    <p:sldId id="389" r:id="rId5"/>
    <p:sldId id="391" r:id="rId6"/>
    <p:sldId id="390" r:id="rId7"/>
    <p:sldId id="385" r:id="rId8"/>
    <p:sldId id="3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  <a:srgbClr val="F32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96" autoAdjust="0"/>
    <p:restoredTop sz="94660"/>
  </p:normalViewPr>
  <p:slideViewPr>
    <p:cSldViewPr>
      <p:cViewPr varScale="1">
        <p:scale>
          <a:sx n="58" d="100"/>
          <a:sy n="58" d="100"/>
        </p:scale>
        <p:origin x="84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32200"/>
                </a:solidFill>
              </a:rPr>
              <a:t>Department of Informatics, UC Irvine</a:t>
            </a:r>
            <a:endParaRPr lang="en-US" sz="900" b="1" dirty="0">
              <a:solidFill>
                <a:srgbClr val="F322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32200"/>
                </a:solidFill>
              </a:rPr>
              <a:t>SDCL</a:t>
            </a:r>
            <a:endParaRPr lang="en-US" sz="2400" b="1" dirty="0">
              <a:solidFill>
                <a:srgbClr val="F322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Collaboration</a:t>
            </a:r>
            <a:r>
              <a:rPr lang="en-US" sz="900" b="1" dirty="0" smtClean="0"/>
              <a:t> </a:t>
            </a:r>
            <a:r>
              <a:rPr lang="en-US" sz="900" b="1" dirty="0" smtClean="0">
                <a:solidFill>
                  <a:srgbClr val="4C4C4C"/>
                </a:solidFill>
              </a:rPr>
              <a:t>Laboratory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>
                <a:solidFill>
                  <a:srgbClr val="4C4C4C"/>
                </a:solidFill>
              </a:rPr>
              <a:t>Software Design and</a:t>
            </a:r>
            <a:endParaRPr lang="en-US" sz="900" b="1" dirty="0">
              <a:solidFill>
                <a:srgbClr val="4C4C4C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 smtClean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223</a:t>
            </a:r>
            <a:br>
              <a:rPr lang="en-US" dirty="0" smtClean="0"/>
            </a:br>
            <a:r>
              <a:rPr lang="en-US" dirty="0" smtClean="0"/>
              <a:t>Applied Software Design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3</a:t>
            </a:r>
            <a:br>
              <a:rPr lang="en-US" dirty="0" smtClean="0"/>
            </a:br>
            <a:endParaRPr lang="en-US" dirty="0" smtClean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Expert practices</a:t>
            </a:r>
          </a:p>
          <a:p>
            <a:endParaRPr lang="en-US" dirty="0" smtClean="0"/>
          </a:p>
          <a:p>
            <a:r>
              <a:rPr lang="en-US" dirty="0" smtClean="0"/>
              <a:t>The UML diagrams</a:t>
            </a:r>
          </a:p>
          <a:p>
            <a:endParaRPr lang="en-US" dirty="0" smtClean="0"/>
          </a:p>
          <a:p>
            <a:r>
              <a:rPr lang="en-US" dirty="0" smtClean="0"/>
              <a:t>The papers</a:t>
            </a:r>
          </a:p>
          <a:p>
            <a:endParaRPr lang="en-US" dirty="0"/>
          </a:p>
          <a:p>
            <a:r>
              <a:rPr lang="en-US" dirty="0" smtClean="0"/>
              <a:t>Onward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Experts borrow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Experts prefer </a:t>
            </a:r>
            <a:r>
              <a:rPr lang="en-US" dirty="0" smtClean="0"/>
              <a:t>solutions </a:t>
            </a:r>
            <a:r>
              <a:rPr lang="en-US" dirty="0" smtClean="0"/>
              <a:t>that they know work</a:t>
            </a:r>
          </a:p>
          <a:p>
            <a:endParaRPr lang="en-US" dirty="0"/>
          </a:p>
          <a:p>
            <a:r>
              <a:rPr lang="en-US" dirty="0" smtClean="0"/>
              <a:t>Experts look around</a:t>
            </a:r>
          </a:p>
          <a:p>
            <a:endParaRPr lang="en-US" dirty="0"/>
          </a:p>
          <a:p>
            <a:r>
              <a:rPr lang="en-US" dirty="0" smtClean="0"/>
              <a:t>Experts take inspiration from wherever they can</a:t>
            </a:r>
          </a:p>
          <a:p>
            <a:endParaRPr lang="en-US" dirty="0"/>
          </a:p>
          <a:p>
            <a:r>
              <a:rPr lang="en-US" dirty="0" smtClean="0"/>
              <a:t>Experts use analogy</a:t>
            </a:r>
          </a:p>
          <a:p>
            <a:endParaRPr lang="en-US" dirty="0"/>
          </a:p>
          <a:p>
            <a:r>
              <a:rPr lang="en-US" dirty="0" smtClean="0"/>
              <a:t>Experts use design methods (selectively)</a:t>
            </a:r>
          </a:p>
          <a:p>
            <a:endParaRPr lang="en-US" dirty="0"/>
          </a:p>
          <a:p>
            <a:r>
              <a:rPr lang="en-US" dirty="0" smtClean="0"/>
              <a:t>Experts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5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Experts break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Experts relax constraints</a:t>
            </a:r>
          </a:p>
          <a:p>
            <a:endParaRPr lang="en-US" dirty="0"/>
          </a:p>
          <a:p>
            <a:r>
              <a:rPr lang="en-US" dirty="0" smtClean="0"/>
              <a:t>Experts reshape the problem space</a:t>
            </a:r>
          </a:p>
          <a:p>
            <a:endParaRPr lang="en-US" dirty="0"/>
          </a:p>
          <a:p>
            <a:r>
              <a:rPr lang="en-US" dirty="0" smtClean="0"/>
              <a:t>Experts use notations as lenses, rather than straightjackets</a:t>
            </a:r>
          </a:p>
          <a:p>
            <a:endParaRPr lang="en-US" dirty="0"/>
          </a:p>
          <a:p>
            <a:r>
              <a:rPr lang="en-US" dirty="0" smtClean="0"/>
              <a:t>Experts design throughout the creation of software</a:t>
            </a:r>
          </a:p>
          <a:p>
            <a:endParaRPr lang="en-US" dirty="0"/>
          </a:p>
          <a:p>
            <a:r>
              <a:rPr lang="en-US" dirty="0" smtClean="0"/>
              <a:t>Experts do not feel obliged to use things as intended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3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UML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Tell us about the diagram itself</a:t>
            </a:r>
          </a:p>
          <a:p>
            <a:pPr lvl="1"/>
            <a:r>
              <a:rPr lang="en-US" dirty="0" smtClean="0"/>
              <a:t>what do we see?</a:t>
            </a:r>
          </a:p>
          <a:p>
            <a:endParaRPr lang="en-US" dirty="0"/>
          </a:p>
          <a:p>
            <a:r>
              <a:rPr lang="en-US" dirty="0" smtClean="0"/>
              <a:t>Tell us about the process of creating the diagram</a:t>
            </a:r>
          </a:p>
          <a:p>
            <a:endParaRPr lang="en-US" dirty="0"/>
          </a:p>
          <a:p>
            <a:r>
              <a:rPr lang="en-US" dirty="0" smtClean="0"/>
              <a:t>Tell us about the value of the diagram</a:t>
            </a:r>
          </a:p>
        </p:txBody>
      </p:sp>
    </p:spTree>
    <p:extLst>
      <p:ext uri="{BB962C8B-B14F-4D97-AF65-F5344CB8AC3E}">
        <p14:creationId xmlns:p14="http://schemas.microsoft.com/office/powerpoint/2010/main" val="29779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Produce an architecture diagram of your entire software system, and bring a printed copy of this diagram with you to class next week</a:t>
            </a:r>
          </a:p>
          <a:p>
            <a:endParaRPr lang="en-US" dirty="0"/>
          </a:p>
          <a:p>
            <a:r>
              <a:rPr lang="en-US" dirty="0" smtClean="0"/>
              <a:t>Be prepared to talk about your architecture diagram</a:t>
            </a:r>
          </a:p>
          <a:p>
            <a:endParaRPr lang="en-US" dirty="0" smtClean="0"/>
          </a:p>
          <a:p>
            <a:r>
              <a:rPr lang="en-US" dirty="0" smtClean="0"/>
              <a:t>Be prepared to talk about the process of creating your architecture diagram</a:t>
            </a:r>
          </a:p>
          <a:p>
            <a:endParaRPr lang="en-US" dirty="0"/>
          </a:p>
          <a:p>
            <a:r>
              <a:rPr lang="en-US" dirty="0" smtClean="0"/>
              <a:t>Be prepared to talk about the value of the architecture diagram</a:t>
            </a:r>
          </a:p>
        </p:txBody>
      </p:sp>
    </p:spTree>
    <p:extLst>
      <p:ext uri="{BB962C8B-B14F-4D97-AF65-F5344CB8AC3E}">
        <p14:creationId xmlns:p14="http://schemas.microsoft.com/office/powerpoint/2010/main" val="27244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all of the papers listed on the web site for April 23</a:t>
            </a:r>
          </a:p>
          <a:p>
            <a:endParaRPr lang="en-US" dirty="0"/>
          </a:p>
          <a:p>
            <a:r>
              <a:rPr lang="en-US" dirty="0" smtClean="0"/>
              <a:t>Prepare </a:t>
            </a:r>
            <a:r>
              <a:rPr lang="en-US" i="1" dirty="0" smtClean="0"/>
              <a:t>two</a:t>
            </a:r>
            <a:r>
              <a:rPr lang="en-US" dirty="0" smtClean="0"/>
              <a:t> questions, observations, or assertions about the papers and their overall content (printed, with name and student id)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1343</TotalTime>
  <Words>209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SDCL</vt:lpstr>
      <vt:lpstr>Informatics 223 Applied Software Design Techniques</vt:lpstr>
      <vt:lpstr>Today</vt:lpstr>
      <vt:lpstr>Experts borrow</vt:lpstr>
      <vt:lpstr>Experts break the rules</vt:lpstr>
      <vt:lpstr>The UML diagrams</vt:lpstr>
      <vt:lpstr>The papers</vt:lpstr>
      <vt:lpstr>Onward</vt:lpstr>
      <vt:lpstr>Onward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120</cp:revision>
  <dcterms:created xsi:type="dcterms:W3CDTF">2011-04-22T07:09:34Z</dcterms:created>
  <dcterms:modified xsi:type="dcterms:W3CDTF">2015-04-16T19:01:56Z</dcterms:modified>
</cp:coreProperties>
</file>