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425" r:id="rId4"/>
    <p:sldId id="429" r:id="rId5"/>
    <p:sldId id="430" r:id="rId6"/>
    <p:sldId id="43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0" d="100"/>
          <a:sy n="120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5/29/2017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7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APIs</a:t>
            </a:r>
          </a:p>
          <a:p>
            <a:endParaRPr lang="en-US" dirty="0"/>
          </a:p>
          <a:p>
            <a:r>
              <a:rPr lang="en-US" dirty="0"/>
              <a:t>Expert practices</a:t>
            </a:r>
          </a:p>
          <a:p>
            <a:endParaRPr lang="en-US" dirty="0"/>
          </a:p>
          <a:p>
            <a:r>
              <a:rPr lang="en-US" dirty="0"/>
              <a:t>Designing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us about the APIs themselves</a:t>
            </a:r>
          </a:p>
          <a:p>
            <a:pPr lvl="1"/>
            <a:r>
              <a:rPr lang="en-US" dirty="0"/>
              <a:t>what do we see?</a:t>
            </a:r>
          </a:p>
          <a:p>
            <a:pPr lvl="1"/>
            <a:r>
              <a:rPr lang="en-US" dirty="0"/>
              <a:t>what roles do they play?</a:t>
            </a:r>
          </a:p>
          <a:p>
            <a:endParaRPr lang="en-US" dirty="0"/>
          </a:p>
          <a:p>
            <a:r>
              <a:rPr lang="en-US" dirty="0"/>
              <a:t>Tell us about the process of finding the APIs</a:t>
            </a:r>
          </a:p>
          <a:p>
            <a:endParaRPr lang="en-US" dirty="0"/>
          </a:p>
          <a:p>
            <a:r>
              <a:rPr lang="en-US" dirty="0"/>
              <a:t>Tell us about the value of the APIs</a:t>
            </a:r>
          </a:p>
        </p:txBody>
      </p:sp>
    </p:spTree>
    <p:extLst>
      <p:ext uri="{BB962C8B-B14F-4D97-AF65-F5344CB8AC3E}">
        <p14:creationId xmlns:p14="http://schemas.microsoft.com/office/powerpoint/2010/main" val="301367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Experts are skeptical</a:t>
            </a:r>
          </a:p>
          <a:p>
            <a:endParaRPr lang="en-US" dirty="0"/>
          </a:p>
          <a:p>
            <a:r>
              <a:rPr lang="en-US" dirty="0"/>
              <a:t>Experts simulate continually</a:t>
            </a:r>
          </a:p>
          <a:p>
            <a:endParaRPr lang="en-US" dirty="0"/>
          </a:p>
          <a:p>
            <a:r>
              <a:rPr lang="en-US" dirty="0"/>
              <a:t>Experts draw examples alongside their diagrams</a:t>
            </a:r>
          </a:p>
          <a:p>
            <a:endParaRPr lang="en-US" dirty="0"/>
          </a:p>
          <a:p>
            <a:r>
              <a:rPr lang="en-US" dirty="0"/>
              <a:t>Experts test across representations</a:t>
            </a:r>
          </a:p>
          <a:p>
            <a:endParaRPr lang="en-US" dirty="0"/>
          </a:p>
          <a:p>
            <a:r>
              <a:rPr lang="en-US" dirty="0"/>
              <a:t>Experts prototype concepts</a:t>
            </a:r>
          </a:p>
          <a:p>
            <a:endParaRPr lang="en-US" dirty="0"/>
          </a:p>
          <a:p>
            <a:r>
              <a:rPr lang="en-US" dirty="0"/>
              <a:t>Experts play the fool</a:t>
            </a:r>
          </a:p>
          <a:p>
            <a:endParaRPr lang="en-US" dirty="0"/>
          </a:p>
          <a:p>
            <a:r>
              <a:rPr lang="en-US" dirty="0"/>
              <a:t>Experts are alert to evidence that challenges their theory</a:t>
            </a:r>
          </a:p>
        </p:txBody>
      </p:sp>
    </p:spTree>
    <p:extLst>
      <p:ext uri="{BB962C8B-B14F-4D97-AF65-F5344CB8AC3E}">
        <p14:creationId xmlns:p14="http://schemas.microsoft.com/office/powerpoint/2010/main" val="198844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reflect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 curtail digressions</a:t>
            </a:r>
          </a:p>
          <a:p>
            <a:endParaRPr lang="en-US" dirty="0"/>
          </a:p>
          <a:p>
            <a:r>
              <a:rPr lang="en-US" dirty="0"/>
              <a:t>Experts retain their orientation</a:t>
            </a:r>
          </a:p>
          <a:p>
            <a:endParaRPr lang="en-US" dirty="0"/>
          </a:p>
          <a:p>
            <a:r>
              <a:rPr lang="en-US" dirty="0"/>
              <a:t>Experts think about what they are not designing</a:t>
            </a:r>
          </a:p>
          <a:p>
            <a:endParaRPr lang="en-US" dirty="0"/>
          </a:p>
          <a:p>
            <a:r>
              <a:rPr lang="en-US" dirty="0"/>
              <a:t>Experts re-assess the landscape</a:t>
            </a:r>
          </a:p>
          <a:p>
            <a:endParaRPr lang="en-US" dirty="0"/>
          </a:p>
          <a:p>
            <a:r>
              <a:rPr lang="en-US" dirty="0"/>
              <a:t>Experts invest now to save effort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Back to the educational traffic simulator</a:t>
            </a:r>
          </a:p>
        </p:txBody>
      </p:sp>
    </p:spTree>
    <p:extLst>
      <p:ext uri="{BB962C8B-B14F-4D97-AF65-F5344CB8AC3E}">
        <p14:creationId xmlns:p14="http://schemas.microsoft.com/office/powerpoint/2010/main" val="373010679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1556</TotalTime>
  <Words>115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SDCL</vt:lpstr>
      <vt:lpstr>Informatics 223 Applied Software Design Techniques</vt:lpstr>
      <vt:lpstr>Today</vt:lpstr>
      <vt:lpstr>The APIs</vt:lpstr>
      <vt:lpstr>Experts test</vt:lpstr>
      <vt:lpstr>Experts reflect</vt:lpstr>
      <vt:lpstr>Designing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137</cp:revision>
  <dcterms:created xsi:type="dcterms:W3CDTF">2011-04-22T07:09:34Z</dcterms:created>
  <dcterms:modified xsi:type="dcterms:W3CDTF">2017-05-29T15:40:10Z</dcterms:modified>
</cp:coreProperties>
</file>