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425" r:id="rId4"/>
    <p:sldId id="429" r:id="rId5"/>
    <p:sldId id="43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96" autoAdjust="0"/>
    <p:restoredTop sz="94660"/>
  </p:normalViewPr>
  <p:slideViewPr>
    <p:cSldViewPr>
      <p:cViewPr varScale="1">
        <p:scale>
          <a:sx n="151" d="100"/>
          <a:sy n="151" d="100"/>
        </p:scale>
        <p:origin x="19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223</a:t>
            </a:r>
            <a:br>
              <a:rPr lang="en-US" dirty="0"/>
            </a:br>
            <a:r>
              <a:rPr lang="en-US" dirty="0"/>
              <a:t>Applied Software Design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8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algorithms and protocols</a:t>
            </a:r>
          </a:p>
          <a:p>
            <a:endParaRPr lang="en-US" dirty="0"/>
          </a:p>
          <a:p>
            <a:r>
              <a:rPr lang="en-US" dirty="0"/>
              <a:t>Expert practices</a:t>
            </a:r>
          </a:p>
          <a:p>
            <a:endParaRPr lang="en-US" dirty="0"/>
          </a:p>
          <a:p>
            <a:r>
              <a:rPr lang="en-US" dirty="0"/>
              <a:t>Designing</a:t>
            </a:r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Tell us about the algorithms and protocols themselves</a:t>
            </a:r>
          </a:p>
          <a:p>
            <a:pPr lvl="1"/>
            <a:r>
              <a:rPr lang="en-US" dirty="0"/>
              <a:t>what do we see?</a:t>
            </a:r>
          </a:p>
          <a:p>
            <a:pPr lvl="1"/>
            <a:r>
              <a:rPr lang="en-US" dirty="0"/>
              <a:t>what roles do they play?</a:t>
            </a:r>
          </a:p>
          <a:p>
            <a:endParaRPr lang="en-US" dirty="0"/>
          </a:p>
          <a:p>
            <a:r>
              <a:rPr lang="en-US" dirty="0"/>
              <a:t>Tell us about the process of finding the algorithms and protocols</a:t>
            </a:r>
          </a:p>
          <a:p>
            <a:endParaRPr lang="en-US" dirty="0"/>
          </a:p>
          <a:p>
            <a:r>
              <a:rPr lang="en-US" dirty="0"/>
              <a:t>Tell us about the value of the algorithms </a:t>
            </a:r>
            <a:r>
              <a:rPr lang="en-US"/>
              <a:t>and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7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keep going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Experts design all the time</a:t>
            </a:r>
          </a:p>
          <a:p>
            <a:endParaRPr lang="en-US" dirty="0"/>
          </a:p>
          <a:p>
            <a:r>
              <a:rPr lang="en-US" dirty="0"/>
              <a:t>Experts know the design is not done until the code is delivered and running</a:t>
            </a:r>
          </a:p>
          <a:p>
            <a:endParaRPr lang="en-US" dirty="0"/>
          </a:p>
          <a:p>
            <a:r>
              <a:rPr lang="en-US" dirty="0"/>
              <a:t>Experts keep learning</a:t>
            </a:r>
          </a:p>
          <a:p>
            <a:endParaRPr lang="en-US" dirty="0"/>
          </a:p>
          <a:p>
            <a:r>
              <a:rPr lang="en-US" dirty="0"/>
              <a:t>Experts play</a:t>
            </a:r>
          </a:p>
        </p:txBody>
      </p:sp>
    </p:spTree>
    <p:extLst>
      <p:ext uri="{BB962C8B-B14F-4D97-AF65-F5344CB8AC3E}">
        <p14:creationId xmlns:p14="http://schemas.microsoft.com/office/powerpoint/2010/main" val="198844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/>
          <a:lstStyle/>
          <a:p>
            <a:r>
              <a:rPr lang="en-US" dirty="0"/>
              <a:t>1: classroom collaborative software design sketching tool</a:t>
            </a:r>
          </a:p>
          <a:p>
            <a:endParaRPr lang="en-US" dirty="0"/>
          </a:p>
          <a:p>
            <a:r>
              <a:rPr lang="en-US" dirty="0"/>
              <a:t>2: software hide-and-seek</a:t>
            </a:r>
          </a:p>
          <a:p>
            <a:endParaRPr lang="en-US" dirty="0"/>
          </a:p>
          <a:p>
            <a:r>
              <a:rPr lang="en-US" dirty="0"/>
              <a:t>3: track-my-dog</a:t>
            </a:r>
          </a:p>
          <a:p>
            <a:endParaRPr lang="en-US" dirty="0"/>
          </a:p>
          <a:p>
            <a:r>
              <a:rPr lang="en-US" dirty="0"/>
              <a:t>4: …</a:t>
            </a:r>
          </a:p>
        </p:txBody>
      </p:sp>
    </p:spTree>
    <p:extLst>
      <p:ext uri="{BB962C8B-B14F-4D97-AF65-F5344CB8AC3E}">
        <p14:creationId xmlns:p14="http://schemas.microsoft.com/office/powerpoint/2010/main" val="373010679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1601</TotalTime>
  <Words>100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SDCL</vt:lpstr>
      <vt:lpstr>Informatics 223 Applied Software Design Techniques</vt:lpstr>
      <vt:lpstr>Today</vt:lpstr>
      <vt:lpstr>The APIs</vt:lpstr>
      <vt:lpstr>Experts keep going</vt:lpstr>
      <vt:lpstr>Designing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145</cp:revision>
  <dcterms:created xsi:type="dcterms:W3CDTF">2011-04-22T07:09:34Z</dcterms:created>
  <dcterms:modified xsi:type="dcterms:W3CDTF">2017-06-06T16:54:15Z</dcterms:modified>
</cp:coreProperties>
</file>