
<file path=[Content_Types].xml><?xml version="1.0" encoding="utf-8"?>
<Types xmlns="http://schemas.openxmlformats.org/package/2006/content-types">
  <Default Extension="xml" ContentType="application/xml"/>
  <Default Extension="jpg" ContentType="image/jpeg"/>
  <Default Extension="jpeg" ContentType="image/jpeg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5" r:id="rId3"/>
    <p:sldId id="266" r:id="rId4"/>
    <p:sldId id="271" r:id="rId5"/>
    <p:sldId id="267" r:id="rId6"/>
    <p:sldId id="269" r:id="rId7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5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 smtClean="0"/>
              <a:t>单击此处编辑母版副标题样式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E8AEF-C612-1845-9561-F69C9705C15C}" type="datetimeFigureOut">
              <a:rPr kumimoji="1" lang="zh-CN" altLang="en-US" smtClean="0"/>
              <a:t>15-6-9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1FC76-60A7-7544-8F16-538A786AC8A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951528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E8AEF-C612-1845-9561-F69C9705C15C}" type="datetimeFigureOut">
              <a:rPr kumimoji="1" lang="zh-CN" altLang="en-US" smtClean="0"/>
              <a:t>15-6-9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1FC76-60A7-7544-8F16-538A786AC8A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88024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E8AEF-C612-1845-9561-F69C9705C15C}" type="datetimeFigureOut">
              <a:rPr kumimoji="1" lang="zh-CN" altLang="en-US" smtClean="0"/>
              <a:t>15-6-9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1FC76-60A7-7544-8F16-538A786AC8A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76874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E8AEF-C612-1845-9561-F69C9705C15C}" type="datetimeFigureOut">
              <a:rPr kumimoji="1" lang="zh-CN" altLang="en-US" smtClean="0"/>
              <a:t>15-6-9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1FC76-60A7-7544-8F16-538A786AC8A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723643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E8AEF-C612-1845-9561-F69C9705C15C}" type="datetimeFigureOut">
              <a:rPr kumimoji="1" lang="zh-CN" altLang="en-US" smtClean="0"/>
              <a:t>15-6-9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1FC76-60A7-7544-8F16-538A786AC8A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61486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E8AEF-C612-1845-9561-F69C9705C15C}" type="datetimeFigureOut">
              <a:rPr kumimoji="1" lang="zh-CN" altLang="en-US" smtClean="0"/>
              <a:t>15-6-9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1FC76-60A7-7544-8F16-538A786AC8A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306267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E8AEF-C612-1845-9561-F69C9705C15C}" type="datetimeFigureOut">
              <a:rPr kumimoji="1" lang="zh-CN" altLang="en-US" smtClean="0"/>
              <a:t>15-6-9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1FC76-60A7-7544-8F16-538A786AC8A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63186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E8AEF-C612-1845-9561-F69C9705C15C}" type="datetimeFigureOut">
              <a:rPr kumimoji="1" lang="zh-CN" altLang="en-US" smtClean="0"/>
              <a:t>15-6-9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1FC76-60A7-7544-8F16-538A786AC8A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87681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E8AEF-C612-1845-9561-F69C9705C15C}" type="datetimeFigureOut">
              <a:rPr kumimoji="1" lang="zh-CN" altLang="en-US" smtClean="0"/>
              <a:t>15-6-9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1FC76-60A7-7544-8F16-538A786AC8A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400529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E8AEF-C612-1845-9561-F69C9705C15C}" type="datetimeFigureOut">
              <a:rPr kumimoji="1" lang="zh-CN" altLang="en-US" smtClean="0"/>
              <a:t>15-6-9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1FC76-60A7-7544-8F16-538A786AC8A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032204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E8AEF-C612-1845-9561-F69C9705C15C}" type="datetimeFigureOut">
              <a:rPr kumimoji="1" lang="zh-CN" altLang="en-US" smtClean="0"/>
              <a:t>15-6-9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1FC76-60A7-7544-8F16-538A786AC8A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25439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E8AEF-C612-1845-9561-F69C9705C15C}" type="datetimeFigureOut">
              <a:rPr kumimoji="1" lang="zh-CN" altLang="en-US" smtClean="0"/>
              <a:t>15-6-9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1FC76-60A7-7544-8F16-538A786AC8A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250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1.docx"/><Relationship Id="rId4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DDSP: A Transmission Protocol and its relative APIs in distributed systems 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endParaRPr kumimoji="1"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s-IS" altLang="zh-CN" dirty="0"/>
              <a:t>Yue Lin </a:t>
            </a:r>
            <a:r>
              <a:rPr lang="is-IS" altLang="zh-CN" dirty="0" smtClean="0"/>
              <a:t>52085582</a:t>
            </a:r>
          </a:p>
          <a:p>
            <a:r>
              <a:rPr lang="is-IS" altLang="zh-CN" dirty="0" smtClean="0"/>
              <a:t> </a:t>
            </a:r>
            <a:r>
              <a:rPr lang="is-IS" altLang="zh-CN" dirty="0"/>
              <a:t>Danna Wang </a:t>
            </a:r>
            <a:r>
              <a:rPr lang="is-IS" altLang="zh-CN" dirty="0" smtClean="0"/>
              <a:t>47764144</a:t>
            </a:r>
          </a:p>
          <a:p>
            <a:r>
              <a:rPr lang="is-IS" altLang="zh-CN" dirty="0" smtClean="0"/>
              <a:t> </a:t>
            </a:r>
            <a:r>
              <a:rPr lang="is-IS" altLang="zh-CN" dirty="0"/>
              <a:t>Yameng Qi 33561361 </a:t>
            </a:r>
            <a:endParaRPr lang="is-IS" altLang="zh-CN" dirty="0" smtClean="0"/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79274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Motivation</a:t>
            </a:r>
            <a:r>
              <a:rPr lang="zh-CN" altLang="en-US" dirty="0" smtClean="0"/>
              <a:t> </a:t>
            </a:r>
            <a:r>
              <a:rPr lang="en-US" altLang="zh-CN" dirty="0" smtClean="0"/>
              <a:t>&amp;</a:t>
            </a:r>
            <a:r>
              <a:rPr lang="zh-CN" altLang="en-US" dirty="0" smtClean="0"/>
              <a:t> </a:t>
            </a:r>
            <a:r>
              <a:rPr lang="en-US" altLang="zh-CN" dirty="0" smtClean="0"/>
              <a:t>Goals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altLang="zh-CN" dirty="0" smtClean="0"/>
              <a:t>In</a:t>
            </a:r>
            <a:r>
              <a:rPr lang="zh-CN" altLang="en-US" dirty="0" smtClean="0"/>
              <a:t> </a:t>
            </a:r>
            <a:r>
              <a:rPr lang="en-US" altLang="zh-CN" dirty="0" smtClean="0"/>
              <a:t>this</a:t>
            </a:r>
            <a:r>
              <a:rPr lang="zh-CN" altLang="en-US" dirty="0" smtClean="0"/>
              <a:t> </a:t>
            </a:r>
            <a:r>
              <a:rPr lang="en-US" altLang="zh-CN" dirty="0" smtClean="0"/>
              <a:t>project</a:t>
            </a:r>
            <a:r>
              <a:rPr lang="zh-CN" altLang="en-US" dirty="0" smtClean="0"/>
              <a:t> </a:t>
            </a:r>
            <a:r>
              <a:rPr lang="en-US" altLang="zh-CN" dirty="0" smtClean="0"/>
              <a:t>we</a:t>
            </a:r>
            <a:r>
              <a:rPr lang="zh-CN" altLang="en-US" dirty="0" smtClean="0"/>
              <a:t> </a:t>
            </a:r>
            <a:r>
              <a:rPr lang="en-US" altLang="zh-CN" dirty="0" smtClean="0"/>
              <a:t>design </a:t>
            </a:r>
            <a:r>
              <a:rPr lang="en-US" altLang="zh-CN" dirty="0"/>
              <a:t>and implement Distributed Data Sharing Protocol (DDSP), a peer-to-peer protocol with a set of APIs that allow upper-layer application to share data among peers. </a:t>
            </a:r>
          </a:p>
          <a:p>
            <a:pPr algn="just"/>
            <a:endParaRPr kumimoji="1" lang="en-US" altLang="zh-CN" dirty="0" smtClean="0"/>
          </a:p>
          <a:p>
            <a:pPr algn="just"/>
            <a:r>
              <a:rPr kumimoji="1" lang="en-US" altLang="zh-CN" dirty="0" smtClean="0"/>
              <a:t>The</a:t>
            </a:r>
            <a:r>
              <a:rPr kumimoji="1" lang="zh-CN" altLang="en-US" dirty="0" smtClean="0"/>
              <a:t> </a:t>
            </a:r>
            <a:r>
              <a:rPr kumimoji="1" lang="en-US" altLang="zh-CN" dirty="0"/>
              <a:t>goal</a:t>
            </a:r>
            <a:r>
              <a:rPr kumimoji="1" lang="zh-CN" altLang="en-US" dirty="0"/>
              <a:t> </a:t>
            </a:r>
            <a:r>
              <a:rPr kumimoji="1" lang="en-US" altLang="zh-CN" dirty="0"/>
              <a:t>of</a:t>
            </a:r>
            <a:r>
              <a:rPr kumimoji="1" lang="zh-CN" altLang="en-US" dirty="0"/>
              <a:t> </a:t>
            </a:r>
            <a:r>
              <a:rPr kumimoji="1" lang="en-US" altLang="zh-CN" dirty="0"/>
              <a:t>our</a:t>
            </a:r>
            <a:r>
              <a:rPr kumimoji="1" lang="zh-CN" altLang="en-US" dirty="0"/>
              <a:t> </a:t>
            </a:r>
            <a:r>
              <a:rPr kumimoji="1" lang="en-US" altLang="zh-CN" dirty="0" smtClean="0"/>
              <a:t>design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allow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nodes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local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area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network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decentralized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share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data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with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each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other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using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light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weight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protocol.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28468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Related work and efforts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DHCP</a:t>
            </a:r>
            <a:r>
              <a:rPr kumimoji="1" lang="zh-CN" altLang="zh-CN" dirty="0"/>
              <a:t> </a:t>
            </a:r>
            <a:endParaRPr kumimoji="1" lang="en-US" altLang="zh-CN" dirty="0"/>
          </a:p>
          <a:p>
            <a:r>
              <a:rPr kumimoji="1" lang="en-US" altLang="zh-CN" dirty="0" smtClean="0"/>
              <a:t>ARP</a:t>
            </a:r>
            <a:r>
              <a:rPr kumimoji="1" lang="en-US" altLang="zh-CN" dirty="0" smtClean="0"/>
              <a:t>	</a:t>
            </a:r>
          </a:p>
          <a:p>
            <a:r>
              <a:rPr kumimoji="1" lang="en-US" altLang="zh-CN" dirty="0" smtClean="0"/>
              <a:t>Publisher</a:t>
            </a:r>
            <a:r>
              <a:rPr kumimoji="1" lang="en-US" altLang="zh-CN" dirty="0" smtClean="0"/>
              <a:t>/</a:t>
            </a:r>
            <a:r>
              <a:rPr kumimoji="1" lang="en-US" altLang="zh-CN" dirty="0" smtClean="0"/>
              <a:t>Subscriber</a:t>
            </a:r>
            <a:endParaRPr kumimoji="1" lang="en-US" altLang="zh-CN" dirty="0" smtClean="0"/>
          </a:p>
          <a:p>
            <a:r>
              <a:rPr kumimoji="1" lang="en-US" altLang="zh-CN" dirty="0" smtClean="0"/>
              <a:t>P2P</a:t>
            </a:r>
          </a:p>
          <a:p>
            <a:pPr marL="0" indent="0">
              <a:buNone/>
            </a:pP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54104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6638"/>
          </a:xfrm>
        </p:spPr>
        <p:txBody>
          <a:bodyPr/>
          <a:lstStyle/>
          <a:p>
            <a:r>
              <a:rPr kumimoji="1" lang="en-US" altLang="zh-CN" dirty="0" smtClean="0"/>
              <a:t>W</a:t>
            </a:r>
            <a:r>
              <a:rPr kumimoji="1" lang="en-US" altLang="zh-CN" dirty="0" smtClean="0"/>
              <a:t>hat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was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done</a:t>
            </a:r>
            <a:endParaRPr kumimoji="1" lang="zh-CN" altLang="en-US" dirty="0"/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841773"/>
              </p:ext>
            </p:extLst>
          </p:nvPr>
        </p:nvGraphicFramePr>
        <p:xfrm>
          <a:off x="620713" y="1863746"/>
          <a:ext cx="8045450" cy="1506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文档" r:id="rId3" imgW="5410200" imgH="1016000" progId="Word.Document.12">
                  <p:embed/>
                </p:oleObj>
              </mc:Choice>
              <mc:Fallback>
                <p:oleObj name="文档" r:id="rId3" imgW="5410200" imgH="10160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20713" y="1863746"/>
                        <a:ext cx="8045450" cy="1506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7751270"/>
              </p:ext>
            </p:extLst>
          </p:nvPr>
        </p:nvGraphicFramePr>
        <p:xfrm>
          <a:off x="1331116" y="3370283"/>
          <a:ext cx="5497002" cy="2240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3708"/>
                <a:gridCol w="1225176"/>
                <a:gridCol w="1329765"/>
                <a:gridCol w="1688353"/>
              </a:tblGrid>
              <a:tr h="4480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Cambria"/>
                          <a:ea typeface="宋体"/>
                          <a:cs typeface="Times New Roman"/>
                        </a:rPr>
                        <a:t>IP address</a:t>
                      </a:r>
                      <a:endParaRPr lang="zh-CN" sz="1200" kern="100" dirty="0">
                        <a:effectLst/>
                        <a:latin typeface="Cambria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Cambria"/>
                          <a:ea typeface="宋体"/>
                          <a:cs typeface="Times New Roman"/>
                        </a:rPr>
                        <a:t>File</a:t>
                      </a:r>
                      <a:r>
                        <a:rPr lang="en-US" sz="1200" kern="100" baseline="0" dirty="0" smtClean="0">
                          <a:effectLst/>
                          <a:latin typeface="Cambria"/>
                          <a:ea typeface="宋体"/>
                          <a:cs typeface="Times New Roman"/>
                        </a:rPr>
                        <a:t> Identifier</a:t>
                      </a:r>
                      <a:endParaRPr lang="zh-CN" sz="1200" kern="100" dirty="0">
                        <a:effectLst/>
                        <a:latin typeface="Cambria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mbria"/>
                          <a:ea typeface="宋体"/>
                          <a:cs typeface="Times New Roman"/>
                        </a:rPr>
                        <a:t>TTL</a:t>
                      </a:r>
                      <a:endParaRPr lang="zh-CN" sz="1200" kern="100" dirty="0">
                        <a:effectLst/>
                        <a:latin typeface="Cambria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mbria"/>
                          <a:ea typeface="宋体"/>
                          <a:cs typeface="Times New Roman"/>
                        </a:rPr>
                        <a:t>status</a:t>
                      </a:r>
                      <a:endParaRPr lang="zh-CN" sz="1200" kern="100" dirty="0">
                        <a:effectLst/>
                        <a:latin typeface="Cambria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80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 err="1">
                          <a:effectLst/>
                          <a:latin typeface="Cambria"/>
                          <a:ea typeface="宋体"/>
                          <a:cs typeface="Times New Roman"/>
                        </a:rPr>
                        <a:t>x.x.x.x</a:t>
                      </a:r>
                      <a:endParaRPr lang="zh-CN" sz="1200" kern="100" dirty="0">
                        <a:effectLst/>
                        <a:latin typeface="Cambria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Cambria"/>
                          <a:ea typeface="宋体"/>
                          <a:cs typeface="Times New Roman"/>
                        </a:rPr>
                        <a:t>MD5</a:t>
                      </a:r>
                      <a:endParaRPr lang="zh-CN" sz="1200" kern="100" dirty="0">
                        <a:effectLst/>
                        <a:latin typeface="Cambria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Cambria"/>
                          <a:ea typeface="宋体"/>
                          <a:cs typeface="Times New Roman"/>
                        </a:rPr>
                        <a:t>TTL</a:t>
                      </a:r>
                      <a:endParaRPr lang="zh-CN" sz="1200" kern="100" dirty="0">
                        <a:effectLst/>
                        <a:latin typeface="Cambria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err="1" smtClean="0">
                          <a:effectLst/>
                          <a:latin typeface="Cambria"/>
                          <a:ea typeface="宋体"/>
                          <a:cs typeface="Times New Roman"/>
                        </a:rPr>
                        <a:t>on_the_disk</a:t>
                      </a:r>
                      <a:endParaRPr lang="zh-CN" sz="1200" kern="100" dirty="0">
                        <a:effectLst/>
                        <a:latin typeface="Cambria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80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Cambria"/>
                          <a:ea typeface="宋体"/>
                          <a:cs typeface="Times New Roman"/>
                        </a:rPr>
                        <a:t>y.y.y.y</a:t>
                      </a:r>
                      <a:endParaRPr lang="zh-CN" sz="1200" kern="100">
                        <a:effectLst/>
                        <a:latin typeface="Cambria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Cambria"/>
                          <a:ea typeface="宋体"/>
                          <a:cs typeface="Times New Roman"/>
                        </a:rPr>
                        <a:t>MD5</a:t>
                      </a:r>
                      <a:endParaRPr lang="zh-CN" altLang="en-US" sz="1200" kern="100" dirty="0">
                        <a:effectLst/>
                        <a:latin typeface="Cambria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Cambria"/>
                          <a:ea typeface="宋体"/>
                          <a:cs typeface="Times New Roman"/>
                        </a:rPr>
                        <a:t>TTL</a:t>
                      </a:r>
                      <a:endParaRPr lang="zh-CN" sz="1200" kern="100" dirty="0">
                        <a:effectLst/>
                        <a:latin typeface="Cambria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err="1" smtClean="0">
                          <a:effectLst/>
                          <a:latin typeface="Cambria"/>
                          <a:ea typeface="宋体"/>
                          <a:cs typeface="Times New Roman"/>
                        </a:rPr>
                        <a:t>on_the_wrie</a:t>
                      </a:r>
                      <a:endParaRPr lang="zh-CN" sz="1200" kern="100" dirty="0">
                        <a:effectLst/>
                        <a:latin typeface="Cambria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80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Cambria"/>
                          <a:ea typeface="宋体"/>
                          <a:cs typeface="Times New Roman"/>
                        </a:rPr>
                        <a:t>z.z.z.z</a:t>
                      </a:r>
                      <a:endParaRPr lang="zh-CN" sz="1200" kern="100">
                        <a:effectLst/>
                        <a:latin typeface="Cambria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Cambria"/>
                          <a:ea typeface="宋体"/>
                          <a:cs typeface="Times New Roman"/>
                        </a:rPr>
                        <a:t>MD5</a:t>
                      </a:r>
                      <a:endParaRPr lang="zh-CN" sz="1200" kern="100" dirty="0">
                        <a:effectLst/>
                        <a:latin typeface="Cambria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Cambria"/>
                          <a:ea typeface="宋体"/>
                          <a:cs typeface="Times New Roman"/>
                        </a:rPr>
                        <a:t>TTL</a:t>
                      </a:r>
                      <a:endParaRPr lang="zh-CN" sz="1200" kern="100" dirty="0">
                        <a:effectLst/>
                        <a:latin typeface="Cambria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err="1" smtClean="0">
                          <a:effectLst/>
                          <a:latin typeface="Cambria"/>
                          <a:ea typeface="宋体"/>
                          <a:cs typeface="Times New Roman"/>
                        </a:rPr>
                        <a:t>on_remote</a:t>
                      </a:r>
                      <a:endParaRPr lang="zh-CN" sz="1200" kern="100" dirty="0">
                        <a:effectLst/>
                        <a:latin typeface="Cambria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80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Cambria"/>
                          <a:ea typeface="宋体"/>
                          <a:cs typeface="Times New Roman"/>
                        </a:rPr>
                        <a:t>…</a:t>
                      </a:r>
                      <a:endParaRPr lang="zh-CN" sz="1200" kern="100">
                        <a:effectLst/>
                        <a:latin typeface="Cambria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Cambria"/>
                          <a:ea typeface="宋体"/>
                          <a:cs typeface="Times New Roman"/>
                        </a:rPr>
                        <a:t>…</a:t>
                      </a:r>
                      <a:endParaRPr lang="zh-CN" sz="1200" kern="100" dirty="0">
                        <a:effectLst/>
                        <a:latin typeface="Cambria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Cambria"/>
                          <a:ea typeface="宋体"/>
                          <a:cs typeface="Times New Roman"/>
                        </a:rPr>
                        <a:t>…</a:t>
                      </a:r>
                      <a:endParaRPr lang="zh-CN" sz="1200" kern="100" dirty="0">
                        <a:effectLst/>
                        <a:latin typeface="Cambria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Cambria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620713" y="1201276"/>
            <a:ext cx="86613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kumimoji="1" lang="en-US" altLang="zh-CN" sz="2800" dirty="0" smtClean="0"/>
              <a:t>Protocol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design,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APIs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implementation,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application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demo</a:t>
            </a:r>
            <a:endParaRPr kumimoji="1" lang="zh-CN" altLang="en-US" sz="2800" dirty="0"/>
          </a:p>
        </p:txBody>
      </p:sp>
      <p:sp>
        <p:nvSpPr>
          <p:cNvPr id="8" name="文本框 7"/>
          <p:cNvSpPr txBox="1"/>
          <p:nvPr/>
        </p:nvSpPr>
        <p:spPr>
          <a:xfrm>
            <a:off x="620713" y="5761332"/>
            <a:ext cx="7250703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altLang="zh-CN" sz="2800" dirty="0" smtClean="0"/>
              <a:t>API</a:t>
            </a:r>
            <a:r>
              <a:rPr lang="en-US" altLang="zh-CN" sz="2800" dirty="0" smtClean="0"/>
              <a:t>s</a:t>
            </a:r>
            <a:endParaRPr lang="en-US" altLang="zh-CN" sz="2800" dirty="0" smtClean="0"/>
          </a:p>
          <a:p>
            <a:pPr marL="742950" lvl="1" indent="-285750">
              <a:buFont typeface="Arial"/>
              <a:buChar char="•"/>
            </a:pPr>
            <a:r>
              <a:rPr lang="en-US" altLang="zh-CN" sz="2000" dirty="0" err="1" smtClean="0"/>
              <a:t>addContent</a:t>
            </a:r>
            <a:r>
              <a:rPr lang="en-US" altLang="zh-CN" sz="2000" dirty="0"/>
              <a:t>, </a:t>
            </a:r>
            <a:r>
              <a:rPr lang="en-US" altLang="zh-CN" sz="2000" dirty="0" err="1"/>
              <a:t>addContents</a:t>
            </a:r>
            <a:r>
              <a:rPr lang="en-US" altLang="zh-CN" sz="2000" dirty="0"/>
              <a:t>, </a:t>
            </a:r>
            <a:r>
              <a:rPr lang="en-US" altLang="zh-CN" sz="2000" dirty="0" err="1"/>
              <a:t>removeContent</a:t>
            </a:r>
            <a:r>
              <a:rPr lang="en-US" altLang="zh-CN" sz="2000" dirty="0" err="1" smtClean="0"/>
              <a:t>,removeContents</a:t>
            </a:r>
            <a:r>
              <a:rPr lang="en-US" altLang="zh-CN" sz="2000" dirty="0" smtClean="0"/>
              <a:t>,</a:t>
            </a:r>
          </a:p>
          <a:p>
            <a:pPr lvl="1"/>
            <a:r>
              <a:rPr lang="en-US" altLang="zh-CN" sz="2000" dirty="0" smtClean="0"/>
              <a:t> </a:t>
            </a:r>
            <a:r>
              <a:rPr lang="en-US" altLang="zh-CN" sz="2000" dirty="0" err="1"/>
              <a:t>requestContent</a:t>
            </a:r>
            <a:r>
              <a:rPr lang="en-US" altLang="zh-CN" sz="2000" dirty="0"/>
              <a:t>, </a:t>
            </a:r>
            <a:r>
              <a:rPr lang="en-US" altLang="zh-CN" sz="2000" dirty="0" err="1"/>
              <a:t>requestContents</a:t>
            </a:r>
            <a:r>
              <a:rPr lang="en-US" altLang="zh-CN" sz="2000" dirty="0"/>
              <a:t>, </a:t>
            </a:r>
            <a:r>
              <a:rPr lang="en-US" altLang="zh-CN" sz="2000" dirty="0" err="1" smtClean="0"/>
              <a:t>getResourceTable</a:t>
            </a:r>
            <a:endParaRPr kumimoji="1"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860922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Use </a:t>
            </a:r>
            <a:r>
              <a:rPr lang="en-US" altLang="zh-CN" dirty="0"/>
              <a:t>Cases</a:t>
            </a:r>
            <a:endParaRPr kumimoji="1" lang="zh-CN" altLang="en-US" dirty="0"/>
          </a:p>
        </p:txBody>
      </p:sp>
      <p:pic>
        <p:nvPicPr>
          <p:cNvPr id="4" name="图片 3" descr="applicatio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8627" y="1147444"/>
            <a:ext cx="6914834" cy="4979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34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R</a:t>
            </a:r>
            <a:r>
              <a:rPr kumimoji="1" lang="en-US" altLang="zh-CN" dirty="0" smtClean="0"/>
              <a:t>esults</a:t>
            </a:r>
            <a:endParaRPr kumimoji="1"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457200" y="1434799"/>
            <a:ext cx="8417689" cy="41549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altLang="zh-CN" sz="2400" dirty="0"/>
              <a:t>Evaluation Environment </a:t>
            </a:r>
            <a:endParaRPr lang="en-US" altLang="zh-CN" sz="2400" dirty="0" smtClean="0"/>
          </a:p>
          <a:p>
            <a:pPr marL="742950" lvl="1" indent="-285750">
              <a:buFont typeface="Symbol" charset="2"/>
              <a:buChar char="-"/>
            </a:pPr>
            <a:r>
              <a:rPr lang="en-US" altLang="zh-CN" sz="2400" dirty="0" smtClean="0"/>
              <a:t>  </a:t>
            </a:r>
            <a:r>
              <a:rPr lang="en-US" altLang="zh-CN" sz="2400" dirty="0"/>
              <a:t>Local Area Network (2 nodes</a:t>
            </a:r>
            <a:r>
              <a:rPr lang="en-US" altLang="zh-CN" sz="2400" dirty="0" smtClean="0"/>
              <a:t>)</a:t>
            </a:r>
          </a:p>
          <a:p>
            <a:pPr marL="742950" lvl="1" indent="-285750">
              <a:buFont typeface="Symbol" charset="2"/>
              <a:buChar char="-"/>
            </a:pPr>
            <a:r>
              <a:rPr lang="en-US" altLang="zh-CN" sz="2400" dirty="0" err="1" smtClean="0"/>
              <a:t>Virtualbox</a:t>
            </a:r>
            <a:r>
              <a:rPr lang="en-US" altLang="zh-CN" sz="2400" dirty="0" smtClean="0"/>
              <a:t> </a:t>
            </a:r>
            <a:r>
              <a:rPr lang="en-US" altLang="zh-CN" sz="2400" dirty="0"/>
              <a:t>(3 nodes</a:t>
            </a:r>
            <a:r>
              <a:rPr lang="en-US" altLang="zh-CN" sz="2400" dirty="0" smtClean="0"/>
              <a:t>)</a:t>
            </a:r>
          </a:p>
          <a:p>
            <a:pPr marL="742950" lvl="1" indent="-285750">
              <a:buFont typeface="Symbol" charset="2"/>
              <a:buChar char="-"/>
            </a:pPr>
            <a:r>
              <a:rPr lang="tr-TR" altLang="zh-CN" sz="2400" dirty="0" err="1" smtClean="0"/>
              <a:t>Mininet</a:t>
            </a:r>
            <a:r>
              <a:rPr lang="tr-TR" altLang="zh-CN" sz="2400" dirty="0" smtClean="0"/>
              <a:t> </a:t>
            </a:r>
            <a:r>
              <a:rPr lang="tr-TR" altLang="zh-CN" sz="2400" dirty="0"/>
              <a:t>(10+ </a:t>
            </a:r>
            <a:r>
              <a:rPr lang="tr-TR" altLang="zh-CN" sz="2400" dirty="0" err="1"/>
              <a:t>nodes</a:t>
            </a:r>
            <a:r>
              <a:rPr lang="tr-TR" altLang="zh-CN" sz="2400" dirty="0"/>
              <a:t>)</a:t>
            </a:r>
          </a:p>
          <a:p>
            <a:pPr marL="285750" indent="-285750">
              <a:buFont typeface="Arial"/>
              <a:buChar char="•"/>
            </a:pPr>
            <a:r>
              <a:rPr lang="tr-TR" altLang="zh-CN" sz="2400" dirty="0" err="1" smtClean="0"/>
              <a:t>Metrics</a:t>
            </a:r>
            <a:endParaRPr lang="tr-TR" altLang="zh-CN" sz="2400" dirty="0"/>
          </a:p>
          <a:p>
            <a:pPr marL="742950" lvl="1" indent="-285750">
              <a:buFont typeface="Symbol" charset="2"/>
              <a:buChar char="-"/>
            </a:pPr>
            <a:r>
              <a:rPr lang="tr-TR" altLang="zh-CN" sz="2400" dirty="0" err="1" smtClean="0"/>
              <a:t>Throughput</a:t>
            </a:r>
            <a:r>
              <a:rPr lang="tr-TR" altLang="zh-CN" sz="2400" dirty="0" smtClean="0"/>
              <a:t> </a:t>
            </a:r>
            <a:r>
              <a:rPr lang="tr-TR" altLang="zh-CN" sz="2400" dirty="0"/>
              <a:t>(</a:t>
            </a:r>
            <a:r>
              <a:rPr lang="tr-TR" altLang="zh-CN" sz="2400" dirty="0" err="1"/>
              <a:t>first</a:t>
            </a:r>
            <a:r>
              <a:rPr lang="tr-TR" altLang="zh-CN" sz="2400" dirty="0"/>
              <a:t> </a:t>
            </a:r>
            <a:r>
              <a:rPr lang="tr-TR" altLang="zh-CN" sz="2400" dirty="0" err="1"/>
              <a:t>try</a:t>
            </a:r>
            <a:r>
              <a:rPr lang="tr-TR" altLang="zh-CN" sz="2400" dirty="0"/>
              <a:t> </a:t>
            </a:r>
            <a:r>
              <a:rPr lang="tr-TR" altLang="zh-CN" sz="2400" dirty="0" err="1"/>
              <a:t>success</a:t>
            </a:r>
            <a:r>
              <a:rPr lang="tr-TR" altLang="zh-CN" sz="2400" dirty="0"/>
              <a:t> is 100% in 10 </a:t>
            </a:r>
            <a:r>
              <a:rPr lang="tr-TR" altLang="zh-CN" sz="2400" dirty="0" err="1"/>
              <a:t>nodes</a:t>
            </a:r>
            <a:r>
              <a:rPr lang="tr-TR" altLang="zh-CN" sz="2400" dirty="0"/>
              <a:t> in </a:t>
            </a:r>
            <a:r>
              <a:rPr lang="tr-TR" altLang="zh-CN" sz="2400" dirty="0" err="1"/>
              <a:t>Mininet</a:t>
            </a:r>
            <a:r>
              <a:rPr lang="tr-TR" altLang="zh-CN" sz="2400" dirty="0"/>
              <a:t>, </a:t>
            </a:r>
            <a:endParaRPr lang="tr-TR" altLang="zh-CN" sz="2400" dirty="0" smtClean="0"/>
          </a:p>
          <a:p>
            <a:pPr lvl="1"/>
            <a:r>
              <a:rPr lang="tr-TR" altLang="zh-CN" sz="2400" dirty="0" err="1" smtClean="0"/>
              <a:t>slightly</a:t>
            </a:r>
            <a:r>
              <a:rPr lang="tr-TR" altLang="zh-CN" sz="2400" dirty="0" smtClean="0"/>
              <a:t> </a:t>
            </a:r>
            <a:r>
              <a:rPr lang="tr-TR" altLang="zh-CN" sz="2400" dirty="0" err="1"/>
              <a:t>drops</a:t>
            </a:r>
            <a:r>
              <a:rPr lang="tr-TR" altLang="zh-CN" sz="2400" dirty="0"/>
              <a:t> in </a:t>
            </a:r>
            <a:r>
              <a:rPr lang="tr-TR" altLang="zh-CN" sz="2400" dirty="0" smtClean="0"/>
              <a:t>20 </a:t>
            </a:r>
            <a:r>
              <a:rPr lang="tr-TR" altLang="zh-CN" sz="2400" dirty="0" err="1" smtClean="0"/>
              <a:t>nodes</a:t>
            </a:r>
            <a:r>
              <a:rPr lang="tr-TR" altLang="zh-CN" sz="2400" dirty="0" smtClean="0"/>
              <a:t>)</a:t>
            </a:r>
          </a:p>
          <a:p>
            <a:pPr marL="285750" indent="-285750">
              <a:buFont typeface="Arial"/>
              <a:buChar char="•"/>
            </a:pPr>
            <a:r>
              <a:rPr lang="tr-TR" altLang="zh-CN" sz="2400" dirty="0" err="1" smtClean="0"/>
              <a:t>Future</a:t>
            </a:r>
            <a:r>
              <a:rPr lang="tr-TR" altLang="zh-CN" sz="2400" dirty="0" smtClean="0"/>
              <a:t> Works</a:t>
            </a:r>
          </a:p>
          <a:p>
            <a:pPr marL="742950" lvl="1" indent="-285750">
              <a:buFont typeface="Symbol" charset="2"/>
              <a:buChar char="-"/>
            </a:pPr>
            <a:r>
              <a:rPr lang="tr-TR" altLang="zh-CN" sz="2400" dirty="0" err="1" smtClean="0"/>
              <a:t>Load</a:t>
            </a:r>
            <a:r>
              <a:rPr lang="tr-TR" altLang="zh-CN" sz="2400" dirty="0" smtClean="0"/>
              <a:t> </a:t>
            </a:r>
            <a:r>
              <a:rPr lang="tr-TR" altLang="zh-CN" sz="2400" dirty="0" err="1"/>
              <a:t>Balancing</a:t>
            </a:r>
            <a:r>
              <a:rPr lang="tr-TR" altLang="zh-CN" sz="2400" dirty="0"/>
              <a:t> (</a:t>
            </a:r>
            <a:r>
              <a:rPr lang="tr-TR" altLang="zh-CN" sz="2400" dirty="0" err="1"/>
              <a:t>all</a:t>
            </a:r>
            <a:r>
              <a:rPr lang="tr-TR" altLang="zh-CN" sz="2400" dirty="0"/>
              <a:t> </a:t>
            </a:r>
            <a:r>
              <a:rPr lang="tr-TR" altLang="zh-CN" sz="2400" dirty="0" err="1"/>
              <a:t>queries</a:t>
            </a:r>
            <a:r>
              <a:rPr lang="tr-TR" altLang="zh-CN" sz="2400" dirty="0"/>
              <a:t> </a:t>
            </a:r>
            <a:r>
              <a:rPr lang="tr-TR" altLang="zh-CN" sz="2400" dirty="0" err="1"/>
              <a:t>come</a:t>
            </a:r>
            <a:r>
              <a:rPr lang="tr-TR" altLang="zh-CN" sz="2400" dirty="0"/>
              <a:t> </a:t>
            </a:r>
            <a:r>
              <a:rPr lang="tr-TR" altLang="zh-CN" sz="2400" dirty="0" err="1"/>
              <a:t>to</a:t>
            </a:r>
            <a:r>
              <a:rPr lang="tr-TR" altLang="zh-CN" sz="2400" dirty="0"/>
              <a:t> </a:t>
            </a:r>
            <a:r>
              <a:rPr lang="tr-TR" altLang="zh-CN" sz="2400" dirty="0" err="1"/>
              <a:t>same</a:t>
            </a:r>
            <a:r>
              <a:rPr lang="tr-TR" altLang="zh-CN" sz="2400" dirty="0"/>
              <a:t> </a:t>
            </a:r>
            <a:r>
              <a:rPr lang="tr-TR" altLang="zh-CN" sz="2400" dirty="0" err="1"/>
              <a:t>node</a:t>
            </a:r>
            <a:r>
              <a:rPr lang="tr-TR" altLang="zh-CN" sz="2400" dirty="0" smtClean="0"/>
              <a:t>)</a:t>
            </a:r>
          </a:p>
          <a:p>
            <a:pPr marL="742950" lvl="1" indent="-285750">
              <a:buFont typeface="Symbol" charset="2"/>
              <a:buChar char="-"/>
            </a:pPr>
            <a:r>
              <a:rPr lang="tr-TR" altLang="zh-CN" sz="2400" dirty="0" smtClean="0"/>
              <a:t> </a:t>
            </a:r>
            <a:r>
              <a:rPr lang="tr-TR" altLang="zh-CN" sz="2400" dirty="0"/>
              <a:t>Broadcast </a:t>
            </a:r>
            <a:r>
              <a:rPr lang="tr-TR" altLang="zh-CN" sz="2400" dirty="0" err="1" smtClean="0"/>
              <a:t>Storm</a:t>
            </a:r>
            <a:endParaRPr lang="tr-TR" altLang="zh-CN" sz="2400" dirty="0"/>
          </a:p>
          <a:p>
            <a:pPr marL="742950" lvl="1" indent="-285750">
              <a:buFont typeface="Symbol" charset="2"/>
              <a:buChar char="-"/>
            </a:pPr>
            <a:r>
              <a:rPr lang="tr-TR" altLang="zh-CN" sz="2400" dirty="0" smtClean="0"/>
              <a:t> </a:t>
            </a:r>
            <a:r>
              <a:rPr lang="tr-TR" altLang="zh-CN" sz="2400" dirty="0" err="1"/>
              <a:t>Integrate</a:t>
            </a:r>
            <a:r>
              <a:rPr lang="tr-TR" altLang="zh-CN" sz="2400" dirty="0"/>
              <a:t> </a:t>
            </a:r>
            <a:r>
              <a:rPr lang="tr-TR" altLang="zh-CN" sz="2400" dirty="0" err="1"/>
              <a:t>with</a:t>
            </a:r>
            <a:r>
              <a:rPr lang="tr-TR" altLang="zh-CN" sz="2400" dirty="0"/>
              <a:t> SDN</a:t>
            </a:r>
            <a:endParaRPr kumimoji="1"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451414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1583</TotalTime>
  <Words>209</Words>
  <Application>Microsoft Macintosh PowerPoint</Application>
  <PresentationFormat>全屏显示(4:3)</PresentationFormat>
  <Paragraphs>50</Paragraphs>
  <Slides>6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嵌入的 OLE 服务器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8" baseType="lpstr">
      <vt:lpstr>Office 主题</vt:lpstr>
      <vt:lpstr>文档</vt:lpstr>
      <vt:lpstr>DDSP: A Transmission Protocol and its relative APIs in distributed systems  </vt:lpstr>
      <vt:lpstr>Motivation &amp; Goals</vt:lpstr>
      <vt:lpstr>Related work and efforts</vt:lpstr>
      <vt:lpstr>What was done</vt:lpstr>
      <vt:lpstr>Use Cases</vt:lpstr>
      <vt:lpstr>Results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DDSP: A Transmission Protocol and its relative APIs in distributed systems  </dc:title>
  <dc:creator>Danna Wang</dc:creator>
  <cp:lastModifiedBy>Danna Wang</cp:lastModifiedBy>
  <cp:revision>36</cp:revision>
  <dcterms:created xsi:type="dcterms:W3CDTF">2015-06-09T02:58:41Z</dcterms:created>
  <dcterms:modified xsi:type="dcterms:W3CDTF">2015-06-10T07:01:00Z</dcterms:modified>
</cp:coreProperties>
</file>