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61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3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4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71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66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1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86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970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4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3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531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FF38-F034-4F59-B934-D19575842CCB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7BE5-BE6F-4EC8-88D3-CA6303B462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2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5834" y="1135117"/>
            <a:ext cx="9480331" cy="182305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Implementation of Simple Cloud-based Distributed File System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86272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Group ID: 4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Baolin Wu, </a:t>
            </a:r>
            <a:r>
              <a:rPr lang="en-US" altLang="zh-CN" dirty="0" err="1" smtClean="0"/>
              <a:t>Liushan</a:t>
            </a:r>
            <a:r>
              <a:rPr lang="en-US" altLang="zh-CN" dirty="0" smtClean="0"/>
              <a:t> Yang, </a:t>
            </a:r>
            <a:r>
              <a:rPr lang="en-US" altLang="zh-CN" dirty="0" err="1" smtClean="0"/>
              <a:t>Pengyu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Ji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851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36"/>
    </mc:Choice>
    <mc:Fallback>
      <p:transition spd="slow" advTm="100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8521"/>
            <a:ext cx="10515600" cy="3085422"/>
          </a:xfrm>
        </p:spPr>
        <p:txBody>
          <a:bodyPr/>
          <a:lstStyle/>
          <a:p>
            <a:pPr algn="just"/>
            <a:r>
              <a:rPr lang="en-US" dirty="0" smtClean="0"/>
              <a:t>Security: not a single cloud storage company can get a complete view of any single file</a:t>
            </a:r>
          </a:p>
          <a:p>
            <a:pPr algn="just"/>
            <a:r>
              <a:rPr lang="en-US" dirty="0" smtClean="0"/>
              <a:t>Fault tolerance: sometimes a cloud service can fail or delay, more copies on different services can solve the problem</a:t>
            </a:r>
          </a:p>
          <a:p>
            <a:pPr algn="just"/>
            <a:r>
              <a:rPr lang="en-US" dirty="0" smtClean="0"/>
              <a:t>More storage: by combining the several cloud services together,  clients can get more storage without extra cost</a:t>
            </a:r>
          </a:p>
          <a:p>
            <a:pPr algn="just"/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188878" y="386915"/>
            <a:ext cx="9669100" cy="5884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Motivation &amp; Goals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057" y="1484556"/>
            <a:ext cx="10660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Provide a layer between </a:t>
            </a:r>
            <a:r>
              <a:rPr lang="en-US" sz="2800" i="1" dirty="0" smtClean="0"/>
              <a:t>client companies </a:t>
            </a:r>
            <a:r>
              <a:rPr lang="en-US" sz="2800" dirty="0" smtClean="0"/>
              <a:t>and </a:t>
            </a:r>
            <a:r>
              <a:rPr lang="en-US" sz="2800" i="1" dirty="0" smtClean="0"/>
              <a:t>multiple cloud storage companies </a:t>
            </a:r>
            <a:r>
              <a:rPr lang="en-US" sz="2800" dirty="0" smtClean="0"/>
              <a:t>for data storage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382223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276"/>
    </mc:Choice>
    <mc:Fallback>
      <p:transition spd="slow" advTm="412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80542" y="242508"/>
            <a:ext cx="10438357" cy="5884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System Architecture</a:t>
            </a:r>
            <a:endParaRPr lang="zh-CN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"/>
          <a:stretch/>
        </p:blipFill>
        <p:spPr>
          <a:xfrm>
            <a:off x="884093" y="1030348"/>
            <a:ext cx="10031257" cy="5670706"/>
          </a:xfrm>
        </p:spPr>
      </p:pic>
    </p:spTree>
    <p:extLst>
      <p:ext uri="{BB962C8B-B14F-4D97-AF65-F5344CB8AC3E}">
        <p14:creationId xmlns:p14="http://schemas.microsoft.com/office/powerpoint/2010/main" val="382266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793"/>
    </mc:Choice>
    <mc:Fallback>
      <p:transition spd="slow" advTm="437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773" y="349810"/>
            <a:ext cx="10515600" cy="660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What we have done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9627" y="1569681"/>
            <a:ext cx="10283892" cy="4547335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>Integrated</a:t>
            </a:r>
            <a:r>
              <a:rPr lang="en-US" altLang="zh-CN" dirty="0" smtClean="0"/>
              <a:t> Google Storage, Dropbox API. (Local API simulations when </a:t>
            </a:r>
            <a:r>
              <a:rPr lang="en-US" altLang="zh-CN" dirty="0" err="1" smtClean="0"/>
              <a:t>Dev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 smtClean="0"/>
              <a:t>File is </a:t>
            </a:r>
            <a:r>
              <a:rPr lang="en-US" altLang="zh-CN" b="1" dirty="0" smtClean="0"/>
              <a:t>replicated</a:t>
            </a:r>
            <a:r>
              <a:rPr lang="en-US" altLang="zh-CN" dirty="0" smtClean="0"/>
              <a:t> N times across different cloud servers</a:t>
            </a:r>
            <a:endParaRPr lang="en-US" altLang="zh-CN" dirty="0"/>
          </a:p>
          <a:p>
            <a:r>
              <a:rPr lang="en-US" altLang="zh-CN" dirty="0" smtClean="0"/>
              <a:t>Server responsible to keep file version </a:t>
            </a:r>
            <a:r>
              <a:rPr lang="en-US" altLang="zh-CN" b="1" dirty="0" smtClean="0"/>
              <a:t>consistency</a:t>
            </a:r>
            <a:r>
              <a:rPr lang="en-US" altLang="zh-CN" dirty="0" smtClean="0"/>
              <a:t> in cloud.</a:t>
            </a:r>
            <a:endParaRPr lang="en-US" altLang="zh-CN" dirty="0"/>
          </a:p>
          <a:p>
            <a:r>
              <a:rPr lang="en-US" altLang="zh-CN" dirty="0" smtClean="0"/>
              <a:t>Support </a:t>
            </a:r>
            <a:r>
              <a:rPr lang="en-US" altLang="zh-CN" b="1" dirty="0" smtClean="0"/>
              <a:t>directory</a:t>
            </a:r>
            <a:r>
              <a:rPr lang="en-US" altLang="zh-CN" dirty="0" smtClean="0"/>
              <a:t> create/remove, </a:t>
            </a:r>
            <a:r>
              <a:rPr lang="en-US" altLang="zh-CN" b="1" dirty="0" smtClean="0"/>
              <a:t>file</a:t>
            </a:r>
            <a:r>
              <a:rPr lang="en-US" altLang="zh-CN" dirty="0" smtClean="0"/>
              <a:t> create/open/read/write/close</a:t>
            </a:r>
            <a:endParaRPr lang="en-US" altLang="zh-CN" dirty="0"/>
          </a:p>
          <a:p>
            <a:r>
              <a:rPr lang="en-US" altLang="zh-CN" dirty="0" smtClean="0"/>
              <a:t>Download/assemble when </a:t>
            </a:r>
            <a:r>
              <a:rPr lang="en-US" altLang="zh-CN" b="1" dirty="0" smtClean="0"/>
              <a:t>open</a:t>
            </a:r>
            <a:r>
              <a:rPr lang="en-US" altLang="zh-CN" dirty="0" smtClean="0"/>
              <a:t>, upload/splice when </a:t>
            </a:r>
            <a:r>
              <a:rPr lang="en-US" altLang="zh-CN" b="1" dirty="0" smtClean="0"/>
              <a:t>close</a:t>
            </a:r>
            <a:r>
              <a:rPr lang="en-US" altLang="zh-CN" dirty="0" smtClean="0"/>
              <a:t>, R/W to local file.</a:t>
            </a:r>
            <a:endParaRPr lang="en-US" altLang="zh-CN" dirty="0"/>
          </a:p>
          <a:p>
            <a:r>
              <a:rPr lang="en-US" altLang="zh-CN" dirty="0" smtClean="0"/>
              <a:t>Server can do </a:t>
            </a:r>
            <a:r>
              <a:rPr lang="en-US" altLang="zh-CN" b="1" dirty="0" smtClean="0"/>
              <a:t>migration</a:t>
            </a:r>
            <a:r>
              <a:rPr lang="en-US" altLang="zh-CN" dirty="0" smtClean="0"/>
              <a:t> when one cloud node is down.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984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579"/>
    </mc:Choice>
    <mc:Fallback>
      <p:transition spd="slow" advTm="6657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5119" y="4153892"/>
            <a:ext cx="737858" cy="425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2977" y="2660069"/>
            <a:ext cx="860079" cy="479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Master node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64131" y="1027267"/>
            <a:ext cx="1013987" cy="479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Cloud Storage</a:t>
            </a:r>
            <a:endParaRPr lang="zh-CN" altLang="en-US" dirty="0"/>
          </a:p>
        </p:txBody>
      </p:sp>
      <p:cxnSp>
        <p:nvCxnSpPr>
          <p:cNvPr id="9" name="曲线连接符 8"/>
          <p:cNvCxnSpPr>
            <a:stCxn id="5" idx="0"/>
          </p:cNvCxnSpPr>
          <p:nvPr/>
        </p:nvCxnSpPr>
        <p:spPr>
          <a:xfrm rot="5400000" flipH="1" flipV="1">
            <a:off x="1266034" y="3427916"/>
            <a:ext cx="1013990" cy="43796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6" idx="0"/>
            <a:endCxn id="7" idx="2"/>
          </p:cNvCxnSpPr>
          <p:nvPr/>
        </p:nvCxnSpPr>
        <p:spPr>
          <a:xfrm flipV="1">
            <a:off x="2353017" y="1507101"/>
            <a:ext cx="18108" cy="1152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stCxn id="6" idx="2"/>
            <a:endCxn id="5" idx="3"/>
          </p:cNvCxnSpPr>
          <p:nvPr/>
        </p:nvCxnSpPr>
        <p:spPr>
          <a:xfrm rot="5400000">
            <a:off x="1524624" y="3538256"/>
            <a:ext cx="1226746" cy="4300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线连接符 18"/>
          <p:cNvCxnSpPr>
            <a:stCxn id="7" idx="3"/>
            <a:endCxn id="5" idx="2"/>
          </p:cNvCxnSpPr>
          <p:nvPr/>
        </p:nvCxnSpPr>
        <p:spPr>
          <a:xfrm flipH="1">
            <a:off x="1554048" y="1267184"/>
            <a:ext cx="1324070" cy="3312221"/>
          </a:xfrm>
          <a:prstGeom prst="curvedConnector4">
            <a:avLst>
              <a:gd name="adj1" fmla="val -17265"/>
              <a:gd name="adj2" fmla="val 10690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线连接符 22"/>
          <p:cNvCxnSpPr>
            <a:stCxn id="5" idx="1"/>
            <a:endCxn id="6" idx="1"/>
          </p:cNvCxnSpPr>
          <p:nvPr/>
        </p:nvCxnSpPr>
        <p:spPr>
          <a:xfrm rot="10800000" flipH="1">
            <a:off x="1185119" y="2899987"/>
            <a:ext cx="737858" cy="1466663"/>
          </a:xfrm>
          <a:prstGeom prst="curvedConnector3">
            <a:avLst>
              <a:gd name="adj1" fmla="val -309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线连接符 24"/>
          <p:cNvCxnSpPr>
            <a:endCxn id="7" idx="1"/>
          </p:cNvCxnSpPr>
          <p:nvPr/>
        </p:nvCxnSpPr>
        <p:spPr>
          <a:xfrm rot="16200000" flipV="1">
            <a:off x="1319333" y="1811982"/>
            <a:ext cx="1392884" cy="303288"/>
          </a:xfrm>
          <a:prstGeom prst="curvedConnector4">
            <a:avLst>
              <a:gd name="adj1" fmla="val 41388"/>
              <a:gd name="adj2" fmla="val 1753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858383" y="4929451"/>
            <a:ext cx="36230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zh-CN" dirty="0" smtClean="0"/>
              <a:t>Request read block ids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Copy to temporary file in cloud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Return file name and server ids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Transfer temporary file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Commit transaction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Delete temporary file</a:t>
            </a:r>
          </a:p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35" name="文本框 34"/>
          <p:cNvSpPr txBox="1"/>
          <p:nvPr/>
        </p:nvSpPr>
        <p:spPr>
          <a:xfrm>
            <a:off x="1490675" y="3399210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2137997" y="1727866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2055383" y="3548159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3082706" y="2971255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769792" y="3155921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40" name="标题 1"/>
          <p:cNvSpPr txBox="1">
            <a:spLocks/>
          </p:cNvSpPr>
          <p:nvPr/>
        </p:nvSpPr>
        <p:spPr>
          <a:xfrm>
            <a:off x="848196" y="256398"/>
            <a:ext cx="10515600" cy="5169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dirty="0" smtClean="0"/>
              <a:t>Implementation </a:t>
            </a:r>
            <a:r>
              <a:rPr lang="en-US" altLang="zh-CN" sz="4000" dirty="0"/>
              <a:t>D</a:t>
            </a:r>
            <a:r>
              <a:rPr lang="en-US" altLang="zh-CN" sz="4000" dirty="0" smtClean="0"/>
              <a:t>etail</a:t>
            </a:r>
            <a:endParaRPr lang="zh-CN" altLang="en-US" sz="4000" dirty="0"/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137" y="1478101"/>
            <a:ext cx="4183830" cy="3323602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4616137" y="1027267"/>
            <a:ext cx="297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Block size &amp; upload time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117006" y="2181750"/>
            <a:ext cx="1482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Read/write workflow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852658" y="5039813"/>
            <a:ext cx="410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We choose 1MB as the block size.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9495955" y="1082518"/>
            <a:ext cx="297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Folder is a special file: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9495955" y="4931586"/>
            <a:ext cx="297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Files in cloud are all flat.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8360" y="2435740"/>
            <a:ext cx="1977155" cy="33855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3461" y="1877955"/>
            <a:ext cx="695325" cy="295275"/>
          </a:xfrm>
          <a:prstGeom prst="rect">
            <a:avLst/>
          </a:prstGeom>
        </p:spPr>
      </p:pic>
      <p:cxnSp>
        <p:nvCxnSpPr>
          <p:cNvPr id="50" name="直接箭头连接符 49"/>
          <p:cNvCxnSpPr>
            <a:stCxn id="48" idx="2"/>
          </p:cNvCxnSpPr>
          <p:nvPr/>
        </p:nvCxnSpPr>
        <p:spPr>
          <a:xfrm flipH="1">
            <a:off x="10331123" y="2173230"/>
            <a:ext cx="1" cy="26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图片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5733" y="3108950"/>
            <a:ext cx="1363816" cy="755171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8360" y="4211091"/>
            <a:ext cx="2213573" cy="318620"/>
          </a:xfrm>
          <a:prstGeom prst="rect">
            <a:avLst/>
          </a:prstGeom>
        </p:spPr>
      </p:pic>
      <p:cxnSp>
        <p:nvCxnSpPr>
          <p:cNvPr id="53" name="直接箭头连接符 52"/>
          <p:cNvCxnSpPr/>
          <p:nvPr/>
        </p:nvCxnSpPr>
        <p:spPr>
          <a:xfrm flipH="1">
            <a:off x="10417640" y="3936267"/>
            <a:ext cx="1" cy="26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1392220" y="1491722"/>
            <a:ext cx="129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185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24"/>
    </mc:Choice>
    <mc:Fallback>
      <p:transition spd="slow" advTm="5932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2148" y="237731"/>
            <a:ext cx="10515600" cy="660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Demo Result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t="5921" b="3599"/>
          <a:stretch/>
        </p:blipFill>
        <p:spPr>
          <a:xfrm>
            <a:off x="1429242" y="898634"/>
            <a:ext cx="9501412" cy="5549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9972" y="5155325"/>
            <a:ext cx="3999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Files in cloud: 3 </a:t>
            </a:r>
            <a:r>
              <a:rPr lang="en-US" sz="2400" dirty="0"/>
              <a:t>G</a:t>
            </a:r>
            <a:r>
              <a:rPr lang="en-US" sz="2400" dirty="0" smtClean="0"/>
              <a:t>oogle storage, 2 replica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03792" y="2127097"/>
            <a:ext cx="399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 System Client: using fuse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62054" y="6373730"/>
            <a:ext cx="399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41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442"/>
    </mc:Choice>
    <mc:Fallback>
      <p:transition spd="slow" advTm="5344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246</Words>
  <Application>Microsoft Office PowerPoint</Application>
  <PresentationFormat>宽屏</PresentationFormat>
  <Paragraphs>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Implementation of Simple Cloud-based Distributed File System</vt:lpstr>
      <vt:lpstr>Motivation &amp; Goals</vt:lpstr>
      <vt:lpstr>System Architecture</vt:lpstr>
      <vt:lpstr>What we have done</vt:lpstr>
      <vt:lpstr>PowerPoint 演示文稿</vt:lpstr>
      <vt:lpstr>Demo Result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Simple Cloud-based Distributed File System</dc:title>
  <dc:creator>Baolin Wu</dc:creator>
  <cp:lastModifiedBy>Baolin Wu</cp:lastModifiedBy>
  <cp:revision>37</cp:revision>
  <dcterms:created xsi:type="dcterms:W3CDTF">2015-05-10T22:22:19Z</dcterms:created>
  <dcterms:modified xsi:type="dcterms:W3CDTF">2015-06-10T06:50:14Z</dcterms:modified>
</cp:coreProperties>
</file>