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9" r:id="rId4"/>
    <p:sldId id="260" r:id="rId5"/>
    <p:sldId id="264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7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7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4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0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12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8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92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E2D65-E5D0-4704-9990-80C03CDF9D4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9526A-688C-483D-A7F8-299362D3E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DNS Antidote </a:t>
            </a:r>
            <a:endParaRPr lang="en-US" sz="7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 lvl="2" algn="l"/>
            <a:r>
              <a:rPr lang="en-US" dirty="0" smtClean="0"/>
              <a:t>		</a:t>
            </a:r>
            <a:r>
              <a:rPr lang="en-US" dirty="0" smtClean="0">
                <a:solidFill>
                  <a:schemeClr val="tx1"/>
                </a:solidFill>
              </a:rPr>
              <a:t>Abhishek Madav(86378148)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    Suhas Tikoo(22363556)</a:t>
            </a:r>
          </a:p>
          <a:p>
            <a:pPr lvl="2"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   Urjit Khadilkar(24449837)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5623"/>
            <a:ext cx="9601196" cy="3390245"/>
          </a:xfrm>
        </p:spPr>
        <p:txBody>
          <a:bodyPr>
            <a:normAutofit/>
          </a:bodyPr>
          <a:lstStyle/>
          <a:p>
            <a:r>
              <a:rPr lang="en-US" dirty="0" smtClean="0"/>
              <a:t>To device a heterogeneous service </a:t>
            </a:r>
            <a:r>
              <a:rPr lang="en-US" dirty="0"/>
              <a:t>that would monitor the resolution of the user’s </a:t>
            </a:r>
            <a:r>
              <a:rPr lang="en-US" dirty="0" smtClean="0"/>
              <a:t>requests </a:t>
            </a:r>
            <a:r>
              <a:rPr lang="en-US" dirty="0"/>
              <a:t>across different browsers. </a:t>
            </a:r>
            <a:endParaRPr lang="en-US" dirty="0" smtClean="0"/>
          </a:p>
          <a:p>
            <a:r>
              <a:rPr lang="en-US" dirty="0" smtClean="0"/>
              <a:t>HTTP </a:t>
            </a:r>
            <a:r>
              <a:rPr lang="en-US" dirty="0"/>
              <a:t>links accessed by the user would be checked for </a:t>
            </a:r>
            <a:r>
              <a:rPr lang="en-US" dirty="0" smtClean="0"/>
              <a:t>potential DNS poisoning </a:t>
            </a:r>
            <a:r>
              <a:rPr lang="en-US" dirty="0"/>
              <a:t>against a DNS lookup </a:t>
            </a:r>
            <a:r>
              <a:rPr lang="en-US" dirty="0" smtClean="0"/>
              <a:t>performed </a:t>
            </a:r>
            <a:r>
              <a:rPr lang="en-US" dirty="0"/>
              <a:t>by a secured server (one of the those kinds </a:t>
            </a:r>
            <a:r>
              <a:rPr lang="en-US" dirty="0" smtClean="0"/>
              <a:t>hosted by </a:t>
            </a:r>
            <a:r>
              <a:rPr lang="en-US" dirty="0"/>
              <a:t>any </a:t>
            </a:r>
            <a:r>
              <a:rPr lang="en-US" dirty="0" smtClean="0"/>
              <a:t>anti-virus </a:t>
            </a:r>
            <a:r>
              <a:rPr lang="en-US" dirty="0"/>
              <a:t>service).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server enumerates the list of the IP addresses which can </a:t>
            </a:r>
            <a:r>
              <a:rPr lang="en-US" dirty="0" smtClean="0"/>
              <a:t>then </a:t>
            </a:r>
            <a:r>
              <a:rPr lang="en-US" dirty="0"/>
              <a:t>be compared with the local </a:t>
            </a:r>
            <a:r>
              <a:rPr lang="en-US" dirty="0" smtClean="0"/>
              <a:t>look-up </a:t>
            </a:r>
            <a:r>
              <a:rPr lang="en-US" dirty="0"/>
              <a:t>for making a secured redirection to the </a:t>
            </a:r>
            <a:r>
              <a:rPr lang="en-US" dirty="0" smtClean="0"/>
              <a:t>user.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part of the Internet, without which it will collapse.</a:t>
            </a:r>
          </a:p>
          <a:p>
            <a:r>
              <a:rPr lang="en-US" dirty="0" smtClean="0"/>
              <a:t>Used to convert a domain name into an IP address.</a:t>
            </a:r>
          </a:p>
          <a:p>
            <a:r>
              <a:rPr lang="en-US" dirty="0" smtClean="0"/>
              <a:t>OS asks the Resolving Name Server for the location of domain name.</a:t>
            </a:r>
          </a:p>
          <a:p>
            <a:r>
              <a:rPr lang="en-US" dirty="0" smtClean="0"/>
              <a:t>If RNS has no information, it contacts the Root Name Server for the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Poisoning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5" y="2446986"/>
            <a:ext cx="6861547" cy="3786389"/>
          </a:xfrm>
        </p:spPr>
      </p:pic>
      <p:sp>
        <p:nvSpPr>
          <p:cNvPr id="9" name="Right Arrow 8"/>
          <p:cNvSpPr/>
          <p:nvPr/>
        </p:nvSpPr>
        <p:spPr>
          <a:xfrm>
            <a:off x="2897746" y="2550015"/>
            <a:ext cx="1326524" cy="244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33482" y="2934236"/>
            <a:ext cx="1326524" cy="244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6918" y="248562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(</a:t>
            </a:r>
            <a:r>
              <a:rPr lang="en-US" b="1" dirty="0" smtClean="0"/>
              <a:t>UCLA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4559" y="2871988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(</a:t>
            </a:r>
            <a:r>
              <a:rPr lang="en-US" b="1" dirty="0" smtClean="0"/>
              <a:t>UCI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68968" y="2790992"/>
            <a:ext cx="1605821" cy="2084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1.request </a:t>
            </a:r>
            <a:r>
              <a:rPr lang="en-US" sz="1600" dirty="0"/>
              <a:t>i</a:t>
            </a:r>
            <a:r>
              <a:rPr lang="en-US" sz="1600" dirty="0" smtClean="0"/>
              <a:t>ntercept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4. compare</a:t>
            </a:r>
            <a:endParaRPr lang="en-US" sz="1600" dirty="0"/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83014" y="2621203"/>
            <a:ext cx="1313256" cy="97491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 Server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6366" y="3833139"/>
            <a:ext cx="90260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99336" y="4654369"/>
            <a:ext cx="259693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09218" y="3108663"/>
            <a:ext cx="10904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09218" y="3315153"/>
            <a:ext cx="1080542" cy="8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10646" y="2739476"/>
            <a:ext cx="823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 </a:t>
            </a:r>
            <a:r>
              <a:rPr lang="en-US" sz="1600" dirty="0"/>
              <a:t>q</a:t>
            </a:r>
            <a:r>
              <a:rPr lang="en-US" sz="1600" dirty="0" smtClean="0"/>
              <a:t>uery</a:t>
            </a:r>
            <a:endParaRPr lang="en-I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192587" y="3304003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 response</a:t>
            </a:r>
            <a:endParaRPr lang="en-IN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108264" y="4327301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5. </a:t>
            </a:r>
            <a:r>
              <a:rPr lang="en-US" sz="1600" dirty="0"/>
              <a:t>r</a:t>
            </a:r>
            <a:r>
              <a:rPr lang="en-US" sz="1600" dirty="0" smtClean="0"/>
              <a:t>edirect</a:t>
            </a:r>
            <a:endParaRPr lang="en-IN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817" y="4080058"/>
            <a:ext cx="2359670" cy="1590458"/>
          </a:xfrm>
          <a:prstGeom prst="rect">
            <a:avLst/>
          </a:prstGeom>
        </p:spPr>
      </p:pic>
      <p:pic>
        <p:nvPicPr>
          <p:cNvPr id="40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8" y="3098769"/>
            <a:ext cx="2440773" cy="1346885"/>
          </a:xfrm>
        </p:spPr>
      </p:pic>
    </p:spTree>
    <p:extLst>
      <p:ext uri="{BB962C8B-B14F-4D97-AF65-F5344CB8AC3E}">
        <p14:creationId xmlns:p14="http://schemas.microsoft.com/office/powerpoint/2010/main" val="1704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4"/>
          </a:xfrm>
        </p:spPr>
        <p:txBody>
          <a:bodyPr/>
          <a:lstStyle/>
          <a:p>
            <a:r>
              <a:rPr lang="en-US" dirty="0" smtClean="0"/>
              <a:t>Selenium Web Drivers </a:t>
            </a:r>
          </a:p>
          <a:p>
            <a:pPr lvl="1"/>
            <a:r>
              <a:rPr lang="en-US" dirty="0" smtClean="0"/>
              <a:t>Chrome Driver</a:t>
            </a:r>
          </a:p>
          <a:p>
            <a:pPr lvl="1"/>
            <a:r>
              <a:rPr lang="en-US" dirty="0" smtClean="0"/>
              <a:t>Firefox Driver</a:t>
            </a:r>
          </a:p>
          <a:p>
            <a:r>
              <a:rPr lang="en-US" dirty="0" smtClean="0"/>
              <a:t>DNS</a:t>
            </a:r>
          </a:p>
          <a:p>
            <a:r>
              <a:rPr lang="en-US" dirty="0" smtClean="0"/>
              <a:t>Web Services:</a:t>
            </a:r>
          </a:p>
          <a:p>
            <a:pPr lvl="1"/>
            <a:r>
              <a:rPr lang="en-US" dirty="0" smtClean="0"/>
              <a:t>RESTful API  JAX-RS</a:t>
            </a:r>
            <a:endParaRPr lang="en-US" dirty="0" smtClean="0"/>
          </a:p>
          <a:p>
            <a:pPr lvl="1"/>
            <a:r>
              <a:rPr lang="en-US" dirty="0" smtClean="0"/>
              <a:t>AWS Elastic Beanstalk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3" y="1647040"/>
            <a:ext cx="5640947" cy="36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2759</TotalTime>
  <Words>184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DNS Antidote </vt:lpstr>
      <vt:lpstr>Motivation</vt:lpstr>
      <vt:lpstr>Domain Name System</vt:lpstr>
      <vt:lpstr>DNS Poisoning</vt:lpstr>
      <vt:lpstr>Block Diagram</vt:lpstr>
      <vt:lpstr>Technologies used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Madav</dc:creator>
  <cp:lastModifiedBy>Suhas Tikoo</cp:lastModifiedBy>
  <cp:revision>23</cp:revision>
  <dcterms:created xsi:type="dcterms:W3CDTF">2015-05-06T23:03:55Z</dcterms:created>
  <dcterms:modified xsi:type="dcterms:W3CDTF">2015-06-10T17:38:03Z</dcterms:modified>
</cp:coreProperties>
</file>