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57" r:id="rId4"/>
    <p:sldId id="258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0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0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4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8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7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6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2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3A5B9-A729-4226-96C8-43ED6392966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8050C-A658-4B8C-B9FB-C63FBC66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Unified Cloud Storage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smtClean="0"/>
              <a:t>Group 9</a:t>
            </a:r>
          </a:p>
          <a:p>
            <a:pPr marL="0" indent="0" algn="ctr">
              <a:buNone/>
            </a:pPr>
            <a:r>
              <a:rPr lang="en-US" sz="2000" dirty="0" err="1" smtClean="0"/>
              <a:t>Navneet</a:t>
            </a:r>
            <a:r>
              <a:rPr lang="en-US" sz="2000" dirty="0" smtClean="0"/>
              <a:t> </a:t>
            </a:r>
            <a:r>
              <a:rPr lang="en-US" sz="2000" dirty="0" smtClean="0"/>
              <a:t>Joshi</a:t>
            </a:r>
          </a:p>
          <a:p>
            <a:pPr marL="0" indent="0" algn="ctr">
              <a:buNone/>
            </a:pPr>
            <a:r>
              <a:rPr lang="en-US" sz="2000" dirty="0" err="1" smtClean="0"/>
              <a:t>Apoorva</a:t>
            </a:r>
            <a:r>
              <a:rPr lang="en-US" sz="2000" dirty="0" smtClean="0"/>
              <a:t> Gupta</a:t>
            </a:r>
          </a:p>
          <a:p>
            <a:pPr marL="0" indent="0" algn="ctr">
              <a:buNone/>
            </a:pPr>
            <a:r>
              <a:rPr lang="en-US" sz="2000" dirty="0" err="1" smtClean="0"/>
              <a:t>Gurinder</a:t>
            </a:r>
            <a:r>
              <a:rPr lang="en-US" sz="2000" dirty="0" smtClean="0"/>
              <a:t> Pal Singh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583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&amp;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Today there are a number of cloud storage services (Dropbox, Google drive, Box</a:t>
            </a:r>
            <a:r>
              <a:rPr lang="en-US" sz="2400" dirty="0" smtClean="0"/>
              <a:t>).</a:t>
            </a:r>
          </a:p>
          <a:p>
            <a:endParaRPr lang="en-US" sz="2400" dirty="0"/>
          </a:p>
          <a:p>
            <a:r>
              <a:rPr lang="en-US" sz="2400" dirty="0"/>
              <a:t>One has to manage each of these services individually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Our application </a:t>
            </a:r>
            <a:r>
              <a:rPr lang="en-US" sz="2400" dirty="0" err="1"/>
              <a:t>Anu</a:t>
            </a:r>
            <a:r>
              <a:rPr lang="en-US" sz="2400" dirty="0"/>
              <a:t> is a web application that will provide a unified view of all these storage services. This will mean user has to manage just a single storage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Our application supports upload, search and download functionalities.   </a:t>
            </a:r>
          </a:p>
          <a:p>
            <a:endParaRPr lang="en-US" sz="2400" dirty="0" smtClean="0"/>
          </a:p>
          <a:p>
            <a:r>
              <a:rPr lang="en-US" sz="2400" dirty="0" smtClean="0"/>
              <a:t>Extended to include file sharing.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Unified Cloud </a:t>
            </a:r>
            <a:r>
              <a:rPr lang="en-US" b="1" dirty="0" smtClean="0"/>
              <a:t>Storage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18159"/>
            <a:ext cx="4284066" cy="28114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97074" y="5157047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Upload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88676" y="5157046"/>
            <a:ext cx="204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Fragmented Upload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496" y="2074838"/>
            <a:ext cx="3704854" cy="27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25004"/>
            <a:ext cx="7886700" cy="3863662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000" dirty="0" smtClean="0"/>
              <a:t>Authentication</a:t>
            </a:r>
            <a:r>
              <a:rPr lang="en-US" sz="2400" dirty="0" smtClean="0"/>
              <a:t> -</a:t>
            </a:r>
            <a:r>
              <a:rPr lang="en-US" sz="1800" dirty="0"/>
              <a:t>Used </a:t>
            </a:r>
            <a:r>
              <a:rPr lang="en-US" sz="1800" dirty="0" err="1"/>
              <a:t>OAuth</a:t>
            </a:r>
            <a:r>
              <a:rPr lang="en-US" sz="1800" dirty="0"/>
              <a:t> 2.0 protocol for </a:t>
            </a:r>
            <a:r>
              <a:rPr lang="en-US" sz="1800" dirty="0" smtClean="0"/>
              <a:t>authentication.</a:t>
            </a:r>
            <a:endParaRPr lang="en-US" sz="1800" dirty="0"/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516" y="927464"/>
            <a:ext cx="3694786" cy="22651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78443" y="5130153"/>
            <a:ext cx="746975" cy="7984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32862" y="5231106"/>
            <a:ext cx="967161" cy="5965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Servlets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2147" y="4553686"/>
            <a:ext cx="2240924" cy="6998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AuthenticationManager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2146" y="5710639"/>
            <a:ext cx="2240926" cy="6998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WorkflowManager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657303" y="4467395"/>
            <a:ext cx="1262130" cy="456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57303" y="5149923"/>
            <a:ext cx="1262130" cy="456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57303" y="5861807"/>
            <a:ext cx="1262130" cy="456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8" idx="3"/>
            <a:endCxn id="9" idx="1"/>
          </p:cNvCxnSpPr>
          <p:nvPr/>
        </p:nvCxnSpPr>
        <p:spPr>
          <a:xfrm>
            <a:off x="1825418" y="5529398"/>
            <a:ext cx="6074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3"/>
            <a:endCxn id="10" idx="1"/>
          </p:cNvCxnSpPr>
          <p:nvPr/>
        </p:nvCxnSpPr>
        <p:spPr>
          <a:xfrm flipV="1">
            <a:off x="3400023" y="4903597"/>
            <a:ext cx="412124" cy="625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1" idx="1"/>
          </p:cNvCxnSpPr>
          <p:nvPr/>
        </p:nvCxnSpPr>
        <p:spPr>
          <a:xfrm>
            <a:off x="3400023" y="5529398"/>
            <a:ext cx="412123" cy="531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</p:cNvCxnSpPr>
          <p:nvPr/>
        </p:nvCxnSpPr>
        <p:spPr>
          <a:xfrm flipV="1">
            <a:off x="6053072" y="4801832"/>
            <a:ext cx="604230" cy="1258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1"/>
          </p:cNvCxnSpPr>
          <p:nvPr/>
        </p:nvCxnSpPr>
        <p:spPr>
          <a:xfrm flipV="1">
            <a:off x="6053072" y="5378021"/>
            <a:ext cx="604231" cy="682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3"/>
            <a:endCxn id="15" idx="1"/>
          </p:cNvCxnSpPr>
          <p:nvPr/>
        </p:nvCxnSpPr>
        <p:spPr>
          <a:xfrm>
            <a:off x="6053072" y="6060550"/>
            <a:ext cx="604231" cy="29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3"/>
            <a:endCxn id="13" idx="1"/>
          </p:cNvCxnSpPr>
          <p:nvPr/>
        </p:nvCxnSpPr>
        <p:spPr>
          <a:xfrm flipV="1">
            <a:off x="6053071" y="4695493"/>
            <a:ext cx="604232" cy="208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3"/>
            <a:endCxn id="14" idx="1"/>
          </p:cNvCxnSpPr>
          <p:nvPr/>
        </p:nvCxnSpPr>
        <p:spPr>
          <a:xfrm>
            <a:off x="6053071" y="4903597"/>
            <a:ext cx="604232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3"/>
            <a:endCxn id="15" idx="1"/>
          </p:cNvCxnSpPr>
          <p:nvPr/>
        </p:nvCxnSpPr>
        <p:spPr>
          <a:xfrm>
            <a:off x="6053071" y="4903597"/>
            <a:ext cx="604232" cy="1186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3"/>
          </p:cNvCxnSpPr>
          <p:nvPr/>
        </p:nvCxnSpPr>
        <p:spPr>
          <a:xfrm>
            <a:off x="7919433" y="4695493"/>
            <a:ext cx="3383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293995" y="4507034"/>
            <a:ext cx="721217" cy="469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 APIs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8257772" y="5155462"/>
            <a:ext cx="721217" cy="469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 APIs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8284605" y="5864838"/>
            <a:ext cx="721217" cy="469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 APIs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14" idx="3"/>
            <a:endCxn id="53" idx="1"/>
          </p:cNvCxnSpPr>
          <p:nvPr/>
        </p:nvCxnSpPr>
        <p:spPr>
          <a:xfrm>
            <a:off x="7919433" y="5378021"/>
            <a:ext cx="338339" cy="11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5" idx="3"/>
            <a:endCxn id="54" idx="1"/>
          </p:cNvCxnSpPr>
          <p:nvPr/>
        </p:nvCxnSpPr>
        <p:spPr>
          <a:xfrm>
            <a:off x="7919433" y="6089905"/>
            <a:ext cx="365172" cy="9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78443" y="3696237"/>
            <a:ext cx="252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Architecture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8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63" y="1793719"/>
            <a:ext cx="4580137" cy="34351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1896751"/>
            <a:ext cx="4305388" cy="322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2941</TotalTime>
  <Words>120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Unified Cloud Storage</vt:lpstr>
      <vt:lpstr>Motivation &amp; Goal</vt:lpstr>
      <vt:lpstr>Unified Cloud Storage</vt:lpstr>
      <vt:lpstr>PowerPoint Presentation</vt:lpstr>
      <vt:lpstr>Evaluation 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Unified Cloud Storage</dc:title>
  <dc:creator>Think</dc:creator>
  <cp:lastModifiedBy>Think</cp:lastModifiedBy>
  <cp:revision>55</cp:revision>
  <dcterms:created xsi:type="dcterms:W3CDTF">2015-05-10T05:11:49Z</dcterms:created>
  <dcterms:modified xsi:type="dcterms:W3CDTF">2015-06-10T17:09:00Z</dcterms:modified>
</cp:coreProperties>
</file>