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25"/>
  </p:normalViewPr>
  <p:slideViewPr>
    <p:cSldViewPr snapToGrid="0" snapToObjects="1">
      <p:cViewPr varScale="1">
        <p:scale>
          <a:sx n="81" d="100"/>
          <a:sy n="81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D3D09-16D8-D245-9EBD-0A756488A8B8}" type="doc">
      <dgm:prSet loTypeId="urn:microsoft.com/office/officeart/2005/8/layout/orgChar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A5F02F-6A46-5943-8CCA-585661117666}">
      <dgm:prSet phldrT="[Text]"/>
      <dgm:spPr/>
      <dgm:t>
        <a:bodyPr/>
        <a:lstStyle/>
        <a:p>
          <a:r>
            <a:rPr lang="en-US" dirty="0" smtClean="0"/>
            <a:t>CRDTs</a:t>
          </a:r>
          <a:endParaRPr lang="en-US" dirty="0"/>
        </a:p>
      </dgm:t>
    </dgm:pt>
    <dgm:pt modelId="{5CDDD3F7-D39F-BA4B-9BFA-4056686F058E}" type="parTrans" cxnId="{EE39F993-598C-A64B-96D2-20004DCB1C6C}">
      <dgm:prSet/>
      <dgm:spPr/>
      <dgm:t>
        <a:bodyPr/>
        <a:lstStyle/>
        <a:p>
          <a:endParaRPr lang="en-US"/>
        </a:p>
      </dgm:t>
    </dgm:pt>
    <dgm:pt modelId="{B98359D1-D621-0B46-891D-8EA345C6A3BA}" type="sibTrans" cxnId="{EE39F993-598C-A64B-96D2-20004DCB1C6C}">
      <dgm:prSet/>
      <dgm:spPr/>
      <dgm:t>
        <a:bodyPr/>
        <a:lstStyle/>
        <a:p>
          <a:endParaRPr lang="en-US"/>
        </a:p>
      </dgm:t>
    </dgm:pt>
    <dgm:pt modelId="{67E13EDE-54B1-2346-808F-C307D009B3E3}" type="asst">
      <dgm:prSet phldrT="[Text]"/>
      <dgm:spPr/>
      <dgm:t>
        <a:bodyPr/>
        <a:lstStyle/>
        <a:p>
          <a:r>
            <a:rPr lang="en-US" dirty="0" smtClean="0"/>
            <a:t>Operation</a:t>
          </a:r>
          <a:r>
            <a:rPr lang="en-US" baseline="0" dirty="0" smtClean="0"/>
            <a:t> Based</a:t>
          </a:r>
          <a:endParaRPr lang="en-US" dirty="0"/>
        </a:p>
      </dgm:t>
    </dgm:pt>
    <dgm:pt modelId="{70E2548E-E368-6B4F-90A6-6AAB203BBAB3}" type="parTrans" cxnId="{8CC15D90-C88D-A044-BC6D-A2D70305B4D9}">
      <dgm:prSet/>
      <dgm:spPr/>
      <dgm:t>
        <a:bodyPr/>
        <a:lstStyle/>
        <a:p>
          <a:endParaRPr lang="en-US"/>
        </a:p>
      </dgm:t>
    </dgm:pt>
    <dgm:pt modelId="{99785518-AFAE-EF46-B6C2-75C2E8E13968}" type="sibTrans" cxnId="{8CC15D90-C88D-A044-BC6D-A2D70305B4D9}">
      <dgm:prSet/>
      <dgm:spPr/>
      <dgm:t>
        <a:bodyPr/>
        <a:lstStyle/>
        <a:p>
          <a:endParaRPr lang="en-US"/>
        </a:p>
      </dgm:t>
    </dgm:pt>
    <dgm:pt modelId="{51268DE5-D070-B54C-86FF-EFAAB31FF29B}">
      <dgm:prSet phldrT="[Text]"/>
      <dgm:spPr/>
      <dgm:t>
        <a:bodyPr/>
        <a:lstStyle/>
        <a:p>
          <a:r>
            <a:rPr lang="en-US" dirty="0" smtClean="0"/>
            <a:t>Sets</a:t>
          </a:r>
          <a:endParaRPr lang="en-US" dirty="0"/>
        </a:p>
      </dgm:t>
    </dgm:pt>
    <dgm:pt modelId="{B9DF520D-C64D-6C4E-9495-1E72B27A8E09}" type="parTrans" cxnId="{3AB970B8-22B6-C840-B14D-ED58F42C6B6E}">
      <dgm:prSet/>
      <dgm:spPr/>
      <dgm:t>
        <a:bodyPr/>
        <a:lstStyle/>
        <a:p>
          <a:endParaRPr lang="en-US"/>
        </a:p>
      </dgm:t>
    </dgm:pt>
    <dgm:pt modelId="{C6AB107F-CC37-1A48-8F78-3672A3277B11}" type="sibTrans" cxnId="{3AB970B8-22B6-C840-B14D-ED58F42C6B6E}">
      <dgm:prSet/>
      <dgm:spPr/>
      <dgm:t>
        <a:bodyPr/>
        <a:lstStyle/>
        <a:p>
          <a:endParaRPr lang="en-US"/>
        </a:p>
      </dgm:t>
    </dgm:pt>
    <dgm:pt modelId="{98BB0CA0-9A7F-1647-8729-8DD255D4DA3E}">
      <dgm:prSet phldrT="[Text]"/>
      <dgm:spPr/>
      <dgm:t>
        <a:bodyPr/>
        <a:lstStyle/>
        <a:p>
          <a:r>
            <a:rPr lang="en-US" dirty="0" smtClean="0"/>
            <a:t>Counters</a:t>
          </a:r>
          <a:endParaRPr lang="en-US" dirty="0"/>
        </a:p>
      </dgm:t>
    </dgm:pt>
    <dgm:pt modelId="{9D33F305-963A-0044-B701-1DE5E8EA0FA4}" type="parTrans" cxnId="{E21221CA-B242-944E-97A8-4628F85E8E2C}">
      <dgm:prSet/>
      <dgm:spPr/>
      <dgm:t>
        <a:bodyPr/>
        <a:lstStyle/>
        <a:p>
          <a:endParaRPr lang="en-US"/>
        </a:p>
      </dgm:t>
    </dgm:pt>
    <dgm:pt modelId="{9DBFAE45-E277-6C46-A1EF-20654A3D8C48}" type="sibTrans" cxnId="{E21221CA-B242-944E-97A8-4628F85E8E2C}">
      <dgm:prSet/>
      <dgm:spPr/>
      <dgm:t>
        <a:bodyPr/>
        <a:lstStyle/>
        <a:p>
          <a:endParaRPr lang="en-US"/>
        </a:p>
      </dgm:t>
    </dgm:pt>
    <dgm:pt modelId="{9BE6A102-C7DA-F54D-ABEC-5989DAA8CA26}">
      <dgm:prSet phldrT="[Text]"/>
      <dgm:spPr/>
      <dgm:t>
        <a:bodyPr/>
        <a:lstStyle/>
        <a:p>
          <a:r>
            <a:rPr lang="en-US" dirty="0" smtClean="0"/>
            <a:t>Registers</a:t>
          </a:r>
          <a:endParaRPr lang="en-US" dirty="0"/>
        </a:p>
      </dgm:t>
    </dgm:pt>
    <dgm:pt modelId="{8F86F9BE-2F97-064B-A3A1-2165CBFB9D78}" type="parTrans" cxnId="{C87B887C-004C-7649-9B56-9B428A6A7646}">
      <dgm:prSet/>
      <dgm:spPr/>
      <dgm:t>
        <a:bodyPr/>
        <a:lstStyle/>
        <a:p>
          <a:endParaRPr lang="en-US"/>
        </a:p>
      </dgm:t>
    </dgm:pt>
    <dgm:pt modelId="{53A0E335-CF53-1848-A60A-FE92A5799A2B}" type="sibTrans" cxnId="{C87B887C-004C-7649-9B56-9B428A6A7646}">
      <dgm:prSet/>
      <dgm:spPr/>
      <dgm:t>
        <a:bodyPr/>
        <a:lstStyle/>
        <a:p>
          <a:endParaRPr lang="en-US"/>
        </a:p>
      </dgm:t>
    </dgm:pt>
    <dgm:pt modelId="{03894CF0-1483-B042-9655-C1080BFEA1A0}" type="asst">
      <dgm:prSet phldrT="[Text]"/>
      <dgm:spPr/>
      <dgm:t>
        <a:bodyPr/>
        <a:lstStyle/>
        <a:p>
          <a:r>
            <a:rPr lang="en-US" dirty="0" smtClean="0"/>
            <a:t>State Based</a:t>
          </a:r>
          <a:endParaRPr lang="en-US" dirty="0"/>
        </a:p>
      </dgm:t>
    </dgm:pt>
    <dgm:pt modelId="{D5CF46E3-5479-5A4E-A735-EFD290796F01}" type="parTrans" cxnId="{17722205-7B8D-1C4C-8AD8-5B680AFAEC6F}">
      <dgm:prSet/>
      <dgm:spPr/>
      <dgm:t>
        <a:bodyPr/>
        <a:lstStyle/>
        <a:p>
          <a:endParaRPr lang="en-US"/>
        </a:p>
      </dgm:t>
    </dgm:pt>
    <dgm:pt modelId="{9988231F-7F68-244D-8339-5A964B17EE4F}" type="sibTrans" cxnId="{17722205-7B8D-1C4C-8AD8-5B680AFAEC6F}">
      <dgm:prSet/>
      <dgm:spPr/>
      <dgm:t>
        <a:bodyPr/>
        <a:lstStyle/>
        <a:p>
          <a:endParaRPr lang="en-US"/>
        </a:p>
      </dgm:t>
    </dgm:pt>
    <dgm:pt modelId="{BF15916E-47A4-1744-9277-EADA01070A55}">
      <dgm:prSet phldrT="[Text]"/>
      <dgm:spPr/>
      <dgm:t>
        <a:bodyPr/>
        <a:lstStyle/>
        <a:p>
          <a:r>
            <a:rPr lang="en-US" dirty="0" smtClean="0"/>
            <a:t>G Set</a:t>
          </a:r>
          <a:endParaRPr lang="en-US" dirty="0"/>
        </a:p>
      </dgm:t>
    </dgm:pt>
    <dgm:pt modelId="{1F5598D9-DA60-2E49-B5F8-45EF4DB45631}" type="parTrans" cxnId="{CD8022F4-C4F0-434F-9C56-20FBE04DA50C}">
      <dgm:prSet/>
      <dgm:spPr/>
      <dgm:t>
        <a:bodyPr/>
        <a:lstStyle/>
        <a:p>
          <a:endParaRPr lang="en-US"/>
        </a:p>
      </dgm:t>
    </dgm:pt>
    <dgm:pt modelId="{AC3BB195-48A3-D040-990A-9FD435FD00E3}" type="sibTrans" cxnId="{CD8022F4-C4F0-434F-9C56-20FBE04DA50C}">
      <dgm:prSet/>
      <dgm:spPr/>
      <dgm:t>
        <a:bodyPr/>
        <a:lstStyle/>
        <a:p>
          <a:endParaRPr lang="en-US"/>
        </a:p>
      </dgm:t>
    </dgm:pt>
    <dgm:pt modelId="{E7AA5E5C-583E-F94D-88C1-DA2E3E1AF0AE}">
      <dgm:prSet phldrT="[Text]"/>
      <dgm:spPr/>
      <dgm:t>
        <a:bodyPr/>
        <a:lstStyle/>
        <a:p>
          <a:r>
            <a:rPr lang="en-US" dirty="0" smtClean="0"/>
            <a:t>2P Set</a:t>
          </a:r>
          <a:endParaRPr lang="en-US" dirty="0"/>
        </a:p>
      </dgm:t>
    </dgm:pt>
    <dgm:pt modelId="{9F0B87BF-5A99-D144-BCB0-5A3070BACEF5}" type="parTrans" cxnId="{C0A28EDA-3535-6C45-B0D0-3380C3CD2C09}">
      <dgm:prSet/>
      <dgm:spPr/>
      <dgm:t>
        <a:bodyPr/>
        <a:lstStyle/>
        <a:p>
          <a:endParaRPr lang="en-US"/>
        </a:p>
      </dgm:t>
    </dgm:pt>
    <dgm:pt modelId="{CC8F631D-C0B0-5242-8EFB-C92963F210B5}" type="sibTrans" cxnId="{C0A28EDA-3535-6C45-B0D0-3380C3CD2C09}">
      <dgm:prSet/>
      <dgm:spPr/>
      <dgm:t>
        <a:bodyPr/>
        <a:lstStyle/>
        <a:p>
          <a:endParaRPr lang="en-US"/>
        </a:p>
      </dgm:t>
    </dgm:pt>
    <dgm:pt modelId="{42D8D06B-066B-2849-AD36-1ACB1BCE70CF}">
      <dgm:prSet phldrT="[Text]"/>
      <dgm:spPr/>
      <dgm:t>
        <a:bodyPr/>
        <a:lstStyle/>
        <a:p>
          <a:r>
            <a:rPr lang="en-US" dirty="0" smtClean="0"/>
            <a:t>G Counter</a:t>
          </a:r>
          <a:endParaRPr lang="en-US" dirty="0"/>
        </a:p>
      </dgm:t>
    </dgm:pt>
    <dgm:pt modelId="{939BD608-95FE-7E48-AA88-1954AA298AF9}" type="parTrans" cxnId="{2C27ACDF-396A-F149-8281-0A7723CE35AD}">
      <dgm:prSet/>
      <dgm:spPr/>
      <dgm:t>
        <a:bodyPr/>
        <a:lstStyle/>
        <a:p>
          <a:endParaRPr lang="en-US"/>
        </a:p>
      </dgm:t>
    </dgm:pt>
    <dgm:pt modelId="{EC0CEF7F-2E47-1E4A-B82A-F57163426E11}" type="sibTrans" cxnId="{2C27ACDF-396A-F149-8281-0A7723CE35AD}">
      <dgm:prSet/>
      <dgm:spPr/>
      <dgm:t>
        <a:bodyPr/>
        <a:lstStyle/>
        <a:p>
          <a:endParaRPr lang="en-US"/>
        </a:p>
      </dgm:t>
    </dgm:pt>
    <dgm:pt modelId="{96B488B8-C63F-844B-9D55-0872C5D2ED88}">
      <dgm:prSet phldrT="[Text]"/>
      <dgm:spPr/>
      <dgm:t>
        <a:bodyPr/>
        <a:lstStyle/>
        <a:p>
          <a:r>
            <a:rPr lang="en-US" dirty="0" smtClean="0"/>
            <a:t>PN Counter</a:t>
          </a:r>
          <a:endParaRPr lang="en-US" dirty="0"/>
        </a:p>
      </dgm:t>
    </dgm:pt>
    <dgm:pt modelId="{AD1F826E-A5D7-AB47-9311-4ED0D0B5A69D}" type="parTrans" cxnId="{2D16018C-65A4-534E-8F53-224FD5AA12B9}">
      <dgm:prSet/>
      <dgm:spPr/>
      <dgm:t>
        <a:bodyPr/>
        <a:lstStyle/>
        <a:p>
          <a:endParaRPr lang="en-US"/>
        </a:p>
      </dgm:t>
    </dgm:pt>
    <dgm:pt modelId="{C1123841-B709-9A41-BD35-5CEFDCC17A99}" type="sibTrans" cxnId="{2D16018C-65A4-534E-8F53-224FD5AA12B9}">
      <dgm:prSet/>
      <dgm:spPr/>
      <dgm:t>
        <a:bodyPr/>
        <a:lstStyle/>
        <a:p>
          <a:endParaRPr lang="en-US"/>
        </a:p>
      </dgm:t>
    </dgm:pt>
    <dgm:pt modelId="{D76E7DF6-E2D6-F04B-B658-C3B010D857B4}">
      <dgm:prSet phldrT="[Text]"/>
      <dgm:spPr/>
      <dgm:t>
        <a:bodyPr/>
        <a:lstStyle/>
        <a:p>
          <a:r>
            <a:rPr lang="en-US" dirty="0" smtClean="0"/>
            <a:t>LWWE Set</a:t>
          </a:r>
          <a:endParaRPr lang="en-US" dirty="0"/>
        </a:p>
      </dgm:t>
    </dgm:pt>
    <dgm:pt modelId="{44838A19-A059-C24F-8D85-B1B84547C3F1}" type="parTrans" cxnId="{5C843B19-1AEE-B845-B5F3-28EACB2C1FCB}">
      <dgm:prSet/>
      <dgm:spPr/>
      <dgm:t>
        <a:bodyPr/>
        <a:lstStyle/>
        <a:p>
          <a:endParaRPr lang="en-US"/>
        </a:p>
      </dgm:t>
    </dgm:pt>
    <dgm:pt modelId="{C7DC3C41-CEB9-4D4E-B99D-49989185B1EE}" type="sibTrans" cxnId="{5C843B19-1AEE-B845-B5F3-28EACB2C1FCB}">
      <dgm:prSet/>
      <dgm:spPr/>
      <dgm:t>
        <a:bodyPr/>
        <a:lstStyle/>
        <a:p>
          <a:endParaRPr lang="en-US"/>
        </a:p>
      </dgm:t>
    </dgm:pt>
    <dgm:pt modelId="{BDC6C695-F7EE-854E-B708-3BF86EC961CC}">
      <dgm:prSet phldrT="[Text]"/>
      <dgm:spPr/>
      <dgm:t>
        <a:bodyPr/>
        <a:lstStyle/>
        <a:p>
          <a:r>
            <a:rPr lang="en-US" dirty="0" smtClean="0"/>
            <a:t>PN Set</a:t>
          </a:r>
          <a:endParaRPr lang="en-US" dirty="0"/>
        </a:p>
      </dgm:t>
    </dgm:pt>
    <dgm:pt modelId="{6F606D3E-E0D8-8240-822E-8255523A8426}" type="parTrans" cxnId="{62A10BB9-77EB-3249-B60C-1108977AB743}">
      <dgm:prSet/>
      <dgm:spPr/>
      <dgm:t>
        <a:bodyPr/>
        <a:lstStyle/>
        <a:p>
          <a:endParaRPr lang="en-US"/>
        </a:p>
      </dgm:t>
    </dgm:pt>
    <dgm:pt modelId="{583B30F0-600B-E340-BF2E-185C3D720894}" type="sibTrans" cxnId="{62A10BB9-77EB-3249-B60C-1108977AB743}">
      <dgm:prSet/>
      <dgm:spPr/>
      <dgm:t>
        <a:bodyPr/>
        <a:lstStyle/>
        <a:p>
          <a:endParaRPr lang="en-US"/>
        </a:p>
      </dgm:t>
    </dgm:pt>
    <dgm:pt modelId="{EC49972D-585E-9542-8FDE-5F8180E5BD59}">
      <dgm:prSet phldrT="[Text]"/>
      <dgm:spPr/>
      <dgm:t>
        <a:bodyPr/>
        <a:lstStyle/>
        <a:p>
          <a:r>
            <a:rPr lang="en-US" dirty="0" smtClean="0"/>
            <a:t>LWWE Register</a:t>
          </a:r>
          <a:endParaRPr lang="en-US" dirty="0"/>
        </a:p>
      </dgm:t>
    </dgm:pt>
    <dgm:pt modelId="{C2789F3C-2AF1-064E-9696-8DBC1205E1E3}" type="parTrans" cxnId="{C0E3FFCF-2290-1A4A-8D0D-0ABAEA296823}">
      <dgm:prSet/>
      <dgm:spPr/>
      <dgm:t>
        <a:bodyPr/>
        <a:lstStyle/>
        <a:p>
          <a:endParaRPr lang="en-US"/>
        </a:p>
      </dgm:t>
    </dgm:pt>
    <dgm:pt modelId="{F19C5FB0-C5AD-D848-BA57-7BEA444C7CC1}" type="sibTrans" cxnId="{C0E3FFCF-2290-1A4A-8D0D-0ABAEA296823}">
      <dgm:prSet/>
      <dgm:spPr/>
      <dgm:t>
        <a:bodyPr/>
        <a:lstStyle/>
        <a:p>
          <a:endParaRPr lang="en-US"/>
        </a:p>
      </dgm:t>
    </dgm:pt>
    <dgm:pt modelId="{5B5B5194-5D2C-A048-8256-DCB5C834099E}" type="pres">
      <dgm:prSet presAssocID="{376D3D09-16D8-D245-9EBD-0A756488A8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A5F2A-A426-ED4E-940B-F3EF1627368D}" type="pres">
      <dgm:prSet presAssocID="{76A5F02F-6A46-5943-8CCA-585661117666}" presName="hierRoot1" presStyleCnt="0">
        <dgm:presLayoutVars>
          <dgm:hierBranch val="init"/>
        </dgm:presLayoutVars>
      </dgm:prSet>
      <dgm:spPr/>
    </dgm:pt>
    <dgm:pt modelId="{02924606-D5E4-2343-841B-D9FCDD08C679}" type="pres">
      <dgm:prSet presAssocID="{76A5F02F-6A46-5943-8CCA-585661117666}" presName="rootComposite1" presStyleCnt="0"/>
      <dgm:spPr/>
    </dgm:pt>
    <dgm:pt modelId="{20A999B9-94D0-8F42-8E0B-14BC7AF7CB44}" type="pres">
      <dgm:prSet presAssocID="{76A5F02F-6A46-5943-8CCA-585661117666}" presName="rootText1" presStyleLbl="node0" presStyleIdx="0" presStyleCnt="1">
        <dgm:presLayoutVars>
          <dgm:chPref val="3"/>
        </dgm:presLayoutVars>
      </dgm:prSet>
      <dgm:spPr/>
    </dgm:pt>
    <dgm:pt modelId="{B83CF0AF-1FC6-B449-A138-4E094189B886}" type="pres">
      <dgm:prSet presAssocID="{76A5F02F-6A46-5943-8CCA-585661117666}" presName="rootConnector1" presStyleLbl="node1" presStyleIdx="0" presStyleCnt="0"/>
      <dgm:spPr/>
    </dgm:pt>
    <dgm:pt modelId="{FE1E69CF-2F00-7A42-8FBA-31F2CD7EDB94}" type="pres">
      <dgm:prSet presAssocID="{76A5F02F-6A46-5943-8CCA-585661117666}" presName="hierChild2" presStyleCnt="0"/>
      <dgm:spPr/>
    </dgm:pt>
    <dgm:pt modelId="{32443B9E-9A42-0F4D-AF2C-87977D16620B}" type="pres">
      <dgm:prSet presAssocID="{B9DF520D-C64D-6C4E-9495-1E72B27A8E09}" presName="Name37" presStyleLbl="parChTrans1D2" presStyleIdx="0" presStyleCnt="5"/>
      <dgm:spPr/>
    </dgm:pt>
    <dgm:pt modelId="{42ACD98C-CC86-A74B-B4AB-2E9891888E2A}" type="pres">
      <dgm:prSet presAssocID="{51268DE5-D070-B54C-86FF-EFAAB31FF29B}" presName="hierRoot2" presStyleCnt="0">
        <dgm:presLayoutVars>
          <dgm:hierBranch val="init"/>
        </dgm:presLayoutVars>
      </dgm:prSet>
      <dgm:spPr/>
    </dgm:pt>
    <dgm:pt modelId="{75593C2D-5FEC-1D4F-A5EC-7D5388BEE3D9}" type="pres">
      <dgm:prSet presAssocID="{51268DE5-D070-B54C-86FF-EFAAB31FF29B}" presName="rootComposite" presStyleCnt="0"/>
      <dgm:spPr/>
    </dgm:pt>
    <dgm:pt modelId="{E0085B06-836F-254D-903A-D0816B81EB6C}" type="pres">
      <dgm:prSet presAssocID="{51268DE5-D070-B54C-86FF-EFAAB31FF29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868BAC-2159-C743-ADBA-0F23B4A4DAD4}" type="pres">
      <dgm:prSet presAssocID="{51268DE5-D070-B54C-86FF-EFAAB31FF29B}" presName="rootConnector" presStyleLbl="node2" presStyleIdx="0" presStyleCnt="3"/>
      <dgm:spPr/>
    </dgm:pt>
    <dgm:pt modelId="{C5B16CD5-90F9-5745-9F74-4128CC89FA30}" type="pres">
      <dgm:prSet presAssocID="{51268DE5-D070-B54C-86FF-EFAAB31FF29B}" presName="hierChild4" presStyleCnt="0"/>
      <dgm:spPr/>
    </dgm:pt>
    <dgm:pt modelId="{70A22771-6A55-284C-818F-FFCD7C58C9E4}" type="pres">
      <dgm:prSet presAssocID="{1F5598D9-DA60-2E49-B5F8-45EF4DB45631}" presName="Name37" presStyleLbl="parChTrans1D3" presStyleIdx="0" presStyleCnt="7"/>
      <dgm:spPr/>
    </dgm:pt>
    <dgm:pt modelId="{233B6B8F-4C82-7D49-AA9C-90142D464BF2}" type="pres">
      <dgm:prSet presAssocID="{BF15916E-47A4-1744-9277-EADA01070A55}" presName="hierRoot2" presStyleCnt="0">
        <dgm:presLayoutVars>
          <dgm:hierBranch val="init"/>
        </dgm:presLayoutVars>
      </dgm:prSet>
      <dgm:spPr/>
    </dgm:pt>
    <dgm:pt modelId="{377634C8-4347-F942-8171-B75B60A98697}" type="pres">
      <dgm:prSet presAssocID="{BF15916E-47A4-1744-9277-EADA01070A55}" presName="rootComposite" presStyleCnt="0"/>
      <dgm:spPr/>
    </dgm:pt>
    <dgm:pt modelId="{1334441A-7B90-874D-9925-F20390B5FEDD}" type="pres">
      <dgm:prSet presAssocID="{BF15916E-47A4-1744-9277-EADA01070A55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7265CD-9FC8-2E4F-B1DA-DFF0FA9DAF0C}" type="pres">
      <dgm:prSet presAssocID="{BF15916E-47A4-1744-9277-EADA01070A55}" presName="rootConnector" presStyleLbl="node3" presStyleIdx="0" presStyleCnt="7"/>
      <dgm:spPr/>
    </dgm:pt>
    <dgm:pt modelId="{FAB24A9B-6314-E441-B93B-4594AF4FE096}" type="pres">
      <dgm:prSet presAssocID="{BF15916E-47A4-1744-9277-EADA01070A55}" presName="hierChild4" presStyleCnt="0"/>
      <dgm:spPr/>
    </dgm:pt>
    <dgm:pt modelId="{DCF8AE58-0548-C745-8F5E-F4A04F13C67D}" type="pres">
      <dgm:prSet presAssocID="{BF15916E-47A4-1744-9277-EADA01070A55}" presName="hierChild5" presStyleCnt="0"/>
      <dgm:spPr/>
    </dgm:pt>
    <dgm:pt modelId="{E43145F8-1BEB-1847-B8F2-B2C3635828A5}" type="pres">
      <dgm:prSet presAssocID="{9F0B87BF-5A99-D144-BCB0-5A3070BACEF5}" presName="Name37" presStyleLbl="parChTrans1D3" presStyleIdx="1" presStyleCnt="7"/>
      <dgm:spPr/>
    </dgm:pt>
    <dgm:pt modelId="{2AA54410-5075-DB42-A025-D7A26B5B1EA0}" type="pres">
      <dgm:prSet presAssocID="{E7AA5E5C-583E-F94D-88C1-DA2E3E1AF0AE}" presName="hierRoot2" presStyleCnt="0">
        <dgm:presLayoutVars>
          <dgm:hierBranch val="init"/>
        </dgm:presLayoutVars>
      </dgm:prSet>
      <dgm:spPr/>
    </dgm:pt>
    <dgm:pt modelId="{F2D94ECD-AB46-D940-B8B3-DB60433055D7}" type="pres">
      <dgm:prSet presAssocID="{E7AA5E5C-583E-F94D-88C1-DA2E3E1AF0AE}" presName="rootComposite" presStyleCnt="0"/>
      <dgm:spPr/>
    </dgm:pt>
    <dgm:pt modelId="{C34134F4-1208-6249-9883-1C0577E48381}" type="pres">
      <dgm:prSet presAssocID="{E7AA5E5C-583E-F94D-88C1-DA2E3E1AF0AE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6B2A5C-18E6-B047-A8C9-E76ED8BAB3AF}" type="pres">
      <dgm:prSet presAssocID="{E7AA5E5C-583E-F94D-88C1-DA2E3E1AF0AE}" presName="rootConnector" presStyleLbl="node3" presStyleIdx="1" presStyleCnt="7"/>
      <dgm:spPr/>
    </dgm:pt>
    <dgm:pt modelId="{3AE04AF1-29F3-EB42-871A-4EE022ADD052}" type="pres">
      <dgm:prSet presAssocID="{E7AA5E5C-583E-F94D-88C1-DA2E3E1AF0AE}" presName="hierChild4" presStyleCnt="0"/>
      <dgm:spPr/>
    </dgm:pt>
    <dgm:pt modelId="{1EF73A71-F134-6A4C-A2C0-46CF0118061C}" type="pres">
      <dgm:prSet presAssocID="{E7AA5E5C-583E-F94D-88C1-DA2E3E1AF0AE}" presName="hierChild5" presStyleCnt="0"/>
      <dgm:spPr/>
    </dgm:pt>
    <dgm:pt modelId="{1E04D635-B4FF-1E49-8102-AD95C867177E}" type="pres">
      <dgm:prSet presAssocID="{44838A19-A059-C24F-8D85-B1B84547C3F1}" presName="Name37" presStyleLbl="parChTrans1D3" presStyleIdx="2" presStyleCnt="7"/>
      <dgm:spPr/>
    </dgm:pt>
    <dgm:pt modelId="{354C894D-FAF0-9843-B31C-8765CFEE30E4}" type="pres">
      <dgm:prSet presAssocID="{D76E7DF6-E2D6-F04B-B658-C3B010D857B4}" presName="hierRoot2" presStyleCnt="0">
        <dgm:presLayoutVars>
          <dgm:hierBranch val="init"/>
        </dgm:presLayoutVars>
      </dgm:prSet>
      <dgm:spPr/>
    </dgm:pt>
    <dgm:pt modelId="{2A3F831B-243B-7A49-92E5-36FD4F2C0FF2}" type="pres">
      <dgm:prSet presAssocID="{D76E7DF6-E2D6-F04B-B658-C3B010D857B4}" presName="rootComposite" presStyleCnt="0"/>
      <dgm:spPr/>
    </dgm:pt>
    <dgm:pt modelId="{EB6E29A8-5A73-544D-A056-46470081060F}" type="pres">
      <dgm:prSet presAssocID="{D76E7DF6-E2D6-F04B-B658-C3B010D857B4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2AAF7-9322-AD4B-8B48-5425ED580AFA}" type="pres">
      <dgm:prSet presAssocID="{D76E7DF6-E2D6-F04B-B658-C3B010D857B4}" presName="rootConnector" presStyleLbl="node3" presStyleIdx="2" presStyleCnt="7"/>
      <dgm:spPr/>
    </dgm:pt>
    <dgm:pt modelId="{84919F12-4DD4-A748-BB00-0CB4EEB3EC7A}" type="pres">
      <dgm:prSet presAssocID="{D76E7DF6-E2D6-F04B-B658-C3B010D857B4}" presName="hierChild4" presStyleCnt="0"/>
      <dgm:spPr/>
    </dgm:pt>
    <dgm:pt modelId="{D53B3D96-B17E-BE45-9308-8DAFB0CAC182}" type="pres">
      <dgm:prSet presAssocID="{D76E7DF6-E2D6-F04B-B658-C3B010D857B4}" presName="hierChild5" presStyleCnt="0"/>
      <dgm:spPr/>
    </dgm:pt>
    <dgm:pt modelId="{03FB0360-29F0-0443-A1DA-103CDD465704}" type="pres">
      <dgm:prSet presAssocID="{6F606D3E-E0D8-8240-822E-8255523A8426}" presName="Name37" presStyleLbl="parChTrans1D3" presStyleIdx="3" presStyleCnt="7"/>
      <dgm:spPr/>
    </dgm:pt>
    <dgm:pt modelId="{02DE2A19-A197-604A-AB41-2B9FCA3474D1}" type="pres">
      <dgm:prSet presAssocID="{BDC6C695-F7EE-854E-B708-3BF86EC961CC}" presName="hierRoot2" presStyleCnt="0">
        <dgm:presLayoutVars>
          <dgm:hierBranch val="init"/>
        </dgm:presLayoutVars>
      </dgm:prSet>
      <dgm:spPr/>
    </dgm:pt>
    <dgm:pt modelId="{38C973BD-DE0A-F94E-AC9B-74D239DEDA60}" type="pres">
      <dgm:prSet presAssocID="{BDC6C695-F7EE-854E-B708-3BF86EC961CC}" presName="rootComposite" presStyleCnt="0"/>
      <dgm:spPr/>
    </dgm:pt>
    <dgm:pt modelId="{6AFCB6DB-6F3E-9448-AF3B-4C138A6058E6}" type="pres">
      <dgm:prSet presAssocID="{BDC6C695-F7EE-854E-B708-3BF86EC961CC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B59F3D-6A35-094C-AB7F-2EBBF8F98B77}" type="pres">
      <dgm:prSet presAssocID="{BDC6C695-F7EE-854E-B708-3BF86EC961CC}" presName="rootConnector" presStyleLbl="node3" presStyleIdx="3" presStyleCnt="7"/>
      <dgm:spPr/>
    </dgm:pt>
    <dgm:pt modelId="{E5BE1FAA-01EF-7245-B127-5AE4A356FC0F}" type="pres">
      <dgm:prSet presAssocID="{BDC6C695-F7EE-854E-B708-3BF86EC961CC}" presName="hierChild4" presStyleCnt="0"/>
      <dgm:spPr/>
    </dgm:pt>
    <dgm:pt modelId="{B1B35813-3E4C-1F48-A20B-36BB0119972E}" type="pres">
      <dgm:prSet presAssocID="{BDC6C695-F7EE-854E-B708-3BF86EC961CC}" presName="hierChild5" presStyleCnt="0"/>
      <dgm:spPr/>
    </dgm:pt>
    <dgm:pt modelId="{DC8E84E2-A63F-484D-8FCB-C5D60D4C56BB}" type="pres">
      <dgm:prSet presAssocID="{51268DE5-D070-B54C-86FF-EFAAB31FF29B}" presName="hierChild5" presStyleCnt="0"/>
      <dgm:spPr/>
    </dgm:pt>
    <dgm:pt modelId="{8CB9403D-72A3-EE4F-AF03-A17EAD19275F}" type="pres">
      <dgm:prSet presAssocID="{9D33F305-963A-0044-B701-1DE5E8EA0FA4}" presName="Name37" presStyleLbl="parChTrans1D2" presStyleIdx="1" presStyleCnt="5"/>
      <dgm:spPr/>
    </dgm:pt>
    <dgm:pt modelId="{DE0D9BAB-EAEB-7B4F-9C9A-CE0C9C0702A4}" type="pres">
      <dgm:prSet presAssocID="{98BB0CA0-9A7F-1647-8729-8DD255D4DA3E}" presName="hierRoot2" presStyleCnt="0">
        <dgm:presLayoutVars>
          <dgm:hierBranch val="init"/>
        </dgm:presLayoutVars>
      </dgm:prSet>
      <dgm:spPr/>
    </dgm:pt>
    <dgm:pt modelId="{BEAAB45B-CF7E-9241-9515-65C556A6CDC7}" type="pres">
      <dgm:prSet presAssocID="{98BB0CA0-9A7F-1647-8729-8DD255D4DA3E}" presName="rootComposite" presStyleCnt="0"/>
      <dgm:spPr/>
    </dgm:pt>
    <dgm:pt modelId="{A823C7D4-DAFA-B946-8616-DA542904EB7C}" type="pres">
      <dgm:prSet presAssocID="{98BB0CA0-9A7F-1647-8729-8DD255D4DA3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0C668-C12E-2E4A-93E5-4B887A961ACD}" type="pres">
      <dgm:prSet presAssocID="{98BB0CA0-9A7F-1647-8729-8DD255D4DA3E}" presName="rootConnector" presStyleLbl="node2" presStyleIdx="1" presStyleCnt="3"/>
      <dgm:spPr/>
    </dgm:pt>
    <dgm:pt modelId="{2F79485B-D7FB-914F-99B5-F6E3FCBA8C21}" type="pres">
      <dgm:prSet presAssocID="{98BB0CA0-9A7F-1647-8729-8DD255D4DA3E}" presName="hierChild4" presStyleCnt="0"/>
      <dgm:spPr/>
    </dgm:pt>
    <dgm:pt modelId="{3268FD0A-B4D2-0842-B086-CE272626D698}" type="pres">
      <dgm:prSet presAssocID="{939BD608-95FE-7E48-AA88-1954AA298AF9}" presName="Name37" presStyleLbl="parChTrans1D3" presStyleIdx="4" presStyleCnt="7"/>
      <dgm:spPr/>
    </dgm:pt>
    <dgm:pt modelId="{5C6D5057-7DC2-B94D-9BAA-88C26CC7C990}" type="pres">
      <dgm:prSet presAssocID="{42D8D06B-066B-2849-AD36-1ACB1BCE70CF}" presName="hierRoot2" presStyleCnt="0">
        <dgm:presLayoutVars>
          <dgm:hierBranch val="init"/>
        </dgm:presLayoutVars>
      </dgm:prSet>
      <dgm:spPr/>
    </dgm:pt>
    <dgm:pt modelId="{E0FF97AC-887F-CE44-92C6-C323BF8C391F}" type="pres">
      <dgm:prSet presAssocID="{42D8D06B-066B-2849-AD36-1ACB1BCE70CF}" presName="rootComposite" presStyleCnt="0"/>
      <dgm:spPr/>
    </dgm:pt>
    <dgm:pt modelId="{228374EC-87DF-E741-9213-2B45F4A2DFF0}" type="pres">
      <dgm:prSet presAssocID="{42D8D06B-066B-2849-AD36-1ACB1BCE70CF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CE42EC-467D-F34C-97E5-9F08050E680A}" type="pres">
      <dgm:prSet presAssocID="{42D8D06B-066B-2849-AD36-1ACB1BCE70CF}" presName="rootConnector" presStyleLbl="node3" presStyleIdx="4" presStyleCnt="7"/>
      <dgm:spPr/>
    </dgm:pt>
    <dgm:pt modelId="{8E121F35-6FF2-AB4C-8D8E-018BEEA211DE}" type="pres">
      <dgm:prSet presAssocID="{42D8D06B-066B-2849-AD36-1ACB1BCE70CF}" presName="hierChild4" presStyleCnt="0"/>
      <dgm:spPr/>
    </dgm:pt>
    <dgm:pt modelId="{F2614CA3-68CB-4345-B0F4-8D5DAAD18CC3}" type="pres">
      <dgm:prSet presAssocID="{42D8D06B-066B-2849-AD36-1ACB1BCE70CF}" presName="hierChild5" presStyleCnt="0"/>
      <dgm:spPr/>
    </dgm:pt>
    <dgm:pt modelId="{DC08502F-6508-9648-8FB4-01A642FF7589}" type="pres">
      <dgm:prSet presAssocID="{AD1F826E-A5D7-AB47-9311-4ED0D0B5A69D}" presName="Name37" presStyleLbl="parChTrans1D3" presStyleIdx="5" presStyleCnt="7"/>
      <dgm:spPr/>
    </dgm:pt>
    <dgm:pt modelId="{44B230FC-4881-AB48-9B70-C21D564EEC79}" type="pres">
      <dgm:prSet presAssocID="{96B488B8-C63F-844B-9D55-0872C5D2ED88}" presName="hierRoot2" presStyleCnt="0">
        <dgm:presLayoutVars>
          <dgm:hierBranch val="init"/>
        </dgm:presLayoutVars>
      </dgm:prSet>
      <dgm:spPr/>
    </dgm:pt>
    <dgm:pt modelId="{E0193870-CAEF-5F42-BA6C-B130CABE7DFD}" type="pres">
      <dgm:prSet presAssocID="{96B488B8-C63F-844B-9D55-0872C5D2ED88}" presName="rootComposite" presStyleCnt="0"/>
      <dgm:spPr/>
    </dgm:pt>
    <dgm:pt modelId="{6D6CAEEE-09D2-494F-BAE4-5DB9F311BC64}" type="pres">
      <dgm:prSet presAssocID="{96B488B8-C63F-844B-9D55-0872C5D2ED88}" presName="rootText" presStyleLbl="node3" presStyleIdx="5" presStyleCnt="7">
        <dgm:presLayoutVars>
          <dgm:chPref val="3"/>
        </dgm:presLayoutVars>
      </dgm:prSet>
      <dgm:spPr/>
    </dgm:pt>
    <dgm:pt modelId="{A00E065E-126B-0D4A-8F03-8CBFCFAD54BB}" type="pres">
      <dgm:prSet presAssocID="{96B488B8-C63F-844B-9D55-0872C5D2ED88}" presName="rootConnector" presStyleLbl="node3" presStyleIdx="5" presStyleCnt="7"/>
      <dgm:spPr/>
    </dgm:pt>
    <dgm:pt modelId="{785DE744-EFAB-CA4D-9A2F-FABAED627B60}" type="pres">
      <dgm:prSet presAssocID="{96B488B8-C63F-844B-9D55-0872C5D2ED88}" presName="hierChild4" presStyleCnt="0"/>
      <dgm:spPr/>
    </dgm:pt>
    <dgm:pt modelId="{F2077212-6580-644F-B8A1-57F54F2F1118}" type="pres">
      <dgm:prSet presAssocID="{96B488B8-C63F-844B-9D55-0872C5D2ED88}" presName="hierChild5" presStyleCnt="0"/>
      <dgm:spPr/>
    </dgm:pt>
    <dgm:pt modelId="{4A594AFB-F372-6E4E-B412-805B3A912EA5}" type="pres">
      <dgm:prSet presAssocID="{98BB0CA0-9A7F-1647-8729-8DD255D4DA3E}" presName="hierChild5" presStyleCnt="0"/>
      <dgm:spPr/>
    </dgm:pt>
    <dgm:pt modelId="{5F628CA4-0D90-874A-A62B-B238D5321255}" type="pres">
      <dgm:prSet presAssocID="{8F86F9BE-2F97-064B-A3A1-2165CBFB9D78}" presName="Name37" presStyleLbl="parChTrans1D2" presStyleIdx="2" presStyleCnt="5"/>
      <dgm:spPr/>
    </dgm:pt>
    <dgm:pt modelId="{F3A19B58-DDCD-104A-80F8-DE3C46ED9B61}" type="pres">
      <dgm:prSet presAssocID="{9BE6A102-C7DA-F54D-ABEC-5989DAA8CA26}" presName="hierRoot2" presStyleCnt="0">
        <dgm:presLayoutVars>
          <dgm:hierBranch val="init"/>
        </dgm:presLayoutVars>
      </dgm:prSet>
      <dgm:spPr/>
    </dgm:pt>
    <dgm:pt modelId="{C644F7C9-3F35-1C45-9340-E8898A7406D8}" type="pres">
      <dgm:prSet presAssocID="{9BE6A102-C7DA-F54D-ABEC-5989DAA8CA26}" presName="rootComposite" presStyleCnt="0"/>
      <dgm:spPr/>
    </dgm:pt>
    <dgm:pt modelId="{286CA3AF-B061-D34C-A7CA-3DBD917DA2CE}" type="pres">
      <dgm:prSet presAssocID="{9BE6A102-C7DA-F54D-ABEC-5989DAA8CA26}" presName="rootText" presStyleLbl="node2" presStyleIdx="2" presStyleCnt="3">
        <dgm:presLayoutVars>
          <dgm:chPref val="3"/>
        </dgm:presLayoutVars>
      </dgm:prSet>
      <dgm:spPr/>
    </dgm:pt>
    <dgm:pt modelId="{FBC5CDCC-9EDF-0443-B7FF-45036CE4FB64}" type="pres">
      <dgm:prSet presAssocID="{9BE6A102-C7DA-F54D-ABEC-5989DAA8CA26}" presName="rootConnector" presStyleLbl="node2" presStyleIdx="2" presStyleCnt="3"/>
      <dgm:spPr/>
    </dgm:pt>
    <dgm:pt modelId="{EFDCE228-83B6-AF4B-B8F0-87D9979B48DE}" type="pres">
      <dgm:prSet presAssocID="{9BE6A102-C7DA-F54D-ABEC-5989DAA8CA26}" presName="hierChild4" presStyleCnt="0"/>
      <dgm:spPr/>
    </dgm:pt>
    <dgm:pt modelId="{1AD71DFB-EFCE-CB4A-934D-5BDA4BF9471D}" type="pres">
      <dgm:prSet presAssocID="{C2789F3C-2AF1-064E-9696-8DBC1205E1E3}" presName="Name37" presStyleLbl="parChTrans1D3" presStyleIdx="6" presStyleCnt="7"/>
      <dgm:spPr/>
    </dgm:pt>
    <dgm:pt modelId="{E3E60FEA-62BC-C341-AAAE-17180255E869}" type="pres">
      <dgm:prSet presAssocID="{EC49972D-585E-9542-8FDE-5F8180E5BD59}" presName="hierRoot2" presStyleCnt="0">
        <dgm:presLayoutVars>
          <dgm:hierBranch val="init"/>
        </dgm:presLayoutVars>
      </dgm:prSet>
      <dgm:spPr/>
    </dgm:pt>
    <dgm:pt modelId="{77F3E518-05CA-9147-AE3E-576451998232}" type="pres">
      <dgm:prSet presAssocID="{EC49972D-585E-9542-8FDE-5F8180E5BD59}" presName="rootComposite" presStyleCnt="0"/>
      <dgm:spPr/>
    </dgm:pt>
    <dgm:pt modelId="{73F57D36-7198-A94D-8281-31A7B03E3160}" type="pres">
      <dgm:prSet presAssocID="{EC49972D-585E-9542-8FDE-5F8180E5BD59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87E08A-E40E-9344-A346-9C16BBE4E61E}" type="pres">
      <dgm:prSet presAssocID="{EC49972D-585E-9542-8FDE-5F8180E5BD59}" presName="rootConnector" presStyleLbl="node3" presStyleIdx="6" presStyleCnt="7"/>
      <dgm:spPr/>
    </dgm:pt>
    <dgm:pt modelId="{CCCE10FB-2CA2-F54E-8AB1-DB127B8E3D31}" type="pres">
      <dgm:prSet presAssocID="{EC49972D-585E-9542-8FDE-5F8180E5BD59}" presName="hierChild4" presStyleCnt="0"/>
      <dgm:spPr/>
    </dgm:pt>
    <dgm:pt modelId="{40D311CF-82DE-CD48-BCB8-64BDD8D5A088}" type="pres">
      <dgm:prSet presAssocID="{EC49972D-585E-9542-8FDE-5F8180E5BD59}" presName="hierChild5" presStyleCnt="0"/>
      <dgm:spPr/>
    </dgm:pt>
    <dgm:pt modelId="{8C74C455-A5DC-7D4C-AF88-5E9EF2741E88}" type="pres">
      <dgm:prSet presAssocID="{9BE6A102-C7DA-F54D-ABEC-5989DAA8CA26}" presName="hierChild5" presStyleCnt="0"/>
      <dgm:spPr/>
    </dgm:pt>
    <dgm:pt modelId="{B127F84C-867B-4E48-A315-F853F2AE27B4}" type="pres">
      <dgm:prSet presAssocID="{76A5F02F-6A46-5943-8CCA-585661117666}" presName="hierChild3" presStyleCnt="0"/>
      <dgm:spPr/>
    </dgm:pt>
    <dgm:pt modelId="{88A6E1BB-28B4-7844-8ED4-2ACAEDBA9650}" type="pres">
      <dgm:prSet presAssocID="{70E2548E-E368-6B4F-90A6-6AAB203BBAB3}" presName="Name111" presStyleLbl="parChTrans1D2" presStyleIdx="3" presStyleCnt="5"/>
      <dgm:spPr/>
    </dgm:pt>
    <dgm:pt modelId="{FF8D23E3-8585-3845-A6D8-B4639C45A813}" type="pres">
      <dgm:prSet presAssocID="{67E13EDE-54B1-2346-808F-C307D009B3E3}" presName="hierRoot3" presStyleCnt="0">
        <dgm:presLayoutVars>
          <dgm:hierBranch val="init"/>
        </dgm:presLayoutVars>
      </dgm:prSet>
      <dgm:spPr/>
    </dgm:pt>
    <dgm:pt modelId="{4EBE1E38-2147-1C46-8687-6ECFABB211E6}" type="pres">
      <dgm:prSet presAssocID="{67E13EDE-54B1-2346-808F-C307D009B3E3}" presName="rootComposite3" presStyleCnt="0"/>
      <dgm:spPr/>
    </dgm:pt>
    <dgm:pt modelId="{8F74A708-16BE-F14C-8A1D-8490834580AC}" type="pres">
      <dgm:prSet presAssocID="{67E13EDE-54B1-2346-808F-C307D009B3E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6153AA-BD4A-1042-9A06-7AC7A4A1720F}" type="pres">
      <dgm:prSet presAssocID="{67E13EDE-54B1-2346-808F-C307D009B3E3}" presName="rootConnector3" presStyleLbl="asst1" presStyleIdx="0" presStyleCnt="2"/>
      <dgm:spPr/>
    </dgm:pt>
    <dgm:pt modelId="{17D96B04-EB86-3A4D-9A79-89FBAEDC8267}" type="pres">
      <dgm:prSet presAssocID="{67E13EDE-54B1-2346-808F-C307D009B3E3}" presName="hierChild6" presStyleCnt="0"/>
      <dgm:spPr/>
    </dgm:pt>
    <dgm:pt modelId="{FF35B568-CB53-D142-9C77-3EFBD4FDA1A7}" type="pres">
      <dgm:prSet presAssocID="{67E13EDE-54B1-2346-808F-C307D009B3E3}" presName="hierChild7" presStyleCnt="0"/>
      <dgm:spPr/>
    </dgm:pt>
    <dgm:pt modelId="{47F5F05D-6879-7843-871C-7C69D43CEF1E}" type="pres">
      <dgm:prSet presAssocID="{D5CF46E3-5479-5A4E-A735-EFD290796F01}" presName="Name111" presStyleLbl="parChTrans1D2" presStyleIdx="4" presStyleCnt="5"/>
      <dgm:spPr/>
    </dgm:pt>
    <dgm:pt modelId="{2DACCDF1-83FB-924A-8444-76C35CE3CA70}" type="pres">
      <dgm:prSet presAssocID="{03894CF0-1483-B042-9655-C1080BFEA1A0}" presName="hierRoot3" presStyleCnt="0">
        <dgm:presLayoutVars>
          <dgm:hierBranch val="init"/>
        </dgm:presLayoutVars>
      </dgm:prSet>
      <dgm:spPr/>
    </dgm:pt>
    <dgm:pt modelId="{2A16CE65-153B-DF42-8F8E-9B39717A2BBD}" type="pres">
      <dgm:prSet presAssocID="{03894CF0-1483-B042-9655-C1080BFEA1A0}" presName="rootComposite3" presStyleCnt="0"/>
      <dgm:spPr/>
    </dgm:pt>
    <dgm:pt modelId="{DE89DD01-84F0-2D4A-8A92-0517250DB2C4}" type="pres">
      <dgm:prSet presAssocID="{03894CF0-1483-B042-9655-C1080BFEA1A0}" presName="rootText3" presStyleLbl="asst1" presStyleIdx="1" presStyleCnt="2">
        <dgm:presLayoutVars>
          <dgm:chPref val="3"/>
        </dgm:presLayoutVars>
      </dgm:prSet>
      <dgm:spPr/>
    </dgm:pt>
    <dgm:pt modelId="{B171B4FA-F4E8-1D4B-A777-0AEFBF445ED5}" type="pres">
      <dgm:prSet presAssocID="{03894CF0-1483-B042-9655-C1080BFEA1A0}" presName="rootConnector3" presStyleLbl="asst1" presStyleIdx="1" presStyleCnt="2"/>
      <dgm:spPr/>
    </dgm:pt>
    <dgm:pt modelId="{E93187D0-BBFE-B148-A69E-77C019F69D7E}" type="pres">
      <dgm:prSet presAssocID="{03894CF0-1483-B042-9655-C1080BFEA1A0}" presName="hierChild6" presStyleCnt="0"/>
      <dgm:spPr/>
    </dgm:pt>
    <dgm:pt modelId="{46B4E7EF-A698-C642-A2AB-58FA884D9E97}" type="pres">
      <dgm:prSet presAssocID="{03894CF0-1483-B042-9655-C1080BFEA1A0}" presName="hierChild7" presStyleCnt="0"/>
      <dgm:spPr/>
    </dgm:pt>
  </dgm:ptLst>
  <dgm:cxnLst>
    <dgm:cxn modelId="{C5D05ACF-7EE4-3F41-9F8A-7339B6DBB356}" type="presOf" srcId="{939BD608-95FE-7E48-AA88-1954AA298AF9}" destId="{3268FD0A-B4D2-0842-B086-CE272626D698}" srcOrd="0" destOrd="0" presId="urn:microsoft.com/office/officeart/2005/8/layout/orgChart1"/>
    <dgm:cxn modelId="{7262D73D-92E2-924C-8153-73B422798C58}" type="presOf" srcId="{AD1F826E-A5D7-AB47-9311-4ED0D0B5A69D}" destId="{DC08502F-6508-9648-8FB4-01A642FF7589}" srcOrd="0" destOrd="0" presId="urn:microsoft.com/office/officeart/2005/8/layout/orgChart1"/>
    <dgm:cxn modelId="{1B2D943F-F8BB-D54E-A2A1-D120C4E28873}" type="presOf" srcId="{76A5F02F-6A46-5943-8CCA-585661117666}" destId="{B83CF0AF-1FC6-B449-A138-4E094189B886}" srcOrd="1" destOrd="0" presId="urn:microsoft.com/office/officeart/2005/8/layout/orgChart1"/>
    <dgm:cxn modelId="{275AB855-5AA8-A149-9A39-E84151D23C30}" type="presOf" srcId="{E7AA5E5C-583E-F94D-88C1-DA2E3E1AF0AE}" destId="{C34134F4-1208-6249-9883-1C0577E48381}" srcOrd="0" destOrd="0" presId="urn:microsoft.com/office/officeart/2005/8/layout/orgChart1"/>
    <dgm:cxn modelId="{CF40DE19-5B30-9A4A-B356-30B79ABE83FF}" type="presOf" srcId="{D76E7DF6-E2D6-F04B-B658-C3B010D857B4}" destId="{6722AAF7-9322-AD4B-8B48-5425ED580AFA}" srcOrd="1" destOrd="0" presId="urn:microsoft.com/office/officeart/2005/8/layout/orgChart1"/>
    <dgm:cxn modelId="{2D16018C-65A4-534E-8F53-224FD5AA12B9}" srcId="{98BB0CA0-9A7F-1647-8729-8DD255D4DA3E}" destId="{96B488B8-C63F-844B-9D55-0872C5D2ED88}" srcOrd="1" destOrd="0" parTransId="{AD1F826E-A5D7-AB47-9311-4ED0D0B5A69D}" sibTransId="{C1123841-B709-9A41-BD35-5CEFDCC17A99}"/>
    <dgm:cxn modelId="{F9589B6D-42E7-5745-A726-63D1E80F69E0}" type="presOf" srcId="{98BB0CA0-9A7F-1647-8729-8DD255D4DA3E}" destId="{A823C7D4-DAFA-B946-8616-DA542904EB7C}" srcOrd="0" destOrd="0" presId="urn:microsoft.com/office/officeart/2005/8/layout/orgChart1"/>
    <dgm:cxn modelId="{529D060B-A752-AA42-B412-83A390B024F3}" type="presOf" srcId="{D5CF46E3-5479-5A4E-A735-EFD290796F01}" destId="{47F5F05D-6879-7843-871C-7C69D43CEF1E}" srcOrd="0" destOrd="0" presId="urn:microsoft.com/office/officeart/2005/8/layout/orgChart1"/>
    <dgm:cxn modelId="{E21221CA-B242-944E-97A8-4628F85E8E2C}" srcId="{76A5F02F-6A46-5943-8CCA-585661117666}" destId="{98BB0CA0-9A7F-1647-8729-8DD255D4DA3E}" srcOrd="3" destOrd="0" parTransId="{9D33F305-963A-0044-B701-1DE5E8EA0FA4}" sibTransId="{9DBFAE45-E277-6C46-A1EF-20654A3D8C48}"/>
    <dgm:cxn modelId="{EE39F993-598C-A64B-96D2-20004DCB1C6C}" srcId="{376D3D09-16D8-D245-9EBD-0A756488A8B8}" destId="{76A5F02F-6A46-5943-8CCA-585661117666}" srcOrd="0" destOrd="0" parTransId="{5CDDD3F7-D39F-BA4B-9BFA-4056686F058E}" sibTransId="{B98359D1-D621-0B46-891D-8EA345C6A3BA}"/>
    <dgm:cxn modelId="{1F00C0E2-7F44-4940-9AA6-92F601C4E387}" type="presOf" srcId="{96B488B8-C63F-844B-9D55-0872C5D2ED88}" destId="{6D6CAEEE-09D2-494F-BAE4-5DB9F311BC64}" srcOrd="0" destOrd="0" presId="urn:microsoft.com/office/officeart/2005/8/layout/orgChart1"/>
    <dgm:cxn modelId="{09D8D48A-43A9-5145-B1F0-945E6A8C0135}" type="presOf" srcId="{67E13EDE-54B1-2346-808F-C307D009B3E3}" destId="{386153AA-BD4A-1042-9A06-7AC7A4A1720F}" srcOrd="1" destOrd="0" presId="urn:microsoft.com/office/officeart/2005/8/layout/orgChart1"/>
    <dgm:cxn modelId="{D1A23C4C-C457-6E47-840D-6169AC99A9FE}" type="presOf" srcId="{42D8D06B-066B-2849-AD36-1ACB1BCE70CF}" destId="{228374EC-87DF-E741-9213-2B45F4A2DFF0}" srcOrd="0" destOrd="0" presId="urn:microsoft.com/office/officeart/2005/8/layout/orgChart1"/>
    <dgm:cxn modelId="{BFF7DD2D-3D19-5A43-AB66-0ADF7AB42F20}" type="presOf" srcId="{03894CF0-1483-B042-9655-C1080BFEA1A0}" destId="{B171B4FA-F4E8-1D4B-A777-0AEFBF445ED5}" srcOrd="1" destOrd="0" presId="urn:microsoft.com/office/officeart/2005/8/layout/orgChart1"/>
    <dgm:cxn modelId="{8CC15D90-C88D-A044-BC6D-A2D70305B4D9}" srcId="{76A5F02F-6A46-5943-8CCA-585661117666}" destId="{67E13EDE-54B1-2346-808F-C307D009B3E3}" srcOrd="0" destOrd="0" parTransId="{70E2548E-E368-6B4F-90A6-6AAB203BBAB3}" sibTransId="{99785518-AFAE-EF46-B6C2-75C2E8E13968}"/>
    <dgm:cxn modelId="{A91838E0-69E6-0842-8BC1-53FF33DE734D}" type="presOf" srcId="{76A5F02F-6A46-5943-8CCA-585661117666}" destId="{20A999B9-94D0-8F42-8E0B-14BC7AF7CB44}" srcOrd="0" destOrd="0" presId="urn:microsoft.com/office/officeart/2005/8/layout/orgChart1"/>
    <dgm:cxn modelId="{17722205-7B8D-1C4C-8AD8-5B680AFAEC6F}" srcId="{76A5F02F-6A46-5943-8CCA-585661117666}" destId="{03894CF0-1483-B042-9655-C1080BFEA1A0}" srcOrd="1" destOrd="0" parTransId="{D5CF46E3-5479-5A4E-A735-EFD290796F01}" sibTransId="{9988231F-7F68-244D-8339-5A964B17EE4F}"/>
    <dgm:cxn modelId="{4C0A4E45-9041-A446-B3D5-DFFEDBAC7AF3}" type="presOf" srcId="{03894CF0-1483-B042-9655-C1080BFEA1A0}" destId="{DE89DD01-84F0-2D4A-8A92-0517250DB2C4}" srcOrd="0" destOrd="0" presId="urn:microsoft.com/office/officeart/2005/8/layout/orgChart1"/>
    <dgm:cxn modelId="{F9E3299E-997F-D749-AE2D-89FB467DE613}" type="presOf" srcId="{EC49972D-585E-9542-8FDE-5F8180E5BD59}" destId="{73F57D36-7198-A94D-8281-31A7B03E3160}" srcOrd="0" destOrd="0" presId="urn:microsoft.com/office/officeart/2005/8/layout/orgChart1"/>
    <dgm:cxn modelId="{A3F176ED-35BA-924C-B905-F47C64441C49}" type="presOf" srcId="{EC49972D-585E-9542-8FDE-5F8180E5BD59}" destId="{2C87E08A-E40E-9344-A346-9C16BBE4E61E}" srcOrd="1" destOrd="0" presId="urn:microsoft.com/office/officeart/2005/8/layout/orgChart1"/>
    <dgm:cxn modelId="{E6CAA717-9377-4C48-AF5E-9CEABD2D06C7}" type="presOf" srcId="{51268DE5-D070-B54C-86FF-EFAAB31FF29B}" destId="{9D868BAC-2159-C743-ADBA-0F23B4A4DAD4}" srcOrd="1" destOrd="0" presId="urn:microsoft.com/office/officeart/2005/8/layout/orgChart1"/>
    <dgm:cxn modelId="{6FD56702-9AB4-504A-98DF-D84760507C4E}" type="presOf" srcId="{9BE6A102-C7DA-F54D-ABEC-5989DAA8CA26}" destId="{286CA3AF-B061-D34C-A7CA-3DBD917DA2CE}" srcOrd="0" destOrd="0" presId="urn:microsoft.com/office/officeart/2005/8/layout/orgChart1"/>
    <dgm:cxn modelId="{3A1DECD8-F61C-534B-B7F0-CCC8D6C5793A}" type="presOf" srcId="{44838A19-A059-C24F-8D85-B1B84547C3F1}" destId="{1E04D635-B4FF-1E49-8102-AD95C867177E}" srcOrd="0" destOrd="0" presId="urn:microsoft.com/office/officeart/2005/8/layout/orgChart1"/>
    <dgm:cxn modelId="{C0A28EDA-3535-6C45-B0D0-3380C3CD2C09}" srcId="{51268DE5-D070-B54C-86FF-EFAAB31FF29B}" destId="{E7AA5E5C-583E-F94D-88C1-DA2E3E1AF0AE}" srcOrd="1" destOrd="0" parTransId="{9F0B87BF-5A99-D144-BCB0-5A3070BACEF5}" sibTransId="{CC8F631D-C0B0-5242-8EFB-C92963F210B5}"/>
    <dgm:cxn modelId="{3923FFED-19E5-2A4D-87AD-6F8323B9D48B}" type="presOf" srcId="{70E2548E-E368-6B4F-90A6-6AAB203BBAB3}" destId="{88A6E1BB-28B4-7844-8ED4-2ACAEDBA9650}" srcOrd="0" destOrd="0" presId="urn:microsoft.com/office/officeart/2005/8/layout/orgChart1"/>
    <dgm:cxn modelId="{9F97BE92-2B47-9A47-B616-E67F6546B5A7}" type="presOf" srcId="{BDC6C695-F7EE-854E-B708-3BF86EC961CC}" destId="{6AFCB6DB-6F3E-9448-AF3B-4C138A6058E6}" srcOrd="0" destOrd="0" presId="urn:microsoft.com/office/officeart/2005/8/layout/orgChart1"/>
    <dgm:cxn modelId="{DF4D5A10-9763-1349-A55D-A5D59E53DA98}" type="presOf" srcId="{BF15916E-47A4-1744-9277-EADA01070A55}" destId="{1334441A-7B90-874D-9925-F20390B5FEDD}" srcOrd="0" destOrd="0" presId="urn:microsoft.com/office/officeart/2005/8/layout/orgChart1"/>
    <dgm:cxn modelId="{E7998A8A-3558-AA42-B85C-65DF47C6E965}" type="presOf" srcId="{C2789F3C-2AF1-064E-9696-8DBC1205E1E3}" destId="{1AD71DFB-EFCE-CB4A-934D-5BDA4BF9471D}" srcOrd="0" destOrd="0" presId="urn:microsoft.com/office/officeart/2005/8/layout/orgChart1"/>
    <dgm:cxn modelId="{01B73A0B-1964-3844-930C-780D1DBCB1F5}" type="presOf" srcId="{96B488B8-C63F-844B-9D55-0872C5D2ED88}" destId="{A00E065E-126B-0D4A-8F03-8CBFCFAD54BB}" srcOrd="1" destOrd="0" presId="urn:microsoft.com/office/officeart/2005/8/layout/orgChart1"/>
    <dgm:cxn modelId="{BAABFAE6-0560-D648-B1DA-0598A382F7C0}" type="presOf" srcId="{6F606D3E-E0D8-8240-822E-8255523A8426}" destId="{03FB0360-29F0-0443-A1DA-103CDD465704}" srcOrd="0" destOrd="0" presId="urn:microsoft.com/office/officeart/2005/8/layout/orgChart1"/>
    <dgm:cxn modelId="{CD8022F4-C4F0-434F-9C56-20FBE04DA50C}" srcId="{51268DE5-D070-B54C-86FF-EFAAB31FF29B}" destId="{BF15916E-47A4-1744-9277-EADA01070A55}" srcOrd="0" destOrd="0" parTransId="{1F5598D9-DA60-2E49-B5F8-45EF4DB45631}" sibTransId="{AC3BB195-48A3-D040-990A-9FD435FD00E3}"/>
    <dgm:cxn modelId="{88047940-EC8C-7E46-8CA6-0AB19E5380D4}" type="presOf" srcId="{8F86F9BE-2F97-064B-A3A1-2165CBFB9D78}" destId="{5F628CA4-0D90-874A-A62B-B238D5321255}" srcOrd="0" destOrd="0" presId="urn:microsoft.com/office/officeart/2005/8/layout/orgChart1"/>
    <dgm:cxn modelId="{085D2827-83EA-DC4B-863B-423718902BB7}" type="presOf" srcId="{BDC6C695-F7EE-854E-B708-3BF86EC961CC}" destId="{8CB59F3D-6A35-094C-AB7F-2EBBF8F98B77}" srcOrd="1" destOrd="0" presId="urn:microsoft.com/office/officeart/2005/8/layout/orgChart1"/>
    <dgm:cxn modelId="{C0E3FFCF-2290-1A4A-8D0D-0ABAEA296823}" srcId="{9BE6A102-C7DA-F54D-ABEC-5989DAA8CA26}" destId="{EC49972D-585E-9542-8FDE-5F8180E5BD59}" srcOrd="0" destOrd="0" parTransId="{C2789F3C-2AF1-064E-9696-8DBC1205E1E3}" sibTransId="{F19C5FB0-C5AD-D848-BA57-7BEA444C7CC1}"/>
    <dgm:cxn modelId="{5C843B19-1AEE-B845-B5F3-28EACB2C1FCB}" srcId="{51268DE5-D070-B54C-86FF-EFAAB31FF29B}" destId="{D76E7DF6-E2D6-F04B-B658-C3B010D857B4}" srcOrd="2" destOrd="0" parTransId="{44838A19-A059-C24F-8D85-B1B84547C3F1}" sibTransId="{C7DC3C41-CEB9-4D4E-B99D-49989185B1EE}"/>
    <dgm:cxn modelId="{78F76F8B-89E9-1940-8FBD-8EEF41F6F186}" type="presOf" srcId="{42D8D06B-066B-2849-AD36-1ACB1BCE70CF}" destId="{98CE42EC-467D-F34C-97E5-9F08050E680A}" srcOrd="1" destOrd="0" presId="urn:microsoft.com/office/officeart/2005/8/layout/orgChart1"/>
    <dgm:cxn modelId="{CCDFC8C4-6315-214B-B1EC-3510E17B4A44}" type="presOf" srcId="{98BB0CA0-9A7F-1647-8729-8DD255D4DA3E}" destId="{4100C668-C12E-2E4A-93E5-4B887A961ACD}" srcOrd="1" destOrd="0" presId="urn:microsoft.com/office/officeart/2005/8/layout/orgChart1"/>
    <dgm:cxn modelId="{2C27ACDF-396A-F149-8281-0A7723CE35AD}" srcId="{98BB0CA0-9A7F-1647-8729-8DD255D4DA3E}" destId="{42D8D06B-066B-2849-AD36-1ACB1BCE70CF}" srcOrd="0" destOrd="0" parTransId="{939BD608-95FE-7E48-AA88-1954AA298AF9}" sibTransId="{EC0CEF7F-2E47-1E4A-B82A-F57163426E11}"/>
    <dgm:cxn modelId="{6324B333-838A-E641-8FCD-175AB274DC50}" type="presOf" srcId="{9D33F305-963A-0044-B701-1DE5E8EA0FA4}" destId="{8CB9403D-72A3-EE4F-AF03-A17EAD19275F}" srcOrd="0" destOrd="0" presId="urn:microsoft.com/office/officeart/2005/8/layout/orgChart1"/>
    <dgm:cxn modelId="{62A10BB9-77EB-3249-B60C-1108977AB743}" srcId="{51268DE5-D070-B54C-86FF-EFAAB31FF29B}" destId="{BDC6C695-F7EE-854E-B708-3BF86EC961CC}" srcOrd="3" destOrd="0" parTransId="{6F606D3E-E0D8-8240-822E-8255523A8426}" sibTransId="{583B30F0-600B-E340-BF2E-185C3D720894}"/>
    <dgm:cxn modelId="{BE9FE00C-3193-F643-B79B-9165468AE58F}" type="presOf" srcId="{51268DE5-D070-B54C-86FF-EFAAB31FF29B}" destId="{E0085B06-836F-254D-903A-D0816B81EB6C}" srcOrd="0" destOrd="0" presId="urn:microsoft.com/office/officeart/2005/8/layout/orgChart1"/>
    <dgm:cxn modelId="{2D2ACFEF-0268-214E-A40D-6C9C634737A1}" type="presOf" srcId="{67E13EDE-54B1-2346-808F-C307D009B3E3}" destId="{8F74A708-16BE-F14C-8A1D-8490834580AC}" srcOrd="0" destOrd="0" presId="urn:microsoft.com/office/officeart/2005/8/layout/orgChart1"/>
    <dgm:cxn modelId="{369AFEB4-C7E7-4640-BABA-D18BBEDC2DC2}" type="presOf" srcId="{BF15916E-47A4-1744-9277-EADA01070A55}" destId="{D97265CD-9FC8-2E4F-B1DA-DFF0FA9DAF0C}" srcOrd="1" destOrd="0" presId="urn:microsoft.com/office/officeart/2005/8/layout/orgChart1"/>
    <dgm:cxn modelId="{3AB970B8-22B6-C840-B14D-ED58F42C6B6E}" srcId="{76A5F02F-6A46-5943-8CCA-585661117666}" destId="{51268DE5-D070-B54C-86FF-EFAAB31FF29B}" srcOrd="2" destOrd="0" parTransId="{B9DF520D-C64D-6C4E-9495-1E72B27A8E09}" sibTransId="{C6AB107F-CC37-1A48-8F78-3672A3277B11}"/>
    <dgm:cxn modelId="{D393841E-2DE4-EC4F-B3F4-B68355FF31A9}" type="presOf" srcId="{B9DF520D-C64D-6C4E-9495-1E72B27A8E09}" destId="{32443B9E-9A42-0F4D-AF2C-87977D16620B}" srcOrd="0" destOrd="0" presId="urn:microsoft.com/office/officeart/2005/8/layout/orgChart1"/>
    <dgm:cxn modelId="{BBB2A65E-1625-7944-89A3-CEAA7338D41C}" type="presOf" srcId="{376D3D09-16D8-D245-9EBD-0A756488A8B8}" destId="{5B5B5194-5D2C-A048-8256-DCB5C834099E}" srcOrd="0" destOrd="0" presId="urn:microsoft.com/office/officeart/2005/8/layout/orgChart1"/>
    <dgm:cxn modelId="{64D7DF7F-349C-F74E-8A46-43AFFF3462CA}" type="presOf" srcId="{1F5598D9-DA60-2E49-B5F8-45EF4DB45631}" destId="{70A22771-6A55-284C-818F-FFCD7C58C9E4}" srcOrd="0" destOrd="0" presId="urn:microsoft.com/office/officeart/2005/8/layout/orgChart1"/>
    <dgm:cxn modelId="{22A923FD-A4B8-894A-B42A-F122BF6961D4}" type="presOf" srcId="{E7AA5E5C-583E-F94D-88C1-DA2E3E1AF0AE}" destId="{F76B2A5C-18E6-B047-A8C9-E76ED8BAB3AF}" srcOrd="1" destOrd="0" presId="urn:microsoft.com/office/officeart/2005/8/layout/orgChart1"/>
    <dgm:cxn modelId="{34F49383-772F-7B48-80A8-0AE61EFB612C}" type="presOf" srcId="{D76E7DF6-E2D6-F04B-B658-C3B010D857B4}" destId="{EB6E29A8-5A73-544D-A056-46470081060F}" srcOrd="0" destOrd="0" presId="urn:microsoft.com/office/officeart/2005/8/layout/orgChart1"/>
    <dgm:cxn modelId="{C87B887C-004C-7649-9B56-9B428A6A7646}" srcId="{76A5F02F-6A46-5943-8CCA-585661117666}" destId="{9BE6A102-C7DA-F54D-ABEC-5989DAA8CA26}" srcOrd="4" destOrd="0" parTransId="{8F86F9BE-2F97-064B-A3A1-2165CBFB9D78}" sibTransId="{53A0E335-CF53-1848-A60A-FE92A5799A2B}"/>
    <dgm:cxn modelId="{273BFD49-2C9F-1445-9081-F88A3379BF51}" type="presOf" srcId="{9F0B87BF-5A99-D144-BCB0-5A3070BACEF5}" destId="{E43145F8-1BEB-1847-B8F2-B2C3635828A5}" srcOrd="0" destOrd="0" presId="urn:microsoft.com/office/officeart/2005/8/layout/orgChart1"/>
    <dgm:cxn modelId="{23EE38E1-FAB9-3D4B-A148-16341F101F9F}" type="presOf" srcId="{9BE6A102-C7DA-F54D-ABEC-5989DAA8CA26}" destId="{FBC5CDCC-9EDF-0443-B7FF-45036CE4FB64}" srcOrd="1" destOrd="0" presId="urn:microsoft.com/office/officeart/2005/8/layout/orgChart1"/>
    <dgm:cxn modelId="{5691E2DA-9DB8-A44A-81BC-359DE7B9BD22}" type="presParOf" srcId="{5B5B5194-5D2C-A048-8256-DCB5C834099E}" destId="{B62A5F2A-A426-ED4E-940B-F3EF1627368D}" srcOrd="0" destOrd="0" presId="urn:microsoft.com/office/officeart/2005/8/layout/orgChart1"/>
    <dgm:cxn modelId="{D501DCD1-B6C9-9841-82EE-FDE18D6C2256}" type="presParOf" srcId="{B62A5F2A-A426-ED4E-940B-F3EF1627368D}" destId="{02924606-D5E4-2343-841B-D9FCDD08C679}" srcOrd="0" destOrd="0" presId="urn:microsoft.com/office/officeart/2005/8/layout/orgChart1"/>
    <dgm:cxn modelId="{87D0B141-0896-9F43-BA50-CA981A6038A3}" type="presParOf" srcId="{02924606-D5E4-2343-841B-D9FCDD08C679}" destId="{20A999B9-94D0-8F42-8E0B-14BC7AF7CB44}" srcOrd="0" destOrd="0" presId="urn:microsoft.com/office/officeart/2005/8/layout/orgChart1"/>
    <dgm:cxn modelId="{25621785-EEF9-AB4E-96D3-8685BAD66FAA}" type="presParOf" srcId="{02924606-D5E4-2343-841B-D9FCDD08C679}" destId="{B83CF0AF-1FC6-B449-A138-4E094189B886}" srcOrd="1" destOrd="0" presId="urn:microsoft.com/office/officeart/2005/8/layout/orgChart1"/>
    <dgm:cxn modelId="{6E0EC016-BB0B-744E-B8E7-2CC34A487635}" type="presParOf" srcId="{B62A5F2A-A426-ED4E-940B-F3EF1627368D}" destId="{FE1E69CF-2F00-7A42-8FBA-31F2CD7EDB94}" srcOrd="1" destOrd="0" presId="urn:microsoft.com/office/officeart/2005/8/layout/orgChart1"/>
    <dgm:cxn modelId="{4518235F-2AEE-AC4F-9800-AD40FCAFFC3F}" type="presParOf" srcId="{FE1E69CF-2F00-7A42-8FBA-31F2CD7EDB94}" destId="{32443B9E-9A42-0F4D-AF2C-87977D16620B}" srcOrd="0" destOrd="0" presId="urn:microsoft.com/office/officeart/2005/8/layout/orgChart1"/>
    <dgm:cxn modelId="{3D085316-5B64-6D4C-98E5-A13387CD67EB}" type="presParOf" srcId="{FE1E69CF-2F00-7A42-8FBA-31F2CD7EDB94}" destId="{42ACD98C-CC86-A74B-B4AB-2E9891888E2A}" srcOrd="1" destOrd="0" presId="urn:microsoft.com/office/officeart/2005/8/layout/orgChart1"/>
    <dgm:cxn modelId="{37904D5C-3525-DE44-9D1B-DF6CD185531C}" type="presParOf" srcId="{42ACD98C-CC86-A74B-B4AB-2E9891888E2A}" destId="{75593C2D-5FEC-1D4F-A5EC-7D5388BEE3D9}" srcOrd="0" destOrd="0" presId="urn:microsoft.com/office/officeart/2005/8/layout/orgChart1"/>
    <dgm:cxn modelId="{5B98F76B-0A9D-8847-956F-E72BDF8A1960}" type="presParOf" srcId="{75593C2D-5FEC-1D4F-A5EC-7D5388BEE3D9}" destId="{E0085B06-836F-254D-903A-D0816B81EB6C}" srcOrd="0" destOrd="0" presId="urn:microsoft.com/office/officeart/2005/8/layout/orgChart1"/>
    <dgm:cxn modelId="{F13FA2E1-B2E4-D041-AF84-D0BCDB1374EB}" type="presParOf" srcId="{75593C2D-5FEC-1D4F-A5EC-7D5388BEE3D9}" destId="{9D868BAC-2159-C743-ADBA-0F23B4A4DAD4}" srcOrd="1" destOrd="0" presId="urn:microsoft.com/office/officeart/2005/8/layout/orgChart1"/>
    <dgm:cxn modelId="{33EFE7C9-2D6D-6A40-A61C-913E50DAA37B}" type="presParOf" srcId="{42ACD98C-CC86-A74B-B4AB-2E9891888E2A}" destId="{C5B16CD5-90F9-5745-9F74-4128CC89FA30}" srcOrd="1" destOrd="0" presId="urn:microsoft.com/office/officeart/2005/8/layout/orgChart1"/>
    <dgm:cxn modelId="{4F141365-FB1D-5C45-BC29-AD454A0DABDA}" type="presParOf" srcId="{C5B16CD5-90F9-5745-9F74-4128CC89FA30}" destId="{70A22771-6A55-284C-818F-FFCD7C58C9E4}" srcOrd="0" destOrd="0" presId="urn:microsoft.com/office/officeart/2005/8/layout/orgChart1"/>
    <dgm:cxn modelId="{D84F85EE-FBB6-1B49-B83F-C8C13886745C}" type="presParOf" srcId="{C5B16CD5-90F9-5745-9F74-4128CC89FA30}" destId="{233B6B8F-4C82-7D49-AA9C-90142D464BF2}" srcOrd="1" destOrd="0" presId="urn:microsoft.com/office/officeart/2005/8/layout/orgChart1"/>
    <dgm:cxn modelId="{81ABC08F-519A-8648-95E9-A1805BAA08D6}" type="presParOf" srcId="{233B6B8F-4C82-7D49-AA9C-90142D464BF2}" destId="{377634C8-4347-F942-8171-B75B60A98697}" srcOrd="0" destOrd="0" presId="urn:microsoft.com/office/officeart/2005/8/layout/orgChart1"/>
    <dgm:cxn modelId="{A7197DA4-920F-E04C-AA18-8CBEEA2AA951}" type="presParOf" srcId="{377634C8-4347-F942-8171-B75B60A98697}" destId="{1334441A-7B90-874D-9925-F20390B5FEDD}" srcOrd="0" destOrd="0" presId="urn:microsoft.com/office/officeart/2005/8/layout/orgChart1"/>
    <dgm:cxn modelId="{2F3A0E31-7824-E846-876D-2CB82A463027}" type="presParOf" srcId="{377634C8-4347-F942-8171-B75B60A98697}" destId="{D97265CD-9FC8-2E4F-B1DA-DFF0FA9DAF0C}" srcOrd="1" destOrd="0" presId="urn:microsoft.com/office/officeart/2005/8/layout/orgChart1"/>
    <dgm:cxn modelId="{0ACB99DC-242F-FD40-879C-FEF48C732633}" type="presParOf" srcId="{233B6B8F-4C82-7D49-AA9C-90142D464BF2}" destId="{FAB24A9B-6314-E441-B93B-4594AF4FE096}" srcOrd="1" destOrd="0" presId="urn:microsoft.com/office/officeart/2005/8/layout/orgChart1"/>
    <dgm:cxn modelId="{8A23B4F0-9F41-9B40-B30C-EE4C0015D2BE}" type="presParOf" srcId="{233B6B8F-4C82-7D49-AA9C-90142D464BF2}" destId="{DCF8AE58-0548-C745-8F5E-F4A04F13C67D}" srcOrd="2" destOrd="0" presId="urn:microsoft.com/office/officeart/2005/8/layout/orgChart1"/>
    <dgm:cxn modelId="{1EBC626E-6DED-2E47-BFB2-FEB9047DDB21}" type="presParOf" srcId="{C5B16CD5-90F9-5745-9F74-4128CC89FA30}" destId="{E43145F8-1BEB-1847-B8F2-B2C3635828A5}" srcOrd="2" destOrd="0" presId="urn:microsoft.com/office/officeart/2005/8/layout/orgChart1"/>
    <dgm:cxn modelId="{9699EBDA-4864-F248-A276-61367FB6621F}" type="presParOf" srcId="{C5B16CD5-90F9-5745-9F74-4128CC89FA30}" destId="{2AA54410-5075-DB42-A025-D7A26B5B1EA0}" srcOrd="3" destOrd="0" presId="urn:microsoft.com/office/officeart/2005/8/layout/orgChart1"/>
    <dgm:cxn modelId="{C2F0EFC0-6187-5645-BFCE-4A32ED8C8792}" type="presParOf" srcId="{2AA54410-5075-DB42-A025-D7A26B5B1EA0}" destId="{F2D94ECD-AB46-D940-B8B3-DB60433055D7}" srcOrd="0" destOrd="0" presId="urn:microsoft.com/office/officeart/2005/8/layout/orgChart1"/>
    <dgm:cxn modelId="{97E42798-B7EB-E74A-848C-39EC0F7E335F}" type="presParOf" srcId="{F2D94ECD-AB46-D940-B8B3-DB60433055D7}" destId="{C34134F4-1208-6249-9883-1C0577E48381}" srcOrd="0" destOrd="0" presId="urn:microsoft.com/office/officeart/2005/8/layout/orgChart1"/>
    <dgm:cxn modelId="{48E33BF2-95AE-E740-93E1-A93936B9A0A9}" type="presParOf" srcId="{F2D94ECD-AB46-D940-B8B3-DB60433055D7}" destId="{F76B2A5C-18E6-B047-A8C9-E76ED8BAB3AF}" srcOrd="1" destOrd="0" presId="urn:microsoft.com/office/officeart/2005/8/layout/orgChart1"/>
    <dgm:cxn modelId="{6DB8FC6F-5378-614A-A249-D16220B543A8}" type="presParOf" srcId="{2AA54410-5075-DB42-A025-D7A26B5B1EA0}" destId="{3AE04AF1-29F3-EB42-871A-4EE022ADD052}" srcOrd="1" destOrd="0" presId="urn:microsoft.com/office/officeart/2005/8/layout/orgChart1"/>
    <dgm:cxn modelId="{AEF4146C-2A46-B04F-81E1-EEFDDF9581B6}" type="presParOf" srcId="{2AA54410-5075-DB42-A025-D7A26B5B1EA0}" destId="{1EF73A71-F134-6A4C-A2C0-46CF0118061C}" srcOrd="2" destOrd="0" presId="urn:microsoft.com/office/officeart/2005/8/layout/orgChart1"/>
    <dgm:cxn modelId="{57386919-19EC-8B4E-ADEC-55B7CDDE5238}" type="presParOf" srcId="{C5B16CD5-90F9-5745-9F74-4128CC89FA30}" destId="{1E04D635-B4FF-1E49-8102-AD95C867177E}" srcOrd="4" destOrd="0" presId="urn:microsoft.com/office/officeart/2005/8/layout/orgChart1"/>
    <dgm:cxn modelId="{B886051C-768F-7145-B942-2B678A91E001}" type="presParOf" srcId="{C5B16CD5-90F9-5745-9F74-4128CC89FA30}" destId="{354C894D-FAF0-9843-B31C-8765CFEE30E4}" srcOrd="5" destOrd="0" presId="urn:microsoft.com/office/officeart/2005/8/layout/orgChart1"/>
    <dgm:cxn modelId="{76B77524-4F7D-C848-884F-36B5020FC8A0}" type="presParOf" srcId="{354C894D-FAF0-9843-B31C-8765CFEE30E4}" destId="{2A3F831B-243B-7A49-92E5-36FD4F2C0FF2}" srcOrd="0" destOrd="0" presId="urn:microsoft.com/office/officeart/2005/8/layout/orgChart1"/>
    <dgm:cxn modelId="{73166F71-332A-6C42-8555-87447AF53FB1}" type="presParOf" srcId="{2A3F831B-243B-7A49-92E5-36FD4F2C0FF2}" destId="{EB6E29A8-5A73-544D-A056-46470081060F}" srcOrd="0" destOrd="0" presId="urn:microsoft.com/office/officeart/2005/8/layout/orgChart1"/>
    <dgm:cxn modelId="{49C0C479-FF39-7243-A4BF-6BF8FFF10274}" type="presParOf" srcId="{2A3F831B-243B-7A49-92E5-36FD4F2C0FF2}" destId="{6722AAF7-9322-AD4B-8B48-5425ED580AFA}" srcOrd="1" destOrd="0" presId="urn:microsoft.com/office/officeart/2005/8/layout/orgChart1"/>
    <dgm:cxn modelId="{F2A5E0C2-58D6-774D-99CA-2D87409D1634}" type="presParOf" srcId="{354C894D-FAF0-9843-B31C-8765CFEE30E4}" destId="{84919F12-4DD4-A748-BB00-0CB4EEB3EC7A}" srcOrd="1" destOrd="0" presId="urn:microsoft.com/office/officeart/2005/8/layout/orgChart1"/>
    <dgm:cxn modelId="{F18B0B1E-F370-E946-B498-DED5C31EDDE3}" type="presParOf" srcId="{354C894D-FAF0-9843-B31C-8765CFEE30E4}" destId="{D53B3D96-B17E-BE45-9308-8DAFB0CAC182}" srcOrd="2" destOrd="0" presId="urn:microsoft.com/office/officeart/2005/8/layout/orgChart1"/>
    <dgm:cxn modelId="{C73388D2-905B-FA4E-95C2-4EF996C6BFF6}" type="presParOf" srcId="{C5B16CD5-90F9-5745-9F74-4128CC89FA30}" destId="{03FB0360-29F0-0443-A1DA-103CDD465704}" srcOrd="6" destOrd="0" presId="urn:microsoft.com/office/officeart/2005/8/layout/orgChart1"/>
    <dgm:cxn modelId="{481EA111-51F3-8141-B656-2B8C719A5646}" type="presParOf" srcId="{C5B16CD5-90F9-5745-9F74-4128CC89FA30}" destId="{02DE2A19-A197-604A-AB41-2B9FCA3474D1}" srcOrd="7" destOrd="0" presId="urn:microsoft.com/office/officeart/2005/8/layout/orgChart1"/>
    <dgm:cxn modelId="{0CA2B085-1676-3041-A25B-3097B2100F0D}" type="presParOf" srcId="{02DE2A19-A197-604A-AB41-2B9FCA3474D1}" destId="{38C973BD-DE0A-F94E-AC9B-74D239DEDA60}" srcOrd="0" destOrd="0" presId="urn:microsoft.com/office/officeart/2005/8/layout/orgChart1"/>
    <dgm:cxn modelId="{7300C62F-9CC4-2648-8B97-A51600E10E86}" type="presParOf" srcId="{38C973BD-DE0A-F94E-AC9B-74D239DEDA60}" destId="{6AFCB6DB-6F3E-9448-AF3B-4C138A6058E6}" srcOrd="0" destOrd="0" presId="urn:microsoft.com/office/officeart/2005/8/layout/orgChart1"/>
    <dgm:cxn modelId="{DF5CC941-680D-4341-8CF4-426DFA95E252}" type="presParOf" srcId="{38C973BD-DE0A-F94E-AC9B-74D239DEDA60}" destId="{8CB59F3D-6A35-094C-AB7F-2EBBF8F98B77}" srcOrd="1" destOrd="0" presId="urn:microsoft.com/office/officeart/2005/8/layout/orgChart1"/>
    <dgm:cxn modelId="{92EBFE72-28D8-8D48-8A49-FDA712353C98}" type="presParOf" srcId="{02DE2A19-A197-604A-AB41-2B9FCA3474D1}" destId="{E5BE1FAA-01EF-7245-B127-5AE4A356FC0F}" srcOrd="1" destOrd="0" presId="urn:microsoft.com/office/officeart/2005/8/layout/orgChart1"/>
    <dgm:cxn modelId="{9F43295C-20AA-5640-B064-5A4C72AD054C}" type="presParOf" srcId="{02DE2A19-A197-604A-AB41-2B9FCA3474D1}" destId="{B1B35813-3E4C-1F48-A20B-36BB0119972E}" srcOrd="2" destOrd="0" presId="urn:microsoft.com/office/officeart/2005/8/layout/orgChart1"/>
    <dgm:cxn modelId="{1B211DD7-9EF7-FE47-893C-BAEDC5F72A0D}" type="presParOf" srcId="{42ACD98C-CC86-A74B-B4AB-2E9891888E2A}" destId="{DC8E84E2-A63F-484D-8FCB-C5D60D4C56BB}" srcOrd="2" destOrd="0" presId="urn:microsoft.com/office/officeart/2005/8/layout/orgChart1"/>
    <dgm:cxn modelId="{419F4106-D13D-4048-820F-ACB2978E5812}" type="presParOf" srcId="{FE1E69CF-2F00-7A42-8FBA-31F2CD7EDB94}" destId="{8CB9403D-72A3-EE4F-AF03-A17EAD19275F}" srcOrd="2" destOrd="0" presId="urn:microsoft.com/office/officeart/2005/8/layout/orgChart1"/>
    <dgm:cxn modelId="{1B57C377-4D43-8A46-AE01-8B14F385C552}" type="presParOf" srcId="{FE1E69CF-2F00-7A42-8FBA-31F2CD7EDB94}" destId="{DE0D9BAB-EAEB-7B4F-9C9A-CE0C9C0702A4}" srcOrd="3" destOrd="0" presId="urn:microsoft.com/office/officeart/2005/8/layout/orgChart1"/>
    <dgm:cxn modelId="{38365A3B-0ABE-1342-90CD-4C4A40F0C3BB}" type="presParOf" srcId="{DE0D9BAB-EAEB-7B4F-9C9A-CE0C9C0702A4}" destId="{BEAAB45B-CF7E-9241-9515-65C556A6CDC7}" srcOrd="0" destOrd="0" presId="urn:microsoft.com/office/officeart/2005/8/layout/orgChart1"/>
    <dgm:cxn modelId="{C8A25F70-1BFF-1A42-AE40-5FF724325BC4}" type="presParOf" srcId="{BEAAB45B-CF7E-9241-9515-65C556A6CDC7}" destId="{A823C7D4-DAFA-B946-8616-DA542904EB7C}" srcOrd="0" destOrd="0" presId="urn:microsoft.com/office/officeart/2005/8/layout/orgChart1"/>
    <dgm:cxn modelId="{0AA76EB2-232E-EA49-9E93-F9FBA36087C0}" type="presParOf" srcId="{BEAAB45B-CF7E-9241-9515-65C556A6CDC7}" destId="{4100C668-C12E-2E4A-93E5-4B887A961ACD}" srcOrd="1" destOrd="0" presId="urn:microsoft.com/office/officeart/2005/8/layout/orgChart1"/>
    <dgm:cxn modelId="{B1A0947F-4E92-A444-878E-C27C835126BE}" type="presParOf" srcId="{DE0D9BAB-EAEB-7B4F-9C9A-CE0C9C0702A4}" destId="{2F79485B-D7FB-914F-99B5-F6E3FCBA8C21}" srcOrd="1" destOrd="0" presId="urn:microsoft.com/office/officeart/2005/8/layout/orgChart1"/>
    <dgm:cxn modelId="{4FA14EAA-1B80-4C47-975B-A290A7808F1E}" type="presParOf" srcId="{2F79485B-D7FB-914F-99B5-F6E3FCBA8C21}" destId="{3268FD0A-B4D2-0842-B086-CE272626D698}" srcOrd="0" destOrd="0" presId="urn:microsoft.com/office/officeart/2005/8/layout/orgChart1"/>
    <dgm:cxn modelId="{ACD73FC1-77A0-F149-ADAA-7D3EFC88F86A}" type="presParOf" srcId="{2F79485B-D7FB-914F-99B5-F6E3FCBA8C21}" destId="{5C6D5057-7DC2-B94D-9BAA-88C26CC7C990}" srcOrd="1" destOrd="0" presId="urn:microsoft.com/office/officeart/2005/8/layout/orgChart1"/>
    <dgm:cxn modelId="{3787B634-3D57-E943-9FE6-A3ACE5D092DA}" type="presParOf" srcId="{5C6D5057-7DC2-B94D-9BAA-88C26CC7C990}" destId="{E0FF97AC-887F-CE44-92C6-C323BF8C391F}" srcOrd="0" destOrd="0" presId="urn:microsoft.com/office/officeart/2005/8/layout/orgChart1"/>
    <dgm:cxn modelId="{0874AB4C-3C9E-114A-AB29-13631C54ED38}" type="presParOf" srcId="{E0FF97AC-887F-CE44-92C6-C323BF8C391F}" destId="{228374EC-87DF-E741-9213-2B45F4A2DFF0}" srcOrd="0" destOrd="0" presId="urn:microsoft.com/office/officeart/2005/8/layout/orgChart1"/>
    <dgm:cxn modelId="{7E65C276-99BB-234D-848C-719801710738}" type="presParOf" srcId="{E0FF97AC-887F-CE44-92C6-C323BF8C391F}" destId="{98CE42EC-467D-F34C-97E5-9F08050E680A}" srcOrd="1" destOrd="0" presId="urn:microsoft.com/office/officeart/2005/8/layout/orgChart1"/>
    <dgm:cxn modelId="{1F587C84-781A-8F48-B5C9-437C378278AF}" type="presParOf" srcId="{5C6D5057-7DC2-B94D-9BAA-88C26CC7C990}" destId="{8E121F35-6FF2-AB4C-8D8E-018BEEA211DE}" srcOrd="1" destOrd="0" presId="urn:microsoft.com/office/officeart/2005/8/layout/orgChart1"/>
    <dgm:cxn modelId="{796E0039-FE47-0B4E-9803-AB7C28CFB162}" type="presParOf" srcId="{5C6D5057-7DC2-B94D-9BAA-88C26CC7C990}" destId="{F2614CA3-68CB-4345-B0F4-8D5DAAD18CC3}" srcOrd="2" destOrd="0" presId="urn:microsoft.com/office/officeart/2005/8/layout/orgChart1"/>
    <dgm:cxn modelId="{A59FA070-81E8-2F40-AB6D-073179BAC2B0}" type="presParOf" srcId="{2F79485B-D7FB-914F-99B5-F6E3FCBA8C21}" destId="{DC08502F-6508-9648-8FB4-01A642FF7589}" srcOrd="2" destOrd="0" presId="urn:microsoft.com/office/officeart/2005/8/layout/orgChart1"/>
    <dgm:cxn modelId="{CF12FEF8-DD41-8844-AB3E-A3EEE6593251}" type="presParOf" srcId="{2F79485B-D7FB-914F-99B5-F6E3FCBA8C21}" destId="{44B230FC-4881-AB48-9B70-C21D564EEC79}" srcOrd="3" destOrd="0" presId="urn:microsoft.com/office/officeart/2005/8/layout/orgChart1"/>
    <dgm:cxn modelId="{99447D8D-1A61-C54F-A5FD-31D46147E386}" type="presParOf" srcId="{44B230FC-4881-AB48-9B70-C21D564EEC79}" destId="{E0193870-CAEF-5F42-BA6C-B130CABE7DFD}" srcOrd="0" destOrd="0" presId="urn:microsoft.com/office/officeart/2005/8/layout/orgChart1"/>
    <dgm:cxn modelId="{E0289E57-56D9-9143-AF93-5B86169AF7C2}" type="presParOf" srcId="{E0193870-CAEF-5F42-BA6C-B130CABE7DFD}" destId="{6D6CAEEE-09D2-494F-BAE4-5DB9F311BC64}" srcOrd="0" destOrd="0" presId="urn:microsoft.com/office/officeart/2005/8/layout/orgChart1"/>
    <dgm:cxn modelId="{1A4D5135-52CF-A342-8079-2FC8BD4D4F71}" type="presParOf" srcId="{E0193870-CAEF-5F42-BA6C-B130CABE7DFD}" destId="{A00E065E-126B-0D4A-8F03-8CBFCFAD54BB}" srcOrd="1" destOrd="0" presId="urn:microsoft.com/office/officeart/2005/8/layout/orgChart1"/>
    <dgm:cxn modelId="{7E9DD050-2458-FE4A-A9F3-0391D3648066}" type="presParOf" srcId="{44B230FC-4881-AB48-9B70-C21D564EEC79}" destId="{785DE744-EFAB-CA4D-9A2F-FABAED627B60}" srcOrd="1" destOrd="0" presId="urn:microsoft.com/office/officeart/2005/8/layout/orgChart1"/>
    <dgm:cxn modelId="{2C6593B4-73DE-914B-B6C4-77FCF3DD610E}" type="presParOf" srcId="{44B230FC-4881-AB48-9B70-C21D564EEC79}" destId="{F2077212-6580-644F-B8A1-57F54F2F1118}" srcOrd="2" destOrd="0" presId="urn:microsoft.com/office/officeart/2005/8/layout/orgChart1"/>
    <dgm:cxn modelId="{00CA20D4-5AA0-BC40-B15D-07852A281586}" type="presParOf" srcId="{DE0D9BAB-EAEB-7B4F-9C9A-CE0C9C0702A4}" destId="{4A594AFB-F372-6E4E-B412-805B3A912EA5}" srcOrd="2" destOrd="0" presId="urn:microsoft.com/office/officeart/2005/8/layout/orgChart1"/>
    <dgm:cxn modelId="{758ADED9-EF9A-404F-A6FC-95D0A36538DF}" type="presParOf" srcId="{FE1E69CF-2F00-7A42-8FBA-31F2CD7EDB94}" destId="{5F628CA4-0D90-874A-A62B-B238D5321255}" srcOrd="4" destOrd="0" presId="urn:microsoft.com/office/officeart/2005/8/layout/orgChart1"/>
    <dgm:cxn modelId="{4298785F-BC7B-DF42-869B-C1277D6A8FD0}" type="presParOf" srcId="{FE1E69CF-2F00-7A42-8FBA-31F2CD7EDB94}" destId="{F3A19B58-DDCD-104A-80F8-DE3C46ED9B61}" srcOrd="5" destOrd="0" presId="urn:microsoft.com/office/officeart/2005/8/layout/orgChart1"/>
    <dgm:cxn modelId="{F19F80DE-EF17-394D-9105-C6D54B97F138}" type="presParOf" srcId="{F3A19B58-DDCD-104A-80F8-DE3C46ED9B61}" destId="{C644F7C9-3F35-1C45-9340-E8898A7406D8}" srcOrd="0" destOrd="0" presId="urn:microsoft.com/office/officeart/2005/8/layout/orgChart1"/>
    <dgm:cxn modelId="{948AD89B-F17B-E64D-8F51-5F9B2F874620}" type="presParOf" srcId="{C644F7C9-3F35-1C45-9340-E8898A7406D8}" destId="{286CA3AF-B061-D34C-A7CA-3DBD917DA2CE}" srcOrd="0" destOrd="0" presId="urn:microsoft.com/office/officeart/2005/8/layout/orgChart1"/>
    <dgm:cxn modelId="{14B2E3F8-EA67-4647-8201-12F23863662E}" type="presParOf" srcId="{C644F7C9-3F35-1C45-9340-E8898A7406D8}" destId="{FBC5CDCC-9EDF-0443-B7FF-45036CE4FB64}" srcOrd="1" destOrd="0" presId="urn:microsoft.com/office/officeart/2005/8/layout/orgChart1"/>
    <dgm:cxn modelId="{1752C0CA-EDBC-5E41-8B7D-8179142F5308}" type="presParOf" srcId="{F3A19B58-DDCD-104A-80F8-DE3C46ED9B61}" destId="{EFDCE228-83B6-AF4B-B8F0-87D9979B48DE}" srcOrd="1" destOrd="0" presId="urn:microsoft.com/office/officeart/2005/8/layout/orgChart1"/>
    <dgm:cxn modelId="{8B0AD692-DA79-A543-9F05-1F3A4927836A}" type="presParOf" srcId="{EFDCE228-83B6-AF4B-B8F0-87D9979B48DE}" destId="{1AD71DFB-EFCE-CB4A-934D-5BDA4BF9471D}" srcOrd="0" destOrd="0" presId="urn:microsoft.com/office/officeart/2005/8/layout/orgChart1"/>
    <dgm:cxn modelId="{F7E045F1-992D-2940-AE3B-2F217BE1FE42}" type="presParOf" srcId="{EFDCE228-83B6-AF4B-B8F0-87D9979B48DE}" destId="{E3E60FEA-62BC-C341-AAAE-17180255E869}" srcOrd="1" destOrd="0" presId="urn:microsoft.com/office/officeart/2005/8/layout/orgChart1"/>
    <dgm:cxn modelId="{AAF520A9-45FA-E842-A43A-4991174E8595}" type="presParOf" srcId="{E3E60FEA-62BC-C341-AAAE-17180255E869}" destId="{77F3E518-05CA-9147-AE3E-576451998232}" srcOrd="0" destOrd="0" presId="urn:microsoft.com/office/officeart/2005/8/layout/orgChart1"/>
    <dgm:cxn modelId="{DF956E3E-5EED-3345-982E-38712FE420ED}" type="presParOf" srcId="{77F3E518-05CA-9147-AE3E-576451998232}" destId="{73F57D36-7198-A94D-8281-31A7B03E3160}" srcOrd="0" destOrd="0" presId="urn:microsoft.com/office/officeart/2005/8/layout/orgChart1"/>
    <dgm:cxn modelId="{F814B3F8-4896-0046-91A7-1D362808532F}" type="presParOf" srcId="{77F3E518-05CA-9147-AE3E-576451998232}" destId="{2C87E08A-E40E-9344-A346-9C16BBE4E61E}" srcOrd="1" destOrd="0" presId="urn:microsoft.com/office/officeart/2005/8/layout/orgChart1"/>
    <dgm:cxn modelId="{F94311F5-F677-F249-A8A0-8F202910EB53}" type="presParOf" srcId="{E3E60FEA-62BC-C341-AAAE-17180255E869}" destId="{CCCE10FB-2CA2-F54E-8AB1-DB127B8E3D31}" srcOrd="1" destOrd="0" presId="urn:microsoft.com/office/officeart/2005/8/layout/orgChart1"/>
    <dgm:cxn modelId="{04F3CB2A-D993-9E44-A06E-6463A6F34AE2}" type="presParOf" srcId="{E3E60FEA-62BC-C341-AAAE-17180255E869}" destId="{40D311CF-82DE-CD48-BCB8-64BDD8D5A088}" srcOrd="2" destOrd="0" presId="urn:microsoft.com/office/officeart/2005/8/layout/orgChart1"/>
    <dgm:cxn modelId="{A385BABA-A124-A247-A57F-9C7CD0171D96}" type="presParOf" srcId="{F3A19B58-DDCD-104A-80F8-DE3C46ED9B61}" destId="{8C74C455-A5DC-7D4C-AF88-5E9EF2741E88}" srcOrd="2" destOrd="0" presId="urn:microsoft.com/office/officeart/2005/8/layout/orgChart1"/>
    <dgm:cxn modelId="{EA56D411-EF11-CA42-AC45-995F92D313D9}" type="presParOf" srcId="{B62A5F2A-A426-ED4E-940B-F3EF1627368D}" destId="{B127F84C-867B-4E48-A315-F853F2AE27B4}" srcOrd="2" destOrd="0" presId="urn:microsoft.com/office/officeart/2005/8/layout/orgChart1"/>
    <dgm:cxn modelId="{52108BBF-5956-E24C-82BB-8D81F4228BE2}" type="presParOf" srcId="{B127F84C-867B-4E48-A315-F853F2AE27B4}" destId="{88A6E1BB-28B4-7844-8ED4-2ACAEDBA9650}" srcOrd="0" destOrd="0" presId="urn:microsoft.com/office/officeart/2005/8/layout/orgChart1"/>
    <dgm:cxn modelId="{B35422F1-F06D-8841-A4A8-FC633C5ED2B0}" type="presParOf" srcId="{B127F84C-867B-4E48-A315-F853F2AE27B4}" destId="{FF8D23E3-8585-3845-A6D8-B4639C45A813}" srcOrd="1" destOrd="0" presId="urn:microsoft.com/office/officeart/2005/8/layout/orgChart1"/>
    <dgm:cxn modelId="{5D3D314F-CB90-D747-BFF3-DFB726F0A271}" type="presParOf" srcId="{FF8D23E3-8585-3845-A6D8-B4639C45A813}" destId="{4EBE1E38-2147-1C46-8687-6ECFABB211E6}" srcOrd="0" destOrd="0" presId="urn:microsoft.com/office/officeart/2005/8/layout/orgChart1"/>
    <dgm:cxn modelId="{32E9ACE2-4870-3649-994B-C9804A7DD348}" type="presParOf" srcId="{4EBE1E38-2147-1C46-8687-6ECFABB211E6}" destId="{8F74A708-16BE-F14C-8A1D-8490834580AC}" srcOrd="0" destOrd="0" presId="urn:microsoft.com/office/officeart/2005/8/layout/orgChart1"/>
    <dgm:cxn modelId="{25521E3A-CF4F-8D4C-B3B0-4CED1D77F342}" type="presParOf" srcId="{4EBE1E38-2147-1C46-8687-6ECFABB211E6}" destId="{386153AA-BD4A-1042-9A06-7AC7A4A1720F}" srcOrd="1" destOrd="0" presId="urn:microsoft.com/office/officeart/2005/8/layout/orgChart1"/>
    <dgm:cxn modelId="{7D11623A-4F24-BF49-A539-E4C8AF00B3B3}" type="presParOf" srcId="{FF8D23E3-8585-3845-A6D8-B4639C45A813}" destId="{17D96B04-EB86-3A4D-9A79-89FBAEDC8267}" srcOrd="1" destOrd="0" presId="urn:microsoft.com/office/officeart/2005/8/layout/orgChart1"/>
    <dgm:cxn modelId="{FDDAF5DA-5C32-9F4D-9984-B2BCC99C5253}" type="presParOf" srcId="{FF8D23E3-8585-3845-A6D8-B4639C45A813}" destId="{FF35B568-CB53-D142-9C77-3EFBD4FDA1A7}" srcOrd="2" destOrd="0" presId="urn:microsoft.com/office/officeart/2005/8/layout/orgChart1"/>
    <dgm:cxn modelId="{7229E40D-6B71-0145-A554-381B1124C91F}" type="presParOf" srcId="{B127F84C-867B-4E48-A315-F853F2AE27B4}" destId="{47F5F05D-6879-7843-871C-7C69D43CEF1E}" srcOrd="2" destOrd="0" presId="urn:microsoft.com/office/officeart/2005/8/layout/orgChart1"/>
    <dgm:cxn modelId="{0BDF64D0-DB5B-4C4B-ADFF-40C8930E1184}" type="presParOf" srcId="{B127F84C-867B-4E48-A315-F853F2AE27B4}" destId="{2DACCDF1-83FB-924A-8444-76C35CE3CA70}" srcOrd="3" destOrd="0" presId="urn:microsoft.com/office/officeart/2005/8/layout/orgChart1"/>
    <dgm:cxn modelId="{0F14685A-B362-1244-B63F-A51FE46E91DF}" type="presParOf" srcId="{2DACCDF1-83FB-924A-8444-76C35CE3CA70}" destId="{2A16CE65-153B-DF42-8F8E-9B39717A2BBD}" srcOrd="0" destOrd="0" presId="urn:microsoft.com/office/officeart/2005/8/layout/orgChart1"/>
    <dgm:cxn modelId="{B6BC50C9-82AD-8C47-B003-7CAD68F3F7FC}" type="presParOf" srcId="{2A16CE65-153B-DF42-8F8E-9B39717A2BBD}" destId="{DE89DD01-84F0-2D4A-8A92-0517250DB2C4}" srcOrd="0" destOrd="0" presId="urn:microsoft.com/office/officeart/2005/8/layout/orgChart1"/>
    <dgm:cxn modelId="{37E2B01B-D385-914C-BA8F-D6311AF6AE58}" type="presParOf" srcId="{2A16CE65-153B-DF42-8F8E-9B39717A2BBD}" destId="{B171B4FA-F4E8-1D4B-A777-0AEFBF445ED5}" srcOrd="1" destOrd="0" presId="urn:microsoft.com/office/officeart/2005/8/layout/orgChart1"/>
    <dgm:cxn modelId="{902E1F6F-5BC9-574E-804F-6B345A8153DF}" type="presParOf" srcId="{2DACCDF1-83FB-924A-8444-76C35CE3CA70}" destId="{E93187D0-BBFE-B148-A69E-77C019F69D7E}" srcOrd="1" destOrd="0" presId="urn:microsoft.com/office/officeart/2005/8/layout/orgChart1"/>
    <dgm:cxn modelId="{D40F75F2-E05D-B34F-BDC0-9C63A55DBBC9}" type="presParOf" srcId="{2DACCDF1-83FB-924A-8444-76C35CE3CA70}" destId="{46B4E7EF-A698-C642-A2AB-58FA884D9E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5F05D-6879-7843-871C-7C69D43CEF1E}">
      <dsp:nvSpPr>
        <dsp:cNvPr id="0" name=""/>
        <dsp:cNvSpPr/>
      </dsp:nvSpPr>
      <dsp:spPr>
        <a:xfrm>
          <a:off x="3144545" y="479209"/>
          <a:ext cx="100625" cy="440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837"/>
              </a:lnTo>
              <a:lnTo>
                <a:pt x="100625" y="44083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6E1BB-28B4-7844-8ED4-2ACAEDBA9650}">
      <dsp:nvSpPr>
        <dsp:cNvPr id="0" name=""/>
        <dsp:cNvSpPr/>
      </dsp:nvSpPr>
      <dsp:spPr>
        <a:xfrm>
          <a:off x="3043919" y="479209"/>
          <a:ext cx="100625" cy="440837"/>
        </a:xfrm>
        <a:custGeom>
          <a:avLst/>
          <a:gdLst/>
          <a:ahLst/>
          <a:cxnLst/>
          <a:rect l="0" t="0" r="0" b="0"/>
          <a:pathLst>
            <a:path>
              <a:moveTo>
                <a:pt x="100625" y="0"/>
              </a:moveTo>
              <a:lnTo>
                <a:pt x="100625" y="440837"/>
              </a:lnTo>
              <a:lnTo>
                <a:pt x="0" y="44083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71DFB-EFCE-CB4A-934D-5BDA4BF9471D}">
      <dsp:nvSpPr>
        <dsp:cNvPr id="0" name=""/>
        <dsp:cNvSpPr/>
      </dsp:nvSpPr>
      <dsp:spPr>
        <a:xfrm>
          <a:off x="3920801" y="1840053"/>
          <a:ext cx="143751" cy="440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837"/>
              </a:lnTo>
              <a:lnTo>
                <a:pt x="143751" y="44083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28CA4-0D90-874A-A62B-B238D5321255}">
      <dsp:nvSpPr>
        <dsp:cNvPr id="0" name=""/>
        <dsp:cNvSpPr/>
      </dsp:nvSpPr>
      <dsp:spPr>
        <a:xfrm>
          <a:off x="3144545" y="479209"/>
          <a:ext cx="1159593" cy="881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048"/>
              </a:lnTo>
              <a:lnTo>
                <a:pt x="1159593" y="781048"/>
              </a:lnTo>
              <a:lnTo>
                <a:pt x="1159593" y="88167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8502F-6508-9648-8FB4-01A642FF7589}">
      <dsp:nvSpPr>
        <dsp:cNvPr id="0" name=""/>
        <dsp:cNvSpPr/>
      </dsp:nvSpPr>
      <dsp:spPr>
        <a:xfrm>
          <a:off x="2761208" y="1840053"/>
          <a:ext cx="143751" cy="1121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259"/>
              </a:lnTo>
              <a:lnTo>
                <a:pt x="143751" y="112125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8FD0A-B4D2-0842-B086-CE272626D698}">
      <dsp:nvSpPr>
        <dsp:cNvPr id="0" name=""/>
        <dsp:cNvSpPr/>
      </dsp:nvSpPr>
      <dsp:spPr>
        <a:xfrm>
          <a:off x="2761208" y="1840053"/>
          <a:ext cx="143751" cy="440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837"/>
              </a:lnTo>
              <a:lnTo>
                <a:pt x="143751" y="44083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9403D-72A3-EE4F-AF03-A17EAD19275F}">
      <dsp:nvSpPr>
        <dsp:cNvPr id="0" name=""/>
        <dsp:cNvSpPr/>
      </dsp:nvSpPr>
      <dsp:spPr>
        <a:xfrm>
          <a:off x="3098825" y="479209"/>
          <a:ext cx="91440" cy="881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167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B0360-29F0-0443-A1DA-103CDD465704}">
      <dsp:nvSpPr>
        <dsp:cNvPr id="0" name=""/>
        <dsp:cNvSpPr/>
      </dsp:nvSpPr>
      <dsp:spPr>
        <a:xfrm>
          <a:off x="1601615" y="1840053"/>
          <a:ext cx="143751" cy="2482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104"/>
              </a:lnTo>
              <a:lnTo>
                <a:pt x="143751" y="248210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4D635-B4FF-1E49-8102-AD95C867177E}">
      <dsp:nvSpPr>
        <dsp:cNvPr id="0" name=""/>
        <dsp:cNvSpPr/>
      </dsp:nvSpPr>
      <dsp:spPr>
        <a:xfrm>
          <a:off x="1601615" y="1840053"/>
          <a:ext cx="143751" cy="1801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681"/>
              </a:lnTo>
              <a:lnTo>
                <a:pt x="143751" y="180168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145F8-1BEB-1847-B8F2-B2C3635828A5}">
      <dsp:nvSpPr>
        <dsp:cNvPr id="0" name=""/>
        <dsp:cNvSpPr/>
      </dsp:nvSpPr>
      <dsp:spPr>
        <a:xfrm>
          <a:off x="1601615" y="1840053"/>
          <a:ext cx="143751" cy="1121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259"/>
              </a:lnTo>
              <a:lnTo>
                <a:pt x="143751" y="112125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22771-6A55-284C-818F-FFCD7C58C9E4}">
      <dsp:nvSpPr>
        <dsp:cNvPr id="0" name=""/>
        <dsp:cNvSpPr/>
      </dsp:nvSpPr>
      <dsp:spPr>
        <a:xfrm>
          <a:off x="1601615" y="1840053"/>
          <a:ext cx="143751" cy="440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837"/>
              </a:lnTo>
              <a:lnTo>
                <a:pt x="143751" y="44083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43B9E-9A42-0F4D-AF2C-87977D16620B}">
      <dsp:nvSpPr>
        <dsp:cNvPr id="0" name=""/>
        <dsp:cNvSpPr/>
      </dsp:nvSpPr>
      <dsp:spPr>
        <a:xfrm>
          <a:off x="1984952" y="479209"/>
          <a:ext cx="1159593" cy="881674"/>
        </a:xfrm>
        <a:custGeom>
          <a:avLst/>
          <a:gdLst/>
          <a:ahLst/>
          <a:cxnLst/>
          <a:rect l="0" t="0" r="0" b="0"/>
          <a:pathLst>
            <a:path>
              <a:moveTo>
                <a:pt x="1159593" y="0"/>
              </a:moveTo>
              <a:lnTo>
                <a:pt x="1159593" y="781048"/>
              </a:lnTo>
              <a:lnTo>
                <a:pt x="0" y="781048"/>
              </a:lnTo>
              <a:lnTo>
                <a:pt x="0" y="88167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999B9-94D0-8F42-8E0B-14BC7AF7CB44}">
      <dsp:nvSpPr>
        <dsp:cNvPr id="0" name=""/>
        <dsp:cNvSpPr/>
      </dsp:nvSpPr>
      <dsp:spPr>
        <a:xfrm>
          <a:off x="2665374" y="38"/>
          <a:ext cx="958341" cy="479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CRDTs</a:t>
          </a:r>
          <a:endParaRPr lang="en-US" sz="1700" kern="1200" dirty="0"/>
        </a:p>
      </dsp:txBody>
      <dsp:txXfrm>
        <a:off x="2665374" y="38"/>
        <a:ext cx="958341" cy="479170"/>
      </dsp:txXfrm>
    </dsp:sp>
    <dsp:sp modelId="{E0085B06-836F-254D-903A-D0816B81EB6C}">
      <dsp:nvSpPr>
        <dsp:cNvPr id="0" name=""/>
        <dsp:cNvSpPr/>
      </dsp:nvSpPr>
      <dsp:spPr>
        <a:xfrm>
          <a:off x="1505781" y="1360883"/>
          <a:ext cx="958341" cy="479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Sets</a:t>
          </a:r>
          <a:endParaRPr lang="en-US" sz="1700" kern="1200" dirty="0"/>
        </a:p>
      </dsp:txBody>
      <dsp:txXfrm>
        <a:off x="1505781" y="1360883"/>
        <a:ext cx="958341" cy="479170"/>
      </dsp:txXfrm>
    </dsp:sp>
    <dsp:sp modelId="{1334441A-7B90-874D-9925-F20390B5FEDD}">
      <dsp:nvSpPr>
        <dsp:cNvPr id="0" name=""/>
        <dsp:cNvSpPr/>
      </dsp:nvSpPr>
      <dsp:spPr>
        <a:xfrm>
          <a:off x="1745366" y="2041305"/>
          <a:ext cx="958341" cy="479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 Set</a:t>
          </a:r>
          <a:endParaRPr lang="en-US" sz="1700" kern="1200" dirty="0"/>
        </a:p>
      </dsp:txBody>
      <dsp:txXfrm>
        <a:off x="1745366" y="2041305"/>
        <a:ext cx="958341" cy="479170"/>
      </dsp:txXfrm>
    </dsp:sp>
    <dsp:sp modelId="{C34134F4-1208-6249-9883-1C0577E48381}">
      <dsp:nvSpPr>
        <dsp:cNvPr id="0" name=""/>
        <dsp:cNvSpPr/>
      </dsp:nvSpPr>
      <dsp:spPr>
        <a:xfrm>
          <a:off x="1745366" y="2721728"/>
          <a:ext cx="958341" cy="479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2P Set</a:t>
          </a:r>
          <a:endParaRPr lang="en-US" sz="1700" kern="1200" dirty="0"/>
        </a:p>
      </dsp:txBody>
      <dsp:txXfrm>
        <a:off x="1745366" y="2721728"/>
        <a:ext cx="958341" cy="479170"/>
      </dsp:txXfrm>
    </dsp:sp>
    <dsp:sp modelId="{EB6E29A8-5A73-544D-A056-46470081060F}">
      <dsp:nvSpPr>
        <dsp:cNvPr id="0" name=""/>
        <dsp:cNvSpPr/>
      </dsp:nvSpPr>
      <dsp:spPr>
        <a:xfrm>
          <a:off x="1745366" y="3402150"/>
          <a:ext cx="958341" cy="479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LWWE Set</a:t>
          </a:r>
          <a:endParaRPr lang="en-US" sz="1700" kern="1200" dirty="0"/>
        </a:p>
      </dsp:txBody>
      <dsp:txXfrm>
        <a:off x="1745366" y="3402150"/>
        <a:ext cx="958341" cy="479170"/>
      </dsp:txXfrm>
    </dsp:sp>
    <dsp:sp modelId="{6AFCB6DB-6F3E-9448-AF3B-4C138A6058E6}">
      <dsp:nvSpPr>
        <dsp:cNvPr id="0" name=""/>
        <dsp:cNvSpPr/>
      </dsp:nvSpPr>
      <dsp:spPr>
        <a:xfrm>
          <a:off x="1745366" y="4082572"/>
          <a:ext cx="958341" cy="479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PN Set</a:t>
          </a:r>
          <a:endParaRPr lang="en-US" sz="1700" kern="1200" dirty="0"/>
        </a:p>
      </dsp:txBody>
      <dsp:txXfrm>
        <a:off x="1745366" y="4082572"/>
        <a:ext cx="958341" cy="479170"/>
      </dsp:txXfrm>
    </dsp:sp>
    <dsp:sp modelId="{A823C7D4-DAFA-B946-8616-DA542904EB7C}">
      <dsp:nvSpPr>
        <dsp:cNvPr id="0" name=""/>
        <dsp:cNvSpPr/>
      </dsp:nvSpPr>
      <dsp:spPr>
        <a:xfrm>
          <a:off x="2665374" y="1360883"/>
          <a:ext cx="958341" cy="479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Counters</a:t>
          </a:r>
          <a:endParaRPr lang="en-US" sz="1700" kern="1200" dirty="0"/>
        </a:p>
      </dsp:txBody>
      <dsp:txXfrm>
        <a:off x="2665374" y="1360883"/>
        <a:ext cx="958341" cy="479170"/>
      </dsp:txXfrm>
    </dsp:sp>
    <dsp:sp modelId="{228374EC-87DF-E741-9213-2B45F4A2DFF0}">
      <dsp:nvSpPr>
        <dsp:cNvPr id="0" name=""/>
        <dsp:cNvSpPr/>
      </dsp:nvSpPr>
      <dsp:spPr>
        <a:xfrm>
          <a:off x="2904959" y="2041305"/>
          <a:ext cx="958341" cy="479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 Counter</a:t>
          </a:r>
          <a:endParaRPr lang="en-US" sz="1700" kern="1200" dirty="0"/>
        </a:p>
      </dsp:txBody>
      <dsp:txXfrm>
        <a:off x="2904959" y="2041305"/>
        <a:ext cx="958341" cy="479170"/>
      </dsp:txXfrm>
    </dsp:sp>
    <dsp:sp modelId="{6D6CAEEE-09D2-494F-BAE4-5DB9F311BC64}">
      <dsp:nvSpPr>
        <dsp:cNvPr id="0" name=""/>
        <dsp:cNvSpPr/>
      </dsp:nvSpPr>
      <dsp:spPr>
        <a:xfrm>
          <a:off x="2904959" y="2721728"/>
          <a:ext cx="958341" cy="479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PN Counter</a:t>
          </a:r>
          <a:endParaRPr lang="en-US" sz="1700" kern="1200" dirty="0"/>
        </a:p>
      </dsp:txBody>
      <dsp:txXfrm>
        <a:off x="2904959" y="2721728"/>
        <a:ext cx="958341" cy="479170"/>
      </dsp:txXfrm>
    </dsp:sp>
    <dsp:sp modelId="{286CA3AF-B061-D34C-A7CA-3DBD917DA2CE}">
      <dsp:nvSpPr>
        <dsp:cNvPr id="0" name=""/>
        <dsp:cNvSpPr/>
      </dsp:nvSpPr>
      <dsp:spPr>
        <a:xfrm>
          <a:off x="3824967" y="1360883"/>
          <a:ext cx="958341" cy="479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Registers</a:t>
          </a:r>
          <a:endParaRPr lang="en-US" sz="1700" kern="1200" dirty="0"/>
        </a:p>
      </dsp:txBody>
      <dsp:txXfrm>
        <a:off x="3824967" y="1360883"/>
        <a:ext cx="958341" cy="479170"/>
      </dsp:txXfrm>
    </dsp:sp>
    <dsp:sp modelId="{73F57D36-7198-A94D-8281-31A7B03E3160}">
      <dsp:nvSpPr>
        <dsp:cNvPr id="0" name=""/>
        <dsp:cNvSpPr/>
      </dsp:nvSpPr>
      <dsp:spPr>
        <a:xfrm>
          <a:off x="4064553" y="2041305"/>
          <a:ext cx="958341" cy="479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LWWE Register</a:t>
          </a:r>
          <a:endParaRPr lang="en-US" sz="1700" kern="1200" dirty="0"/>
        </a:p>
      </dsp:txBody>
      <dsp:txXfrm>
        <a:off x="4064553" y="2041305"/>
        <a:ext cx="958341" cy="479170"/>
      </dsp:txXfrm>
    </dsp:sp>
    <dsp:sp modelId="{8F74A708-16BE-F14C-8A1D-8490834580AC}">
      <dsp:nvSpPr>
        <dsp:cNvPr id="0" name=""/>
        <dsp:cNvSpPr/>
      </dsp:nvSpPr>
      <dsp:spPr>
        <a:xfrm>
          <a:off x="2085578" y="680460"/>
          <a:ext cx="958341" cy="479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Operation</a:t>
          </a:r>
          <a:r>
            <a:rPr lang="en-US" sz="1700" kern="1200" baseline="0" dirty="0" smtClean="0"/>
            <a:t> Based</a:t>
          </a:r>
          <a:endParaRPr lang="en-US" sz="1700" kern="1200" dirty="0"/>
        </a:p>
      </dsp:txBody>
      <dsp:txXfrm>
        <a:off x="2085578" y="680460"/>
        <a:ext cx="958341" cy="479170"/>
      </dsp:txXfrm>
    </dsp:sp>
    <dsp:sp modelId="{DE89DD01-84F0-2D4A-8A92-0517250DB2C4}">
      <dsp:nvSpPr>
        <dsp:cNvPr id="0" name=""/>
        <dsp:cNvSpPr/>
      </dsp:nvSpPr>
      <dsp:spPr>
        <a:xfrm>
          <a:off x="3245171" y="680460"/>
          <a:ext cx="958341" cy="4791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State Based</a:t>
          </a:r>
          <a:endParaRPr lang="en-US" sz="1700" kern="1200" dirty="0"/>
        </a:p>
      </dsp:txBody>
      <dsp:txXfrm>
        <a:off x="3245171" y="680460"/>
        <a:ext cx="958341" cy="479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MIDDLEWARE LIBRARY FOR CONFLICT FREE REPLICATED DATA TYPES (CRDT)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Sai </a:t>
            </a:r>
            <a:r>
              <a:rPr lang="en-US" dirty="0" err="1" smtClean="0"/>
              <a:t>Teja</a:t>
            </a:r>
            <a:r>
              <a:rPr lang="en-US" dirty="0" smtClean="0"/>
              <a:t> </a:t>
            </a:r>
            <a:r>
              <a:rPr lang="en-US" dirty="0" err="1" smtClean="0"/>
              <a:t>Ranuva</a:t>
            </a:r>
            <a:endParaRPr lang="en-US" dirty="0" smtClean="0"/>
          </a:p>
          <a:p>
            <a:r>
              <a:rPr lang="en-US" dirty="0" smtClean="0"/>
              <a:t>Kishore Narendran</a:t>
            </a:r>
          </a:p>
        </p:txBody>
      </p:sp>
    </p:spTree>
    <p:extLst>
      <p:ext uri="{BB962C8B-B14F-4D97-AF65-F5344CB8AC3E}">
        <p14:creationId xmlns:p14="http://schemas.microsoft.com/office/powerpoint/2010/main" val="18858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 Theorem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67268" y="2084832"/>
            <a:ext cx="2652434" cy="2652434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Consistency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543405" y="2084832"/>
            <a:ext cx="2652434" cy="2652434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Availability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555337" y="3908376"/>
            <a:ext cx="2652434" cy="265243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Partition Tolerance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3861" y="424007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CP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748" y="424007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AP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49760" y="321511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83907" y="3042746"/>
            <a:ext cx="430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CP Systems – </a:t>
            </a:r>
            <a:r>
              <a:rPr lang="en-US" dirty="0" err="1" smtClean="0"/>
              <a:t>Redis</a:t>
            </a:r>
            <a:r>
              <a:rPr lang="en-US" dirty="0" smtClean="0"/>
              <a:t>, MongoDB, financial applications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AP Systems – Cassandra, </a:t>
            </a:r>
            <a:r>
              <a:rPr lang="en-US" dirty="0" err="1" smtClean="0"/>
              <a:t>CouchDB</a:t>
            </a:r>
            <a:r>
              <a:rPr lang="en-US" dirty="0" smtClean="0"/>
              <a:t>, most internet applications (</a:t>
            </a:r>
            <a:r>
              <a:rPr lang="en-US" dirty="0"/>
              <a:t>F</a:t>
            </a:r>
            <a:r>
              <a:rPr lang="en-US" dirty="0" smtClean="0"/>
              <a:t>acebook, Twitter)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CA Systems – MySQL, Elastic Search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361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 and CRDTs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85641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“If no new updates are made, all accesses to some data will yield a consistent result” (</a:t>
            </a:r>
            <a:r>
              <a:rPr lang="en-US" dirty="0" err="1" smtClean="0"/>
              <a:t>Vogels</a:t>
            </a:r>
            <a:r>
              <a:rPr lang="en-US" dirty="0" smtClean="0"/>
              <a:t>, 2009)</a:t>
            </a:r>
          </a:p>
          <a:p>
            <a:endParaRPr lang="en-US" dirty="0"/>
          </a:p>
          <a:p>
            <a:r>
              <a:rPr lang="en-US" dirty="0" smtClean="0"/>
              <a:t>The solution of maintaining AP, and providing eventual consistency – CRDTs. (Shapiro et al. 2011)</a:t>
            </a:r>
          </a:p>
          <a:p>
            <a:endParaRPr lang="en-US" dirty="0" smtClean="0"/>
          </a:p>
          <a:p>
            <a:r>
              <a:rPr lang="en-US" dirty="0" smtClean="0"/>
              <a:t>CRDTs, specially designed data structures, which have mathematical proof of consistency.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37190388"/>
              </p:ext>
            </p:extLst>
          </p:nvPr>
        </p:nvGraphicFramePr>
        <p:xfrm>
          <a:off x="5752662" y="1917846"/>
          <a:ext cx="6528676" cy="456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535" y="567558"/>
            <a:ext cx="9720072" cy="1499616"/>
          </a:xfrm>
        </p:spPr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45925" y="2471666"/>
            <a:ext cx="2038752" cy="1119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CRDT-</a:t>
            </a:r>
            <a:r>
              <a:rPr lang="en-US" dirty="0" err="1" smtClean="0"/>
              <a:t>py</a:t>
            </a:r>
            <a:r>
              <a:rPr lang="en-US" dirty="0" smtClean="0"/>
              <a:t> Server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  <a:endCxn id="8" idx="3"/>
          </p:cNvCxnSpPr>
          <p:nvPr/>
        </p:nvCxnSpPr>
        <p:spPr>
          <a:xfrm flipH="1" flipV="1">
            <a:off x="9065300" y="1892071"/>
            <a:ext cx="1" cy="57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n 7"/>
          <p:cNvSpPr/>
          <p:nvPr/>
        </p:nvSpPr>
        <p:spPr>
          <a:xfrm>
            <a:off x="8505624" y="528353"/>
            <a:ext cx="1119351" cy="1363718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Redis</a:t>
            </a:r>
            <a:r>
              <a:rPr lang="en-US" dirty="0" smtClean="0"/>
              <a:t> Instance/Cluster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66140" y="9720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	.	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791572" y="98991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	</a:t>
            </a:r>
            <a:r>
              <a:rPr lang="en-US" smtClean="0"/>
              <a:t>.	.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22426" y="5249918"/>
            <a:ext cx="1434662" cy="8355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22426" y="4635061"/>
            <a:ext cx="1434662" cy="6148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CRDT-</a:t>
            </a:r>
            <a:r>
              <a:rPr lang="en-US" dirty="0" err="1" smtClean="0"/>
              <a:t>py</a:t>
            </a:r>
            <a:r>
              <a:rPr lang="en-US" dirty="0" smtClean="0"/>
              <a:t> Library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8" idx="0"/>
            <a:endCxn id="4" idx="2"/>
          </p:cNvCxnSpPr>
          <p:nvPr/>
        </p:nvCxnSpPr>
        <p:spPr>
          <a:xfrm flipV="1">
            <a:off x="6739757" y="3591018"/>
            <a:ext cx="2325544" cy="1044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64417" y="506525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	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47970" y="5249917"/>
            <a:ext cx="1434662" cy="8355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347970" y="4635060"/>
            <a:ext cx="1434662" cy="6148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CRDT-</a:t>
            </a:r>
            <a:r>
              <a:rPr lang="en-US" dirty="0" err="1" smtClean="0"/>
              <a:t>py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649607" y="5249916"/>
            <a:ext cx="1434662" cy="8355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0649607" y="4635059"/>
            <a:ext cx="1434662" cy="6148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CRDT-</a:t>
            </a:r>
            <a:r>
              <a:rPr lang="en-US" dirty="0" err="1" smtClean="0"/>
              <a:t>py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844651" y="506525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	</a:t>
            </a:r>
            <a:r>
              <a:rPr lang="en-US" smtClean="0"/>
              <a:t>.</a:t>
            </a:r>
            <a:endParaRPr lang="en-US"/>
          </a:p>
        </p:txBody>
      </p:sp>
      <p:cxnSp>
        <p:nvCxnSpPr>
          <p:cNvPr id="38" name="Straight Arrow Connector 37"/>
          <p:cNvCxnSpPr>
            <a:stCxn id="33" idx="0"/>
            <a:endCxn id="4" idx="2"/>
          </p:cNvCxnSpPr>
          <p:nvPr/>
        </p:nvCxnSpPr>
        <p:spPr>
          <a:xfrm flipV="1">
            <a:off x="9065301" y="3591018"/>
            <a:ext cx="0" cy="1044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0"/>
            <a:endCxn id="4" idx="2"/>
          </p:cNvCxnSpPr>
          <p:nvPr/>
        </p:nvCxnSpPr>
        <p:spPr>
          <a:xfrm flipH="1" flipV="1">
            <a:off x="9065301" y="3591018"/>
            <a:ext cx="2301637" cy="10440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084677" y="28830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	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348297" y="28652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	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82869" y="2286000"/>
            <a:ext cx="49346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CRDT as a Service</a:t>
            </a:r>
          </a:p>
          <a:p>
            <a:endParaRPr lang="en-US" dirty="0"/>
          </a:p>
          <a:p>
            <a:r>
              <a:rPr lang="en-US" dirty="0" smtClean="0"/>
              <a:t>Dedicated CRDT server, that can be deployed</a:t>
            </a:r>
          </a:p>
          <a:p>
            <a:r>
              <a:rPr lang="en-US" dirty="0"/>
              <a:t>	</a:t>
            </a:r>
            <a:r>
              <a:rPr lang="en-US" dirty="0" smtClean="0"/>
              <a:t>Built with Python, using Flask using </a:t>
            </a:r>
            <a:r>
              <a:rPr lang="en-US" dirty="0" err="1" smtClean="0"/>
              <a:t>Redis</a:t>
            </a:r>
            <a:r>
              <a:rPr lang="en-US" dirty="0" smtClean="0"/>
              <a:t> key-value </a:t>
            </a:r>
            <a:r>
              <a:rPr lang="en-US" dirty="0" err="1" smtClean="0"/>
              <a:t>keystore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Provides mechanisms for reaching consistency</a:t>
            </a:r>
          </a:p>
          <a:p>
            <a:endParaRPr lang="en-US" dirty="0"/>
          </a:p>
          <a:p>
            <a:r>
              <a:rPr lang="en-US" dirty="0" smtClean="0"/>
              <a:t>A CRDT python library, that exposes the CRDTs, as a programmable APIs.</a:t>
            </a:r>
          </a:p>
          <a:p>
            <a:r>
              <a:rPr lang="en-US" dirty="0"/>
              <a:t>	</a:t>
            </a:r>
            <a:r>
              <a:rPr lang="en-US" dirty="0" smtClean="0"/>
              <a:t>Built with vanilla Python, and Requests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Library provides always available, highly replicated access to CRDT variables</a:t>
            </a:r>
          </a:p>
        </p:txBody>
      </p:sp>
    </p:spTree>
    <p:extLst>
      <p:ext uri="{BB962C8B-B14F-4D97-AF65-F5344CB8AC3E}">
        <p14:creationId xmlns:p14="http://schemas.microsoft.com/office/powerpoint/2010/main" val="112063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application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4128" y="2084832"/>
            <a:ext cx="501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Collaborative Graph Drawing and Visualization Tool</a:t>
            </a:r>
          </a:p>
          <a:p>
            <a:r>
              <a:rPr lang="en-US" dirty="0"/>
              <a:t>	</a:t>
            </a:r>
            <a:r>
              <a:rPr lang="en-US" dirty="0" smtClean="0"/>
              <a:t>Built using D3 and jQuery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182445"/>
            <a:ext cx="6096000" cy="292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8164" y="2084832"/>
            <a:ext cx="3957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other use cases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Distributed Counters for API monitoring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Timestamped</a:t>
            </a:r>
            <a:r>
              <a:rPr lang="en-US" dirty="0" smtClean="0"/>
              <a:t> event ordering.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Comment threads in social media.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eCommerce</a:t>
            </a:r>
            <a:r>
              <a:rPr lang="en-US" dirty="0" smtClean="0"/>
              <a:t> inventory management.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Distributed mapping, and cartography tools</a:t>
            </a:r>
          </a:p>
        </p:txBody>
      </p:sp>
    </p:spTree>
    <p:extLst>
      <p:ext uri="{BB962C8B-B14F-4D97-AF65-F5344CB8AC3E}">
        <p14:creationId xmlns:p14="http://schemas.microsoft.com/office/powerpoint/2010/main" val="159760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</TotalTime>
  <Words>213</Words>
  <Application>Microsoft Macintosh PowerPoint</Application>
  <PresentationFormat>Widescreen</PresentationFormat>
  <Paragraphs>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Tw Cen MT</vt:lpstr>
      <vt:lpstr>Tw Cen MT Condensed</vt:lpstr>
      <vt:lpstr>Wingdings 3</vt:lpstr>
      <vt:lpstr>Arial</vt:lpstr>
      <vt:lpstr>Integral</vt:lpstr>
      <vt:lpstr>A MIDDLEWARE LIBRARY FOR CONFLICT FREE REPLICATED DATA TYPES (CRDT)</vt:lpstr>
      <vt:lpstr>THE CAP Theorem</vt:lpstr>
      <vt:lpstr>EVENTUAL CONSISTENCY and CRDTs</vt:lpstr>
      <vt:lpstr>OUR Solution</vt:lpstr>
      <vt:lpstr>A Sample application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MIDDLEWARE LIBRARY FOR CONFLICT FREE REPLICATED DATA TYPES (CRDT)</dc:title>
  <dc:creator>Kishore Narendran</dc:creator>
  <cp:lastModifiedBy>Kishore Narendran</cp:lastModifiedBy>
  <cp:revision>9</cp:revision>
  <dcterms:created xsi:type="dcterms:W3CDTF">2016-06-09T07:42:43Z</dcterms:created>
  <dcterms:modified xsi:type="dcterms:W3CDTF">2016-06-09T09:04:13Z</dcterms:modified>
</cp:coreProperties>
</file>