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0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948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377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1986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4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78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40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559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0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72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119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54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30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821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2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70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671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IFTTT RECIPES WITH NETWORK CONSIDERATION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PROJECT PRESENTATION</a:t>
            </a:r>
          </a:p>
          <a:p>
            <a:r>
              <a:rPr lang="en-IN" dirty="0" smtClean="0"/>
              <a:t>CS 237 DISTRIBUTED SYSTEMS MIDDLEWARE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7422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16676"/>
            <a:ext cx="8915400" cy="4468788"/>
          </a:xfrm>
        </p:spPr>
        <p:txBody>
          <a:bodyPr>
            <a:normAutofit/>
          </a:bodyPr>
          <a:lstStyle/>
          <a:p>
            <a:r>
              <a:rPr lang="en-IN" dirty="0"/>
              <a:t>IFTTT website is the first large </a:t>
            </a:r>
            <a:r>
              <a:rPr lang="en-IN" dirty="0" smtClean="0"/>
              <a:t>scale implementation </a:t>
            </a:r>
            <a:r>
              <a:rPr lang="en-IN" dirty="0"/>
              <a:t>of trigger-action (if-then) model for end-user programming</a:t>
            </a:r>
            <a:r>
              <a:rPr lang="en-IN" dirty="0" smtClean="0"/>
              <a:t>. We have used its model as an inspiration for our project.</a:t>
            </a:r>
          </a:p>
          <a:p>
            <a:r>
              <a:rPr lang="en-IN" dirty="0" smtClean="0"/>
              <a:t>Developed an android app which is used to register to our service (written in Node.js).</a:t>
            </a:r>
          </a:p>
          <a:p>
            <a:r>
              <a:rPr lang="en-IN" dirty="0"/>
              <a:t>W</a:t>
            </a:r>
            <a:r>
              <a:rPr lang="en-IN" dirty="0" smtClean="0"/>
              <a:t>hen sensor events ( gas sensor, heath tracking device event etc.) are triggered, the service notifies the user (action).</a:t>
            </a:r>
          </a:p>
          <a:p>
            <a:r>
              <a:rPr lang="en-IN" dirty="0" smtClean="0"/>
              <a:t>It ensures that the user receives GCM notification if he is connected to internet else he receives a message or a call (using </a:t>
            </a:r>
            <a:r>
              <a:rPr lang="en-IN" dirty="0" err="1" smtClean="0"/>
              <a:t>Twilio</a:t>
            </a:r>
            <a:r>
              <a:rPr lang="en-IN" dirty="0" smtClean="0"/>
              <a:t>) in case of poor internet connectivity.</a:t>
            </a:r>
          </a:p>
          <a:p>
            <a:r>
              <a:rPr lang="en-IN" dirty="0" smtClean="0"/>
              <a:t>If the call is not acknowledged, his emergency contacts are alerted, thus ensuring the safety of the person in all situations. </a:t>
            </a:r>
          </a:p>
        </p:txBody>
      </p:sp>
    </p:spTree>
    <p:extLst>
      <p:ext uri="{BB962C8B-B14F-4D97-AF65-F5344CB8AC3E}">
        <p14:creationId xmlns:p14="http://schemas.microsoft.com/office/powerpoint/2010/main" val="424760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ARCHITECTURE</a:t>
            </a:r>
            <a:endParaRPr lang="en-IN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345" y="1429555"/>
            <a:ext cx="9645905" cy="4844603"/>
          </a:xfrm>
        </p:spPr>
      </p:pic>
    </p:spTree>
    <p:extLst>
      <p:ext uri="{BB962C8B-B14F-4D97-AF65-F5344CB8AC3E}">
        <p14:creationId xmlns:p14="http://schemas.microsoft.com/office/powerpoint/2010/main" val="4058898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ISSUES ADDRESSED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853248"/>
            <a:ext cx="8946541" cy="4195481"/>
          </a:xfrm>
        </p:spPr>
        <p:txBody>
          <a:bodyPr/>
          <a:lstStyle/>
          <a:p>
            <a:r>
              <a:rPr lang="en-IN" dirty="0" smtClean="0"/>
              <a:t>IFTTT allows users to create recipes having only one action and one trigger but our system design allows us to integrate multiple triggers and respond with multiple actions.</a:t>
            </a:r>
          </a:p>
          <a:p>
            <a:r>
              <a:rPr lang="en-IN" dirty="0" smtClean="0"/>
              <a:t>IFTTT does not take into account network considerations but we ensure that the user receives the alert even if he is not connected to the internet.</a:t>
            </a:r>
          </a:p>
          <a:p>
            <a:r>
              <a:rPr lang="en-IN" dirty="0" smtClean="0"/>
              <a:t>This Rules based engine can be plugged in and easily configured for any device and sensor in contrast to IFTTT which works with only a few select sensors and offers less flexibility.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8151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FUTURE SCOPE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462" y="1949887"/>
            <a:ext cx="8946541" cy="4195481"/>
          </a:xfrm>
        </p:spPr>
        <p:txBody>
          <a:bodyPr/>
          <a:lstStyle/>
          <a:p>
            <a:r>
              <a:rPr lang="en-IN" dirty="0" smtClean="0"/>
              <a:t>Personalized service to the user by learning his activities and taking smart actions.</a:t>
            </a:r>
          </a:p>
          <a:p>
            <a:r>
              <a:rPr lang="en-IN" dirty="0" smtClean="0"/>
              <a:t>Ensuring sensor triggers are received by the back-end even if network connectivity is poor.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5776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264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IFTTT RECIPES WITH NETWORK CONSIDERATION</vt:lpstr>
      <vt:lpstr>INTRODUCTION</vt:lpstr>
      <vt:lpstr>ARCHITECTURE</vt:lpstr>
      <vt:lpstr>ISSUES ADDRESSED</vt:lpstr>
      <vt:lpstr>FUTURE SCOPE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IFTTT RECIPES WITH NETWORK CONSIDERATION</dc:title>
  <dc:creator>Amita Amte</dc:creator>
  <cp:lastModifiedBy>Amita Amte</cp:lastModifiedBy>
  <cp:revision>12</cp:revision>
  <dcterms:created xsi:type="dcterms:W3CDTF">2016-06-08T23:27:24Z</dcterms:created>
  <dcterms:modified xsi:type="dcterms:W3CDTF">2016-06-09T00:34:50Z</dcterms:modified>
</cp:coreProperties>
</file>