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84" r:id="rId3"/>
    <p:sldId id="262" r:id="rId4"/>
    <p:sldId id="275" r:id="rId5"/>
    <p:sldId id="287" r:id="rId6"/>
    <p:sldId id="279" r:id="rId7"/>
  </p:sldIdLst>
  <p:sldSz cx="9144000" cy="6858000" type="screen4x3"/>
  <p:notesSz cx="6858000" cy="9144000"/>
  <p:embeddedFontLst>
    <p:embeddedFont>
      <p:font typeface="Quicksand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C0BA"/>
    <a:srgbClr val="2E3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5C66A4-BF68-4ED5-BD60-391A850B574B}">
  <a:tblStyle styleId="{865C66A4-BF68-4ED5-BD60-391A850B574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7811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1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861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04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8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CollabEvent</a:t>
            </a:r>
            <a:endParaRPr lang="en" dirty="0"/>
          </a:p>
        </p:txBody>
      </p:sp>
      <p:sp>
        <p:nvSpPr>
          <p:cNvPr id="3" name="Shape 84"/>
          <p:cNvSpPr txBox="1">
            <a:spLocks/>
          </p:cNvSpPr>
          <p:nvPr/>
        </p:nvSpPr>
        <p:spPr>
          <a:xfrm>
            <a:off x="1393695" y="3897633"/>
            <a:ext cx="6927899" cy="4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00" dirty="0" smtClean="0">
                <a:solidFill>
                  <a:schemeClr val="bg1"/>
                </a:solidFill>
                <a:latin typeface="Quicksand" panose="020B0604020202020204" charset="0"/>
              </a:rPr>
              <a:t>Collaborative Event Planning App</a:t>
            </a:r>
            <a:endParaRPr lang="en" sz="18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2941" y="5389541"/>
            <a:ext cx="388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bg1"/>
                </a:solidFill>
                <a:latin typeface="Quicksand" panose="020B0604020202020204" charset="0"/>
              </a:rPr>
              <a:t>Purvi Kaul - 95626832</a:t>
            </a:r>
          </a:p>
          <a:p>
            <a:r>
              <a:rPr lang="en-IN" sz="2000" dirty="0" err="1" smtClean="0">
                <a:solidFill>
                  <a:schemeClr val="bg1"/>
                </a:solidFill>
                <a:latin typeface="Quicksand" panose="020B0604020202020204" charset="0"/>
              </a:rPr>
              <a:t>Prateek</a:t>
            </a:r>
            <a:r>
              <a:rPr lang="en-IN" sz="2000" dirty="0" smtClean="0">
                <a:solidFill>
                  <a:schemeClr val="bg1"/>
                </a:solidFill>
                <a:latin typeface="Quicksand" panose="020B0604020202020204" charset="0"/>
              </a:rPr>
              <a:t> Malhotra - 18368632</a:t>
            </a:r>
            <a:endParaRPr lang="en-IN" sz="200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600" b="1" dirty="0" smtClean="0"/>
              <a:t>INTRODUCTION </a:t>
            </a:r>
            <a:endParaRPr lang="en-IN" sz="2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475" y="1682085"/>
            <a:ext cx="6858001" cy="4432111"/>
          </a:xfrm>
        </p:spPr>
        <p:txBody>
          <a:bodyPr anchor="t">
            <a:noAutofit/>
          </a:bodyPr>
          <a:lstStyle/>
          <a:p>
            <a:pPr lvl="2">
              <a:buFont typeface="Quicksand"/>
              <a:buChar char="◦"/>
            </a:pPr>
            <a:r>
              <a:rPr lang="en-IN" sz="2400" dirty="0" smtClean="0"/>
              <a:t>People collaborate when organizing  events</a:t>
            </a:r>
            <a:br>
              <a:rPr lang="en-IN" sz="2400" dirty="0" smtClean="0"/>
            </a:br>
            <a:endParaRPr lang="en-IN" sz="2400" dirty="0" smtClean="0"/>
          </a:p>
          <a:p>
            <a:pPr lvl="1"/>
            <a:r>
              <a:rPr lang="en-IN" sz="2400" dirty="0" smtClean="0"/>
              <a:t>Information </a:t>
            </a:r>
            <a:r>
              <a:rPr lang="en-IN" sz="2400" dirty="0"/>
              <a:t>exchange is scattered among various channels – </a:t>
            </a:r>
            <a:r>
              <a:rPr lang="en-IN" sz="2400" dirty="0" smtClean="0"/>
              <a:t>emails/texts</a:t>
            </a:r>
            <a:br>
              <a:rPr lang="en-IN" sz="2400" dirty="0" smtClean="0"/>
            </a:br>
            <a:endParaRPr lang="en-IN" sz="2400" dirty="0" smtClean="0"/>
          </a:p>
          <a:p>
            <a:pPr lvl="1"/>
            <a:r>
              <a:rPr lang="en-IN" sz="2400" dirty="0" smtClean="0"/>
              <a:t>Hard to keep track and coordinate for a group</a:t>
            </a:r>
          </a:p>
          <a:p>
            <a:pPr lvl="1"/>
            <a:endParaRPr lang="en-IN" sz="2400" dirty="0"/>
          </a:p>
          <a:p>
            <a:pPr lvl="1"/>
            <a:r>
              <a:rPr lang="en-IN" sz="2400" dirty="0" smtClean="0"/>
              <a:t>Enterprise solutions exist, not meant for informal events/get-togethers</a:t>
            </a:r>
            <a:br>
              <a:rPr lang="en-IN" sz="2400" dirty="0" smtClean="0"/>
            </a:b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29561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81888" y="234424"/>
            <a:ext cx="1620000" cy="16200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ctrTitle" idx="4294967295"/>
          </p:nvPr>
        </p:nvSpPr>
        <p:spPr>
          <a:xfrm>
            <a:off x="1975080" y="307924"/>
            <a:ext cx="602819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SOLUTION</a:t>
            </a:r>
            <a:endParaRPr lang="en" sz="6000" dirty="0"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4294967295"/>
          </p:nvPr>
        </p:nvSpPr>
        <p:spPr>
          <a:xfrm>
            <a:off x="1351877" y="2354152"/>
            <a:ext cx="60281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IN" sz="2400" dirty="0" smtClean="0"/>
              <a:t>Have all </a:t>
            </a:r>
            <a:r>
              <a:rPr lang="en-IN" sz="2400" dirty="0"/>
              <a:t>interactions in one </a:t>
            </a:r>
            <a:r>
              <a:rPr lang="en-IN" sz="2400" dirty="0" smtClean="0"/>
              <a:t>place</a:t>
            </a:r>
            <a:endParaRPr lang="en-IN" sz="1800" dirty="0"/>
          </a:p>
        </p:txBody>
      </p:sp>
      <p:grpSp>
        <p:nvGrpSpPr>
          <p:cNvPr id="11" name="Shape 675"/>
          <p:cNvGrpSpPr>
            <a:grpSpLocks noChangeAspect="1"/>
          </p:cNvGrpSpPr>
          <p:nvPr/>
        </p:nvGrpSpPr>
        <p:grpSpPr>
          <a:xfrm>
            <a:off x="502666" y="498185"/>
            <a:ext cx="774236" cy="1227459"/>
            <a:chOff x="6718575" y="2318625"/>
            <a:chExt cx="256950" cy="407375"/>
          </a:xfrm>
        </p:grpSpPr>
        <p:sp>
          <p:nvSpPr>
            <p:cNvPr id="12" name="Shape 6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6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6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" name="Shape 103"/>
          <p:cNvSpPr txBox="1">
            <a:spLocks/>
          </p:cNvSpPr>
          <p:nvPr/>
        </p:nvSpPr>
        <p:spPr>
          <a:xfrm>
            <a:off x="1351877" y="3400552"/>
            <a:ext cx="650695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" sz="2400" dirty="0" smtClean="0"/>
              <a:t>Social, quick and interactive unlike enterprise solutions</a:t>
            </a:r>
            <a:endParaRPr lang="en" sz="2400" dirty="0"/>
          </a:p>
        </p:txBody>
      </p:sp>
      <p:sp>
        <p:nvSpPr>
          <p:cNvPr id="31" name="Shape 103"/>
          <p:cNvSpPr txBox="1">
            <a:spLocks/>
          </p:cNvSpPr>
          <p:nvPr/>
        </p:nvSpPr>
        <p:spPr>
          <a:xfrm>
            <a:off x="1351877" y="4811990"/>
            <a:ext cx="650695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defRPr sz="30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▫"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24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342900" indent="-342900">
              <a:spcBef>
                <a:spcPts val="0"/>
              </a:spcBef>
            </a:pPr>
            <a:r>
              <a:rPr lang="en-IN" sz="2400" dirty="0" smtClean="0"/>
              <a:t>Mobile app – ubiquitous and real-time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4294967295"/>
          </p:nvPr>
        </p:nvSpPr>
        <p:spPr>
          <a:xfrm>
            <a:off x="1165475" y="1469081"/>
            <a:ext cx="4279982" cy="47358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 smtClean="0"/>
              <a:t>EVENTS</a:t>
            </a:r>
            <a:br>
              <a:rPr lang="en" sz="2000" b="1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Create and manage events</a:t>
            </a:r>
            <a:br>
              <a:rPr lang="en" sz="1800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Invite your friends</a:t>
            </a:r>
            <a:r>
              <a:rPr lang="en" sz="2000" dirty="0" smtClean="0"/>
              <a:t/>
            </a:r>
            <a:br>
              <a:rPr lang="en" sz="2000" dirty="0" smtClean="0"/>
            </a:br>
            <a:endParaRPr lang="en" sz="2000" b="1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 smtClean="0"/>
              <a:t>TASKS</a:t>
            </a:r>
            <a:br>
              <a:rPr lang="en" sz="2000" b="1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Create tasks, assign them</a:t>
            </a:r>
            <a:br>
              <a:rPr lang="en" sz="1800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Notifications for task updates</a:t>
            </a:r>
            <a:br>
              <a:rPr lang="en" sz="1800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comment on task progress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endParaRPr lang="en" sz="2000" b="1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b="1" dirty="0" smtClean="0"/>
              <a:t>DISCUSSIONS</a:t>
            </a:r>
            <a:br>
              <a:rPr lang="en" sz="2000" b="1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Plan about the event and tasks</a:t>
            </a:r>
            <a:r>
              <a:rPr lang="en" sz="1800" b="1" dirty="0"/>
              <a:t/>
            </a:r>
            <a:br>
              <a:rPr lang="en" sz="1800" b="1" dirty="0"/>
            </a:br>
            <a:r>
              <a:rPr lang="en" sz="1800" b="1" dirty="0" smtClean="0"/>
              <a:t>- </a:t>
            </a:r>
            <a:r>
              <a:rPr lang="en" sz="1800" dirty="0" smtClean="0"/>
              <a:t>Post multimedia content</a:t>
            </a:r>
            <a:br>
              <a:rPr lang="en" sz="1800" dirty="0" smtClean="0"/>
            </a:br>
            <a:r>
              <a:rPr lang="en" sz="1800" b="1" dirty="0" smtClean="0"/>
              <a:t>- </a:t>
            </a:r>
            <a:r>
              <a:rPr lang="en" sz="1800" dirty="0" smtClean="0"/>
              <a:t>conduct polls to make decisions</a:t>
            </a:r>
          </a:p>
        </p:txBody>
      </p:sp>
      <p:sp>
        <p:nvSpPr>
          <p:cNvPr id="262" name="Shape 262"/>
          <p:cNvSpPr/>
          <p:nvPr/>
        </p:nvSpPr>
        <p:spPr>
          <a:xfrm>
            <a:off x="6037042" y="1061096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IN" sz="2600" b="1" dirty="0" smtClean="0">
                <a:solidFill>
                  <a:srgbClr val="39C0BA"/>
                </a:solidFill>
                <a:latin typeface="Quicksand" panose="020B0604020202020204" charset="0"/>
              </a:rPr>
              <a:t>FEATURES</a:t>
            </a:r>
            <a:endParaRPr lang="en-IN" sz="2600" b="1" dirty="0">
              <a:solidFill>
                <a:srgbClr val="39C0BA"/>
              </a:solidFill>
              <a:latin typeface="Quicksand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88" y="1520996"/>
            <a:ext cx="2539493" cy="456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SYSTEM ARCHITECTURE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4"/>
          <a:stretch/>
        </p:blipFill>
        <p:spPr>
          <a:xfrm>
            <a:off x="976003" y="1351126"/>
            <a:ext cx="7993325" cy="51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ubTitle" idx="4294967295"/>
          </p:nvPr>
        </p:nvSpPr>
        <p:spPr>
          <a:xfrm>
            <a:off x="1336100" y="3022650"/>
            <a:ext cx="7337699" cy="81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 smtClean="0"/>
              <a:t>Thank You!</a:t>
            </a:r>
            <a:endParaRPr lang="en" sz="3600" b="1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47</Words>
  <Application>Microsoft Office PowerPoint</Application>
  <PresentationFormat>On-screen Show (4:3)</PresentationFormat>
  <Paragraphs>20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Quicksand</vt:lpstr>
      <vt:lpstr>Eleanor template</vt:lpstr>
      <vt:lpstr>CollabEvent</vt:lpstr>
      <vt:lpstr>INTRODUCTION </vt:lpstr>
      <vt:lpstr>SOLUTION</vt:lpstr>
      <vt:lpstr>PowerPoint Presentation</vt:lpstr>
      <vt:lpstr>SYSTEM ARCHITECTURE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CollabEvent</dc:title>
  <dc:creator>Purvi Kaul</dc:creator>
  <cp:lastModifiedBy>Purvi Kaul</cp:lastModifiedBy>
  <cp:revision>10</cp:revision>
  <dcterms:modified xsi:type="dcterms:W3CDTF">2016-06-09T12:31:43Z</dcterms:modified>
</cp:coreProperties>
</file>