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9" name="Shape 9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rPr lang="en-US">
                <a:solidFill>
                  <a:srgbClr val="3F3F3F"/>
                </a:solidFill>
                <a:latin typeface="Times New Roman"/>
                <a:ea typeface="Times New Roman"/>
                <a:cs typeface="Times New Roman"/>
                <a:sym typeface="Times New Roman"/>
              </a:rPr>
              <a:t>Motivation: To demonstrate fault tolerance and high availability through file replication middleware on top of a cluster.</a:t>
            </a:r>
          </a:p>
          <a:p>
            <a:pPr lvl="0">
              <a:spcBef>
                <a:spcPts val="0"/>
              </a:spcBef>
              <a:buNone/>
            </a:pPr>
            <a:r>
              <a:t/>
            </a:r>
            <a:endParaRPr>
              <a:solidFill>
                <a:srgbClr val="3F3F3F"/>
              </a:solidFill>
              <a:latin typeface="Times New Roman"/>
              <a:ea typeface="Times New Roman"/>
              <a:cs typeface="Times New Roman"/>
              <a:sym typeface="Times New Roman"/>
            </a:endParaRPr>
          </a:p>
          <a:p>
            <a:pPr lvl="0">
              <a:spcBef>
                <a:spcPts val="0"/>
              </a:spcBef>
              <a:buNone/>
            </a:pPr>
            <a:r>
              <a:rPr lang="en-US">
                <a:solidFill>
                  <a:srgbClr val="3F3F3F"/>
                </a:solidFill>
                <a:latin typeface="Times New Roman"/>
                <a:ea typeface="Times New Roman"/>
                <a:cs typeface="Times New Roman"/>
                <a:sym typeface="Times New Roman"/>
              </a:rPr>
              <a:t>Fault Tolerance: </a:t>
            </a:r>
          </a:p>
          <a:p>
            <a:pPr lvl="0">
              <a:spcBef>
                <a:spcPts val="0"/>
              </a:spcBef>
              <a:buNone/>
            </a:pPr>
            <a:r>
              <a:rPr lang="en-US">
                <a:solidFill>
                  <a:srgbClr val="3F3F3F"/>
                </a:solidFill>
                <a:latin typeface="Calibri"/>
                <a:ea typeface="Calibri"/>
                <a:cs typeface="Calibri"/>
                <a:sym typeface="Calibri"/>
              </a:rPr>
              <a:t>Project’s stretch goal is to provide active syncing with a shadow server.</a:t>
            </a:r>
          </a:p>
          <a:p>
            <a:pPr lvl="0">
              <a:spcBef>
                <a:spcPts val="0"/>
              </a:spcBef>
              <a:buNone/>
            </a:pPr>
            <a:r>
              <a:rPr lang="en-US">
                <a:solidFill>
                  <a:srgbClr val="3F3F3F"/>
                </a:solidFill>
                <a:latin typeface="Calibri"/>
                <a:ea typeface="Calibri"/>
                <a:cs typeface="Calibri"/>
                <a:sym typeface="Calibri"/>
              </a:rPr>
              <a:t>We are replicating the file across nodes to for achieving fault tolerant storage and high availability.</a:t>
            </a:r>
          </a:p>
          <a:p>
            <a:pPr lvl="0">
              <a:spcBef>
                <a:spcPts val="0"/>
              </a:spcBef>
              <a:buNone/>
            </a:pPr>
            <a:r>
              <a:rPr lang="en-US">
                <a:solidFill>
                  <a:srgbClr val="3F3F3F"/>
                </a:solidFill>
                <a:latin typeface="Calibri"/>
                <a:ea typeface="Calibri"/>
                <a:cs typeface="Calibri"/>
                <a:sym typeface="Calibri"/>
              </a:rPr>
              <a:t>If a client node goes down, a new client can be spawned which will quickly sync itself with the server.</a:t>
            </a:r>
          </a:p>
          <a:p>
            <a:pPr lvl="0">
              <a:spcBef>
                <a:spcPts val="0"/>
              </a:spcBef>
              <a:buNone/>
            </a:pPr>
            <a:r>
              <a:t/>
            </a:r>
            <a:endParaRPr>
              <a:solidFill>
                <a:srgbClr val="3F3F3F"/>
              </a:solidFill>
              <a:latin typeface="Times New Roman"/>
              <a:ea typeface="Times New Roman"/>
              <a:cs typeface="Times New Roman"/>
              <a:sym typeface="Times New Roman"/>
            </a:endParaRPr>
          </a:p>
          <a:p>
            <a:pPr lvl="0">
              <a:spcBef>
                <a:spcPts val="0"/>
              </a:spcBef>
              <a:buNone/>
            </a:pPr>
            <a:r>
              <a:t/>
            </a:r>
            <a:endParaRPr>
              <a:solidFill>
                <a:srgbClr val="3F3F3F"/>
              </a:solidFill>
              <a:latin typeface="Times New Roman"/>
              <a:ea typeface="Times New Roman"/>
              <a:cs typeface="Times New Roman"/>
              <a:sym typeface="Times New Roman"/>
            </a:endParaRPr>
          </a:p>
        </p:txBody>
      </p:sp>
      <p:sp>
        <p:nvSpPr>
          <p:cNvPr id="105" name="Shape 10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a:p>
            <a:pPr lvl="0">
              <a:spcBef>
                <a:spcPts val="0"/>
              </a:spcBef>
              <a:buNone/>
            </a:pPr>
            <a:r>
              <a:t/>
            </a:r>
            <a:endParaRPr/>
          </a:p>
          <a:p>
            <a:pPr lvl="0">
              <a:spcBef>
                <a:spcPts val="0"/>
              </a:spcBef>
              <a:buNone/>
            </a:pPr>
            <a:r>
              <a:rPr lang="en-US"/>
              <a:t>The architecture for a single cluster is composed of four virtual machine instance running on Ubuntu. Users interact with S3, which sends a event based notification to a queue SQS to the server. Server is the main gateway and coordinator for replication of files in client. A periodic message is broadcast by the server to clients as heartbeat with a metadata compilation request piggybacking that message. Metadata compilation and comparison at clients further sends request to server for any additional file transfer to ensure consistency of replication.</a:t>
            </a:r>
          </a:p>
        </p:txBody>
      </p:sp>
      <p:sp>
        <p:nvSpPr>
          <p:cNvPr id="111" name="Shape 11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rPr lang="en-US"/>
              <a:t>AWS S3 and SQS</a:t>
            </a:r>
          </a:p>
          <a:p>
            <a:pPr lvl="0">
              <a:spcBef>
                <a:spcPts val="0"/>
              </a:spcBef>
              <a:buNone/>
            </a:pPr>
            <a:r>
              <a:t/>
            </a:r>
            <a:endParaRPr/>
          </a:p>
          <a:p>
            <a:pPr indent="-228600" lvl="0" marL="457200" rtl="0">
              <a:spcBef>
                <a:spcPts val="0"/>
              </a:spcBef>
              <a:buChar char="-"/>
            </a:pPr>
            <a:r>
              <a:rPr lang="en-US"/>
              <a:t>S3 acts as abstraction for an interface to user’s machine for storage</a:t>
            </a:r>
          </a:p>
          <a:p>
            <a:pPr indent="-228600" lvl="0" marL="457200" rtl="0">
              <a:spcBef>
                <a:spcPts val="0"/>
              </a:spcBef>
              <a:buChar char="-"/>
            </a:pPr>
            <a:r>
              <a:rPr lang="en-US"/>
              <a:t>event based notification on user’s behavior on storage (i.e file activity)</a:t>
            </a:r>
          </a:p>
          <a:p>
            <a:pPr indent="-228600" lvl="0" marL="457200" rtl="0">
              <a:spcBef>
                <a:spcPts val="0"/>
              </a:spcBef>
              <a:buChar char="-"/>
            </a:pPr>
            <a:r>
              <a:rPr lang="en-US"/>
              <a:t>Notifications are passed to a distributed message passing system known as SQS</a:t>
            </a:r>
          </a:p>
          <a:p>
            <a:pPr indent="-228600" lvl="0" marL="457200" rtl="0">
              <a:spcBef>
                <a:spcPts val="0"/>
              </a:spcBef>
              <a:buChar char="-"/>
            </a:pPr>
            <a:r>
              <a:rPr lang="en-US"/>
              <a:t>SQS persists messages and emits them to the server</a:t>
            </a:r>
          </a:p>
          <a:p>
            <a:pPr indent="-228600" lvl="0" marL="457200" rtl="0">
              <a:spcBef>
                <a:spcPts val="0"/>
              </a:spcBef>
              <a:buChar char="-"/>
            </a:pPr>
            <a:r>
              <a:rPr lang="en-US"/>
              <a:t>Cronjob on the server periodically responds to the messages, syncs the same file activity and propagates heartbeat through message passing</a:t>
            </a:r>
          </a:p>
          <a:p>
            <a:pPr lvl="0" rtl="0">
              <a:spcBef>
                <a:spcPts val="0"/>
              </a:spcBef>
              <a:buNone/>
            </a:pPr>
            <a:r>
              <a:t/>
            </a:r>
            <a:endParaRPr/>
          </a:p>
          <a:p>
            <a:pPr lvl="0" rtl="0">
              <a:spcBef>
                <a:spcPts val="0"/>
              </a:spcBef>
              <a:buNone/>
            </a:pPr>
            <a:r>
              <a:rPr lang="en-US"/>
              <a:t>AWS EC2</a:t>
            </a:r>
          </a:p>
          <a:p>
            <a:pPr indent="-228600" lvl="0" marL="457200" rtl="0">
              <a:spcBef>
                <a:spcPts val="0"/>
              </a:spcBef>
              <a:buChar char="-"/>
            </a:pPr>
            <a:r>
              <a:rPr lang="en-US"/>
              <a:t>ubuntu VM instances</a:t>
            </a:r>
          </a:p>
          <a:p>
            <a:pPr indent="-228600" lvl="0" marL="457200" rtl="0">
              <a:spcBef>
                <a:spcPts val="0"/>
              </a:spcBef>
              <a:buChar char="-"/>
            </a:pPr>
            <a:r>
              <a:rPr lang="en-US"/>
              <a:t>one server node</a:t>
            </a:r>
          </a:p>
          <a:p>
            <a:pPr indent="-228600" lvl="0" marL="457200" rtl="0">
              <a:spcBef>
                <a:spcPts val="0"/>
              </a:spcBef>
              <a:buChar char="-"/>
            </a:pPr>
            <a:r>
              <a:rPr lang="en-US"/>
              <a:t>3 client storage nodes</a:t>
            </a:r>
          </a:p>
          <a:p>
            <a:pPr indent="-228600" lvl="0" marL="457200">
              <a:spcBef>
                <a:spcPts val="0"/>
              </a:spcBef>
              <a:buChar char="-"/>
            </a:pPr>
            <a:r>
              <a:t/>
            </a:r>
            <a:endParaRPr/>
          </a:p>
          <a:p>
            <a:pPr lvl="0" rtl="0">
              <a:spcBef>
                <a:spcPts val="0"/>
              </a:spcBef>
              <a:buNone/>
            </a:pPr>
            <a:r>
              <a:t/>
            </a:r>
            <a:endParaRPr/>
          </a:p>
          <a:p>
            <a:pPr lvl="0">
              <a:spcBef>
                <a:spcPts val="0"/>
              </a:spcBef>
              <a:buNone/>
            </a:pPr>
            <a:r>
              <a:t/>
            </a:r>
            <a:endParaRPr/>
          </a:p>
        </p:txBody>
      </p:sp>
      <p:sp>
        <p:nvSpPr>
          <p:cNvPr id="141" name="Shape 14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US" sz="1400">
                <a:latin typeface="Calibri"/>
                <a:ea typeface="Calibri"/>
                <a:cs typeface="Calibri"/>
                <a:sym typeface="Calibri"/>
              </a:rPr>
              <a:t>File Replication: we offer storage fault tolerance through a replication strategy where each file on user’s machine is triplicated across nodes in a cluster. The user’s experience is abstracted away from the replication, and he/she only sees that the file is highly available and the storage is fault tolerant.</a:t>
            </a:r>
          </a:p>
          <a:p>
            <a:pPr lvl="0">
              <a:spcBef>
                <a:spcPts val="0"/>
              </a:spcBef>
              <a:buNone/>
            </a:pPr>
            <a:r>
              <a:t/>
            </a:r>
            <a:endParaRPr sz="1400">
              <a:latin typeface="Calibri"/>
              <a:ea typeface="Calibri"/>
              <a:cs typeface="Calibri"/>
              <a:sym typeface="Calibri"/>
            </a:endParaRPr>
          </a:p>
          <a:p>
            <a:pPr lvl="0">
              <a:spcBef>
                <a:spcPts val="0"/>
              </a:spcBef>
              <a:buNone/>
            </a:pPr>
            <a:r>
              <a:rPr lang="en-US" sz="1400">
                <a:latin typeface="Calibri"/>
                <a:ea typeface="Calibri"/>
                <a:cs typeface="Calibri"/>
                <a:sym typeface="Calibri"/>
              </a:rPr>
              <a:t>Heartbeat: Heartbeat messages are broadcast by the server to the client nodes whose response gives information about the liveness and freshness of their stored data.</a:t>
            </a:r>
          </a:p>
          <a:p>
            <a:pPr lvl="0">
              <a:spcBef>
                <a:spcPts val="0"/>
              </a:spcBef>
              <a:buNone/>
            </a:pPr>
            <a:r>
              <a:t/>
            </a:r>
            <a:endParaRPr sz="1400">
              <a:latin typeface="Calibri"/>
              <a:ea typeface="Calibri"/>
              <a:cs typeface="Calibri"/>
              <a:sym typeface="Calibri"/>
            </a:endParaRPr>
          </a:p>
          <a:p>
            <a:pPr lvl="0">
              <a:spcBef>
                <a:spcPts val="0"/>
              </a:spcBef>
              <a:buNone/>
            </a:pPr>
            <a:r>
              <a:rPr lang="en-US" sz="1400">
                <a:latin typeface="Calibri"/>
                <a:ea typeface="Calibri"/>
                <a:cs typeface="Calibri"/>
                <a:sym typeface="Calibri"/>
              </a:rPr>
              <a:t>Shadow Server:  a secondary actively synced with main server. contains replica of main server scripts and files. Client detects server failure in case of repeated heartbeat timeouts</a:t>
            </a:r>
          </a:p>
          <a:p>
            <a:pPr lvl="0">
              <a:spcBef>
                <a:spcPts val="0"/>
              </a:spcBef>
              <a:buNone/>
            </a:pPr>
            <a:r>
              <a:rPr lang="en-US" sz="1400">
                <a:latin typeface="Calibri"/>
                <a:ea typeface="Calibri"/>
                <a:cs typeface="Calibri"/>
                <a:sym typeface="Calibri"/>
              </a:rPr>
              <a:t>dynamic node spawn</a:t>
            </a:r>
          </a:p>
          <a:p>
            <a:pPr lvl="0">
              <a:spcBef>
                <a:spcPts val="0"/>
              </a:spcBef>
              <a:buNone/>
            </a:pPr>
            <a:r>
              <a:t/>
            </a:r>
            <a:endParaRPr sz="1400">
              <a:latin typeface="Calibri"/>
              <a:ea typeface="Calibri"/>
              <a:cs typeface="Calibri"/>
              <a:sym typeface="Calibri"/>
            </a:endParaRPr>
          </a:p>
          <a:p>
            <a:pPr lvl="0">
              <a:spcBef>
                <a:spcPts val="0"/>
              </a:spcBef>
              <a:buNone/>
            </a:pPr>
            <a:r>
              <a:rPr lang="en-US" sz="1400">
                <a:latin typeface="Calibri"/>
                <a:ea typeface="Calibri"/>
                <a:cs typeface="Calibri"/>
                <a:sym typeface="Calibri"/>
              </a:rPr>
              <a:t>Dynamic Node Spin up: If a client node goes down, server issues a new node to dynamically spawn and will take place of the dead node.</a:t>
            </a:r>
          </a:p>
          <a:p>
            <a:pPr lvl="0">
              <a:spcBef>
                <a:spcPts val="0"/>
              </a:spcBef>
              <a:buNone/>
            </a:pPr>
            <a:r>
              <a:t/>
            </a:r>
            <a:endParaRPr sz="1400">
              <a:latin typeface="Calibri"/>
              <a:ea typeface="Calibri"/>
              <a:cs typeface="Calibri"/>
              <a:sym typeface="Calibri"/>
            </a:endParaRPr>
          </a:p>
          <a:p>
            <a:pPr lvl="0">
              <a:spcBef>
                <a:spcPts val="0"/>
              </a:spcBef>
              <a:buNone/>
            </a:pPr>
            <a:r>
              <a:rPr lang="en-US" sz="1400">
                <a:latin typeface="Calibri"/>
                <a:ea typeface="Calibri"/>
                <a:cs typeface="Calibri"/>
                <a:sym typeface="Calibri"/>
              </a:rPr>
              <a:t>Message Passing System: Amazon’s Simple Queueing Service as well as RabbitMQ are used to pass information between nodes. This allows us to use them in a way that messages can be stored in a queue and only deleted upon acknowledgement. Hence fault tolerance is achieved by persisting messages which can be re-sent until acknowledged.</a:t>
            </a:r>
          </a:p>
          <a:p>
            <a:pPr lvl="0">
              <a:spcBef>
                <a:spcPts val="0"/>
              </a:spcBef>
              <a:buNone/>
            </a:pPr>
            <a:r>
              <a:t/>
            </a:r>
            <a:endParaRPr sz="1400">
              <a:latin typeface="Calibri"/>
              <a:ea typeface="Calibri"/>
              <a:cs typeface="Calibri"/>
              <a:sym typeface="Calibri"/>
            </a:endParaRPr>
          </a:p>
          <a:p>
            <a:pPr lvl="0" rtl="0">
              <a:spcBef>
                <a:spcPts val="0"/>
              </a:spcBef>
              <a:buNone/>
            </a:pPr>
            <a:r>
              <a:t/>
            </a:r>
            <a:endParaRPr sz="1400">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US" sz="1400">
                <a:latin typeface="Calibri"/>
                <a:ea typeface="Calibri"/>
                <a:cs typeface="Calibri"/>
                <a:sym typeface="Calibri"/>
              </a:rPr>
              <a:t>Stateless:  We aim for eventual consistency and therefore  we don’t have a direct dependence on live syncing. Each node knows its current state and can become fresh by working with any of the heartbeats that get propagated.</a:t>
            </a:r>
          </a:p>
          <a:p>
            <a:pPr lvl="0">
              <a:spcBef>
                <a:spcPts val="0"/>
              </a:spcBef>
              <a:buNone/>
            </a:pPr>
            <a:r>
              <a:t/>
            </a:r>
            <a:endParaRPr sz="1400">
              <a:latin typeface="Calibri"/>
              <a:ea typeface="Calibri"/>
              <a:cs typeface="Calibri"/>
              <a:sym typeface="Calibri"/>
            </a:endParaRPr>
          </a:p>
          <a:p>
            <a:pPr lvl="0">
              <a:spcBef>
                <a:spcPts val="0"/>
              </a:spcBef>
              <a:buNone/>
            </a:pPr>
            <a:r>
              <a:rPr lang="en-US" sz="1400">
                <a:latin typeface="Calibri"/>
                <a:ea typeface="Calibri"/>
                <a:cs typeface="Calibri"/>
                <a:sym typeface="Calibri"/>
              </a:rPr>
              <a:t>Transaction Lock: Locking for concurrent communication of client responses to server for initiating file transfer via socketserver.</a:t>
            </a:r>
          </a:p>
          <a:p>
            <a:pPr lvl="0" rtl="0">
              <a:lnSpc>
                <a:spcPct val="90000"/>
              </a:lnSpc>
              <a:spcBef>
                <a:spcPts val="1200"/>
              </a:spcBef>
              <a:spcAft>
                <a:spcPts val="200"/>
              </a:spcAft>
              <a:buNone/>
            </a:pPr>
            <a:r>
              <a:rPr lang="en-US" sz="1400">
                <a:latin typeface="Calibri"/>
                <a:ea typeface="Calibri"/>
                <a:cs typeface="Calibri"/>
                <a:sym typeface="Calibri"/>
              </a:rPr>
              <a:t>Message Queue in each node of the virtual machine orders messages and instructions sequentially.</a:t>
            </a:r>
          </a:p>
          <a:p>
            <a:pPr lvl="0" rtl="0">
              <a:lnSpc>
                <a:spcPct val="90000"/>
              </a:lnSpc>
              <a:spcBef>
                <a:spcPts val="1200"/>
              </a:spcBef>
              <a:spcAft>
                <a:spcPts val="200"/>
              </a:spcAft>
              <a:buNone/>
            </a:pPr>
            <a:r>
              <a:rPr lang="en-US" sz="1400">
                <a:latin typeface="Calibri"/>
                <a:ea typeface="Calibri"/>
                <a:cs typeface="Calibri"/>
                <a:sym typeface="Calibri"/>
              </a:rPr>
              <a:t>Multi-threaded socket file transfer: Socketserver with multithreading allows server to host multiple TCP file transfer to clients.</a:t>
            </a:r>
          </a:p>
          <a:p>
            <a:pPr lvl="0">
              <a:lnSpc>
                <a:spcPct val="90000"/>
              </a:lnSpc>
              <a:spcBef>
                <a:spcPts val="1200"/>
              </a:spcBef>
              <a:spcAft>
                <a:spcPts val="200"/>
              </a:spcAft>
              <a:buNone/>
            </a:pPr>
            <a:r>
              <a:t/>
            </a:r>
            <a:endParaRPr sz="1400">
              <a:latin typeface="Calibri"/>
              <a:ea typeface="Calibri"/>
              <a:cs typeface="Calibri"/>
              <a:sym typeface="Calibri"/>
            </a:endParaRPr>
          </a:p>
          <a:p>
            <a:pPr lvl="0">
              <a:spcBef>
                <a:spcPts val="0"/>
              </a:spcBef>
              <a:buNone/>
            </a:pPr>
            <a:r>
              <a:t/>
            </a:r>
            <a:endParaRPr sz="1400">
              <a:latin typeface="Calibri"/>
              <a:ea typeface="Calibri"/>
              <a:cs typeface="Calibri"/>
              <a:sym typeface="Calibri"/>
            </a:endParaRPr>
          </a:p>
          <a:p>
            <a:pPr lvl="0">
              <a:spcBef>
                <a:spcPts val="0"/>
              </a:spcBef>
              <a:buNone/>
            </a:pPr>
            <a:r>
              <a:t/>
            </a:r>
            <a:endParaRPr sz="1400">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US" sz="1400"/>
              <a:t>Ring Topology: </a:t>
            </a:r>
            <a:r>
              <a:rPr lang="en-US" sz="1400">
                <a:solidFill>
                  <a:schemeClr val="dk1"/>
                </a:solidFill>
                <a:latin typeface="Calibri"/>
                <a:ea typeface="Calibri"/>
                <a:cs typeface="Calibri"/>
                <a:sym typeface="Calibri"/>
              </a:rPr>
              <a:t>Presently hearbeats are broadcast from server and responded to by clients, but our strategy for scalability is to have a ring topology where heartbeats are exchanged to each other and the algorithm ensures that all nodes have eventually consistent freshness of information while the server isn’t bogged down by network requests.</a:t>
            </a:r>
          </a:p>
          <a:p>
            <a:pPr lvl="0">
              <a:spcBef>
                <a:spcPts val="0"/>
              </a:spcBef>
              <a:buNone/>
            </a:pPr>
            <a:r>
              <a:t/>
            </a:r>
            <a:endParaRPr sz="1400">
              <a:solidFill>
                <a:schemeClr val="dk1"/>
              </a:solidFill>
              <a:latin typeface="Calibri"/>
              <a:ea typeface="Calibri"/>
              <a:cs typeface="Calibri"/>
              <a:sym typeface="Calibri"/>
            </a:endParaRPr>
          </a:p>
          <a:p>
            <a:pPr lvl="0">
              <a:spcBef>
                <a:spcPts val="0"/>
              </a:spcBef>
              <a:buNone/>
            </a:pPr>
            <a:r>
              <a:rPr lang="en-US" sz="1400">
                <a:solidFill>
                  <a:schemeClr val="dk1"/>
                </a:solidFill>
                <a:latin typeface="Calibri"/>
                <a:ea typeface="Calibri"/>
                <a:cs typeface="Calibri"/>
                <a:sym typeface="Calibri"/>
              </a:rPr>
              <a:t>Load Balancing: We will scale up horizontally, and balance the load between the servers to avoid single point of failure.</a:t>
            </a:r>
          </a:p>
          <a:p>
            <a:pPr lvl="0">
              <a:spcBef>
                <a:spcPts val="0"/>
              </a:spcBef>
              <a:buNone/>
            </a:pPr>
            <a:r>
              <a:t/>
            </a:r>
            <a:endParaRPr sz="1400">
              <a:solidFill>
                <a:schemeClr val="dk1"/>
              </a:solidFill>
              <a:latin typeface="Calibri"/>
              <a:ea typeface="Calibri"/>
              <a:cs typeface="Calibri"/>
              <a:sym typeface="Calibri"/>
            </a:endParaRPr>
          </a:p>
          <a:p>
            <a:pPr lvl="0" rtl="0">
              <a:spcBef>
                <a:spcPts val="0"/>
              </a:spcBef>
              <a:buNone/>
            </a:pPr>
            <a:r>
              <a:rPr lang="en-US" sz="1400">
                <a:solidFill>
                  <a:schemeClr val="dk1"/>
                </a:solidFill>
                <a:latin typeface="Calibri"/>
                <a:ea typeface="Calibri"/>
                <a:cs typeface="Calibri"/>
                <a:sym typeface="Calibri"/>
              </a:rPr>
              <a:t>File Transfer algorithms: We are considering the use of optimizations such as using a diff on bytes of a file to minimize the amount of data that needs to be transferred between two nodes which don’t have the same freshness of information. We are also looking at ML algorithms that analyze the time when server is least busy for carrying out replicaton. We are also assessing file transfer through a bittorrent protocol in the future.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02.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标题幻灯片">
    <p:spTree>
      <p:nvGrpSpPr>
        <p:cNvPr id="14" name="Shape 14"/>
        <p:cNvGrpSpPr/>
        <p:nvPr/>
      </p:nvGrpSpPr>
      <p:grpSpPr>
        <a:xfrm>
          <a:off x="0" y="0"/>
          <a:ext cx="0" cy="0"/>
          <a:chOff x="0" y="0"/>
          <a:chExt cx="0" cy="0"/>
        </a:xfrm>
      </p:grpSpPr>
      <p:sp>
        <p:nvSpPr>
          <p:cNvPr id="15" name="Shape 15"/>
          <p:cNvSpPr/>
          <p:nvPr/>
        </p:nvSpPr>
        <p:spPr>
          <a:xfrm>
            <a:off x="3175" y="6400800"/>
            <a:ext cx="12188824" cy="4572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6" name="Shape 16"/>
          <p:cNvSpPr/>
          <p:nvPr/>
        </p:nvSpPr>
        <p:spPr>
          <a:xfrm>
            <a:off x="15" y="6334316"/>
            <a:ext cx="12188824" cy="6400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7" name="Shape 17"/>
          <p:cNvSpPr txBox="1"/>
          <p:nvPr>
            <p:ph type="ctrTitle"/>
          </p:nvPr>
        </p:nvSpPr>
        <p:spPr>
          <a:xfrm>
            <a:off x="1097279" y="758952"/>
            <a:ext cx="10058399" cy="3566159"/>
          </a:xfrm>
          <a:prstGeom prst="rect">
            <a:avLst/>
          </a:prstGeom>
          <a:noFill/>
          <a:ln>
            <a:noFill/>
          </a:ln>
        </p:spPr>
        <p:txBody>
          <a:bodyPr anchorCtr="0" anchor="b" bIns="91425" lIns="91425" rIns="91425" tIns="91425"/>
          <a:lstStyle>
            <a:lvl1pPr indent="0" lvl="0" marL="0" marR="0" rtl="0" algn="l">
              <a:lnSpc>
                <a:spcPct val="85000"/>
              </a:lnSpc>
              <a:spcBef>
                <a:spcPts val="0"/>
              </a:spcBef>
              <a:buClr>
                <a:srgbClr val="262626"/>
              </a:buClr>
              <a:buFont typeface="Calibri"/>
              <a:buNone/>
              <a:defRPr b="0" i="0" sz="8000" u="none" cap="none" strike="noStrike">
                <a:solidFill>
                  <a:srgbClr val="262626"/>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8" name="Shape 18"/>
          <p:cNvSpPr txBox="1"/>
          <p:nvPr>
            <p:ph idx="1" type="subTitle"/>
          </p:nvPr>
        </p:nvSpPr>
        <p:spPr>
          <a:xfrm>
            <a:off x="1100050" y="4455619"/>
            <a:ext cx="10058399" cy="1143000"/>
          </a:xfrm>
          <a:prstGeom prst="rect">
            <a:avLst/>
          </a:prstGeom>
          <a:noFill/>
          <a:ln>
            <a:noFill/>
          </a:ln>
        </p:spPr>
        <p:txBody>
          <a:bodyPr anchorCtr="0" anchor="t" bIns="91425" lIns="91425" rIns="91425" tIns="91425"/>
          <a:lstStyle>
            <a:lvl1pPr indent="0" lvl="0" marL="0" marR="0" rtl="0" algn="l">
              <a:lnSpc>
                <a:spcPct val="90000"/>
              </a:lnSpc>
              <a:spcBef>
                <a:spcPts val="1200"/>
              </a:spcBef>
              <a:spcAft>
                <a:spcPts val="200"/>
              </a:spcAft>
              <a:buClr>
                <a:schemeClr val="accent1"/>
              </a:buClr>
              <a:buFont typeface="Calibri"/>
              <a:buNone/>
              <a:defRPr b="0" i="0" sz="2400" u="none" cap="none" strike="noStrike">
                <a:solidFill>
                  <a:schemeClr val="dk2"/>
                </a:solidFill>
                <a:latin typeface="Calibri"/>
                <a:ea typeface="Calibri"/>
                <a:cs typeface="Calibri"/>
                <a:sym typeface="Calibri"/>
              </a:defRPr>
            </a:lvl1pPr>
            <a:lvl2pPr indent="0" lvl="1" marL="457200" marR="0" rtl="0" algn="ctr">
              <a:lnSpc>
                <a:spcPct val="90000"/>
              </a:lnSpc>
              <a:spcBef>
                <a:spcPts val="200"/>
              </a:spcBef>
              <a:spcAft>
                <a:spcPts val="400"/>
              </a:spcAft>
              <a:buClr>
                <a:schemeClr val="accent1"/>
              </a:buClr>
              <a:buFont typeface="Calibri"/>
              <a:buNone/>
              <a:defRPr b="0" i="0" sz="2400" u="none" cap="none" strike="noStrike">
                <a:solidFill>
                  <a:srgbClr val="3F3F3F"/>
                </a:solidFill>
                <a:latin typeface="Calibri"/>
                <a:ea typeface="Calibri"/>
                <a:cs typeface="Calibri"/>
                <a:sym typeface="Calibri"/>
              </a:defRPr>
            </a:lvl2pPr>
            <a:lvl3pPr indent="0" lvl="2" marL="914400" marR="0" rtl="0" algn="ctr">
              <a:lnSpc>
                <a:spcPct val="90000"/>
              </a:lnSpc>
              <a:spcBef>
                <a:spcPts val="200"/>
              </a:spcBef>
              <a:spcAft>
                <a:spcPts val="400"/>
              </a:spcAft>
              <a:buClr>
                <a:schemeClr val="accent1"/>
              </a:buClr>
              <a:buFont typeface="Calibri"/>
              <a:buNone/>
              <a:defRPr b="0" i="0" sz="2400" u="none" cap="none" strike="noStrike">
                <a:solidFill>
                  <a:srgbClr val="3F3F3F"/>
                </a:solidFill>
                <a:latin typeface="Calibri"/>
                <a:ea typeface="Calibri"/>
                <a:cs typeface="Calibri"/>
                <a:sym typeface="Calibri"/>
              </a:defRPr>
            </a:lvl3pPr>
            <a:lvl4pPr indent="0" lvl="3" marL="1371600" marR="0" rtl="0" algn="ctr">
              <a:lnSpc>
                <a:spcPct val="90000"/>
              </a:lnSpc>
              <a:spcBef>
                <a:spcPts val="200"/>
              </a:spcBef>
              <a:spcAft>
                <a:spcPts val="400"/>
              </a:spcAft>
              <a:buClr>
                <a:schemeClr val="accent1"/>
              </a:buClr>
              <a:buFont typeface="Calibri"/>
              <a:buNone/>
              <a:defRPr b="0" i="0" sz="2000" u="none" cap="none" strike="noStrike">
                <a:solidFill>
                  <a:srgbClr val="3F3F3F"/>
                </a:solidFill>
                <a:latin typeface="Calibri"/>
                <a:ea typeface="Calibri"/>
                <a:cs typeface="Calibri"/>
                <a:sym typeface="Calibri"/>
              </a:defRPr>
            </a:lvl4pPr>
            <a:lvl5pPr indent="0" lvl="4" marL="1828800" marR="0" rtl="0" algn="ctr">
              <a:lnSpc>
                <a:spcPct val="90000"/>
              </a:lnSpc>
              <a:spcBef>
                <a:spcPts val="200"/>
              </a:spcBef>
              <a:spcAft>
                <a:spcPts val="400"/>
              </a:spcAft>
              <a:buClr>
                <a:schemeClr val="accent1"/>
              </a:buClr>
              <a:buFont typeface="Calibri"/>
              <a:buNone/>
              <a:defRPr b="0" i="0" sz="2000" u="none" cap="none" strike="noStrike">
                <a:solidFill>
                  <a:srgbClr val="3F3F3F"/>
                </a:solidFill>
                <a:latin typeface="Calibri"/>
                <a:ea typeface="Calibri"/>
                <a:cs typeface="Calibri"/>
                <a:sym typeface="Calibri"/>
              </a:defRPr>
            </a:lvl5pPr>
            <a:lvl6pPr indent="0" lvl="5" marL="2286000" marR="0" rtl="0" algn="ctr">
              <a:lnSpc>
                <a:spcPct val="90000"/>
              </a:lnSpc>
              <a:spcBef>
                <a:spcPts val="200"/>
              </a:spcBef>
              <a:spcAft>
                <a:spcPts val="400"/>
              </a:spcAft>
              <a:buClr>
                <a:schemeClr val="accent1"/>
              </a:buClr>
              <a:buFont typeface="Calibri"/>
              <a:buNone/>
              <a:defRPr b="0" i="0" sz="2000" u="none" cap="none" strike="noStrike">
                <a:solidFill>
                  <a:srgbClr val="3F3F3F"/>
                </a:solidFill>
                <a:latin typeface="Calibri"/>
                <a:ea typeface="Calibri"/>
                <a:cs typeface="Calibri"/>
                <a:sym typeface="Calibri"/>
              </a:defRPr>
            </a:lvl6pPr>
            <a:lvl7pPr indent="0" lvl="6" marL="2743200" marR="0" rtl="0" algn="ctr">
              <a:lnSpc>
                <a:spcPct val="90000"/>
              </a:lnSpc>
              <a:spcBef>
                <a:spcPts val="200"/>
              </a:spcBef>
              <a:spcAft>
                <a:spcPts val="400"/>
              </a:spcAft>
              <a:buClr>
                <a:schemeClr val="accent1"/>
              </a:buClr>
              <a:buFont typeface="Calibri"/>
              <a:buNone/>
              <a:defRPr b="0" i="0" sz="2000" u="none" cap="none" strike="noStrike">
                <a:solidFill>
                  <a:srgbClr val="3F3F3F"/>
                </a:solidFill>
                <a:latin typeface="Calibri"/>
                <a:ea typeface="Calibri"/>
                <a:cs typeface="Calibri"/>
                <a:sym typeface="Calibri"/>
              </a:defRPr>
            </a:lvl7pPr>
            <a:lvl8pPr indent="0" lvl="7" marL="3200400" marR="0" rtl="0" algn="ctr">
              <a:lnSpc>
                <a:spcPct val="90000"/>
              </a:lnSpc>
              <a:spcBef>
                <a:spcPts val="200"/>
              </a:spcBef>
              <a:spcAft>
                <a:spcPts val="400"/>
              </a:spcAft>
              <a:buClr>
                <a:schemeClr val="accent1"/>
              </a:buClr>
              <a:buFont typeface="Calibri"/>
              <a:buNone/>
              <a:defRPr b="0" i="0" sz="2000" u="none" cap="none" strike="noStrike">
                <a:solidFill>
                  <a:srgbClr val="3F3F3F"/>
                </a:solidFill>
                <a:latin typeface="Calibri"/>
                <a:ea typeface="Calibri"/>
                <a:cs typeface="Calibri"/>
                <a:sym typeface="Calibri"/>
              </a:defRPr>
            </a:lvl8pPr>
            <a:lvl9pPr indent="0" lvl="8" marL="3657600" marR="0" rtl="0" algn="ctr">
              <a:lnSpc>
                <a:spcPct val="90000"/>
              </a:lnSpc>
              <a:spcBef>
                <a:spcPts val="200"/>
              </a:spcBef>
              <a:spcAft>
                <a:spcPts val="400"/>
              </a:spcAft>
              <a:buClr>
                <a:schemeClr val="accent1"/>
              </a:buClr>
              <a:buFont typeface="Calibri"/>
              <a:buNone/>
              <a:defRPr b="0" i="0" sz="2000" u="none" cap="none" strike="noStrike">
                <a:solidFill>
                  <a:srgbClr val="3F3F3F"/>
                </a:solidFill>
                <a:latin typeface="Calibri"/>
                <a:ea typeface="Calibri"/>
                <a:cs typeface="Calibri"/>
                <a:sym typeface="Calibri"/>
              </a:defRPr>
            </a:lvl9pPr>
          </a:lstStyle>
          <a:p/>
        </p:txBody>
      </p:sp>
      <p:sp>
        <p:nvSpPr>
          <p:cNvPr id="19" name="Shape 19"/>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buNone/>
              <a:defRPr b="0" i="0" sz="900" u="none" cap="none" strike="noStrike">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1" name="Shape 21"/>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050" u="none" cap="none" strike="noStrike">
                <a:solidFill>
                  <a:srgbClr val="FFFFFF"/>
                </a:solidFill>
                <a:latin typeface="Calibri"/>
                <a:ea typeface="Calibri"/>
                <a:cs typeface="Calibri"/>
                <a:sym typeface="Calibri"/>
              </a:rPr>
              <a:t>‹#›</a:t>
            </a:fld>
          </a:p>
        </p:txBody>
      </p:sp>
      <p:cxnSp>
        <p:nvCxnSpPr>
          <p:cNvPr id="22" name="Shape 22"/>
          <p:cNvCxnSpPr/>
          <p:nvPr/>
        </p:nvCxnSpPr>
        <p:spPr>
          <a:xfrm>
            <a:off x="1207658" y="4343400"/>
            <a:ext cx="9875520" cy="0"/>
          </a:xfrm>
          <a:prstGeom prst="straightConnector1">
            <a:avLst/>
          </a:prstGeom>
          <a:noFill/>
          <a:ln cap="flat" cmpd="sng" w="9525">
            <a:solidFill>
              <a:srgbClr val="7F7F7F"/>
            </a:solidFill>
            <a:prstDash val="solid"/>
            <a:round/>
            <a:headEnd len="med" w="med" type="none"/>
            <a:tailEnd len="med" w="med"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标题和竖排文字">
    <p:spTree>
      <p:nvGrpSpPr>
        <p:cNvPr id="83" name="Shape 83"/>
        <p:cNvGrpSpPr/>
        <p:nvPr/>
      </p:nvGrpSpPr>
      <p:grpSpPr>
        <a:xfrm>
          <a:off x="0" y="0"/>
          <a:ext cx="0" cy="0"/>
          <a:chOff x="0" y="0"/>
          <a:chExt cx="0" cy="0"/>
        </a:xfrm>
      </p:grpSpPr>
      <p:sp>
        <p:nvSpPr>
          <p:cNvPr id="84" name="Shape 84"/>
          <p:cNvSpPr txBox="1"/>
          <p:nvPr>
            <p:ph type="title"/>
          </p:nvPr>
        </p:nvSpPr>
        <p:spPr>
          <a:xfrm>
            <a:off x="1097279" y="286603"/>
            <a:ext cx="10058399" cy="1450756"/>
          </a:xfrm>
          <a:prstGeom prst="rect">
            <a:avLst/>
          </a:prstGeom>
          <a:noFill/>
          <a:ln>
            <a:noFill/>
          </a:ln>
        </p:spPr>
        <p:txBody>
          <a:bodyPr anchorCtr="0" anchor="b" bIns="91425" lIns="91425" rIns="91425" tIns="91425"/>
          <a:lstStyle>
            <a:lvl1pPr indent="0" lvl="0" marL="0" marR="0" rtl="0" algn="l">
              <a:lnSpc>
                <a:spcPct val="85000"/>
              </a:lnSpc>
              <a:spcBef>
                <a:spcPts val="0"/>
              </a:spcBef>
              <a:buClr>
                <a:srgbClr val="3F3F3F"/>
              </a:buClr>
              <a:buFont typeface="Calibri"/>
              <a:buNone/>
              <a:defRPr b="0" i="0" sz="4800" u="none" cap="none" strike="noStrike">
                <a:solidFill>
                  <a:srgbClr val="3F3F3F"/>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5" name="Shape 85"/>
          <p:cNvSpPr txBox="1"/>
          <p:nvPr>
            <p:ph idx="1" type="body"/>
          </p:nvPr>
        </p:nvSpPr>
        <p:spPr>
          <a:xfrm rot="5400000">
            <a:off x="4114799" y="-1171785"/>
            <a:ext cx="4023360" cy="10058399"/>
          </a:xfrm>
          <a:prstGeom prst="rect">
            <a:avLst/>
          </a:prstGeom>
          <a:noFill/>
          <a:ln>
            <a:noFill/>
          </a:ln>
        </p:spPr>
        <p:txBody>
          <a:bodyPr anchorCtr="0" anchor="t" bIns="91425" lIns="91425" rIns="91425" tIns="91425"/>
          <a:lstStyle>
            <a:lvl1pPr indent="35560" lvl="0" marL="91440" marR="0" rtl="0" algn="l">
              <a:lnSpc>
                <a:spcPct val="90000"/>
              </a:lnSpc>
              <a:spcBef>
                <a:spcPts val="1200"/>
              </a:spcBef>
              <a:spcAft>
                <a:spcPts val="200"/>
              </a:spcAft>
              <a:buClr>
                <a:schemeClr val="accent1"/>
              </a:buClr>
              <a:buSzPct val="100000"/>
              <a:buFont typeface="Calibri"/>
              <a:buChar char=" "/>
              <a:defRPr b="0" i="0" sz="2000" u="none" cap="none" strike="noStrike">
                <a:solidFill>
                  <a:srgbClr val="3F3F3F"/>
                </a:solidFill>
                <a:latin typeface="Calibri"/>
                <a:ea typeface="Calibri"/>
                <a:cs typeface="Calibri"/>
                <a:sym typeface="Calibri"/>
              </a:defRPr>
            </a:lvl1pPr>
            <a:lvl2pPr indent="-79248" lvl="1" marL="384048" marR="0" rtl="0" algn="l">
              <a:lnSpc>
                <a:spcPct val="90000"/>
              </a:lnSpc>
              <a:spcBef>
                <a:spcPts val="200"/>
              </a:spcBef>
              <a:spcAft>
                <a:spcPts val="400"/>
              </a:spcAft>
              <a:buClr>
                <a:schemeClr val="accent1"/>
              </a:buClr>
              <a:buSzPct val="100000"/>
              <a:buFont typeface="Calibri"/>
              <a:buChar char="◦"/>
              <a:defRPr b="0" i="0" sz="1800" u="none" cap="none" strike="noStrike">
                <a:solidFill>
                  <a:srgbClr val="3F3F3F"/>
                </a:solidFill>
                <a:latin typeface="Calibri"/>
                <a:ea typeface="Calibri"/>
                <a:cs typeface="Calibri"/>
                <a:sym typeface="Calibri"/>
              </a:defRPr>
            </a:lvl2pPr>
            <a:lvl3pPr indent="-97027" lvl="2" marL="56692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3pPr>
            <a:lvl4pPr indent="-102108" lvl="3" marL="74980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4pPr>
            <a:lvl5pPr indent="-94488" lvl="4" marL="93268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5pPr>
            <a:lvl6pPr indent="-147500" lvl="5" marL="11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6pPr>
            <a:lvl7pPr indent="-144300" lvl="6" marL="13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7pPr>
            <a:lvl8pPr indent="-141100" lvl="7" marL="15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8pPr>
            <a:lvl9pPr indent="-150599" lvl="8" marL="1699999"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9pPr>
          </a:lstStyle>
          <a:p/>
        </p:txBody>
      </p:sp>
      <p:sp>
        <p:nvSpPr>
          <p:cNvPr id="86" name="Shape 86"/>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buNone/>
              <a:defRPr sz="900">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7" name="Shape 87"/>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buNone/>
              <a:defRPr sz="900" cap="none">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8" name="Shape 88"/>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050">
                <a:solidFill>
                  <a:srgbClr val="FFFFFF"/>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垂直排列标题与 文本">
    <p:spTree>
      <p:nvGrpSpPr>
        <p:cNvPr id="89" name="Shape 89"/>
        <p:cNvGrpSpPr/>
        <p:nvPr/>
      </p:nvGrpSpPr>
      <p:grpSpPr>
        <a:xfrm>
          <a:off x="0" y="0"/>
          <a:ext cx="0" cy="0"/>
          <a:chOff x="0" y="0"/>
          <a:chExt cx="0" cy="0"/>
        </a:xfrm>
      </p:grpSpPr>
      <p:sp>
        <p:nvSpPr>
          <p:cNvPr id="90" name="Shape 90"/>
          <p:cNvSpPr/>
          <p:nvPr/>
        </p:nvSpPr>
        <p:spPr>
          <a:xfrm>
            <a:off x="3175" y="6400800"/>
            <a:ext cx="12188824" cy="4572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91" name="Shape 91"/>
          <p:cNvSpPr/>
          <p:nvPr/>
        </p:nvSpPr>
        <p:spPr>
          <a:xfrm>
            <a:off x="15" y="6334316"/>
            <a:ext cx="12188824" cy="6400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92" name="Shape 92"/>
          <p:cNvSpPr txBox="1"/>
          <p:nvPr>
            <p:ph type="title"/>
          </p:nvPr>
        </p:nvSpPr>
        <p:spPr>
          <a:xfrm rot="5400000">
            <a:off x="7160639" y="1979038"/>
            <a:ext cx="5757421" cy="2628899"/>
          </a:xfrm>
          <a:prstGeom prst="rect">
            <a:avLst/>
          </a:prstGeom>
          <a:noFill/>
          <a:ln>
            <a:noFill/>
          </a:ln>
        </p:spPr>
        <p:txBody>
          <a:bodyPr anchorCtr="0" anchor="b" bIns="91425" lIns="91425" rIns="91425" tIns="91425"/>
          <a:lstStyle>
            <a:lvl1pPr indent="0" lvl="0" marL="0" marR="0" rtl="0" algn="l">
              <a:lnSpc>
                <a:spcPct val="85000"/>
              </a:lnSpc>
              <a:spcBef>
                <a:spcPts val="0"/>
              </a:spcBef>
              <a:buClr>
                <a:srgbClr val="3F3F3F"/>
              </a:buClr>
              <a:buFont typeface="Calibri"/>
              <a:buNone/>
              <a:defRPr b="0" i="0" sz="4800" u="none" cap="none" strike="noStrike">
                <a:solidFill>
                  <a:srgbClr val="3F3F3F"/>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3" name="Shape 93"/>
          <p:cNvSpPr txBox="1"/>
          <p:nvPr>
            <p:ph idx="1" type="body"/>
          </p:nvPr>
        </p:nvSpPr>
        <p:spPr>
          <a:xfrm rot="5400000">
            <a:off x="1826639" y="-573660"/>
            <a:ext cx="5757422" cy="7734299"/>
          </a:xfrm>
          <a:prstGeom prst="rect">
            <a:avLst/>
          </a:prstGeom>
          <a:noFill/>
          <a:ln>
            <a:noFill/>
          </a:ln>
        </p:spPr>
        <p:txBody>
          <a:bodyPr anchorCtr="0" anchor="t" bIns="91425" lIns="91425" rIns="91425" tIns="91425"/>
          <a:lstStyle>
            <a:lvl1pPr indent="35560" lvl="0" marL="91440" marR="0" rtl="0" algn="l">
              <a:lnSpc>
                <a:spcPct val="90000"/>
              </a:lnSpc>
              <a:spcBef>
                <a:spcPts val="1200"/>
              </a:spcBef>
              <a:spcAft>
                <a:spcPts val="200"/>
              </a:spcAft>
              <a:buClr>
                <a:schemeClr val="accent1"/>
              </a:buClr>
              <a:buSzPct val="100000"/>
              <a:buFont typeface="Calibri"/>
              <a:buChar char=" "/>
              <a:defRPr b="0" i="0" sz="2000" u="none" cap="none" strike="noStrike">
                <a:solidFill>
                  <a:srgbClr val="3F3F3F"/>
                </a:solidFill>
                <a:latin typeface="Calibri"/>
                <a:ea typeface="Calibri"/>
                <a:cs typeface="Calibri"/>
                <a:sym typeface="Calibri"/>
              </a:defRPr>
            </a:lvl1pPr>
            <a:lvl2pPr indent="-79248" lvl="1" marL="384048" marR="0" rtl="0" algn="l">
              <a:lnSpc>
                <a:spcPct val="90000"/>
              </a:lnSpc>
              <a:spcBef>
                <a:spcPts val="200"/>
              </a:spcBef>
              <a:spcAft>
                <a:spcPts val="400"/>
              </a:spcAft>
              <a:buClr>
                <a:schemeClr val="accent1"/>
              </a:buClr>
              <a:buSzPct val="100000"/>
              <a:buFont typeface="Calibri"/>
              <a:buChar char="◦"/>
              <a:defRPr b="0" i="0" sz="1800" u="none" cap="none" strike="noStrike">
                <a:solidFill>
                  <a:srgbClr val="3F3F3F"/>
                </a:solidFill>
                <a:latin typeface="Calibri"/>
                <a:ea typeface="Calibri"/>
                <a:cs typeface="Calibri"/>
                <a:sym typeface="Calibri"/>
              </a:defRPr>
            </a:lvl2pPr>
            <a:lvl3pPr indent="-97027" lvl="2" marL="56692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3pPr>
            <a:lvl4pPr indent="-102108" lvl="3" marL="74980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4pPr>
            <a:lvl5pPr indent="-94488" lvl="4" marL="93268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5pPr>
            <a:lvl6pPr indent="-147500" lvl="5" marL="11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6pPr>
            <a:lvl7pPr indent="-144300" lvl="6" marL="13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7pPr>
            <a:lvl8pPr indent="-141100" lvl="7" marL="15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8pPr>
            <a:lvl9pPr indent="-150599" lvl="8" marL="1699999"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9pPr>
          </a:lstStyle>
          <a:p/>
        </p:txBody>
      </p:sp>
      <p:sp>
        <p:nvSpPr>
          <p:cNvPr id="94" name="Shape 94"/>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buNone/>
              <a:defRPr sz="900">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5" name="Shape 95"/>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buNone/>
              <a:defRPr sz="900" cap="none">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6" name="Shape 96"/>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050">
                <a:solidFill>
                  <a:srgbClr val="FFFFFF"/>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标题和内容">
    <p:spTree>
      <p:nvGrpSpPr>
        <p:cNvPr id="23" name="Shape 23"/>
        <p:cNvGrpSpPr/>
        <p:nvPr/>
      </p:nvGrpSpPr>
      <p:grpSpPr>
        <a:xfrm>
          <a:off x="0" y="0"/>
          <a:ext cx="0" cy="0"/>
          <a:chOff x="0" y="0"/>
          <a:chExt cx="0" cy="0"/>
        </a:xfrm>
      </p:grpSpPr>
      <p:sp>
        <p:nvSpPr>
          <p:cNvPr id="24" name="Shape 24"/>
          <p:cNvSpPr txBox="1"/>
          <p:nvPr>
            <p:ph type="title"/>
          </p:nvPr>
        </p:nvSpPr>
        <p:spPr>
          <a:xfrm>
            <a:off x="1097279" y="286603"/>
            <a:ext cx="10058399" cy="1450756"/>
          </a:xfrm>
          <a:prstGeom prst="rect">
            <a:avLst/>
          </a:prstGeom>
          <a:noFill/>
          <a:ln>
            <a:noFill/>
          </a:ln>
        </p:spPr>
        <p:txBody>
          <a:bodyPr anchorCtr="0" anchor="b" bIns="91425" lIns="91425" rIns="91425" tIns="91425"/>
          <a:lstStyle>
            <a:lvl1pPr indent="0" lvl="0" marL="0" marR="0" rtl="0" algn="l">
              <a:lnSpc>
                <a:spcPct val="85000"/>
              </a:lnSpc>
              <a:spcBef>
                <a:spcPts val="0"/>
              </a:spcBef>
              <a:buClr>
                <a:srgbClr val="3F3F3F"/>
              </a:buClr>
              <a:buFont typeface="Calibri"/>
              <a:buNone/>
              <a:defRPr b="0" i="0" sz="4800" u="none" cap="none" strike="noStrike">
                <a:solidFill>
                  <a:srgbClr val="3F3F3F"/>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5" name="Shape 25"/>
          <p:cNvSpPr txBox="1"/>
          <p:nvPr>
            <p:ph idx="1" type="body"/>
          </p:nvPr>
        </p:nvSpPr>
        <p:spPr>
          <a:xfrm>
            <a:off x="1097279" y="1845733"/>
            <a:ext cx="10058399" cy="4023360"/>
          </a:xfrm>
          <a:prstGeom prst="rect">
            <a:avLst/>
          </a:prstGeom>
          <a:noFill/>
          <a:ln>
            <a:noFill/>
          </a:ln>
        </p:spPr>
        <p:txBody>
          <a:bodyPr anchorCtr="0" anchor="t" bIns="91425" lIns="91425" rIns="91425" tIns="91425"/>
          <a:lstStyle>
            <a:lvl1pPr indent="35560" lvl="0" marL="91440" marR="0" rtl="0" algn="l">
              <a:lnSpc>
                <a:spcPct val="90000"/>
              </a:lnSpc>
              <a:spcBef>
                <a:spcPts val="1200"/>
              </a:spcBef>
              <a:spcAft>
                <a:spcPts val="200"/>
              </a:spcAft>
              <a:buClr>
                <a:schemeClr val="accent1"/>
              </a:buClr>
              <a:buSzPct val="100000"/>
              <a:buFont typeface="Calibri"/>
              <a:buChar char=" "/>
              <a:defRPr b="0" i="0" sz="2000" u="none" cap="none" strike="noStrike">
                <a:solidFill>
                  <a:srgbClr val="3F3F3F"/>
                </a:solidFill>
                <a:latin typeface="Calibri"/>
                <a:ea typeface="Calibri"/>
                <a:cs typeface="Calibri"/>
                <a:sym typeface="Calibri"/>
              </a:defRPr>
            </a:lvl1pPr>
            <a:lvl2pPr indent="-79248" lvl="1" marL="384048" marR="0" rtl="0" algn="l">
              <a:lnSpc>
                <a:spcPct val="90000"/>
              </a:lnSpc>
              <a:spcBef>
                <a:spcPts val="200"/>
              </a:spcBef>
              <a:spcAft>
                <a:spcPts val="400"/>
              </a:spcAft>
              <a:buClr>
                <a:schemeClr val="accent1"/>
              </a:buClr>
              <a:buSzPct val="100000"/>
              <a:buFont typeface="Calibri"/>
              <a:buChar char="◦"/>
              <a:defRPr b="0" i="0" sz="1800" u="none" cap="none" strike="noStrike">
                <a:solidFill>
                  <a:srgbClr val="3F3F3F"/>
                </a:solidFill>
                <a:latin typeface="Calibri"/>
                <a:ea typeface="Calibri"/>
                <a:cs typeface="Calibri"/>
                <a:sym typeface="Calibri"/>
              </a:defRPr>
            </a:lvl2pPr>
            <a:lvl3pPr indent="-97027" lvl="2" marL="56692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3pPr>
            <a:lvl4pPr indent="-102108" lvl="3" marL="74980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4pPr>
            <a:lvl5pPr indent="-94488" lvl="4" marL="93268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5pPr>
            <a:lvl6pPr indent="-147500" lvl="5" marL="11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6pPr>
            <a:lvl7pPr indent="-144300" lvl="6" marL="13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7pPr>
            <a:lvl8pPr indent="-141100" lvl="7" marL="15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8pPr>
            <a:lvl9pPr indent="-150599" lvl="8" marL="1699999"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9pPr>
          </a:lstStyle>
          <a:p/>
        </p:txBody>
      </p:sp>
      <p:sp>
        <p:nvSpPr>
          <p:cNvPr id="26" name="Shape 26"/>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buNone/>
              <a:defRPr sz="900">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buNone/>
              <a:defRPr sz="900" cap="none">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050">
                <a:solidFill>
                  <a:srgbClr val="FFFFFF"/>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节标题">
    <p:bg>
      <p:bgPr>
        <a:solidFill>
          <a:schemeClr val="lt1"/>
        </a:solidFill>
      </p:bgPr>
    </p:bg>
    <p:spTree>
      <p:nvGrpSpPr>
        <p:cNvPr id="29" name="Shape 29"/>
        <p:cNvGrpSpPr/>
        <p:nvPr/>
      </p:nvGrpSpPr>
      <p:grpSpPr>
        <a:xfrm>
          <a:off x="0" y="0"/>
          <a:ext cx="0" cy="0"/>
          <a:chOff x="0" y="0"/>
          <a:chExt cx="0" cy="0"/>
        </a:xfrm>
      </p:grpSpPr>
      <p:sp>
        <p:nvSpPr>
          <p:cNvPr id="30" name="Shape 30"/>
          <p:cNvSpPr/>
          <p:nvPr/>
        </p:nvSpPr>
        <p:spPr>
          <a:xfrm>
            <a:off x="3175" y="6400800"/>
            <a:ext cx="12188824" cy="4572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31" name="Shape 31"/>
          <p:cNvSpPr/>
          <p:nvPr/>
        </p:nvSpPr>
        <p:spPr>
          <a:xfrm>
            <a:off x="15" y="6334316"/>
            <a:ext cx="12188824" cy="6400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32" name="Shape 32"/>
          <p:cNvSpPr txBox="1"/>
          <p:nvPr>
            <p:ph type="title"/>
          </p:nvPr>
        </p:nvSpPr>
        <p:spPr>
          <a:xfrm>
            <a:off x="1097279" y="758952"/>
            <a:ext cx="10058399" cy="3566159"/>
          </a:xfrm>
          <a:prstGeom prst="rect">
            <a:avLst/>
          </a:prstGeom>
          <a:noFill/>
          <a:ln>
            <a:noFill/>
          </a:ln>
        </p:spPr>
        <p:txBody>
          <a:bodyPr anchorCtr="0" anchor="b" bIns="91425" lIns="91425" rIns="91425" tIns="91425"/>
          <a:lstStyle>
            <a:lvl1pPr indent="0" lvl="0" marL="0" marR="0" rtl="0" algn="l">
              <a:lnSpc>
                <a:spcPct val="85000"/>
              </a:lnSpc>
              <a:spcBef>
                <a:spcPts val="0"/>
              </a:spcBef>
              <a:buClr>
                <a:srgbClr val="262626"/>
              </a:buClr>
              <a:buFont typeface="Calibri"/>
              <a:buNone/>
              <a:defRPr b="0" i="0" sz="8000" u="none" cap="none" strike="noStrike">
                <a:solidFill>
                  <a:srgbClr val="262626"/>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3" name="Shape 33"/>
          <p:cNvSpPr txBox="1"/>
          <p:nvPr>
            <p:ph idx="1" type="body"/>
          </p:nvPr>
        </p:nvSpPr>
        <p:spPr>
          <a:xfrm>
            <a:off x="1097279" y="4453128"/>
            <a:ext cx="10058399" cy="1143000"/>
          </a:xfrm>
          <a:prstGeom prst="rect">
            <a:avLst/>
          </a:prstGeom>
          <a:noFill/>
          <a:ln>
            <a:noFill/>
          </a:ln>
        </p:spPr>
        <p:txBody>
          <a:bodyPr anchorCtr="0" anchor="t" bIns="91425" lIns="91425" rIns="91425" tIns="91425"/>
          <a:lstStyle>
            <a:lvl1pPr indent="0" lvl="0" marL="0" marR="0" rtl="0" algn="l">
              <a:lnSpc>
                <a:spcPct val="90000"/>
              </a:lnSpc>
              <a:spcBef>
                <a:spcPts val="1200"/>
              </a:spcBef>
              <a:spcAft>
                <a:spcPts val="200"/>
              </a:spcAft>
              <a:buClr>
                <a:schemeClr val="accent1"/>
              </a:buClr>
              <a:buFont typeface="Calibri"/>
              <a:buNone/>
              <a:defRPr b="0" i="0" sz="2400" u="none" cap="none" strike="noStrike">
                <a:solidFill>
                  <a:schemeClr val="dk2"/>
                </a:solidFill>
                <a:latin typeface="Calibri"/>
                <a:ea typeface="Calibri"/>
                <a:cs typeface="Calibri"/>
                <a:sym typeface="Calibri"/>
              </a:defRPr>
            </a:lvl1pPr>
            <a:lvl2pPr indent="0" lvl="1" marL="457200" marR="0" rtl="0" algn="l">
              <a:lnSpc>
                <a:spcPct val="90000"/>
              </a:lnSpc>
              <a:spcBef>
                <a:spcPts val="200"/>
              </a:spcBef>
              <a:spcAft>
                <a:spcPts val="400"/>
              </a:spcAft>
              <a:buClr>
                <a:schemeClr val="accent1"/>
              </a:buClr>
              <a:buFont typeface="Calibri"/>
              <a:buNone/>
              <a:defRPr b="0" i="0" sz="1800" u="none" cap="none" strike="noStrike">
                <a:solidFill>
                  <a:srgbClr val="888888"/>
                </a:solidFill>
                <a:latin typeface="Calibri"/>
                <a:ea typeface="Calibri"/>
                <a:cs typeface="Calibri"/>
                <a:sym typeface="Calibri"/>
              </a:defRPr>
            </a:lvl2pPr>
            <a:lvl3pPr indent="0" lvl="2" marL="914400" marR="0" rtl="0" algn="l">
              <a:lnSpc>
                <a:spcPct val="90000"/>
              </a:lnSpc>
              <a:spcBef>
                <a:spcPts val="200"/>
              </a:spcBef>
              <a:spcAft>
                <a:spcPts val="400"/>
              </a:spcAft>
              <a:buClr>
                <a:schemeClr val="accent1"/>
              </a:buClr>
              <a:buFont typeface="Calibri"/>
              <a:buNone/>
              <a:defRPr b="0" i="0" sz="1600" u="none" cap="none" strike="noStrike">
                <a:solidFill>
                  <a:srgbClr val="888888"/>
                </a:solidFill>
                <a:latin typeface="Calibri"/>
                <a:ea typeface="Calibri"/>
                <a:cs typeface="Calibri"/>
                <a:sym typeface="Calibri"/>
              </a:defRPr>
            </a:lvl3pPr>
            <a:lvl4pPr indent="0" lvl="3" marL="1371600" marR="0" rtl="0" algn="l">
              <a:lnSpc>
                <a:spcPct val="90000"/>
              </a:lnSpc>
              <a:spcBef>
                <a:spcPts val="200"/>
              </a:spcBef>
              <a:spcAft>
                <a:spcPts val="400"/>
              </a:spcAft>
              <a:buClr>
                <a:schemeClr val="accent1"/>
              </a:buClr>
              <a:buFont typeface="Calibri"/>
              <a:buNone/>
              <a:defRPr b="0" i="0" sz="1400" u="none" cap="none" strike="noStrike">
                <a:solidFill>
                  <a:srgbClr val="888888"/>
                </a:solidFill>
                <a:latin typeface="Calibri"/>
                <a:ea typeface="Calibri"/>
                <a:cs typeface="Calibri"/>
                <a:sym typeface="Calibri"/>
              </a:defRPr>
            </a:lvl4pPr>
            <a:lvl5pPr indent="0" lvl="4" marL="1828800" marR="0" rtl="0" algn="l">
              <a:lnSpc>
                <a:spcPct val="90000"/>
              </a:lnSpc>
              <a:spcBef>
                <a:spcPts val="200"/>
              </a:spcBef>
              <a:spcAft>
                <a:spcPts val="400"/>
              </a:spcAft>
              <a:buClr>
                <a:schemeClr val="accent1"/>
              </a:buClr>
              <a:buFont typeface="Calibri"/>
              <a:buNone/>
              <a:defRPr b="0" i="0" sz="1400" u="none" cap="none" strike="noStrike">
                <a:solidFill>
                  <a:srgbClr val="888888"/>
                </a:solidFill>
                <a:latin typeface="Calibri"/>
                <a:ea typeface="Calibri"/>
                <a:cs typeface="Calibri"/>
                <a:sym typeface="Calibri"/>
              </a:defRPr>
            </a:lvl5pPr>
            <a:lvl6pPr indent="0" lvl="5" marL="2286000" marR="0" rtl="0" algn="l">
              <a:lnSpc>
                <a:spcPct val="90000"/>
              </a:lnSpc>
              <a:spcBef>
                <a:spcPts val="200"/>
              </a:spcBef>
              <a:spcAft>
                <a:spcPts val="400"/>
              </a:spcAft>
              <a:buClr>
                <a:schemeClr val="accent1"/>
              </a:buClr>
              <a:buFont typeface="Calibri"/>
              <a:buNone/>
              <a:defRPr b="0" i="0" sz="1400" u="none" cap="none" strike="noStrike">
                <a:solidFill>
                  <a:srgbClr val="888888"/>
                </a:solidFill>
                <a:latin typeface="Calibri"/>
                <a:ea typeface="Calibri"/>
                <a:cs typeface="Calibri"/>
                <a:sym typeface="Calibri"/>
              </a:defRPr>
            </a:lvl6pPr>
            <a:lvl7pPr indent="0" lvl="6" marL="2743200" marR="0" rtl="0" algn="l">
              <a:lnSpc>
                <a:spcPct val="90000"/>
              </a:lnSpc>
              <a:spcBef>
                <a:spcPts val="200"/>
              </a:spcBef>
              <a:spcAft>
                <a:spcPts val="400"/>
              </a:spcAft>
              <a:buClr>
                <a:schemeClr val="accent1"/>
              </a:buClr>
              <a:buFont typeface="Calibri"/>
              <a:buNone/>
              <a:defRPr b="0" i="0" sz="1400" u="none" cap="none" strike="noStrike">
                <a:solidFill>
                  <a:srgbClr val="888888"/>
                </a:solidFill>
                <a:latin typeface="Calibri"/>
                <a:ea typeface="Calibri"/>
                <a:cs typeface="Calibri"/>
                <a:sym typeface="Calibri"/>
              </a:defRPr>
            </a:lvl7pPr>
            <a:lvl8pPr indent="0" lvl="7" marL="3200400" marR="0" rtl="0" algn="l">
              <a:lnSpc>
                <a:spcPct val="90000"/>
              </a:lnSpc>
              <a:spcBef>
                <a:spcPts val="200"/>
              </a:spcBef>
              <a:spcAft>
                <a:spcPts val="400"/>
              </a:spcAft>
              <a:buClr>
                <a:schemeClr val="accent1"/>
              </a:buClr>
              <a:buFont typeface="Calibri"/>
              <a:buNone/>
              <a:defRPr b="0" i="0" sz="1400" u="none" cap="none" strike="noStrike">
                <a:solidFill>
                  <a:srgbClr val="888888"/>
                </a:solidFill>
                <a:latin typeface="Calibri"/>
                <a:ea typeface="Calibri"/>
                <a:cs typeface="Calibri"/>
                <a:sym typeface="Calibri"/>
              </a:defRPr>
            </a:lvl8pPr>
            <a:lvl9pPr indent="0" lvl="8" marL="3657600" marR="0" rtl="0" algn="l">
              <a:lnSpc>
                <a:spcPct val="90000"/>
              </a:lnSpc>
              <a:spcBef>
                <a:spcPts val="200"/>
              </a:spcBef>
              <a:spcAft>
                <a:spcPts val="400"/>
              </a:spcAft>
              <a:buClr>
                <a:schemeClr val="accent1"/>
              </a:buClr>
              <a:buFont typeface="Calibri"/>
              <a:buNone/>
              <a:defRPr b="0" i="0" sz="1400" u="none" cap="none" strike="noStrike">
                <a:solidFill>
                  <a:srgbClr val="888888"/>
                </a:solidFill>
                <a:latin typeface="Calibri"/>
                <a:ea typeface="Calibri"/>
                <a:cs typeface="Calibri"/>
                <a:sym typeface="Calibri"/>
              </a:defRPr>
            </a:lvl9pPr>
          </a:lstStyle>
          <a:p/>
        </p:txBody>
      </p:sp>
      <p:sp>
        <p:nvSpPr>
          <p:cNvPr id="34" name="Shape 34"/>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buNone/>
              <a:defRPr sz="900">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buNone/>
              <a:defRPr sz="900" cap="none">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6" name="Shape 36"/>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050">
                <a:solidFill>
                  <a:srgbClr val="FFFFFF"/>
                </a:solidFill>
                <a:latin typeface="Calibri"/>
                <a:ea typeface="Calibri"/>
                <a:cs typeface="Calibri"/>
                <a:sym typeface="Calibri"/>
              </a:rPr>
              <a:t>‹#›</a:t>
            </a:fld>
          </a:p>
        </p:txBody>
      </p:sp>
      <p:cxnSp>
        <p:nvCxnSpPr>
          <p:cNvPr id="37" name="Shape 37"/>
          <p:cNvCxnSpPr/>
          <p:nvPr/>
        </p:nvCxnSpPr>
        <p:spPr>
          <a:xfrm>
            <a:off x="1207658" y="4343400"/>
            <a:ext cx="9875520" cy="0"/>
          </a:xfrm>
          <a:prstGeom prst="straightConnector1">
            <a:avLst/>
          </a:prstGeom>
          <a:noFill/>
          <a:ln cap="flat" cmpd="sng" w="9525">
            <a:solidFill>
              <a:srgbClr val="7F7F7F"/>
            </a:solidFill>
            <a:prstDash val="solid"/>
            <a:round/>
            <a:headEnd len="med" w="med" type="none"/>
            <a:tailEnd len="med" w="med"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两栏内容">
    <p:spTree>
      <p:nvGrpSpPr>
        <p:cNvPr id="38" name="Shape 38"/>
        <p:cNvGrpSpPr/>
        <p:nvPr/>
      </p:nvGrpSpPr>
      <p:grpSpPr>
        <a:xfrm>
          <a:off x="0" y="0"/>
          <a:ext cx="0" cy="0"/>
          <a:chOff x="0" y="0"/>
          <a:chExt cx="0" cy="0"/>
        </a:xfrm>
      </p:grpSpPr>
      <p:sp>
        <p:nvSpPr>
          <p:cNvPr id="39" name="Shape 39"/>
          <p:cNvSpPr txBox="1"/>
          <p:nvPr>
            <p:ph type="title"/>
          </p:nvPr>
        </p:nvSpPr>
        <p:spPr>
          <a:xfrm>
            <a:off x="1097279" y="286603"/>
            <a:ext cx="10058399" cy="1450756"/>
          </a:xfrm>
          <a:prstGeom prst="rect">
            <a:avLst/>
          </a:prstGeom>
          <a:noFill/>
          <a:ln>
            <a:noFill/>
          </a:ln>
        </p:spPr>
        <p:txBody>
          <a:bodyPr anchorCtr="0" anchor="b" bIns="91425" lIns="91425" rIns="91425" tIns="91425"/>
          <a:lstStyle>
            <a:lvl1pPr indent="0" lvl="0" marL="0" marR="0" rtl="0" algn="l">
              <a:lnSpc>
                <a:spcPct val="85000"/>
              </a:lnSpc>
              <a:spcBef>
                <a:spcPts val="0"/>
              </a:spcBef>
              <a:buClr>
                <a:srgbClr val="3F3F3F"/>
              </a:buClr>
              <a:buFont typeface="Calibri"/>
              <a:buNone/>
              <a:defRPr b="0" i="0" sz="4800" u="none" cap="none" strike="noStrike">
                <a:solidFill>
                  <a:srgbClr val="3F3F3F"/>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0" name="Shape 40"/>
          <p:cNvSpPr txBox="1"/>
          <p:nvPr>
            <p:ph idx="1" type="body"/>
          </p:nvPr>
        </p:nvSpPr>
        <p:spPr>
          <a:xfrm>
            <a:off x="1097279" y="1845733"/>
            <a:ext cx="4937760" cy="4023360"/>
          </a:xfrm>
          <a:prstGeom prst="rect">
            <a:avLst/>
          </a:prstGeom>
          <a:noFill/>
          <a:ln>
            <a:noFill/>
          </a:ln>
        </p:spPr>
        <p:txBody>
          <a:bodyPr anchorCtr="0" anchor="t" bIns="91425" lIns="91425" rIns="91425" tIns="91425"/>
          <a:lstStyle>
            <a:lvl1pPr indent="35560" lvl="0" marL="91440" marR="0" rtl="0" algn="l">
              <a:lnSpc>
                <a:spcPct val="90000"/>
              </a:lnSpc>
              <a:spcBef>
                <a:spcPts val="1200"/>
              </a:spcBef>
              <a:spcAft>
                <a:spcPts val="200"/>
              </a:spcAft>
              <a:buClr>
                <a:schemeClr val="accent1"/>
              </a:buClr>
              <a:buSzPct val="100000"/>
              <a:buFont typeface="Calibri"/>
              <a:buChar char=" "/>
              <a:defRPr b="0" i="0" sz="2000" u="none" cap="none" strike="noStrike">
                <a:solidFill>
                  <a:srgbClr val="3F3F3F"/>
                </a:solidFill>
                <a:latin typeface="Calibri"/>
                <a:ea typeface="Calibri"/>
                <a:cs typeface="Calibri"/>
                <a:sym typeface="Calibri"/>
              </a:defRPr>
            </a:lvl1pPr>
            <a:lvl2pPr indent="-79248" lvl="1" marL="384048" marR="0" rtl="0" algn="l">
              <a:lnSpc>
                <a:spcPct val="90000"/>
              </a:lnSpc>
              <a:spcBef>
                <a:spcPts val="200"/>
              </a:spcBef>
              <a:spcAft>
                <a:spcPts val="400"/>
              </a:spcAft>
              <a:buClr>
                <a:schemeClr val="accent1"/>
              </a:buClr>
              <a:buSzPct val="100000"/>
              <a:buFont typeface="Calibri"/>
              <a:buChar char="◦"/>
              <a:defRPr b="0" i="0" sz="1800" u="none" cap="none" strike="noStrike">
                <a:solidFill>
                  <a:srgbClr val="3F3F3F"/>
                </a:solidFill>
                <a:latin typeface="Calibri"/>
                <a:ea typeface="Calibri"/>
                <a:cs typeface="Calibri"/>
                <a:sym typeface="Calibri"/>
              </a:defRPr>
            </a:lvl2pPr>
            <a:lvl3pPr indent="-97027" lvl="2" marL="56692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3pPr>
            <a:lvl4pPr indent="-102108" lvl="3" marL="74980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4pPr>
            <a:lvl5pPr indent="-94488" lvl="4" marL="93268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5pPr>
            <a:lvl6pPr indent="-147500" lvl="5" marL="11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6pPr>
            <a:lvl7pPr indent="-144300" lvl="6" marL="13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7pPr>
            <a:lvl8pPr indent="-141100" lvl="7" marL="15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8pPr>
            <a:lvl9pPr indent="-150599" lvl="8" marL="1699999"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9pPr>
          </a:lstStyle>
          <a:p/>
        </p:txBody>
      </p:sp>
      <p:sp>
        <p:nvSpPr>
          <p:cNvPr id="41" name="Shape 41"/>
          <p:cNvSpPr txBox="1"/>
          <p:nvPr>
            <p:ph idx="2" type="body"/>
          </p:nvPr>
        </p:nvSpPr>
        <p:spPr>
          <a:xfrm>
            <a:off x="6217919" y="1845734"/>
            <a:ext cx="4937760" cy="4023360"/>
          </a:xfrm>
          <a:prstGeom prst="rect">
            <a:avLst/>
          </a:prstGeom>
          <a:noFill/>
          <a:ln>
            <a:noFill/>
          </a:ln>
        </p:spPr>
        <p:txBody>
          <a:bodyPr anchorCtr="0" anchor="t" bIns="91425" lIns="91425" rIns="91425" tIns="91425"/>
          <a:lstStyle>
            <a:lvl1pPr indent="35560" lvl="0" marL="91440" marR="0" rtl="0" algn="l">
              <a:lnSpc>
                <a:spcPct val="90000"/>
              </a:lnSpc>
              <a:spcBef>
                <a:spcPts val="1200"/>
              </a:spcBef>
              <a:spcAft>
                <a:spcPts val="200"/>
              </a:spcAft>
              <a:buClr>
                <a:schemeClr val="accent1"/>
              </a:buClr>
              <a:buSzPct val="100000"/>
              <a:buFont typeface="Calibri"/>
              <a:buChar char=" "/>
              <a:defRPr b="0" i="0" sz="2000" u="none" cap="none" strike="noStrike">
                <a:solidFill>
                  <a:srgbClr val="3F3F3F"/>
                </a:solidFill>
                <a:latin typeface="Calibri"/>
                <a:ea typeface="Calibri"/>
                <a:cs typeface="Calibri"/>
                <a:sym typeface="Calibri"/>
              </a:defRPr>
            </a:lvl1pPr>
            <a:lvl2pPr indent="-79248" lvl="1" marL="384048" marR="0" rtl="0" algn="l">
              <a:lnSpc>
                <a:spcPct val="90000"/>
              </a:lnSpc>
              <a:spcBef>
                <a:spcPts val="200"/>
              </a:spcBef>
              <a:spcAft>
                <a:spcPts val="400"/>
              </a:spcAft>
              <a:buClr>
                <a:schemeClr val="accent1"/>
              </a:buClr>
              <a:buSzPct val="100000"/>
              <a:buFont typeface="Calibri"/>
              <a:buChar char="◦"/>
              <a:defRPr b="0" i="0" sz="1800" u="none" cap="none" strike="noStrike">
                <a:solidFill>
                  <a:srgbClr val="3F3F3F"/>
                </a:solidFill>
                <a:latin typeface="Calibri"/>
                <a:ea typeface="Calibri"/>
                <a:cs typeface="Calibri"/>
                <a:sym typeface="Calibri"/>
              </a:defRPr>
            </a:lvl2pPr>
            <a:lvl3pPr indent="-97027" lvl="2" marL="56692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3pPr>
            <a:lvl4pPr indent="-102108" lvl="3" marL="74980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4pPr>
            <a:lvl5pPr indent="-94488" lvl="4" marL="93268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5pPr>
            <a:lvl6pPr indent="-147500" lvl="5" marL="11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6pPr>
            <a:lvl7pPr indent="-144300" lvl="6" marL="13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7pPr>
            <a:lvl8pPr indent="-141100" lvl="7" marL="15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8pPr>
            <a:lvl9pPr indent="-150599" lvl="8" marL="1699999"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9pPr>
          </a:lstStyle>
          <a:p/>
        </p:txBody>
      </p:sp>
      <p:sp>
        <p:nvSpPr>
          <p:cNvPr id="42" name="Shape 42"/>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buNone/>
              <a:defRPr sz="900">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3" name="Shape 43"/>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buNone/>
              <a:defRPr sz="900" cap="none">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050">
                <a:solidFill>
                  <a:srgbClr val="FFFFFF"/>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比较">
    <p:spTree>
      <p:nvGrpSpPr>
        <p:cNvPr id="45" name="Shape 45"/>
        <p:cNvGrpSpPr/>
        <p:nvPr/>
      </p:nvGrpSpPr>
      <p:grpSpPr>
        <a:xfrm>
          <a:off x="0" y="0"/>
          <a:ext cx="0" cy="0"/>
          <a:chOff x="0" y="0"/>
          <a:chExt cx="0" cy="0"/>
        </a:xfrm>
      </p:grpSpPr>
      <p:sp>
        <p:nvSpPr>
          <p:cNvPr id="46" name="Shape 46"/>
          <p:cNvSpPr txBox="1"/>
          <p:nvPr>
            <p:ph type="title"/>
          </p:nvPr>
        </p:nvSpPr>
        <p:spPr>
          <a:xfrm>
            <a:off x="1097279" y="286603"/>
            <a:ext cx="10058399" cy="1450756"/>
          </a:xfrm>
          <a:prstGeom prst="rect">
            <a:avLst/>
          </a:prstGeom>
          <a:noFill/>
          <a:ln>
            <a:noFill/>
          </a:ln>
        </p:spPr>
        <p:txBody>
          <a:bodyPr anchorCtr="0" anchor="b" bIns="91425" lIns="91425" rIns="91425" tIns="91425"/>
          <a:lstStyle>
            <a:lvl1pPr indent="0" lvl="0" marL="0" marR="0" rtl="0" algn="l">
              <a:lnSpc>
                <a:spcPct val="85000"/>
              </a:lnSpc>
              <a:spcBef>
                <a:spcPts val="0"/>
              </a:spcBef>
              <a:buClr>
                <a:srgbClr val="3F3F3F"/>
              </a:buClr>
              <a:buFont typeface="Calibri"/>
              <a:buNone/>
              <a:defRPr b="0" i="0" sz="4800" u="none" cap="none" strike="noStrike">
                <a:solidFill>
                  <a:srgbClr val="3F3F3F"/>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7" name="Shape 47"/>
          <p:cNvSpPr txBox="1"/>
          <p:nvPr>
            <p:ph idx="1" type="body"/>
          </p:nvPr>
        </p:nvSpPr>
        <p:spPr>
          <a:xfrm>
            <a:off x="1097279" y="1846051"/>
            <a:ext cx="4937760" cy="736282"/>
          </a:xfrm>
          <a:prstGeom prst="rect">
            <a:avLst/>
          </a:prstGeom>
          <a:noFill/>
          <a:ln>
            <a:noFill/>
          </a:ln>
        </p:spPr>
        <p:txBody>
          <a:bodyPr anchorCtr="0" anchor="ctr" bIns="91425" lIns="91425" rIns="91425" tIns="91425"/>
          <a:lstStyle>
            <a:lvl1pPr indent="0" lvl="0" marL="0" marR="0" rtl="0" algn="l">
              <a:lnSpc>
                <a:spcPct val="90000"/>
              </a:lnSpc>
              <a:spcBef>
                <a:spcPts val="1200"/>
              </a:spcBef>
              <a:spcAft>
                <a:spcPts val="200"/>
              </a:spcAft>
              <a:buClr>
                <a:schemeClr val="accent1"/>
              </a:buClr>
              <a:buFont typeface="Calibri"/>
              <a:buNone/>
              <a:defRPr b="0" i="0" sz="2000" u="none" cap="none" strike="noStrike">
                <a:solidFill>
                  <a:schemeClr val="dk2"/>
                </a:solidFill>
                <a:latin typeface="Calibri"/>
                <a:ea typeface="Calibri"/>
                <a:cs typeface="Calibri"/>
                <a:sym typeface="Calibri"/>
              </a:defRPr>
            </a:lvl1pPr>
            <a:lvl2pPr indent="0" lvl="1" marL="457200" marR="0" rtl="0" algn="l">
              <a:lnSpc>
                <a:spcPct val="90000"/>
              </a:lnSpc>
              <a:spcBef>
                <a:spcPts val="200"/>
              </a:spcBef>
              <a:spcAft>
                <a:spcPts val="400"/>
              </a:spcAft>
              <a:buClr>
                <a:schemeClr val="accent1"/>
              </a:buClr>
              <a:buFont typeface="Calibri"/>
              <a:buNone/>
              <a:defRPr b="1" i="0" sz="2000" u="none" cap="none" strike="noStrike">
                <a:solidFill>
                  <a:srgbClr val="3F3F3F"/>
                </a:solidFill>
                <a:latin typeface="Calibri"/>
                <a:ea typeface="Calibri"/>
                <a:cs typeface="Calibri"/>
                <a:sym typeface="Calibri"/>
              </a:defRPr>
            </a:lvl2pPr>
            <a:lvl3pPr indent="0" lvl="2" marL="914400" marR="0" rtl="0" algn="l">
              <a:lnSpc>
                <a:spcPct val="90000"/>
              </a:lnSpc>
              <a:spcBef>
                <a:spcPts val="200"/>
              </a:spcBef>
              <a:spcAft>
                <a:spcPts val="400"/>
              </a:spcAft>
              <a:buClr>
                <a:schemeClr val="accent1"/>
              </a:buClr>
              <a:buFont typeface="Calibri"/>
              <a:buNone/>
              <a:defRPr b="1" i="0" sz="1800" u="none" cap="none" strike="noStrike">
                <a:solidFill>
                  <a:srgbClr val="3F3F3F"/>
                </a:solidFill>
                <a:latin typeface="Calibri"/>
                <a:ea typeface="Calibri"/>
                <a:cs typeface="Calibri"/>
                <a:sym typeface="Calibri"/>
              </a:defRPr>
            </a:lvl3pPr>
            <a:lvl4pPr indent="0" lvl="3" marL="1371600" marR="0" rtl="0" algn="l">
              <a:lnSpc>
                <a:spcPct val="90000"/>
              </a:lnSpc>
              <a:spcBef>
                <a:spcPts val="200"/>
              </a:spcBef>
              <a:spcAft>
                <a:spcPts val="400"/>
              </a:spcAft>
              <a:buClr>
                <a:schemeClr val="accent1"/>
              </a:buClr>
              <a:buFont typeface="Calibri"/>
              <a:buNone/>
              <a:defRPr b="1" i="0" sz="1600" u="none" cap="none" strike="noStrike">
                <a:solidFill>
                  <a:srgbClr val="3F3F3F"/>
                </a:solidFill>
                <a:latin typeface="Calibri"/>
                <a:ea typeface="Calibri"/>
                <a:cs typeface="Calibri"/>
                <a:sym typeface="Calibri"/>
              </a:defRPr>
            </a:lvl4pPr>
            <a:lvl5pPr indent="0" lvl="4" marL="1828800" marR="0" rtl="0" algn="l">
              <a:lnSpc>
                <a:spcPct val="90000"/>
              </a:lnSpc>
              <a:spcBef>
                <a:spcPts val="200"/>
              </a:spcBef>
              <a:spcAft>
                <a:spcPts val="400"/>
              </a:spcAft>
              <a:buClr>
                <a:schemeClr val="accent1"/>
              </a:buClr>
              <a:buFont typeface="Calibri"/>
              <a:buNone/>
              <a:defRPr b="1" i="0" sz="1600" u="none" cap="none" strike="noStrike">
                <a:solidFill>
                  <a:srgbClr val="3F3F3F"/>
                </a:solidFill>
                <a:latin typeface="Calibri"/>
                <a:ea typeface="Calibri"/>
                <a:cs typeface="Calibri"/>
                <a:sym typeface="Calibri"/>
              </a:defRPr>
            </a:lvl5pPr>
            <a:lvl6pPr indent="0" lvl="5" marL="2286000" marR="0" rtl="0" algn="l">
              <a:lnSpc>
                <a:spcPct val="90000"/>
              </a:lnSpc>
              <a:spcBef>
                <a:spcPts val="200"/>
              </a:spcBef>
              <a:spcAft>
                <a:spcPts val="400"/>
              </a:spcAft>
              <a:buClr>
                <a:schemeClr val="accent1"/>
              </a:buClr>
              <a:buFont typeface="Calibri"/>
              <a:buNone/>
              <a:defRPr b="1" i="0" sz="1600" u="none" cap="none" strike="noStrike">
                <a:solidFill>
                  <a:srgbClr val="3F3F3F"/>
                </a:solidFill>
                <a:latin typeface="Calibri"/>
                <a:ea typeface="Calibri"/>
                <a:cs typeface="Calibri"/>
                <a:sym typeface="Calibri"/>
              </a:defRPr>
            </a:lvl6pPr>
            <a:lvl7pPr indent="0" lvl="6" marL="2743200" marR="0" rtl="0" algn="l">
              <a:lnSpc>
                <a:spcPct val="90000"/>
              </a:lnSpc>
              <a:spcBef>
                <a:spcPts val="200"/>
              </a:spcBef>
              <a:spcAft>
                <a:spcPts val="400"/>
              </a:spcAft>
              <a:buClr>
                <a:schemeClr val="accent1"/>
              </a:buClr>
              <a:buFont typeface="Calibri"/>
              <a:buNone/>
              <a:defRPr b="1" i="0" sz="1600" u="none" cap="none" strike="noStrike">
                <a:solidFill>
                  <a:srgbClr val="3F3F3F"/>
                </a:solidFill>
                <a:latin typeface="Calibri"/>
                <a:ea typeface="Calibri"/>
                <a:cs typeface="Calibri"/>
                <a:sym typeface="Calibri"/>
              </a:defRPr>
            </a:lvl7pPr>
            <a:lvl8pPr indent="0" lvl="7" marL="3200400" marR="0" rtl="0" algn="l">
              <a:lnSpc>
                <a:spcPct val="90000"/>
              </a:lnSpc>
              <a:spcBef>
                <a:spcPts val="200"/>
              </a:spcBef>
              <a:spcAft>
                <a:spcPts val="400"/>
              </a:spcAft>
              <a:buClr>
                <a:schemeClr val="accent1"/>
              </a:buClr>
              <a:buFont typeface="Calibri"/>
              <a:buNone/>
              <a:defRPr b="1" i="0" sz="1600" u="none" cap="none" strike="noStrike">
                <a:solidFill>
                  <a:srgbClr val="3F3F3F"/>
                </a:solidFill>
                <a:latin typeface="Calibri"/>
                <a:ea typeface="Calibri"/>
                <a:cs typeface="Calibri"/>
                <a:sym typeface="Calibri"/>
              </a:defRPr>
            </a:lvl8pPr>
            <a:lvl9pPr indent="0" lvl="8" marL="3657600" marR="0" rtl="0" algn="l">
              <a:lnSpc>
                <a:spcPct val="90000"/>
              </a:lnSpc>
              <a:spcBef>
                <a:spcPts val="200"/>
              </a:spcBef>
              <a:spcAft>
                <a:spcPts val="400"/>
              </a:spcAft>
              <a:buClr>
                <a:schemeClr val="accent1"/>
              </a:buClr>
              <a:buFont typeface="Calibri"/>
              <a:buNone/>
              <a:defRPr b="1" i="0" sz="1600" u="none" cap="none" strike="noStrike">
                <a:solidFill>
                  <a:srgbClr val="3F3F3F"/>
                </a:solidFill>
                <a:latin typeface="Calibri"/>
                <a:ea typeface="Calibri"/>
                <a:cs typeface="Calibri"/>
                <a:sym typeface="Calibri"/>
              </a:defRPr>
            </a:lvl9pPr>
          </a:lstStyle>
          <a:p/>
        </p:txBody>
      </p:sp>
      <p:sp>
        <p:nvSpPr>
          <p:cNvPr id="48" name="Shape 48"/>
          <p:cNvSpPr txBox="1"/>
          <p:nvPr>
            <p:ph idx="2" type="body"/>
          </p:nvPr>
        </p:nvSpPr>
        <p:spPr>
          <a:xfrm>
            <a:off x="1097279" y="2582333"/>
            <a:ext cx="4937760" cy="3378200"/>
          </a:xfrm>
          <a:prstGeom prst="rect">
            <a:avLst/>
          </a:prstGeom>
          <a:noFill/>
          <a:ln>
            <a:noFill/>
          </a:ln>
        </p:spPr>
        <p:txBody>
          <a:bodyPr anchorCtr="0" anchor="t" bIns="91425" lIns="91425" rIns="91425" tIns="91425"/>
          <a:lstStyle>
            <a:lvl1pPr indent="35560" lvl="0" marL="91440" marR="0" rtl="0" algn="l">
              <a:lnSpc>
                <a:spcPct val="90000"/>
              </a:lnSpc>
              <a:spcBef>
                <a:spcPts val="1200"/>
              </a:spcBef>
              <a:spcAft>
                <a:spcPts val="200"/>
              </a:spcAft>
              <a:buClr>
                <a:schemeClr val="accent1"/>
              </a:buClr>
              <a:buSzPct val="100000"/>
              <a:buFont typeface="Calibri"/>
              <a:buChar char=" "/>
              <a:defRPr b="0" i="0" sz="2000" u="none" cap="none" strike="noStrike">
                <a:solidFill>
                  <a:srgbClr val="3F3F3F"/>
                </a:solidFill>
                <a:latin typeface="Calibri"/>
                <a:ea typeface="Calibri"/>
                <a:cs typeface="Calibri"/>
                <a:sym typeface="Calibri"/>
              </a:defRPr>
            </a:lvl1pPr>
            <a:lvl2pPr indent="-79248" lvl="1" marL="384048" marR="0" rtl="0" algn="l">
              <a:lnSpc>
                <a:spcPct val="90000"/>
              </a:lnSpc>
              <a:spcBef>
                <a:spcPts val="200"/>
              </a:spcBef>
              <a:spcAft>
                <a:spcPts val="400"/>
              </a:spcAft>
              <a:buClr>
                <a:schemeClr val="accent1"/>
              </a:buClr>
              <a:buSzPct val="100000"/>
              <a:buFont typeface="Calibri"/>
              <a:buChar char="◦"/>
              <a:defRPr b="0" i="0" sz="1800" u="none" cap="none" strike="noStrike">
                <a:solidFill>
                  <a:srgbClr val="3F3F3F"/>
                </a:solidFill>
                <a:latin typeface="Calibri"/>
                <a:ea typeface="Calibri"/>
                <a:cs typeface="Calibri"/>
                <a:sym typeface="Calibri"/>
              </a:defRPr>
            </a:lvl2pPr>
            <a:lvl3pPr indent="-97027" lvl="2" marL="56692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3pPr>
            <a:lvl4pPr indent="-102108" lvl="3" marL="74980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4pPr>
            <a:lvl5pPr indent="-94488" lvl="4" marL="93268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5pPr>
            <a:lvl6pPr indent="-147500" lvl="5" marL="11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6pPr>
            <a:lvl7pPr indent="-144300" lvl="6" marL="13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7pPr>
            <a:lvl8pPr indent="-141100" lvl="7" marL="15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8pPr>
            <a:lvl9pPr indent="-150599" lvl="8" marL="1699999"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9pPr>
          </a:lstStyle>
          <a:p/>
        </p:txBody>
      </p:sp>
      <p:sp>
        <p:nvSpPr>
          <p:cNvPr id="49" name="Shape 49"/>
          <p:cNvSpPr txBox="1"/>
          <p:nvPr>
            <p:ph idx="3" type="body"/>
          </p:nvPr>
        </p:nvSpPr>
        <p:spPr>
          <a:xfrm>
            <a:off x="6217919" y="1846051"/>
            <a:ext cx="4937760" cy="736282"/>
          </a:xfrm>
          <a:prstGeom prst="rect">
            <a:avLst/>
          </a:prstGeom>
          <a:noFill/>
          <a:ln>
            <a:noFill/>
          </a:ln>
        </p:spPr>
        <p:txBody>
          <a:bodyPr anchorCtr="0" anchor="ctr" bIns="91425" lIns="91425" rIns="91425" tIns="91425"/>
          <a:lstStyle>
            <a:lvl1pPr indent="0" lvl="0" marL="0" marR="0" rtl="0" algn="l">
              <a:lnSpc>
                <a:spcPct val="90000"/>
              </a:lnSpc>
              <a:spcBef>
                <a:spcPts val="1200"/>
              </a:spcBef>
              <a:spcAft>
                <a:spcPts val="200"/>
              </a:spcAft>
              <a:buClr>
                <a:schemeClr val="accent1"/>
              </a:buClr>
              <a:buFont typeface="Calibri"/>
              <a:buNone/>
              <a:defRPr b="0" i="0" sz="2000" u="none" cap="none" strike="noStrike">
                <a:solidFill>
                  <a:schemeClr val="dk2"/>
                </a:solidFill>
                <a:latin typeface="Calibri"/>
                <a:ea typeface="Calibri"/>
                <a:cs typeface="Calibri"/>
                <a:sym typeface="Calibri"/>
              </a:defRPr>
            </a:lvl1pPr>
            <a:lvl2pPr indent="0" lvl="1" marL="457200" marR="0" rtl="0" algn="l">
              <a:lnSpc>
                <a:spcPct val="90000"/>
              </a:lnSpc>
              <a:spcBef>
                <a:spcPts val="200"/>
              </a:spcBef>
              <a:spcAft>
                <a:spcPts val="400"/>
              </a:spcAft>
              <a:buClr>
                <a:schemeClr val="accent1"/>
              </a:buClr>
              <a:buFont typeface="Calibri"/>
              <a:buNone/>
              <a:defRPr b="1" i="0" sz="2000" u="none" cap="none" strike="noStrike">
                <a:solidFill>
                  <a:srgbClr val="3F3F3F"/>
                </a:solidFill>
                <a:latin typeface="Calibri"/>
                <a:ea typeface="Calibri"/>
                <a:cs typeface="Calibri"/>
                <a:sym typeface="Calibri"/>
              </a:defRPr>
            </a:lvl2pPr>
            <a:lvl3pPr indent="0" lvl="2" marL="914400" marR="0" rtl="0" algn="l">
              <a:lnSpc>
                <a:spcPct val="90000"/>
              </a:lnSpc>
              <a:spcBef>
                <a:spcPts val="200"/>
              </a:spcBef>
              <a:spcAft>
                <a:spcPts val="400"/>
              </a:spcAft>
              <a:buClr>
                <a:schemeClr val="accent1"/>
              </a:buClr>
              <a:buFont typeface="Calibri"/>
              <a:buNone/>
              <a:defRPr b="1" i="0" sz="1800" u="none" cap="none" strike="noStrike">
                <a:solidFill>
                  <a:srgbClr val="3F3F3F"/>
                </a:solidFill>
                <a:latin typeface="Calibri"/>
                <a:ea typeface="Calibri"/>
                <a:cs typeface="Calibri"/>
                <a:sym typeface="Calibri"/>
              </a:defRPr>
            </a:lvl3pPr>
            <a:lvl4pPr indent="0" lvl="3" marL="1371600" marR="0" rtl="0" algn="l">
              <a:lnSpc>
                <a:spcPct val="90000"/>
              </a:lnSpc>
              <a:spcBef>
                <a:spcPts val="200"/>
              </a:spcBef>
              <a:spcAft>
                <a:spcPts val="400"/>
              </a:spcAft>
              <a:buClr>
                <a:schemeClr val="accent1"/>
              </a:buClr>
              <a:buFont typeface="Calibri"/>
              <a:buNone/>
              <a:defRPr b="1" i="0" sz="1600" u="none" cap="none" strike="noStrike">
                <a:solidFill>
                  <a:srgbClr val="3F3F3F"/>
                </a:solidFill>
                <a:latin typeface="Calibri"/>
                <a:ea typeface="Calibri"/>
                <a:cs typeface="Calibri"/>
                <a:sym typeface="Calibri"/>
              </a:defRPr>
            </a:lvl4pPr>
            <a:lvl5pPr indent="0" lvl="4" marL="1828800" marR="0" rtl="0" algn="l">
              <a:lnSpc>
                <a:spcPct val="90000"/>
              </a:lnSpc>
              <a:spcBef>
                <a:spcPts val="200"/>
              </a:spcBef>
              <a:spcAft>
                <a:spcPts val="400"/>
              </a:spcAft>
              <a:buClr>
                <a:schemeClr val="accent1"/>
              </a:buClr>
              <a:buFont typeface="Calibri"/>
              <a:buNone/>
              <a:defRPr b="1" i="0" sz="1600" u="none" cap="none" strike="noStrike">
                <a:solidFill>
                  <a:srgbClr val="3F3F3F"/>
                </a:solidFill>
                <a:latin typeface="Calibri"/>
                <a:ea typeface="Calibri"/>
                <a:cs typeface="Calibri"/>
                <a:sym typeface="Calibri"/>
              </a:defRPr>
            </a:lvl5pPr>
            <a:lvl6pPr indent="0" lvl="5" marL="2286000" marR="0" rtl="0" algn="l">
              <a:lnSpc>
                <a:spcPct val="90000"/>
              </a:lnSpc>
              <a:spcBef>
                <a:spcPts val="200"/>
              </a:spcBef>
              <a:spcAft>
                <a:spcPts val="400"/>
              </a:spcAft>
              <a:buClr>
                <a:schemeClr val="accent1"/>
              </a:buClr>
              <a:buFont typeface="Calibri"/>
              <a:buNone/>
              <a:defRPr b="1" i="0" sz="1600" u="none" cap="none" strike="noStrike">
                <a:solidFill>
                  <a:srgbClr val="3F3F3F"/>
                </a:solidFill>
                <a:latin typeface="Calibri"/>
                <a:ea typeface="Calibri"/>
                <a:cs typeface="Calibri"/>
                <a:sym typeface="Calibri"/>
              </a:defRPr>
            </a:lvl6pPr>
            <a:lvl7pPr indent="0" lvl="6" marL="2743200" marR="0" rtl="0" algn="l">
              <a:lnSpc>
                <a:spcPct val="90000"/>
              </a:lnSpc>
              <a:spcBef>
                <a:spcPts val="200"/>
              </a:spcBef>
              <a:spcAft>
                <a:spcPts val="400"/>
              </a:spcAft>
              <a:buClr>
                <a:schemeClr val="accent1"/>
              </a:buClr>
              <a:buFont typeface="Calibri"/>
              <a:buNone/>
              <a:defRPr b="1" i="0" sz="1600" u="none" cap="none" strike="noStrike">
                <a:solidFill>
                  <a:srgbClr val="3F3F3F"/>
                </a:solidFill>
                <a:latin typeface="Calibri"/>
                <a:ea typeface="Calibri"/>
                <a:cs typeface="Calibri"/>
                <a:sym typeface="Calibri"/>
              </a:defRPr>
            </a:lvl7pPr>
            <a:lvl8pPr indent="0" lvl="7" marL="3200400" marR="0" rtl="0" algn="l">
              <a:lnSpc>
                <a:spcPct val="90000"/>
              </a:lnSpc>
              <a:spcBef>
                <a:spcPts val="200"/>
              </a:spcBef>
              <a:spcAft>
                <a:spcPts val="400"/>
              </a:spcAft>
              <a:buClr>
                <a:schemeClr val="accent1"/>
              </a:buClr>
              <a:buFont typeface="Calibri"/>
              <a:buNone/>
              <a:defRPr b="1" i="0" sz="1600" u="none" cap="none" strike="noStrike">
                <a:solidFill>
                  <a:srgbClr val="3F3F3F"/>
                </a:solidFill>
                <a:latin typeface="Calibri"/>
                <a:ea typeface="Calibri"/>
                <a:cs typeface="Calibri"/>
                <a:sym typeface="Calibri"/>
              </a:defRPr>
            </a:lvl8pPr>
            <a:lvl9pPr indent="0" lvl="8" marL="3657600" marR="0" rtl="0" algn="l">
              <a:lnSpc>
                <a:spcPct val="90000"/>
              </a:lnSpc>
              <a:spcBef>
                <a:spcPts val="200"/>
              </a:spcBef>
              <a:spcAft>
                <a:spcPts val="400"/>
              </a:spcAft>
              <a:buClr>
                <a:schemeClr val="accent1"/>
              </a:buClr>
              <a:buFont typeface="Calibri"/>
              <a:buNone/>
              <a:defRPr b="1" i="0" sz="1600" u="none" cap="none" strike="noStrike">
                <a:solidFill>
                  <a:srgbClr val="3F3F3F"/>
                </a:solidFill>
                <a:latin typeface="Calibri"/>
                <a:ea typeface="Calibri"/>
                <a:cs typeface="Calibri"/>
                <a:sym typeface="Calibri"/>
              </a:defRPr>
            </a:lvl9pPr>
          </a:lstStyle>
          <a:p/>
        </p:txBody>
      </p:sp>
      <p:sp>
        <p:nvSpPr>
          <p:cNvPr id="50" name="Shape 50"/>
          <p:cNvSpPr txBox="1"/>
          <p:nvPr>
            <p:ph idx="4" type="body"/>
          </p:nvPr>
        </p:nvSpPr>
        <p:spPr>
          <a:xfrm>
            <a:off x="6217919" y="2582333"/>
            <a:ext cx="4937760" cy="3378200"/>
          </a:xfrm>
          <a:prstGeom prst="rect">
            <a:avLst/>
          </a:prstGeom>
          <a:noFill/>
          <a:ln>
            <a:noFill/>
          </a:ln>
        </p:spPr>
        <p:txBody>
          <a:bodyPr anchorCtr="0" anchor="t" bIns="91425" lIns="91425" rIns="91425" tIns="91425"/>
          <a:lstStyle>
            <a:lvl1pPr indent="35560" lvl="0" marL="91440" marR="0" rtl="0" algn="l">
              <a:lnSpc>
                <a:spcPct val="90000"/>
              </a:lnSpc>
              <a:spcBef>
                <a:spcPts val="1200"/>
              </a:spcBef>
              <a:spcAft>
                <a:spcPts val="200"/>
              </a:spcAft>
              <a:buClr>
                <a:schemeClr val="accent1"/>
              </a:buClr>
              <a:buSzPct val="100000"/>
              <a:buFont typeface="Calibri"/>
              <a:buChar char=" "/>
              <a:defRPr b="0" i="0" sz="2000" u="none" cap="none" strike="noStrike">
                <a:solidFill>
                  <a:srgbClr val="3F3F3F"/>
                </a:solidFill>
                <a:latin typeface="Calibri"/>
                <a:ea typeface="Calibri"/>
                <a:cs typeface="Calibri"/>
                <a:sym typeface="Calibri"/>
              </a:defRPr>
            </a:lvl1pPr>
            <a:lvl2pPr indent="-79248" lvl="1" marL="384048" marR="0" rtl="0" algn="l">
              <a:lnSpc>
                <a:spcPct val="90000"/>
              </a:lnSpc>
              <a:spcBef>
                <a:spcPts val="200"/>
              </a:spcBef>
              <a:spcAft>
                <a:spcPts val="400"/>
              </a:spcAft>
              <a:buClr>
                <a:schemeClr val="accent1"/>
              </a:buClr>
              <a:buSzPct val="100000"/>
              <a:buFont typeface="Calibri"/>
              <a:buChar char="◦"/>
              <a:defRPr b="0" i="0" sz="1800" u="none" cap="none" strike="noStrike">
                <a:solidFill>
                  <a:srgbClr val="3F3F3F"/>
                </a:solidFill>
                <a:latin typeface="Calibri"/>
                <a:ea typeface="Calibri"/>
                <a:cs typeface="Calibri"/>
                <a:sym typeface="Calibri"/>
              </a:defRPr>
            </a:lvl2pPr>
            <a:lvl3pPr indent="-97027" lvl="2" marL="56692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3pPr>
            <a:lvl4pPr indent="-102108" lvl="3" marL="74980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4pPr>
            <a:lvl5pPr indent="-94488" lvl="4" marL="93268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5pPr>
            <a:lvl6pPr indent="-147500" lvl="5" marL="11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6pPr>
            <a:lvl7pPr indent="-144300" lvl="6" marL="13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7pPr>
            <a:lvl8pPr indent="-141100" lvl="7" marL="15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8pPr>
            <a:lvl9pPr indent="-150599" lvl="8" marL="1699999"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9pPr>
          </a:lstStyle>
          <a:p/>
        </p:txBody>
      </p:sp>
      <p:sp>
        <p:nvSpPr>
          <p:cNvPr id="51" name="Shape 51"/>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buNone/>
              <a:defRPr sz="900">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buNone/>
              <a:defRPr sz="900" cap="none">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050">
                <a:solidFill>
                  <a:srgbClr val="FFFFFF"/>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仅标题">
    <p:spTree>
      <p:nvGrpSpPr>
        <p:cNvPr id="54" name="Shape 54"/>
        <p:cNvGrpSpPr/>
        <p:nvPr/>
      </p:nvGrpSpPr>
      <p:grpSpPr>
        <a:xfrm>
          <a:off x="0" y="0"/>
          <a:ext cx="0" cy="0"/>
          <a:chOff x="0" y="0"/>
          <a:chExt cx="0" cy="0"/>
        </a:xfrm>
      </p:grpSpPr>
      <p:sp>
        <p:nvSpPr>
          <p:cNvPr id="55" name="Shape 55"/>
          <p:cNvSpPr txBox="1"/>
          <p:nvPr>
            <p:ph type="title"/>
          </p:nvPr>
        </p:nvSpPr>
        <p:spPr>
          <a:xfrm>
            <a:off x="1097279" y="286603"/>
            <a:ext cx="10058399" cy="1450756"/>
          </a:xfrm>
          <a:prstGeom prst="rect">
            <a:avLst/>
          </a:prstGeom>
          <a:noFill/>
          <a:ln>
            <a:noFill/>
          </a:ln>
        </p:spPr>
        <p:txBody>
          <a:bodyPr anchorCtr="0" anchor="b" bIns="91425" lIns="91425" rIns="91425" tIns="91425"/>
          <a:lstStyle>
            <a:lvl1pPr indent="0" lvl="0" marL="0" marR="0" rtl="0" algn="l">
              <a:lnSpc>
                <a:spcPct val="85000"/>
              </a:lnSpc>
              <a:spcBef>
                <a:spcPts val="0"/>
              </a:spcBef>
              <a:buClr>
                <a:srgbClr val="3F3F3F"/>
              </a:buClr>
              <a:buFont typeface="Calibri"/>
              <a:buNone/>
              <a:defRPr b="0" i="0" sz="4800" u="none" cap="none" strike="noStrike">
                <a:solidFill>
                  <a:srgbClr val="3F3F3F"/>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6" name="Shape 56"/>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buNone/>
              <a:defRPr sz="900">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buNone/>
              <a:defRPr sz="900" cap="none">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8" name="Shape 58"/>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050">
                <a:solidFill>
                  <a:srgbClr val="FFFFFF"/>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空白">
    <p:spTree>
      <p:nvGrpSpPr>
        <p:cNvPr id="59" name="Shape 59"/>
        <p:cNvGrpSpPr/>
        <p:nvPr/>
      </p:nvGrpSpPr>
      <p:grpSpPr>
        <a:xfrm>
          <a:off x="0" y="0"/>
          <a:ext cx="0" cy="0"/>
          <a:chOff x="0" y="0"/>
          <a:chExt cx="0" cy="0"/>
        </a:xfrm>
      </p:grpSpPr>
      <p:sp>
        <p:nvSpPr>
          <p:cNvPr id="60" name="Shape 60"/>
          <p:cNvSpPr/>
          <p:nvPr/>
        </p:nvSpPr>
        <p:spPr>
          <a:xfrm>
            <a:off x="3175" y="6400800"/>
            <a:ext cx="12188824" cy="4572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61" name="Shape 61"/>
          <p:cNvSpPr/>
          <p:nvPr/>
        </p:nvSpPr>
        <p:spPr>
          <a:xfrm>
            <a:off x="15" y="6334316"/>
            <a:ext cx="12188824" cy="6400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62" name="Shape 62"/>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buNone/>
              <a:defRPr sz="900">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buNone/>
              <a:defRPr sz="900" cap="none">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050">
                <a:solidFill>
                  <a:srgbClr val="FFFFFF"/>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内容与标题">
    <p:spTree>
      <p:nvGrpSpPr>
        <p:cNvPr id="65" name="Shape 65"/>
        <p:cNvGrpSpPr/>
        <p:nvPr/>
      </p:nvGrpSpPr>
      <p:grpSpPr>
        <a:xfrm>
          <a:off x="0" y="0"/>
          <a:ext cx="0" cy="0"/>
          <a:chOff x="0" y="0"/>
          <a:chExt cx="0" cy="0"/>
        </a:xfrm>
      </p:grpSpPr>
      <p:sp>
        <p:nvSpPr>
          <p:cNvPr id="66" name="Shape 66"/>
          <p:cNvSpPr/>
          <p:nvPr/>
        </p:nvSpPr>
        <p:spPr>
          <a:xfrm>
            <a:off x="15" y="0"/>
            <a:ext cx="4050791" cy="68580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67" name="Shape 67"/>
          <p:cNvSpPr/>
          <p:nvPr/>
        </p:nvSpPr>
        <p:spPr>
          <a:xfrm>
            <a:off x="4040071" y="0"/>
            <a:ext cx="64008" cy="68580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68" name="Shape 68"/>
          <p:cNvSpPr txBox="1"/>
          <p:nvPr>
            <p:ph type="title"/>
          </p:nvPr>
        </p:nvSpPr>
        <p:spPr>
          <a:xfrm>
            <a:off x="457200" y="594358"/>
            <a:ext cx="3200399" cy="2286000"/>
          </a:xfrm>
          <a:prstGeom prst="rect">
            <a:avLst/>
          </a:prstGeom>
          <a:noFill/>
          <a:ln>
            <a:noFill/>
          </a:ln>
        </p:spPr>
        <p:txBody>
          <a:bodyPr anchorCtr="0" anchor="b" bIns="91425" lIns="91425" rIns="91425" tIns="91425"/>
          <a:lstStyle>
            <a:lvl1pPr indent="0" lvl="0" marL="0" marR="0" rtl="0" algn="l">
              <a:lnSpc>
                <a:spcPct val="85000"/>
              </a:lnSpc>
              <a:spcBef>
                <a:spcPts val="0"/>
              </a:spcBef>
              <a:buClr>
                <a:srgbClr val="FFFFFF"/>
              </a:buClr>
              <a:buFont typeface="Calibri"/>
              <a:buNone/>
              <a:defRPr b="0" i="0" sz="3600" u="none" cap="none" strike="noStrike">
                <a:solidFill>
                  <a:srgbClr val="FFFFFF"/>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9" name="Shape 69"/>
          <p:cNvSpPr txBox="1"/>
          <p:nvPr>
            <p:ph idx="1" type="body"/>
          </p:nvPr>
        </p:nvSpPr>
        <p:spPr>
          <a:xfrm>
            <a:off x="4800600" y="731520"/>
            <a:ext cx="6492239" cy="5257799"/>
          </a:xfrm>
          <a:prstGeom prst="rect">
            <a:avLst/>
          </a:prstGeom>
          <a:noFill/>
          <a:ln>
            <a:noFill/>
          </a:ln>
        </p:spPr>
        <p:txBody>
          <a:bodyPr anchorCtr="0" anchor="t" bIns="91425" lIns="91425" rIns="91425" tIns="91425"/>
          <a:lstStyle>
            <a:lvl1pPr indent="35560" lvl="0" marL="91440" marR="0" rtl="0" algn="l">
              <a:lnSpc>
                <a:spcPct val="90000"/>
              </a:lnSpc>
              <a:spcBef>
                <a:spcPts val="1200"/>
              </a:spcBef>
              <a:spcAft>
                <a:spcPts val="200"/>
              </a:spcAft>
              <a:buClr>
                <a:schemeClr val="accent1"/>
              </a:buClr>
              <a:buSzPct val="100000"/>
              <a:buFont typeface="Calibri"/>
              <a:buChar char=" "/>
              <a:defRPr b="0" i="0" sz="2000" u="none" cap="none" strike="noStrike">
                <a:solidFill>
                  <a:srgbClr val="3F3F3F"/>
                </a:solidFill>
                <a:latin typeface="Calibri"/>
                <a:ea typeface="Calibri"/>
                <a:cs typeface="Calibri"/>
                <a:sym typeface="Calibri"/>
              </a:defRPr>
            </a:lvl1pPr>
            <a:lvl2pPr indent="-79248" lvl="1" marL="384048" marR="0" rtl="0" algn="l">
              <a:lnSpc>
                <a:spcPct val="90000"/>
              </a:lnSpc>
              <a:spcBef>
                <a:spcPts val="200"/>
              </a:spcBef>
              <a:spcAft>
                <a:spcPts val="400"/>
              </a:spcAft>
              <a:buClr>
                <a:schemeClr val="accent1"/>
              </a:buClr>
              <a:buSzPct val="100000"/>
              <a:buFont typeface="Calibri"/>
              <a:buChar char="◦"/>
              <a:defRPr b="0" i="0" sz="1800" u="none" cap="none" strike="noStrike">
                <a:solidFill>
                  <a:srgbClr val="3F3F3F"/>
                </a:solidFill>
                <a:latin typeface="Calibri"/>
                <a:ea typeface="Calibri"/>
                <a:cs typeface="Calibri"/>
                <a:sym typeface="Calibri"/>
              </a:defRPr>
            </a:lvl2pPr>
            <a:lvl3pPr indent="-97027" lvl="2" marL="56692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3pPr>
            <a:lvl4pPr indent="-102108" lvl="3" marL="74980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4pPr>
            <a:lvl5pPr indent="-94488" lvl="4" marL="93268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5pPr>
            <a:lvl6pPr indent="-147500" lvl="5" marL="11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6pPr>
            <a:lvl7pPr indent="-144300" lvl="6" marL="13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7pPr>
            <a:lvl8pPr indent="-141100" lvl="7" marL="15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8pPr>
            <a:lvl9pPr indent="-150599" lvl="8" marL="1699999"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9pPr>
          </a:lstStyle>
          <a:p/>
        </p:txBody>
      </p:sp>
      <p:sp>
        <p:nvSpPr>
          <p:cNvPr id="70" name="Shape 70"/>
          <p:cNvSpPr txBox="1"/>
          <p:nvPr>
            <p:ph idx="2" type="body"/>
          </p:nvPr>
        </p:nvSpPr>
        <p:spPr>
          <a:xfrm>
            <a:off x="457200" y="2926080"/>
            <a:ext cx="3200399" cy="3379124"/>
          </a:xfrm>
          <a:prstGeom prst="rect">
            <a:avLst/>
          </a:prstGeom>
          <a:noFill/>
          <a:ln>
            <a:noFill/>
          </a:ln>
        </p:spPr>
        <p:txBody>
          <a:bodyPr anchorCtr="0" anchor="t" bIns="91425" lIns="91425" rIns="91425" tIns="91425"/>
          <a:lstStyle>
            <a:lvl1pPr indent="0" lvl="0" marL="0" marR="0" rtl="0" algn="l">
              <a:lnSpc>
                <a:spcPct val="90000"/>
              </a:lnSpc>
              <a:spcBef>
                <a:spcPts val="1200"/>
              </a:spcBef>
              <a:spcAft>
                <a:spcPts val="200"/>
              </a:spcAft>
              <a:buClr>
                <a:schemeClr val="accent1"/>
              </a:buClr>
              <a:buFont typeface="Calibri"/>
              <a:buNone/>
              <a:defRPr b="0" i="0" sz="1500" u="none" cap="none" strike="noStrike">
                <a:solidFill>
                  <a:srgbClr val="FFFFFF"/>
                </a:solidFill>
                <a:latin typeface="Calibri"/>
                <a:ea typeface="Calibri"/>
                <a:cs typeface="Calibri"/>
                <a:sym typeface="Calibri"/>
              </a:defRPr>
            </a:lvl1pPr>
            <a:lvl2pPr indent="0" lvl="1" marL="457200" marR="0" rtl="0" algn="l">
              <a:lnSpc>
                <a:spcPct val="90000"/>
              </a:lnSpc>
              <a:spcBef>
                <a:spcPts val="200"/>
              </a:spcBef>
              <a:spcAft>
                <a:spcPts val="400"/>
              </a:spcAft>
              <a:buClr>
                <a:schemeClr val="accent1"/>
              </a:buClr>
              <a:buFont typeface="Calibri"/>
              <a:buNone/>
              <a:defRPr b="0" i="0" sz="1200" u="none" cap="none" strike="noStrike">
                <a:solidFill>
                  <a:srgbClr val="3F3F3F"/>
                </a:solidFill>
                <a:latin typeface="Calibri"/>
                <a:ea typeface="Calibri"/>
                <a:cs typeface="Calibri"/>
                <a:sym typeface="Calibri"/>
              </a:defRPr>
            </a:lvl2pPr>
            <a:lvl3pPr indent="0" lvl="2" marL="914400" marR="0" rtl="0" algn="l">
              <a:lnSpc>
                <a:spcPct val="90000"/>
              </a:lnSpc>
              <a:spcBef>
                <a:spcPts val="200"/>
              </a:spcBef>
              <a:spcAft>
                <a:spcPts val="400"/>
              </a:spcAft>
              <a:buClr>
                <a:schemeClr val="accent1"/>
              </a:buClr>
              <a:buFont typeface="Calibri"/>
              <a:buNone/>
              <a:defRPr b="0" i="0" sz="1000" u="none" cap="none" strike="noStrike">
                <a:solidFill>
                  <a:srgbClr val="3F3F3F"/>
                </a:solidFill>
                <a:latin typeface="Calibri"/>
                <a:ea typeface="Calibri"/>
                <a:cs typeface="Calibri"/>
                <a:sym typeface="Calibri"/>
              </a:defRPr>
            </a:lvl3pPr>
            <a:lvl4pPr indent="0" lvl="3" marL="1371600" marR="0" rtl="0" algn="l">
              <a:lnSpc>
                <a:spcPct val="90000"/>
              </a:lnSpc>
              <a:spcBef>
                <a:spcPts val="200"/>
              </a:spcBef>
              <a:spcAft>
                <a:spcPts val="400"/>
              </a:spcAft>
              <a:buClr>
                <a:schemeClr val="accent1"/>
              </a:buClr>
              <a:buFont typeface="Calibri"/>
              <a:buNone/>
              <a:defRPr b="0" i="0" sz="900" u="none" cap="none" strike="noStrike">
                <a:solidFill>
                  <a:srgbClr val="3F3F3F"/>
                </a:solidFill>
                <a:latin typeface="Calibri"/>
                <a:ea typeface="Calibri"/>
                <a:cs typeface="Calibri"/>
                <a:sym typeface="Calibri"/>
              </a:defRPr>
            </a:lvl4pPr>
            <a:lvl5pPr indent="0" lvl="4" marL="1828800" marR="0" rtl="0" algn="l">
              <a:lnSpc>
                <a:spcPct val="90000"/>
              </a:lnSpc>
              <a:spcBef>
                <a:spcPts val="200"/>
              </a:spcBef>
              <a:spcAft>
                <a:spcPts val="400"/>
              </a:spcAft>
              <a:buClr>
                <a:schemeClr val="accent1"/>
              </a:buClr>
              <a:buFont typeface="Calibri"/>
              <a:buNone/>
              <a:defRPr b="0" i="0" sz="900" u="none" cap="none" strike="noStrike">
                <a:solidFill>
                  <a:srgbClr val="3F3F3F"/>
                </a:solidFill>
                <a:latin typeface="Calibri"/>
                <a:ea typeface="Calibri"/>
                <a:cs typeface="Calibri"/>
                <a:sym typeface="Calibri"/>
              </a:defRPr>
            </a:lvl5pPr>
            <a:lvl6pPr indent="0" lvl="5" marL="2286000" marR="0" rtl="0" algn="l">
              <a:lnSpc>
                <a:spcPct val="90000"/>
              </a:lnSpc>
              <a:spcBef>
                <a:spcPts val="200"/>
              </a:spcBef>
              <a:spcAft>
                <a:spcPts val="400"/>
              </a:spcAft>
              <a:buClr>
                <a:schemeClr val="accent1"/>
              </a:buClr>
              <a:buFont typeface="Calibri"/>
              <a:buNone/>
              <a:defRPr b="0" i="0" sz="900" u="none" cap="none" strike="noStrike">
                <a:solidFill>
                  <a:srgbClr val="3F3F3F"/>
                </a:solidFill>
                <a:latin typeface="Calibri"/>
                <a:ea typeface="Calibri"/>
                <a:cs typeface="Calibri"/>
                <a:sym typeface="Calibri"/>
              </a:defRPr>
            </a:lvl6pPr>
            <a:lvl7pPr indent="0" lvl="6" marL="2743200" marR="0" rtl="0" algn="l">
              <a:lnSpc>
                <a:spcPct val="90000"/>
              </a:lnSpc>
              <a:spcBef>
                <a:spcPts val="200"/>
              </a:spcBef>
              <a:spcAft>
                <a:spcPts val="400"/>
              </a:spcAft>
              <a:buClr>
                <a:schemeClr val="accent1"/>
              </a:buClr>
              <a:buFont typeface="Calibri"/>
              <a:buNone/>
              <a:defRPr b="0" i="0" sz="900" u="none" cap="none" strike="noStrike">
                <a:solidFill>
                  <a:srgbClr val="3F3F3F"/>
                </a:solidFill>
                <a:latin typeface="Calibri"/>
                <a:ea typeface="Calibri"/>
                <a:cs typeface="Calibri"/>
                <a:sym typeface="Calibri"/>
              </a:defRPr>
            </a:lvl7pPr>
            <a:lvl8pPr indent="0" lvl="7" marL="3200400" marR="0" rtl="0" algn="l">
              <a:lnSpc>
                <a:spcPct val="90000"/>
              </a:lnSpc>
              <a:spcBef>
                <a:spcPts val="200"/>
              </a:spcBef>
              <a:spcAft>
                <a:spcPts val="400"/>
              </a:spcAft>
              <a:buClr>
                <a:schemeClr val="accent1"/>
              </a:buClr>
              <a:buFont typeface="Calibri"/>
              <a:buNone/>
              <a:defRPr b="0" i="0" sz="900" u="none" cap="none" strike="noStrike">
                <a:solidFill>
                  <a:srgbClr val="3F3F3F"/>
                </a:solidFill>
                <a:latin typeface="Calibri"/>
                <a:ea typeface="Calibri"/>
                <a:cs typeface="Calibri"/>
                <a:sym typeface="Calibri"/>
              </a:defRPr>
            </a:lvl8pPr>
            <a:lvl9pPr indent="0" lvl="8" marL="3657600" marR="0" rtl="0" algn="l">
              <a:lnSpc>
                <a:spcPct val="90000"/>
              </a:lnSpc>
              <a:spcBef>
                <a:spcPts val="200"/>
              </a:spcBef>
              <a:spcAft>
                <a:spcPts val="400"/>
              </a:spcAft>
              <a:buClr>
                <a:schemeClr val="accent1"/>
              </a:buClr>
              <a:buFont typeface="Calibri"/>
              <a:buNone/>
              <a:defRPr b="0" i="0" sz="900" u="none" cap="none" strike="noStrike">
                <a:solidFill>
                  <a:srgbClr val="3F3F3F"/>
                </a:solidFill>
                <a:latin typeface="Calibri"/>
                <a:ea typeface="Calibri"/>
                <a:cs typeface="Calibri"/>
                <a:sym typeface="Calibri"/>
              </a:defRPr>
            </a:lvl9pPr>
          </a:lstStyle>
          <a:p/>
        </p:txBody>
      </p:sp>
      <p:sp>
        <p:nvSpPr>
          <p:cNvPr id="71" name="Shape 71"/>
          <p:cNvSpPr txBox="1"/>
          <p:nvPr>
            <p:ph idx="10" type="dt"/>
          </p:nvPr>
        </p:nvSpPr>
        <p:spPr>
          <a:xfrm>
            <a:off x="465512" y="6459785"/>
            <a:ext cx="2618509" cy="365125"/>
          </a:xfrm>
          <a:prstGeom prst="rect">
            <a:avLst/>
          </a:prstGeom>
          <a:noFill/>
          <a:ln>
            <a:noFill/>
          </a:ln>
        </p:spPr>
        <p:txBody>
          <a:bodyPr anchorCtr="0" anchor="ctr" bIns="91425" lIns="91425" rIns="91425" tIns="91425"/>
          <a:lstStyle>
            <a:lvl1pPr indent="0" lvl="0" marL="0" marR="0" rtl="0" algn="l">
              <a:spcBef>
                <a:spcPts val="0"/>
              </a:spcBef>
              <a:buNone/>
              <a:defRPr sz="900">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4800600" y="6459785"/>
            <a:ext cx="4648199" cy="365125"/>
          </a:xfrm>
          <a:prstGeom prst="rect">
            <a:avLst/>
          </a:prstGeom>
          <a:noFill/>
          <a:ln>
            <a:noFill/>
          </a:ln>
        </p:spPr>
        <p:txBody>
          <a:bodyPr anchorCtr="0" anchor="ctr" bIns="91425" lIns="91425" rIns="91425" tIns="91425"/>
          <a:lstStyle>
            <a:lvl1pPr indent="0" lvl="0" marL="0" marR="0" rtl="0" algn="l">
              <a:spcBef>
                <a:spcPts val="0"/>
              </a:spcBef>
              <a:buNone/>
              <a:defRPr sz="900" cap="none">
                <a:solidFill>
                  <a:schemeClr val="dk2"/>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050">
                <a:solidFill>
                  <a:schemeClr val="dk2"/>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图片与标题">
    <p:spTree>
      <p:nvGrpSpPr>
        <p:cNvPr id="74" name="Shape 74"/>
        <p:cNvGrpSpPr/>
        <p:nvPr/>
      </p:nvGrpSpPr>
      <p:grpSpPr>
        <a:xfrm>
          <a:off x="0" y="0"/>
          <a:ext cx="0" cy="0"/>
          <a:chOff x="0" y="0"/>
          <a:chExt cx="0" cy="0"/>
        </a:xfrm>
      </p:grpSpPr>
      <p:sp>
        <p:nvSpPr>
          <p:cNvPr id="75" name="Shape 75"/>
          <p:cNvSpPr/>
          <p:nvPr/>
        </p:nvSpPr>
        <p:spPr>
          <a:xfrm>
            <a:off x="0" y="4953000"/>
            <a:ext cx="12188824" cy="1904999"/>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76" name="Shape 76"/>
          <p:cNvSpPr/>
          <p:nvPr/>
        </p:nvSpPr>
        <p:spPr>
          <a:xfrm>
            <a:off x="15" y="4915076"/>
            <a:ext cx="12188824" cy="64008"/>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7" name="Shape 77"/>
          <p:cNvSpPr txBox="1"/>
          <p:nvPr>
            <p:ph type="title"/>
          </p:nvPr>
        </p:nvSpPr>
        <p:spPr>
          <a:xfrm>
            <a:off x="1097279" y="5074919"/>
            <a:ext cx="10113264" cy="822960"/>
          </a:xfrm>
          <a:prstGeom prst="rect">
            <a:avLst/>
          </a:prstGeom>
          <a:noFill/>
          <a:ln>
            <a:noFill/>
          </a:ln>
        </p:spPr>
        <p:txBody>
          <a:bodyPr anchorCtr="0" anchor="b" bIns="91425" lIns="91425" rIns="91425" tIns="91425"/>
          <a:lstStyle>
            <a:lvl1pPr indent="0" lvl="0" marL="0" marR="0" rtl="0" algn="l">
              <a:lnSpc>
                <a:spcPct val="85000"/>
              </a:lnSpc>
              <a:spcBef>
                <a:spcPts val="0"/>
              </a:spcBef>
              <a:buClr>
                <a:srgbClr val="FFFFFF"/>
              </a:buClr>
              <a:buFont typeface="Calibri"/>
              <a:buNone/>
              <a:defRPr b="0" i="0" sz="3600" u="none" cap="none" strike="noStrike">
                <a:solidFill>
                  <a:srgbClr val="FFFFFF"/>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8" name="Shape 78"/>
          <p:cNvSpPr/>
          <p:nvPr>
            <p:ph idx="2" type="pic"/>
          </p:nvPr>
        </p:nvSpPr>
        <p:spPr>
          <a:xfrm>
            <a:off x="15" y="0"/>
            <a:ext cx="12191984" cy="4915076"/>
          </a:xfrm>
          <a:prstGeom prst="rect">
            <a:avLst/>
          </a:prstGeom>
          <a:blipFill rotWithShape="1">
            <a:blip r:embed="rId2">
              <a:alphaModFix/>
            </a:blip>
            <a:stretch>
              <a:fillRect b="0" l="0" r="0" t="0"/>
            </a:stretch>
          </a:blipFill>
          <a:ln>
            <a:noFill/>
          </a:ln>
        </p:spPr>
        <p:txBody>
          <a:bodyPr anchorCtr="0" anchor="t" bIns="91425" lIns="91425" rIns="91425" tIns="91425"/>
          <a:lstStyle>
            <a:lvl1pPr indent="0" lvl="0" marL="0" marR="0" rtl="0" algn="l">
              <a:lnSpc>
                <a:spcPct val="90000"/>
              </a:lnSpc>
              <a:spcBef>
                <a:spcPts val="1200"/>
              </a:spcBef>
              <a:spcAft>
                <a:spcPts val="200"/>
              </a:spcAft>
              <a:buClr>
                <a:schemeClr val="accent1"/>
              </a:buClr>
              <a:buFont typeface="Calibri"/>
              <a:buNone/>
              <a:defRPr b="0" i="0" sz="3200" u="none" cap="none" strike="noStrike">
                <a:solidFill>
                  <a:schemeClr val="lt1"/>
                </a:solidFill>
                <a:latin typeface="Calibri"/>
                <a:ea typeface="Calibri"/>
                <a:cs typeface="Calibri"/>
                <a:sym typeface="Calibri"/>
              </a:defRPr>
            </a:lvl1pPr>
            <a:lvl2pPr indent="0" lvl="1" marL="457200" marR="0" rtl="0" algn="l">
              <a:lnSpc>
                <a:spcPct val="90000"/>
              </a:lnSpc>
              <a:spcBef>
                <a:spcPts val="200"/>
              </a:spcBef>
              <a:spcAft>
                <a:spcPts val="400"/>
              </a:spcAft>
              <a:buClr>
                <a:schemeClr val="accent1"/>
              </a:buClr>
              <a:buFont typeface="Calibri"/>
              <a:buNone/>
              <a:defRPr b="0" i="0" sz="2800" u="none" cap="none" strike="noStrike">
                <a:solidFill>
                  <a:srgbClr val="3F3F3F"/>
                </a:solidFill>
                <a:latin typeface="Calibri"/>
                <a:ea typeface="Calibri"/>
                <a:cs typeface="Calibri"/>
                <a:sym typeface="Calibri"/>
              </a:defRPr>
            </a:lvl2pPr>
            <a:lvl3pPr indent="0" lvl="2" marL="914400" marR="0" rtl="0" algn="l">
              <a:lnSpc>
                <a:spcPct val="90000"/>
              </a:lnSpc>
              <a:spcBef>
                <a:spcPts val="200"/>
              </a:spcBef>
              <a:spcAft>
                <a:spcPts val="400"/>
              </a:spcAft>
              <a:buClr>
                <a:schemeClr val="accent1"/>
              </a:buClr>
              <a:buFont typeface="Calibri"/>
              <a:buNone/>
              <a:defRPr b="0" i="0" sz="2400" u="none" cap="none" strike="noStrike">
                <a:solidFill>
                  <a:srgbClr val="3F3F3F"/>
                </a:solidFill>
                <a:latin typeface="Calibri"/>
                <a:ea typeface="Calibri"/>
                <a:cs typeface="Calibri"/>
                <a:sym typeface="Calibri"/>
              </a:defRPr>
            </a:lvl3pPr>
            <a:lvl4pPr indent="0" lvl="3" marL="1371600" marR="0" rtl="0" algn="l">
              <a:lnSpc>
                <a:spcPct val="90000"/>
              </a:lnSpc>
              <a:spcBef>
                <a:spcPts val="200"/>
              </a:spcBef>
              <a:spcAft>
                <a:spcPts val="400"/>
              </a:spcAft>
              <a:buClr>
                <a:schemeClr val="accent1"/>
              </a:buClr>
              <a:buFont typeface="Calibri"/>
              <a:buNone/>
              <a:defRPr b="0" i="0" sz="2000" u="none" cap="none" strike="noStrike">
                <a:solidFill>
                  <a:srgbClr val="3F3F3F"/>
                </a:solidFill>
                <a:latin typeface="Calibri"/>
                <a:ea typeface="Calibri"/>
                <a:cs typeface="Calibri"/>
                <a:sym typeface="Calibri"/>
              </a:defRPr>
            </a:lvl4pPr>
            <a:lvl5pPr indent="0" lvl="4" marL="1828800" marR="0" rtl="0" algn="l">
              <a:lnSpc>
                <a:spcPct val="90000"/>
              </a:lnSpc>
              <a:spcBef>
                <a:spcPts val="200"/>
              </a:spcBef>
              <a:spcAft>
                <a:spcPts val="400"/>
              </a:spcAft>
              <a:buClr>
                <a:schemeClr val="accent1"/>
              </a:buClr>
              <a:buFont typeface="Calibri"/>
              <a:buNone/>
              <a:defRPr b="0" i="0" sz="2000" u="none" cap="none" strike="noStrike">
                <a:solidFill>
                  <a:srgbClr val="3F3F3F"/>
                </a:solidFill>
                <a:latin typeface="Calibri"/>
                <a:ea typeface="Calibri"/>
                <a:cs typeface="Calibri"/>
                <a:sym typeface="Calibri"/>
              </a:defRPr>
            </a:lvl5pPr>
            <a:lvl6pPr indent="0" lvl="5" marL="2286000" marR="0" rtl="0" algn="l">
              <a:lnSpc>
                <a:spcPct val="90000"/>
              </a:lnSpc>
              <a:spcBef>
                <a:spcPts val="200"/>
              </a:spcBef>
              <a:spcAft>
                <a:spcPts val="400"/>
              </a:spcAft>
              <a:buClr>
                <a:schemeClr val="accent1"/>
              </a:buClr>
              <a:buFont typeface="Calibri"/>
              <a:buNone/>
              <a:defRPr b="0" i="0" sz="2000" u="none" cap="none" strike="noStrike">
                <a:solidFill>
                  <a:srgbClr val="3F3F3F"/>
                </a:solidFill>
                <a:latin typeface="Calibri"/>
                <a:ea typeface="Calibri"/>
                <a:cs typeface="Calibri"/>
                <a:sym typeface="Calibri"/>
              </a:defRPr>
            </a:lvl6pPr>
            <a:lvl7pPr indent="0" lvl="6" marL="2743200" marR="0" rtl="0" algn="l">
              <a:lnSpc>
                <a:spcPct val="90000"/>
              </a:lnSpc>
              <a:spcBef>
                <a:spcPts val="200"/>
              </a:spcBef>
              <a:spcAft>
                <a:spcPts val="400"/>
              </a:spcAft>
              <a:buClr>
                <a:schemeClr val="accent1"/>
              </a:buClr>
              <a:buFont typeface="Calibri"/>
              <a:buNone/>
              <a:defRPr b="0" i="0" sz="2000" u="none" cap="none" strike="noStrike">
                <a:solidFill>
                  <a:srgbClr val="3F3F3F"/>
                </a:solidFill>
                <a:latin typeface="Calibri"/>
                <a:ea typeface="Calibri"/>
                <a:cs typeface="Calibri"/>
                <a:sym typeface="Calibri"/>
              </a:defRPr>
            </a:lvl7pPr>
            <a:lvl8pPr indent="0" lvl="7" marL="3200400" marR="0" rtl="0" algn="l">
              <a:lnSpc>
                <a:spcPct val="90000"/>
              </a:lnSpc>
              <a:spcBef>
                <a:spcPts val="200"/>
              </a:spcBef>
              <a:spcAft>
                <a:spcPts val="400"/>
              </a:spcAft>
              <a:buClr>
                <a:schemeClr val="accent1"/>
              </a:buClr>
              <a:buFont typeface="Calibri"/>
              <a:buNone/>
              <a:defRPr b="0" i="0" sz="2000" u="none" cap="none" strike="noStrike">
                <a:solidFill>
                  <a:srgbClr val="3F3F3F"/>
                </a:solidFill>
                <a:latin typeface="Calibri"/>
                <a:ea typeface="Calibri"/>
                <a:cs typeface="Calibri"/>
                <a:sym typeface="Calibri"/>
              </a:defRPr>
            </a:lvl8pPr>
            <a:lvl9pPr indent="0" lvl="8" marL="3657600" marR="0" rtl="0" algn="l">
              <a:lnSpc>
                <a:spcPct val="90000"/>
              </a:lnSpc>
              <a:spcBef>
                <a:spcPts val="200"/>
              </a:spcBef>
              <a:spcAft>
                <a:spcPts val="400"/>
              </a:spcAft>
              <a:buClr>
                <a:schemeClr val="accent1"/>
              </a:buClr>
              <a:buFont typeface="Calibri"/>
              <a:buNone/>
              <a:defRPr b="0" i="0" sz="2000" u="none" cap="none" strike="noStrike">
                <a:solidFill>
                  <a:srgbClr val="3F3F3F"/>
                </a:solidFill>
                <a:latin typeface="Calibri"/>
                <a:ea typeface="Calibri"/>
                <a:cs typeface="Calibri"/>
                <a:sym typeface="Calibri"/>
              </a:defRPr>
            </a:lvl9pPr>
          </a:lstStyle>
          <a:p/>
        </p:txBody>
      </p:sp>
      <p:sp>
        <p:nvSpPr>
          <p:cNvPr id="79" name="Shape 79"/>
          <p:cNvSpPr txBox="1"/>
          <p:nvPr>
            <p:ph idx="1" type="body"/>
          </p:nvPr>
        </p:nvSpPr>
        <p:spPr>
          <a:xfrm>
            <a:off x="1097279" y="5907023"/>
            <a:ext cx="10113264" cy="594359"/>
          </a:xfrm>
          <a:prstGeom prst="rect">
            <a:avLst/>
          </a:prstGeom>
          <a:noFill/>
          <a:ln>
            <a:noFill/>
          </a:ln>
        </p:spPr>
        <p:txBody>
          <a:bodyPr anchorCtr="0" anchor="t" bIns="91425" lIns="91425" rIns="91425" tIns="91425"/>
          <a:lstStyle>
            <a:lvl1pPr indent="0" lvl="0" marL="0" marR="0" rtl="0" algn="l">
              <a:lnSpc>
                <a:spcPct val="90000"/>
              </a:lnSpc>
              <a:spcBef>
                <a:spcPts val="0"/>
              </a:spcBef>
              <a:spcAft>
                <a:spcPts val="600"/>
              </a:spcAft>
              <a:buClr>
                <a:schemeClr val="accent1"/>
              </a:buClr>
              <a:buFont typeface="Calibri"/>
              <a:buNone/>
              <a:defRPr b="0" i="0" sz="1500" u="none" cap="none" strike="noStrike">
                <a:solidFill>
                  <a:srgbClr val="FFFFFF"/>
                </a:solidFill>
                <a:latin typeface="Calibri"/>
                <a:ea typeface="Calibri"/>
                <a:cs typeface="Calibri"/>
                <a:sym typeface="Calibri"/>
              </a:defRPr>
            </a:lvl1pPr>
            <a:lvl2pPr indent="0" lvl="1" marL="457200" marR="0" rtl="0" algn="l">
              <a:lnSpc>
                <a:spcPct val="90000"/>
              </a:lnSpc>
              <a:spcBef>
                <a:spcPts val="200"/>
              </a:spcBef>
              <a:spcAft>
                <a:spcPts val="400"/>
              </a:spcAft>
              <a:buClr>
                <a:schemeClr val="accent1"/>
              </a:buClr>
              <a:buFont typeface="Calibri"/>
              <a:buNone/>
              <a:defRPr b="0" i="0" sz="1200" u="none" cap="none" strike="noStrike">
                <a:solidFill>
                  <a:srgbClr val="3F3F3F"/>
                </a:solidFill>
                <a:latin typeface="Calibri"/>
                <a:ea typeface="Calibri"/>
                <a:cs typeface="Calibri"/>
                <a:sym typeface="Calibri"/>
              </a:defRPr>
            </a:lvl2pPr>
            <a:lvl3pPr indent="0" lvl="2" marL="914400" marR="0" rtl="0" algn="l">
              <a:lnSpc>
                <a:spcPct val="90000"/>
              </a:lnSpc>
              <a:spcBef>
                <a:spcPts val="200"/>
              </a:spcBef>
              <a:spcAft>
                <a:spcPts val="400"/>
              </a:spcAft>
              <a:buClr>
                <a:schemeClr val="accent1"/>
              </a:buClr>
              <a:buFont typeface="Calibri"/>
              <a:buNone/>
              <a:defRPr b="0" i="0" sz="1000" u="none" cap="none" strike="noStrike">
                <a:solidFill>
                  <a:srgbClr val="3F3F3F"/>
                </a:solidFill>
                <a:latin typeface="Calibri"/>
                <a:ea typeface="Calibri"/>
                <a:cs typeface="Calibri"/>
                <a:sym typeface="Calibri"/>
              </a:defRPr>
            </a:lvl3pPr>
            <a:lvl4pPr indent="0" lvl="3" marL="1371600" marR="0" rtl="0" algn="l">
              <a:lnSpc>
                <a:spcPct val="90000"/>
              </a:lnSpc>
              <a:spcBef>
                <a:spcPts val="200"/>
              </a:spcBef>
              <a:spcAft>
                <a:spcPts val="400"/>
              </a:spcAft>
              <a:buClr>
                <a:schemeClr val="accent1"/>
              </a:buClr>
              <a:buFont typeface="Calibri"/>
              <a:buNone/>
              <a:defRPr b="0" i="0" sz="900" u="none" cap="none" strike="noStrike">
                <a:solidFill>
                  <a:srgbClr val="3F3F3F"/>
                </a:solidFill>
                <a:latin typeface="Calibri"/>
                <a:ea typeface="Calibri"/>
                <a:cs typeface="Calibri"/>
                <a:sym typeface="Calibri"/>
              </a:defRPr>
            </a:lvl4pPr>
            <a:lvl5pPr indent="0" lvl="4" marL="1828800" marR="0" rtl="0" algn="l">
              <a:lnSpc>
                <a:spcPct val="90000"/>
              </a:lnSpc>
              <a:spcBef>
                <a:spcPts val="200"/>
              </a:spcBef>
              <a:spcAft>
                <a:spcPts val="400"/>
              </a:spcAft>
              <a:buClr>
                <a:schemeClr val="accent1"/>
              </a:buClr>
              <a:buFont typeface="Calibri"/>
              <a:buNone/>
              <a:defRPr b="0" i="0" sz="900" u="none" cap="none" strike="noStrike">
                <a:solidFill>
                  <a:srgbClr val="3F3F3F"/>
                </a:solidFill>
                <a:latin typeface="Calibri"/>
                <a:ea typeface="Calibri"/>
                <a:cs typeface="Calibri"/>
                <a:sym typeface="Calibri"/>
              </a:defRPr>
            </a:lvl5pPr>
            <a:lvl6pPr indent="0" lvl="5" marL="2286000" marR="0" rtl="0" algn="l">
              <a:lnSpc>
                <a:spcPct val="90000"/>
              </a:lnSpc>
              <a:spcBef>
                <a:spcPts val="200"/>
              </a:spcBef>
              <a:spcAft>
                <a:spcPts val="400"/>
              </a:spcAft>
              <a:buClr>
                <a:schemeClr val="accent1"/>
              </a:buClr>
              <a:buFont typeface="Calibri"/>
              <a:buNone/>
              <a:defRPr b="0" i="0" sz="900" u="none" cap="none" strike="noStrike">
                <a:solidFill>
                  <a:srgbClr val="3F3F3F"/>
                </a:solidFill>
                <a:latin typeface="Calibri"/>
                <a:ea typeface="Calibri"/>
                <a:cs typeface="Calibri"/>
                <a:sym typeface="Calibri"/>
              </a:defRPr>
            </a:lvl6pPr>
            <a:lvl7pPr indent="0" lvl="6" marL="2743200" marR="0" rtl="0" algn="l">
              <a:lnSpc>
                <a:spcPct val="90000"/>
              </a:lnSpc>
              <a:spcBef>
                <a:spcPts val="200"/>
              </a:spcBef>
              <a:spcAft>
                <a:spcPts val="400"/>
              </a:spcAft>
              <a:buClr>
                <a:schemeClr val="accent1"/>
              </a:buClr>
              <a:buFont typeface="Calibri"/>
              <a:buNone/>
              <a:defRPr b="0" i="0" sz="900" u="none" cap="none" strike="noStrike">
                <a:solidFill>
                  <a:srgbClr val="3F3F3F"/>
                </a:solidFill>
                <a:latin typeface="Calibri"/>
                <a:ea typeface="Calibri"/>
                <a:cs typeface="Calibri"/>
                <a:sym typeface="Calibri"/>
              </a:defRPr>
            </a:lvl7pPr>
            <a:lvl8pPr indent="0" lvl="7" marL="3200400" marR="0" rtl="0" algn="l">
              <a:lnSpc>
                <a:spcPct val="90000"/>
              </a:lnSpc>
              <a:spcBef>
                <a:spcPts val="200"/>
              </a:spcBef>
              <a:spcAft>
                <a:spcPts val="400"/>
              </a:spcAft>
              <a:buClr>
                <a:schemeClr val="accent1"/>
              </a:buClr>
              <a:buFont typeface="Calibri"/>
              <a:buNone/>
              <a:defRPr b="0" i="0" sz="900" u="none" cap="none" strike="noStrike">
                <a:solidFill>
                  <a:srgbClr val="3F3F3F"/>
                </a:solidFill>
                <a:latin typeface="Calibri"/>
                <a:ea typeface="Calibri"/>
                <a:cs typeface="Calibri"/>
                <a:sym typeface="Calibri"/>
              </a:defRPr>
            </a:lvl8pPr>
            <a:lvl9pPr indent="0" lvl="8" marL="3657600" marR="0" rtl="0" algn="l">
              <a:lnSpc>
                <a:spcPct val="90000"/>
              </a:lnSpc>
              <a:spcBef>
                <a:spcPts val="200"/>
              </a:spcBef>
              <a:spcAft>
                <a:spcPts val="400"/>
              </a:spcAft>
              <a:buClr>
                <a:schemeClr val="accent1"/>
              </a:buClr>
              <a:buFont typeface="Calibri"/>
              <a:buNone/>
              <a:defRPr b="0" i="0" sz="900" u="none" cap="none" strike="noStrike">
                <a:solidFill>
                  <a:srgbClr val="3F3F3F"/>
                </a:solidFill>
                <a:latin typeface="Calibri"/>
                <a:ea typeface="Calibri"/>
                <a:cs typeface="Calibri"/>
                <a:sym typeface="Calibri"/>
              </a:defRPr>
            </a:lvl9pPr>
          </a:lstStyle>
          <a:p/>
        </p:txBody>
      </p:sp>
      <p:sp>
        <p:nvSpPr>
          <p:cNvPr id="80" name="Shape 80"/>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buNone/>
              <a:defRPr sz="900">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1" name="Shape 81"/>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buNone/>
              <a:defRPr sz="900" cap="none">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lang="en-US" sz="1050">
                <a:solidFill>
                  <a:srgbClr val="FFFFFF"/>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p:nvPr/>
        </p:nvSpPr>
        <p:spPr>
          <a:xfrm>
            <a:off x="0" y="6400800"/>
            <a:ext cx="12192000" cy="4572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7" name="Shape 7"/>
          <p:cNvSpPr/>
          <p:nvPr/>
        </p:nvSpPr>
        <p:spPr>
          <a:xfrm>
            <a:off x="0" y="6334316"/>
            <a:ext cx="12192000" cy="65997"/>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8" name="Shape 8"/>
          <p:cNvSpPr txBox="1"/>
          <p:nvPr>
            <p:ph type="title"/>
          </p:nvPr>
        </p:nvSpPr>
        <p:spPr>
          <a:xfrm>
            <a:off x="1097279" y="286603"/>
            <a:ext cx="10058399" cy="1450756"/>
          </a:xfrm>
          <a:prstGeom prst="rect">
            <a:avLst/>
          </a:prstGeom>
          <a:noFill/>
          <a:ln>
            <a:noFill/>
          </a:ln>
        </p:spPr>
        <p:txBody>
          <a:bodyPr anchorCtr="0" anchor="b" bIns="91425" lIns="91425" rIns="91425" tIns="91425"/>
          <a:lstStyle>
            <a:lvl1pPr indent="0" lvl="0" marL="0" marR="0" rtl="0" algn="l">
              <a:lnSpc>
                <a:spcPct val="85000"/>
              </a:lnSpc>
              <a:spcBef>
                <a:spcPts val="0"/>
              </a:spcBef>
              <a:buClr>
                <a:srgbClr val="3F3F3F"/>
              </a:buClr>
              <a:buFont typeface="Calibri"/>
              <a:buNone/>
              <a:defRPr b="0" i="0" sz="4800" u="none" cap="none" strike="noStrike">
                <a:solidFill>
                  <a:srgbClr val="3F3F3F"/>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 name="Shape 9"/>
          <p:cNvSpPr txBox="1"/>
          <p:nvPr>
            <p:ph idx="1" type="body"/>
          </p:nvPr>
        </p:nvSpPr>
        <p:spPr>
          <a:xfrm>
            <a:off x="1097279" y="1845733"/>
            <a:ext cx="10058399" cy="4023360"/>
          </a:xfrm>
          <a:prstGeom prst="rect">
            <a:avLst/>
          </a:prstGeom>
          <a:noFill/>
          <a:ln>
            <a:noFill/>
          </a:ln>
        </p:spPr>
        <p:txBody>
          <a:bodyPr anchorCtr="0" anchor="t" bIns="91425" lIns="91425" rIns="91425" tIns="91425"/>
          <a:lstStyle>
            <a:lvl1pPr indent="35560" lvl="0" marL="91440" marR="0" rtl="0" algn="l">
              <a:lnSpc>
                <a:spcPct val="90000"/>
              </a:lnSpc>
              <a:spcBef>
                <a:spcPts val="1200"/>
              </a:spcBef>
              <a:spcAft>
                <a:spcPts val="200"/>
              </a:spcAft>
              <a:buClr>
                <a:schemeClr val="accent1"/>
              </a:buClr>
              <a:buSzPct val="100000"/>
              <a:buFont typeface="Calibri"/>
              <a:buChar char=" "/>
              <a:defRPr b="0" i="0" sz="2000" u="none" cap="none" strike="noStrike">
                <a:solidFill>
                  <a:srgbClr val="3F3F3F"/>
                </a:solidFill>
                <a:latin typeface="Calibri"/>
                <a:ea typeface="Calibri"/>
                <a:cs typeface="Calibri"/>
                <a:sym typeface="Calibri"/>
              </a:defRPr>
            </a:lvl1pPr>
            <a:lvl2pPr indent="-79248" lvl="1" marL="384048" marR="0" rtl="0" algn="l">
              <a:lnSpc>
                <a:spcPct val="90000"/>
              </a:lnSpc>
              <a:spcBef>
                <a:spcPts val="200"/>
              </a:spcBef>
              <a:spcAft>
                <a:spcPts val="400"/>
              </a:spcAft>
              <a:buClr>
                <a:schemeClr val="accent1"/>
              </a:buClr>
              <a:buSzPct val="100000"/>
              <a:buFont typeface="Calibri"/>
              <a:buChar char="◦"/>
              <a:defRPr b="0" i="0" sz="1800" u="none" cap="none" strike="noStrike">
                <a:solidFill>
                  <a:srgbClr val="3F3F3F"/>
                </a:solidFill>
                <a:latin typeface="Calibri"/>
                <a:ea typeface="Calibri"/>
                <a:cs typeface="Calibri"/>
                <a:sym typeface="Calibri"/>
              </a:defRPr>
            </a:lvl2pPr>
            <a:lvl3pPr indent="-97027" lvl="2" marL="56692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3pPr>
            <a:lvl4pPr indent="-102108" lvl="3" marL="74980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4pPr>
            <a:lvl5pPr indent="-94488" lvl="4" marL="932688"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5pPr>
            <a:lvl6pPr indent="-147500" lvl="5" marL="11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6pPr>
            <a:lvl7pPr indent="-144300" lvl="6" marL="13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7pPr>
            <a:lvl8pPr indent="-141100" lvl="7" marL="1500000"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8pPr>
            <a:lvl9pPr indent="-150599" lvl="8" marL="1699999" marR="0" rtl="0" algn="l">
              <a:lnSpc>
                <a:spcPct val="90000"/>
              </a:lnSpc>
              <a:spcBef>
                <a:spcPts val="200"/>
              </a:spcBef>
              <a:spcAft>
                <a:spcPts val="400"/>
              </a:spcAft>
              <a:buClr>
                <a:schemeClr val="accent1"/>
              </a:buClr>
              <a:buSzPct val="100000"/>
              <a:buFont typeface="Calibri"/>
              <a:buChar char="◦"/>
              <a:defRPr b="0" i="0" sz="1400" u="none" cap="none" strike="noStrike">
                <a:solidFill>
                  <a:srgbClr val="3F3F3F"/>
                </a:solidFill>
                <a:latin typeface="Calibri"/>
                <a:ea typeface="Calibri"/>
                <a:cs typeface="Calibri"/>
                <a:sym typeface="Calibri"/>
              </a:defRPr>
            </a:lvl9pPr>
          </a:lstStyle>
          <a:p/>
        </p:txBody>
      </p:sp>
      <p:sp>
        <p:nvSpPr>
          <p:cNvPr id="10" name="Shape 10"/>
          <p:cNvSpPr txBox="1"/>
          <p:nvPr>
            <p:ph idx="10" type="dt"/>
          </p:nvPr>
        </p:nvSpPr>
        <p:spPr>
          <a:xfrm>
            <a:off x="1097279" y="6459785"/>
            <a:ext cx="2472271" cy="365125"/>
          </a:xfrm>
          <a:prstGeom prst="rect">
            <a:avLst/>
          </a:prstGeom>
          <a:noFill/>
          <a:ln>
            <a:noFill/>
          </a:ln>
        </p:spPr>
        <p:txBody>
          <a:bodyPr anchorCtr="0" anchor="ctr" bIns="91425" lIns="91425" rIns="91425" tIns="91425"/>
          <a:lstStyle>
            <a:lvl1pPr indent="0" lvl="0" marL="0" marR="0" rtl="0" algn="l">
              <a:spcBef>
                <a:spcPts val="0"/>
              </a:spcBef>
              <a:buNone/>
              <a:defRPr b="0" i="0" sz="900" u="none" cap="none" strike="noStrike">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1" name="Shape 11"/>
          <p:cNvSpPr txBox="1"/>
          <p:nvPr>
            <p:ph idx="11" type="ftr"/>
          </p:nvPr>
        </p:nvSpPr>
        <p:spPr>
          <a:xfrm>
            <a:off x="3686185" y="6459785"/>
            <a:ext cx="4822803" cy="365125"/>
          </a:xfrm>
          <a:prstGeom prst="rect">
            <a:avLst/>
          </a:prstGeom>
          <a:noFill/>
          <a:ln>
            <a:noFill/>
          </a:ln>
        </p:spPr>
        <p:txBody>
          <a:bodyPr anchorCtr="0" anchor="ctr" bIns="91425" lIns="91425" rIns="91425" tIns="91425"/>
          <a:lstStyle>
            <a:lvl1pPr indent="0" lvl="0" marL="0" marR="0" rtl="0" algn="ctr">
              <a:spcBef>
                <a:spcPts val="0"/>
              </a:spcBef>
              <a:buNone/>
              <a:defRPr b="0" i="0" sz="900" u="none" cap="none" strike="noStrike">
                <a:solidFill>
                  <a:srgbClr val="FFFFFF"/>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2" name="Shape 12"/>
          <p:cNvSpPr txBox="1"/>
          <p:nvPr>
            <p:ph idx="12" type="sldNum"/>
          </p:nvPr>
        </p:nvSpPr>
        <p:spPr>
          <a:xfrm>
            <a:off x="9900457" y="6459785"/>
            <a:ext cx="1312024"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050" u="none" cap="none" strike="noStrike">
                <a:solidFill>
                  <a:srgbClr val="FFFFFF"/>
                </a:solidFill>
                <a:latin typeface="Calibri"/>
                <a:ea typeface="Calibri"/>
                <a:cs typeface="Calibri"/>
                <a:sym typeface="Calibri"/>
              </a:rPr>
              <a:t>‹#›</a:t>
            </a:fld>
          </a:p>
        </p:txBody>
      </p:sp>
      <p:cxnSp>
        <p:nvCxnSpPr>
          <p:cNvPr id="13" name="Shape 13"/>
          <p:cNvCxnSpPr/>
          <p:nvPr/>
        </p:nvCxnSpPr>
        <p:spPr>
          <a:xfrm>
            <a:off x="1193532" y="1737844"/>
            <a:ext cx="9966959" cy="0"/>
          </a:xfrm>
          <a:prstGeom prst="straightConnector1">
            <a:avLst/>
          </a:prstGeom>
          <a:noFill/>
          <a:ln cap="flat" cmpd="sng" w="9525">
            <a:solidFill>
              <a:srgbClr val="7F7F7F"/>
            </a:solidFill>
            <a:prstDash val="solid"/>
            <a:round/>
            <a:headEnd len="med" w="med" type="none"/>
            <a:tailEnd len="med" w="med" type="none"/>
          </a:ln>
        </p:spPr>
      </p:cxn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0.jpg"/><Relationship Id="rId4" Type="http://schemas.openxmlformats.org/officeDocument/2006/relationships/image" Target="../media/image01.jpg"/><Relationship Id="rId10" Type="http://schemas.openxmlformats.org/officeDocument/2006/relationships/image" Target="../media/image08.png"/><Relationship Id="rId9" Type="http://schemas.openxmlformats.org/officeDocument/2006/relationships/image" Target="../media/image04.jpg"/><Relationship Id="rId5" Type="http://schemas.openxmlformats.org/officeDocument/2006/relationships/image" Target="../media/image05.jpg"/><Relationship Id="rId6" Type="http://schemas.openxmlformats.org/officeDocument/2006/relationships/image" Target="../media/image06.jpg"/><Relationship Id="rId7" Type="http://schemas.openxmlformats.org/officeDocument/2006/relationships/image" Target="../media/image03.jpg"/><Relationship Id="rId8" Type="http://schemas.openxmlformats.org/officeDocument/2006/relationships/image" Target="../media/image0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ctrTitle"/>
          </p:nvPr>
        </p:nvSpPr>
        <p:spPr>
          <a:xfrm>
            <a:off x="1097279" y="758952"/>
            <a:ext cx="10058399" cy="3566159"/>
          </a:xfrm>
          <a:prstGeom prst="rect">
            <a:avLst/>
          </a:prstGeom>
          <a:noFill/>
          <a:ln>
            <a:noFill/>
          </a:ln>
        </p:spPr>
        <p:txBody>
          <a:bodyPr anchorCtr="0" anchor="b" bIns="45700" lIns="91425" rIns="91425" tIns="45700">
            <a:noAutofit/>
          </a:bodyPr>
          <a:lstStyle/>
          <a:p>
            <a:pPr indent="0" lvl="0" marL="0" marR="0" rtl="0" algn="l">
              <a:lnSpc>
                <a:spcPct val="85000"/>
              </a:lnSpc>
              <a:spcBef>
                <a:spcPts val="0"/>
              </a:spcBef>
              <a:buClr>
                <a:srgbClr val="262626"/>
              </a:buClr>
              <a:buSzPct val="25000"/>
              <a:buFont typeface="Times New Roman"/>
              <a:buNone/>
            </a:pPr>
            <a:r>
              <a:rPr b="1" i="0" lang="en-US" sz="6000" u="none" cap="none" strike="noStrike">
                <a:solidFill>
                  <a:srgbClr val="262626"/>
                </a:solidFill>
                <a:latin typeface="Times New Roman"/>
                <a:ea typeface="Times New Roman"/>
                <a:cs typeface="Times New Roman"/>
                <a:sym typeface="Times New Roman"/>
              </a:rPr>
              <a:t>Replication Middleware for Cloud Based Storage Service</a:t>
            </a:r>
            <a:br>
              <a:rPr b="1" i="0" lang="en-US" sz="6000" u="none" cap="none" strike="noStrike">
                <a:solidFill>
                  <a:srgbClr val="262626"/>
                </a:solidFill>
                <a:latin typeface="Times New Roman"/>
                <a:ea typeface="Times New Roman"/>
                <a:cs typeface="Times New Roman"/>
                <a:sym typeface="Times New Roman"/>
              </a:rPr>
            </a:br>
          </a:p>
        </p:txBody>
      </p:sp>
      <p:sp>
        <p:nvSpPr>
          <p:cNvPr id="102" name="Shape 102"/>
          <p:cNvSpPr txBox="1"/>
          <p:nvPr/>
        </p:nvSpPr>
        <p:spPr>
          <a:xfrm>
            <a:off x="8836182" y="4608214"/>
            <a:ext cx="2055136" cy="52321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2800" u="none" cap="none" strike="noStrike">
                <a:solidFill>
                  <a:schemeClr val="dk1"/>
                </a:solidFill>
                <a:latin typeface="Calibri"/>
                <a:ea typeface="Calibri"/>
                <a:cs typeface="Calibri"/>
                <a:sym typeface="Calibri"/>
              </a:rPr>
              <a:t>Group 16</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l">
              <a:lnSpc>
                <a:spcPct val="85000"/>
              </a:lnSpc>
              <a:spcBef>
                <a:spcPts val="0"/>
              </a:spcBef>
              <a:buClr>
                <a:srgbClr val="3F3F3F"/>
              </a:buClr>
              <a:buSzPct val="25000"/>
              <a:buFont typeface="Times New Roman"/>
              <a:buNone/>
            </a:pPr>
            <a:r>
              <a:rPr b="0" i="0" lang="en-US" sz="5400" u="none" cap="none" strike="noStrike">
                <a:solidFill>
                  <a:srgbClr val="3F3F3F"/>
                </a:solidFill>
                <a:latin typeface="Times New Roman"/>
                <a:ea typeface="Times New Roman"/>
                <a:cs typeface="Times New Roman"/>
                <a:sym typeface="Times New Roman"/>
              </a:rPr>
              <a:t>Introduction</a:t>
            </a:r>
          </a:p>
        </p:txBody>
      </p:sp>
      <p:sp>
        <p:nvSpPr>
          <p:cNvPr id="108" name="Shape 108"/>
          <p:cNvSpPr txBox="1"/>
          <p:nvPr>
            <p:ph idx="1" type="body"/>
          </p:nvPr>
        </p:nvSpPr>
        <p:spPr>
          <a:xfrm>
            <a:off x="1325879" y="1921933"/>
            <a:ext cx="10058400" cy="402330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Noto Sans Symbols"/>
              <a:buChar char="➢"/>
            </a:pPr>
            <a:r>
              <a:rPr lang="en-US" sz="2800">
                <a:latin typeface="Times New Roman"/>
                <a:ea typeface="Times New Roman"/>
                <a:cs typeface="Times New Roman"/>
                <a:sym typeface="Times New Roman"/>
              </a:rPr>
              <a:t>Motivation</a:t>
            </a:r>
          </a:p>
          <a:p>
            <a:pPr indent="-91440" lvl="0" marL="91440" marR="0" rtl="0" algn="l">
              <a:lnSpc>
                <a:spcPct val="90000"/>
              </a:lnSpc>
              <a:spcBef>
                <a:spcPts val="0"/>
              </a:spcBef>
              <a:spcAft>
                <a:spcPts val="0"/>
              </a:spcAft>
              <a:buClr>
                <a:schemeClr val="accent1"/>
              </a:buClr>
              <a:buSzPct val="100000"/>
              <a:buFont typeface="Noto Sans Symbols"/>
              <a:buChar char="➢"/>
            </a:pPr>
            <a:r>
              <a:rPr b="0" i="0" lang="en-US" sz="2800" u="none" cap="none" strike="noStrike">
                <a:solidFill>
                  <a:srgbClr val="3F3F3F"/>
                </a:solidFill>
                <a:latin typeface="Times New Roman"/>
                <a:ea typeface="Times New Roman"/>
                <a:cs typeface="Times New Roman"/>
                <a:sym typeface="Times New Roman"/>
              </a:rPr>
              <a:t>Distributed File Systems</a:t>
            </a:r>
          </a:p>
          <a:p>
            <a:pPr indent="-191008" lvl="3" marL="749808" marR="0" rtl="0" algn="l">
              <a:lnSpc>
                <a:spcPct val="90000"/>
              </a:lnSpc>
              <a:spcBef>
                <a:spcPts val="400"/>
              </a:spcBef>
              <a:spcAft>
                <a:spcPts val="0"/>
              </a:spcAft>
              <a:buClr>
                <a:schemeClr val="accent1"/>
              </a:buClr>
              <a:buSzPct val="80000"/>
              <a:buFont typeface="Calibri"/>
              <a:buChar char="─"/>
            </a:pPr>
            <a:r>
              <a:rPr b="0" i="0" lang="en-US" sz="2000" u="none" cap="none" strike="noStrike">
                <a:solidFill>
                  <a:srgbClr val="3F3F3F"/>
                </a:solidFill>
                <a:latin typeface="Calibri"/>
                <a:ea typeface="Calibri"/>
                <a:cs typeface="Calibri"/>
                <a:sym typeface="Calibri"/>
              </a:rPr>
              <a:t>Easy access to files</a:t>
            </a:r>
          </a:p>
          <a:p>
            <a:pPr indent="-191008" lvl="3" marL="749808" marR="0" rtl="0" algn="l">
              <a:lnSpc>
                <a:spcPct val="90000"/>
              </a:lnSpc>
              <a:spcBef>
                <a:spcPts val="600"/>
              </a:spcBef>
              <a:spcAft>
                <a:spcPts val="0"/>
              </a:spcAft>
              <a:buClr>
                <a:schemeClr val="accent1"/>
              </a:buClr>
              <a:buSzPct val="80000"/>
              <a:buFont typeface="Calibri"/>
              <a:buChar char="─"/>
            </a:pPr>
            <a:r>
              <a:rPr b="0" i="0" lang="en-US" sz="2000" u="none" cap="none" strike="noStrike">
                <a:solidFill>
                  <a:srgbClr val="3F3F3F"/>
                </a:solidFill>
                <a:latin typeface="Calibri"/>
                <a:ea typeface="Calibri"/>
                <a:cs typeface="Calibri"/>
                <a:sym typeface="Calibri"/>
              </a:rPr>
              <a:t>Availability</a:t>
            </a:r>
          </a:p>
          <a:p>
            <a:pPr indent="-191008" lvl="3" marL="749808" marR="0" rtl="0" algn="l">
              <a:lnSpc>
                <a:spcPct val="90000"/>
              </a:lnSpc>
              <a:spcBef>
                <a:spcPts val="600"/>
              </a:spcBef>
              <a:spcAft>
                <a:spcPts val="0"/>
              </a:spcAft>
              <a:buClr>
                <a:schemeClr val="accent1"/>
              </a:buClr>
              <a:buSzPct val="80000"/>
              <a:buFont typeface="Calibri"/>
              <a:buChar char="─"/>
            </a:pPr>
            <a:r>
              <a:rPr b="0" i="0" lang="en-US" sz="2000" u="none" cap="none" strike="noStrike">
                <a:solidFill>
                  <a:srgbClr val="3F3F3F"/>
                </a:solidFill>
                <a:latin typeface="Calibri"/>
                <a:ea typeface="Calibri"/>
                <a:cs typeface="Calibri"/>
                <a:sym typeface="Calibri"/>
              </a:rPr>
              <a:t>Server load balancing</a:t>
            </a:r>
          </a:p>
          <a:p>
            <a:pPr indent="-191008" lvl="3" marL="749808" marR="0" rtl="0" algn="l">
              <a:lnSpc>
                <a:spcPct val="90000"/>
              </a:lnSpc>
              <a:spcBef>
                <a:spcPts val="600"/>
              </a:spcBef>
              <a:spcAft>
                <a:spcPts val="0"/>
              </a:spcAft>
              <a:buClr>
                <a:schemeClr val="accent1"/>
              </a:buClr>
              <a:buSzPct val="80000"/>
              <a:buFont typeface="Calibri"/>
              <a:buChar char="─"/>
            </a:pPr>
            <a:r>
              <a:rPr b="0" i="0" lang="en-US" sz="2000" u="none" cap="none" strike="noStrike">
                <a:solidFill>
                  <a:srgbClr val="3F3F3F"/>
                </a:solidFill>
                <a:latin typeface="Calibri"/>
                <a:ea typeface="Calibri"/>
                <a:cs typeface="Calibri"/>
                <a:sym typeface="Calibri"/>
              </a:rPr>
              <a:t>File and folder security</a:t>
            </a:r>
          </a:p>
          <a:p>
            <a:pPr indent="-91440" lvl="0" marL="91440" marR="0" rtl="0" algn="l">
              <a:lnSpc>
                <a:spcPct val="90000"/>
              </a:lnSpc>
              <a:spcBef>
                <a:spcPts val="1600"/>
              </a:spcBef>
              <a:spcAft>
                <a:spcPts val="0"/>
              </a:spcAft>
              <a:buClr>
                <a:schemeClr val="accent1"/>
              </a:buClr>
              <a:buSzPct val="100000"/>
              <a:buFont typeface="Noto Sans Symbols"/>
              <a:buChar char="➢"/>
            </a:pPr>
            <a:r>
              <a:rPr b="0" i="0" lang="en-US" sz="2800" u="none" cap="none" strike="noStrike">
                <a:solidFill>
                  <a:srgbClr val="3F3F3F"/>
                </a:solidFill>
                <a:latin typeface="Times New Roman"/>
                <a:ea typeface="Times New Roman"/>
                <a:cs typeface="Times New Roman"/>
                <a:sym typeface="Times New Roman"/>
              </a:rPr>
              <a:t>Fault Tolerance</a:t>
            </a:r>
          </a:p>
          <a:p>
            <a:pPr indent="-191008" lvl="3" marL="749808" marR="0" rtl="0" algn="l">
              <a:lnSpc>
                <a:spcPct val="90000"/>
              </a:lnSpc>
              <a:spcBef>
                <a:spcPts val="600"/>
              </a:spcBef>
              <a:spcAft>
                <a:spcPts val="0"/>
              </a:spcAft>
              <a:buClr>
                <a:schemeClr val="accent1"/>
              </a:buClr>
              <a:buSzPct val="100000"/>
              <a:buFont typeface="Calibri"/>
              <a:buNone/>
            </a:pPr>
            <a:r>
              <a:t/>
            </a:r>
            <a:endParaRPr b="0" i="0" sz="2000" u="none" cap="none" strike="noStrike">
              <a:solidFill>
                <a:srgbClr val="3F3F3F"/>
              </a:solidFill>
              <a:latin typeface="Calibri"/>
              <a:ea typeface="Calibri"/>
              <a:cs typeface="Calibri"/>
              <a:sym typeface="Calibri"/>
            </a:endParaRPr>
          </a:p>
          <a:p>
            <a:pPr indent="-191008" lvl="3" marL="749808" marR="0" rtl="0" algn="l">
              <a:lnSpc>
                <a:spcPct val="90000"/>
              </a:lnSpc>
              <a:spcBef>
                <a:spcPts val="600"/>
              </a:spcBef>
              <a:spcAft>
                <a:spcPts val="0"/>
              </a:spcAft>
              <a:buClr>
                <a:schemeClr val="accent1"/>
              </a:buClr>
              <a:buSzPct val="100000"/>
              <a:buFont typeface="Calibri"/>
              <a:buNone/>
            </a:pPr>
            <a:r>
              <a:t/>
            </a:r>
            <a:endParaRPr b="0" i="0" sz="2000" u="none" cap="none" strike="noStrike">
              <a:solidFill>
                <a:srgbClr val="3F3F3F"/>
              </a:solidFill>
              <a:latin typeface="Calibri"/>
              <a:ea typeface="Calibri"/>
              <a:cs typeface="Calibri"/>
              <a:sym typeface="Calibri"/>
            </a:endParaRPr>
          </a:p>
          <a:p>
            <a:pPr indent="0" lvl="0" marL="0" marR="0" rtl="0" algn="l">
              <a:lnSpc>
                <a:spcPct val="90000"/>
              </a:lnSpc>
              <a:spcBef>
                <a:spcPts val="1600"/>
              </a:spcBef>
              <a:spcAft>
                <a:spcPts val="0"/>
              </a:spcAft>
              <a:buClr>
                <a:schemeClr val="accent1"/>
              </a:buClr>
              <a:buSzPct val="25000"/>
              <a:buFont typeface="Calibri"/>
              <a:buNone/>
            </a:pPr>
            <a:r>
              <a:t/>
            </a:r>
            <a:endParaRPr b="0" i="0" sz="2800" u="none" cap="none" strike="noStrike">
              <a:solidFill>
                <a:srgbClr val="3F3F3F"/>
              </a:solidFill>
              <a:latin typeface="Times New Roman"/>
              <a:ea typeface="Times New Roman"/>
              <a:cs typeface="Times New Roman"/>
              <a:sym typeface="Times New Roman"/>
            </a:endParaRPr>
          </a:p>
          <a:p>
            <a:pPr indent="0" lvl="0" marL="0" marR="0" rtl="0" algn="l">
              <a:lnSpc>
                <a:spcPct val="90000"/>
              </a:lnSpc>
              <a:spcBef>
                <a:spcPts val="1400"/>
              </a:spcBef>
              <a:spcAft>
                <a:spcPts val="0"/>
              </a:spcAft>
              <a:buClr>
                <a:schemeClr val="accent1"/>
              </a:buClr>
              <a:buSzPct val="25000"/>
              <a:buFont typeface="Calibri"/>
              <a:buNone/>
            </a:pPr>
            <a:r>
              <a:t/>
            </a:r>
            <a:endParaRPr b="0" i="0" sz="2000" u="none" cap="none" strike="noStrike">
              <a:solidFill>
                <a:srgbClr val="3F3F3F"/>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l">
              <a:lnSpc>
                <a:spcPct val="85000"/>
              </a:lnSpc>
              <a:spcBef>
                <a:spcPts val="0"/>
              </a:spcBef>
              <a:buClr>
                <a:srgbClr val="3F3F3F"/>
              </a:buClr>
              <a:buSzPct val="25000"/>
              <a:buFont typeface="Times New Roman"/>
              <a:buNone/>
            </a:pPr>
            <a:r>
              <a:rPr b="0" i="0" lang="en-US" sz="5400" u="none" cap="none" strike="noStrike">
                <a:solidFill>
                  <a:srgbClr val="3F3F3F"/>
                </a:solidFill>
                <a:latin typeface="Times New Roman"/>
                <a:ea typeface="Times New Roman"/>
                <a:cs typeface="Times New Roman"/>
                <a:sym typeface="Times New Roman"/>
              </a:rPr>
              <a:t>Architecture/Algorithm</a:t>
            </a:r>
          </a:p>
        </p:txBody>
      </p:sp>
      <p:sp>
        <p:nvSpPr>
          <p:cNvPr id="114" name="Shape 114"/>
          <p:cNvSpPr txBox="1"/>
          <p:nvPr>
            <p:ph idx="1" type="body"/>
          </p:nvPr>
        </p:nvSpPr>
        <p:spPr>
          <a:xfrm>
            <a:off x="1097279" y="1845733"/>
            <a:ext cx="5855780" cy="4023360"/>
          </a:xfrm>
          <a:prstGeom prst="rect">
            <a:avLst/>
          </a:prstGeom>
          <a:noFill/>
          <a:ln>
            <a:noFill/>
          </a:ln>
        </p:spPr>
        <p:txBody>
          <a:bodyPr anchorCtr="0" anchor="t" bIns="45700" lIns="0" rIns="0" tIns="45700">
            <a:noAutofit/>
          </a:bodyPr>
          <a:lstStyle/>
          <a:p>
            <a:pPr indent="-91440" lvl="0" marL="91440" marR="0" rtl="0" algn="l">
              <a:lnSpc>
                <a:spcPct val="90000"/>
              </a:lnSpc>
              <a:spcBef>
                <a:spcPts val="0"/>
              </a:spcBef>
              <a:spcAft>
                <a:spcPts val="0"/>
              </a:spcAft>
              <a:buClr>
                <a:schemeClr val="accent1"/>
              </a:buClr>
              <a:buSzPct val="100000"/>
              <a:buFont typeface="Noto Sans Symbols"/>
              <a:buChar char="➢"/>
            </a:pPr>
            <a:r>
              <a:rPr b="0" i="0" lang="en-US" sz="2800" u="none" cap="none" strike="noStrike">
                <a:solidFill>
                  <a:srgbClr val="3F3F3F"/>
                </a:solidFill>
                <a:latin typeface="Times New Roman"/>
                <a:ea typeface="Times New Roman"/>
                <a:cs typeface="Times New Roman"/>
                <a:sym typeface="Times New Roman"/>
              </a:rPr>
              <a:t>Components</a:t>
            </a:r>
          </a:p>
          <a:p>
            <a:pPr indent="-191008" lvl="3" marL="749808" marR="0" rtl="0" algn="l">
              <a:lnSpc>
                <a:spcPct val="90000"/>
              </a:lnSpc>
              <a:spcBef>
                <a:spcPts val="400"/>
              </a:spcBef>
              <a:spcAft>
                <a:spcPts val="0"/>
              </a:spcAft>
              <a:buClr>
                <a:schemeClr val="accent1"/>
              </a:buClr>
              <a:buSzPct val="80000"/>
              <a:buFont typeface="Calibri"/>
              <a:buChar char="─"/>
            </a:pPr>
            <a:r>
              <a:rPr b="0" i="0" lang="en-US" sz="2000" u="none" cap="none" strike="noStrike">
                <a:solidFill>
                  <a:srgbClr val="3F3F3F"/>
                </a:solidFill>
                <a:latin typeface="Calibri"/>
                <a:ea typeface="Calibri"/>
                <a:cs typeface="Calibri"/>
                <a:sym typeface="Calibri"/>
              </a:rPr>
              <a:t>Server (Single Master)</a:t>
            </a:r>
          </a:p>
          <a:p>
            <a:pPr indent="-191008" lvl="3" marL="749808" marR="0" rtl="0" algn="l">
              <a:lnSpc>
                <a:spcPct val="90000"/>
              </a:lnSpc>
              <a:spcBef>
                <a:spcPts val="600"/>
              </a:spcBef>
              <a:spcAft>
                <a:spcPts val="0"/>
              </a:spcAft>
              <a:buClr>
                <a:schemeClr val="accent1"/>
              </a:buClr>
              <a:buSzPct val="80000"/>
              <a:buFont typeface="Calibri"/>
              <a:buChar char="─"/>
            </a:pPr>
            <a:r>
              <a:rPr b="0" i="0" lang="en-US" sz="2000" u="none" cap="none" strike="noStrike">
                <a:solidFill>
                  <a:srgbClr val="3F3F3F"/>
                </a:solidFill>
                <a:latin typeface="Calibri"/>
                <a:ea typeface="Calibri"/>
                <a:cs typeface="Calibri"/>
                <a:sym typeface="Calibri"/>
              </a:rPr>
              <a:t>Storage devices (Multiple Slaves)</a:t>
            </a:r>
          </a:p>
          <a:p>
            <a:pPr indent="-191008" lvl="3" marL="749808" marR="0" rtl="0" algn="l">
              <a:lnSpc>
                <a:spcPct val="90000"/>
              </a:lnSpc>
              <a:spcBef>
                <a:spcPts val="600"/>
              </a:spcBef>
              <a:spcAft>
                <a:spcPts val="0"/>
              </a:spcAft>
              <a:buClr>
                <a:schemeClr val="accent1"/>
              </a:buClr>
              <a:buSzPct val="80000"/>
              <a:buFont typeface="Calibri"/>
              <a:buChar char="─"/>
            </a:pPr>
            <a:r>
              <a:rPr b="0" i="0" lang="en-US" sz="2000" u="none" cap="none" strike="noStrike">
                <a:solidFill>
                  <a:srgbClr val="3F3F3F"/>
                </a:solidFill>
                <a:latin typeface="Calibri"/>
                <a:ea typeface="Calibri"/>
                <a:cs typeface="Calibri"/>
                <a:sym typeface="Calibri"/>
              </a:rPr>
              <a:t>Users</a:t>
            </a:r>
          </a:p>
          <a:p>
            <a:pPr indent="-191008" lvl="3" marL="749808" marR="0" rtl="0" algn="l">
              <a:lnSpc>
                <a:spcPct val="90000"/>
              </a:lnSpc>
              <a:spcBef>
                <a:spcPts val="600"/>
              </a:spcBef>
              <a:spcAft>
                <a:spcPts val="0"/>
              </a:spcAft>
              <a:buClr>
                <a:schemeClr val="accent1"/>
              </a:buClr>
              <a:buSzPct val="80000"/>
              <a:buFont typeface="Calibri"/>
              <a:buChar char="─"/>
            </a:pPr>
            <a:r>
              <a:rPr b="0" i="0" lang="en-US" sz="2000" u="none" cap="none" strike="noStrike">
                <a:solidFill>
                  <a:srgbClr val="3F3F3F"/>
                </a:solidFill>
                <a:latin typeface="Calibri"/>
                <a:ea typeface="Calibri"/>
                <a:cs typeface="Calibri"/>
                <a:sym typeface="Calibri"/>
              </a:rPr>
              <a:t>Interface </a:t>
            </a:r>
          </a:p>
          <a:p>
            <a:pPr indent="-91440" lvl="0" marL="91440" marR="0" rtl="0" algn="l">
              <a:lnSpc>
                <a:spcPct val="90000"/>
              </a:lnSpc>
              <a:spcBef>
                <a:spcPts val="1600"/>
              </a:spcBef>
              <a:spcAft>
                <a:spcPts val="0"/>
              </a:spcAft>
              <a:buClr>
                <a:schemeClr val="accent1"/>
              </a:buClr>
              <a:buSzPct val="100000"/>
              <a:buFont typeface="Noto Sans Symbols"/>
              <a:buChar char="➢"/>
            </a:pPr>
            <a:r>
              <a:rPr b="0" i="0" lang="en-US" sz="2800" u="none" cap="none" strike="noStrike">
                <a:solidFill>
                  <a:srgbClr val="3F3F3F"/>
                </a:solidFill>
                <a:latin typeface="Times New Roman"/>
                <a:ea typeface="Times New Roman"/>
                <a:cs typeface="Times New Roman"/>
                <a:sym typeface="Times New Roman"/>
              </a:rPr>
              <a:t>Interaction</a:t>
            </a:r>
          </a:p>
          <a:p>
            <a:pPr indent="-191008" lvl="3" marL="749808" marR="0" rtl="0" algn="l">
              <a:lnSpc>
                <a:spcPct val="90000"/>
              </a:lnSpc>
              <a:spcBef>
                <a:spcPts val="400"/>
              </a:spcBef>
              <a:spcAft>
                <a:spcPts val="0"/>
              </a:spcAft>
              <a:buClr>
                <a:schemeClr val="accent1"/>
              </a:buClr>
              <a:buSzPct val="80000"/>
              <a:buFont typeface="Calibri"/>
              <a:buChar char="─"/>
            </a:pPr>
            <a:r>
              <a:rPr b="0" i="0" lang="en-US" sz="2000" u="none" cap="none" strike="noStrike">
                <a:solidFill>
                  <a:srgbClr val="3F3F3F"/>
                </a:solidFill>
                <a:latin typeface="Calibri"/>
                <a:ea typeface="Calibri"/>
                <a:cs typeface="Calibri"/>
                <a:sym typeface="Calibri"/>
              </a:rPr>
              <a:t>Heartbeat </a:t>
            </a:r>
            <a:r>
              <a:rPr lang="en-US" sz="2000"/>
              <a:t>M</a:t>
            </a:r>
            <a:r>
              <a:rPr b="0" i="0" lang="en-US" sz="2000" u="none" cap="none" strike="noStrike">
                <a:solidFill>
                  <a:srgbClr val="3F3F3F"/>
                </a:solidFill>
                <a:latin typeface="Calibri"/>
                <a:ea typeface="Calibri"/>
                <a:cs typeface="Calibri"/>
                <a:sym typeface="Calibri"/>
              </a:rPr>
              <a:t>essage (RabbitMQ)</a:t>
            </a:r>
          </a:p>
          <a:p>
            <a:pPr indent="-191008" lvl="3" marL="749808" marR="0" rtl="0" algn="l">
              <a:lnSpc>
                <a:spcPct val="90000"/>
              </a:lnSpc>
              <a:spcBef>
                <a:spcPts val="600"/>
              </a:spcBef>
              <a:spcAft>
                <a:spcPts val="0"/>
              </a:spcAft>
              <a:buClr>
                <a:schemeClr val="accent1"/>
              </a:buClr>
              <a:buSzPct val="80000"/>
              <a:buFont typeface="Calibri"/>
              <a:buChar char="─"/>
            </a:pPr>
            <a:r>
              <a:rPr b="0" i="0" lang="en-US" sz="2000" u="none" cap="none" strike="noStrike">
                <a:solidFill>
                  <a:srgbClr val="3F3F3F"/>
                </a:solidFill>
                <a:latin typeface="Calibri"/>
                <a:ea typeface="Calibri"/>
                <a:cs typeface="Calibri"/>
                <a:sym typeface="Calibri"/>
              </a:rPr>
              <a:t>Metadata Compilation and Comparis</a:t>
            </a:r>
            <a:r>
              <a:rPr lang="en-US" sz="2000"/>
              <a:t>on</a:t>
            </a:r>
          </a:p>
          <a:p>
            <a:pPr indent="-191008" lvl="3" marL="749808" marR="0" rtl="0" algn="l">
              <a:lnSpc>
                <a:spcPct val="90000"/>
              </a:lnSpc>
              <a:spcBef>
                <a:spcPts val="600"/>
              </a:spcBef>
              <a:spcAft>
                <a:spcPts val="0"/>
              </a:spcAft>
              <a:buClr>
                <a:schemeClr val="accent1"/>
              </a:buClr>
              <a:buSzPct val="80000"/>
              <a:buFont typeface="Calibri"/>
              <a:buChar char="─"/>
            </a:pPr>
            <a:r>
              <a:rPr lang="en-US" sz="2000"/>
              <a:t>Topic Exchange Communication</a:t>
            </a:r>
          </a:p>
          <a:p>
            <a:pPr indent="-191008" lvl="3" marL="749808" marR="0" rtl="0" algn="l">
              <a:lnSpc>
                <a:spcPct val="90000"/>
              </a:lnSpc>
              <a:spcBef>
                <a:spcPts val="600"/>
              </a:spcBef>
              <a:spcAft>
                <a:spcPts val="0"/>
              </a:spcAft>
              <a:buClr>
                <a:schemeClr val="accent1"/>
              </a:buClr>
              <a:buSzPct val="80000"/>
              <a:buFont typeface="Calibri"/>
              <a:buChar char="─"/>
            </a:pPr>
            <a:r>
              <a:rPr lang="en-US" sz="2000"/>
              <a:t>Socket File Transfer</a:t>
            </a:r>
          </a:p>
          <a:p>
            <a:pPr indent="-216408" lvl="3" marL="749808" marR="0" rtl="0" algn="l">
              <a:lnSpc>
                <a:spcPct val="90000"/>
              </a:lnSpc>
              <a:spcBef>
                <a:spcPts val="600"/>
              </a:spcBef>
              <a:spcAft>
                <a:spcPts val="0"/>
              </a:spcAft>
              <a:buClr>
                <a:schemeClr val="accent1"/>
              </a:buClr>
              <a:buSzPct val="100000"/>
              <a:buFont typeface="Calibri"/>
              <a:buChar char="─"/>
            </a:pPr>
            <a:r>
              <a:rPr lang="en-US" sz="2000"/>
              <a:t>RPC Calling Function</a:t>
            </a:r>
          </a:p>
          <a:p>
            <a:pPr indent="0" lvl="0" marL="0" marR="0" rtl="0" algn="l">
              <a:lnSpc>
                <a:spcPct val="90000"/>
              </a:lnSpc>
              <a:spcBef>
                <a:spcPts val="1600"/>
              </a:spcBef>
              <a:spcAft>
                <a:spcPts val="0"/>
              </a:spcAft>
              <a:buClr>
                <a:schemeClr val="accent1"/>
              </a:buClr>
              <a:buSzPct val="25000"/>
              <a:buFont typeface="Calibri"/>
              <a:buNone/>
            </a:pPr>
            <a:r>
              <a:t/>
            </a:r>
            <a:endParaRPr b="0" i="0" sz="2800" u="none" cap="none" strike="noStrike">
              <a:solidFill>
                <a:srgbClr val="3F3F3F"/>
              </a:solidFill>
              <a:latin typeface="Times New Roman"/>
              <a:ea typeface="Times New Roman"/>
              <a:cs typeface="Times New Roman"/>
              <a:sym typeface="Times New Roman"/>
            </a:endParaRPr>
          </a:p>
          <a:p>
            <a:pPr indent="0" lvl="0" marL="0" marR="0" rtl="0" algn="l">
              <a:lnSpc>
                <a:spcPct val="90000"/>
              </a:lnSpc>
              <a:spcBef>
                <a:spcPts val="1400"/>
              </a:spcBef>
              <a:spcAft>
                <a:spcPts val="0"/>
              </a:spcAft>
              <a:buClr>
                <a:schemeClr val="accent1"/>
              </a:buClr>
              <a:buSzPct val="25000"/>
              <a:buFont typeface="Calibri"/>
              <a:buNone/>
            </a:pPr>
            <a:r>
              <a:t/>
            </a:r>
            <a:endParaRPr b="0" i="0" sz="2000" u="none" cap="none" strike="noStrike">
              <a:solidFill>
                <a:srgbClr val="3F3F3F"/>
              </a:solidFill>
              <a:latin typeface="Calibri"/>
              <a:ea typeface="Calibri"/>
              <a:cs typeface="Calibri"/>
              <a:sym typeface="Calibri"/>
            </a:endParaRPr>
          </a:p>
        </p:txBody>
      </p:sp>
      <p:grpSp>
        <p:nvGrpSpPr>
          <p:cNvPr id="115" name="Shape 115"/>
          <p:cNvGrpSpPr/>
          <p:nvPr/>
        </p:nvGrpSpPr>
        <p:grpSpPr>
          <a:xfrm>
            <a:off x="6771992" y="1845734"/>
            <a:ext cx="3947311" cy="3915074"/>
            <a:chOff x="2796496" y="442761"/>
            <a:chExt cx="4701584" cy="5101389"/>
          </a:xfrm>
        </p:grpSpPr>
        <p:grpSp>
          <p:nvGrpSpPr>
            <p:cNvPr id="116" name="Shape 116"/>
            <p:cNvGrpSpPr/>
            <p:nvPr/>
          </p:nvGrpSpPr>
          <p:grpSpPr>
            <a:xfrm>
              <a:off x="2796496" y="442761"/>
              <a:ext cx="4701584" cy="5101389"/>
              <a:chOff x="2950500" y="311037"/>
              <a:chExt cx="4704852" cy="5789607"/>
            </a:xfrm>
          </p:grpSpPr>
          <p:grpSp>
            <p:nvGrpSpPr>
              <p:cNvPr id="117" name="Shape 117"/>
              <p:cNvGrpSpPr/>
              <p:nvPr/>
            </p:nvGrpSpPr>
            <p:grpSpPr>
              <a:xfrm>
                <a:off x="3361127" y="311037"/>
                <a:ext cx="3809769" cy="957105"/>
                <a:chOff x="1817994" y="313422"/>
                <a:chExt cx="3809769" cy="957105"/>
              </a:xfrm>
            </p:grpSpPr>
            <p:pic>
              <p:nvPicPr>
                <p:cNvPr id="118" name="Shape 118"/>
                <p:cNvPicPr preferRelativeResize="0"/>
                <p:nvPr/>
              </p:nvPicPr>
              <p:blipFill rotWithShape="1">
                <a:blip r:embed="rId3">
                  <a:alphaModFix/>
                </a:blip>
                <a:srcRect b="0" l="0" r="0" t="0"/>
                <a:stretch/>
              </p:blipFill>
              <p:spPr>
                <a:xfrm>
                  <a:off x="4986414" y="501820"/>
                  <a:ext cx="641350" cy="584200"/>
                </a:xfrm>
                <a:prstGeom prst="rect">
                  <a:avLst/>
                </a:prstGeom>
                <a:noFill/>
                <a:ln>
                  <a:noFill/>
                </a:ln>
              </p:spPr>
            </p:pic>
            <p:pic>
              <p:nvPicPr>
                <p:cNvPr id="119" name="Shape 119"/>
                <p:cNvPicPr preferRelativeResize="0"/>
                <p:nvPr/>
              </p:nvPicPr>
              <p:blipFill rotWithShape="1">
                <a:blip r:embed="rId4">
                  <a:alphaModFix/>
                </a:blip>
                <a:srcRect b="0" l="0" r="0" t="0"/>
                <a:stretch/>
              </p:blipFill>
              <p:spPr>
                <a:xfrm>
                  <a:off x="3780928" y="501820"/>
                  <a:ext cx="623019" cy="710632"/>
                </a:xfrm>
                <a:prstGeom prst="rect">
                  <a:avLst/>
                </a:prstGeom>
                <a:noFill/>
                <a:ln>
                  <a:noFill/>
                </a:ln>
              </p:spPr>
            </p:pic>
            <p:pic>
              <p:nvPicPr>
                <p:cNvPr id="120" name="Shape 120"/>
                <p:cNvPicPr preferRelativeResize="0"/>
                <p:nvPr/>
              </p:nvPicPr>
              <p:blipFill rotWithShape="1">
                <a:blip r:embed="rId5">
                  <a:alphaModFix/>
                </a:blip>
                <a:srcRect b="0" l="0" r="0" t="0"/>
                <a:stretch/>
              </p:blipFill>
              <p:spPr>
                <a:xfrm>
                  <a:off x="2978877" y="313422"/>
                  <a:ext cx="610703" cy="804576"/>
                </a:xfrm>
                <a:prstGeom prst="rect">
                  <a:avLst/>
                </a:prstGeom>
                <a:noFill/>
                <a:ln>
                  <a:noFill/>
                </a:ln>
              </p:spPr>
            </p:pic>
            <p:pic>
              <p:nvPicPr>
                <p:cNvPr id="121" name="Shape 121"/>
                <p:cNvPicPr preferRelativeResize="0"/>
                <p:nvPr/>
              </p:nvPicPr>
              <p:blipFill rotWithShape="1">
                <a:blip r:embed="rId6">
                  <a:alphaModFix/>
                </a:blip>
                <a:srcRect b="0" l="0" r="0" t="0"/>
                <a:stretch/>
              </p:blipFill>
              <p:spPr>
                <a:xfrm>
                  <a:off x="1817994" y="501820"/>
                  <a:ext cx="869650" cy="768707"/>
                </a:xfrm>
                <a:prstGeom prst="rect">
                  <a:avLst/>
                </a:prstGeom>
                <a:noFill/>
                <a:ln>
                  <a:noFill/>
                </a:ln>
              </p:spPr>
            </p:pic>
          </p:grpSp>
          <p:pic>
            <p:nvPicPr>
              <p:cNvPr id="122" name="Shape 122"/>
              <p:cNvPicPr preferRelativeResize="0"/>
              <p:nvPr/>
            </p:nvPicPr>
            <p:blipFill rotWithShape="1">
              <a:blip r:embed="rId7">
                <a:alphaModFix/>
              </a:blip>
              <a:srcRect b="0" l="0" r="0" t="0"/>
              <a:stretch/>
            </p:blipFill>
            <p:spPr>
              <a:xfrm>
                <a:off x="2950500" y="4366451"/>
                <a:ext cx="968910" cy="1158695"/>
              </a:xfrm>
              <a:prstGeom prst="rect">
                <a:avLst/>
              </a:prstGeom>
              <a:noFill/>
              <a:ln>
                <a:noFill/>
              </a:ln>
            </p:spPr>
          </p:pic>
          <p:pic>
            <p:nvPicPr>
              <p:cNvPr id="123" name="Shape 123"/>
              <p:cNvPicPr preferRelativeResize="0"/>
              <p:nvPr/>
            </p:nvPicPr>
            <p:blipFill rotWithShape="1">
              <a:blip r:embed="rId7">
                <a:alphaModFix/>
              </a:blip>
              <a:srcRect b="0" l="0" r="0" t="0"/>
              <a:stretch/>
            </p:blipFill>
            <p:spPr>
              <a:xfrm>
                <a:off x="4820530" y="4366451"/>
                <a:ext cx="968910" cy="1158695"/>
              </a:xfrm>
              <a:prstGeom prst="rect">
                <a:avLst/>
              </a:prstGeom>
              <a:noFill/>
              <a:ln>
                <a:noFill/>
              </a:ln>
            </p:spPr>
          </p:pic>
          <p:pic>
            <p:nvPicPr>
              <p:cNvPr id="124" name="Shape 124"/>
              <p:cNvPicPr preferRelativeResize="0"/>
              <p:nvPr/>
            </p:nvPicPr>
            <p:blipFill rotWithShape="1">
              <a:blip r:embed="rId7">
                <a:alphaModFix/>
              </a:blip>
              <a:srcRect b="0" l="0" r="0" t="0"/>
              <a:stretch/>
            </p:blipFill>
            <p:spPr>
              <a:xfrm>
                <a:off x="6686442" y="4366451"/>
                <a:ext cx="968910" cy="1158695"/>
              </a:xfrm>
              <a:prstGeom prst="rect">
                <a:avLst/>
              </a:prstGeom>
              <a:noFill/>
              <a:ln>
                <a:noFill/>
              </a:ln>
            </p:spPr>
          </p:pic>
          <p:pic>
            <p:nvPicPr>
              <p:cNvPr id="125" name="Shape 125"/>
              <p:cNvPicPr preferRelativeResize="0"/>
              <p:nvPr/>
            </p:nvPicPr>
            <p:blipFill rotWithShape="1">
              <a:blip r:embed="rId8">
                <a:alphaModFix/>
              </a:blip>
              <a:srcRect b="0" l="0" r="0" t="0"/>
              <a:stretch/>
            </p:blipFill>
            <p:spPr>
              <a:xfrm>
                <a:off x="3220024" y="5619967"/>
                <a:ext cx="429864" cy="460568"/>
              </a:xfrm>
              <a:prstGeom prst="rect">
                <a:avLst/>
              </a:prstGeom>
              <a:noFill/>
              <a:ln>
                <a:noFill/>
              </a:ln>
            </p:spPr>
          </p:pic>
          <p:pic>
            <p:nvPicPr>
              <p:cNvPr id="126" name="Shape 126"/>
              <p:cNvPicPr preferRelativeResize="0"/>
              <p:nvPr/>
            </p:nvPicPr>
            <p:blipFill rotWithShape="1">
              <a:blip r:embed="rId9">
                <a:alphaModFix/>
              </a:blip>
              <a:srcRect b="0" l="0" r="0" t="0"/>
              <a:stretch/>
            </p:blipFill>
            <p:spPr>
              <a:xfrm>
                <a:off x="5071114" y="5619967"/>
                <a:ext cx="448632" cy="480678"/>
              </a:xfrm>
              <a:prstGeom prst="rect">
                <a:avLst/>
              </a:prstGeom>
              <a:noFill/>
              <a:ln>
                <a:noFill/>
              </a:ln>
            </p:spPr>
          </p:pic>
          <p:sp>
            <p:nvSpPr>
              <p:cNvPr id="127" name="Shape 127"/>
              <p:cNvSpPr/>
              <p:nvPr/>
            </p:nvSpPr>
            <p:spPr>
              <a:xfrm>
                <a:off x="3928619" y="1894465"/>
                <a:ext cx="2854118" cy="519764"/>
              </a:xfrm>
              <a:prstGeom prst="rect">
                <a:avLst/>
              </a:prstGeom>
              <a:solidFill>
                <a:schemeClr val="lt1"/>
              </a:solidFill>
              <a:ln cap="flat" cmpd="sng" w="15875">
                <a:solidFill>
                  <a:schemeClr val="accent5"/>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SzPct val="25000"/>
                  <a:buNone/>
                </a:pPr>
                <a:r>
                  <a:rPr b="1" lang="en-US" sz="1800">
                    <a:solidFill>
                      <a:schemeClr val="dk2"/>
                    </a:solidFill>
                    <a:latin typeface="Calibri"/>
                    <a:ea typeface="Calibri"/>
                    <a:cs typeface="Calibri"/>
                    <a:sym typeface="Calibri"/>
                  </a:rPr>
                  <a:t>Interface</a:t>
                </a:r>
              </a:p>
            </p:txBody>
          </p:sp>
          <p:pic>
            <p:nvPicPr>
              <p:cNvPr id="128" name="Shape 128"/>
              <p:cNvPicPr preferRelativeResize="0"/>
              <p:nvPr/>
            </p:nvPicPr>
            <p:blipFill rotWithShape="1">
              <a:blip r:embed="rId10">
                <a:alphaModFix/>
              </a:blip>
              <a:srcRect b="0" l="0" r="0" t="0"/>
              <a:stretch/>
            </p:blipFill>
            <p:spPr>
              <a:xfrm>
                <a:off x="4836023" y="2767516"/>
                <a:ext cx="1067401" cy="1070540"/>
              </a:xfrm>
              <a:prstGeom prst="rect">
                <a:avLst/>
              </a:prstGeom>
              <a:noFill/>
              <a:ln>
                <a:noFill/>
              </a:ln>
            </p:spPr>
          </p:pic>
          <p:pic>
            <p:nvPicPr>
              <p:cNvPr id="129" name="Shape 129"/>
              <p:cNvPicPr preferRelativeResize="0"/>
              <p:nvPr/>
            </p:nvPicPr>
            <p:blipFill rotWithShape="1">
              <a:blip r:embed="rId9">
                <a:alphaModFix/>
              </a:blip>
              <a:srcRect b="0" l="0" r="0" t="0"/>
              <a:stretch/>
            </p:blipFill>
            <p:spPr>
              <a:xfrm>
                <a:off x="6977150" y="5619967"/>
                <a:ext cx="448632" cy="480678"/>
              </a:xfrm>
              <a:prstGeom prst="rect">
                <a:avLst/>
              </a:prstGeom>
              <a:noFill/>
              <a:ln>
                <a:noFill/>
              </a:ln>
            </p:spPr>
          </p:pic>
          <p:sp>
            <p:nvSpPr>
              <p:cNvPr id="130" name="Shape 130"/>
              <p:cNvSpPr/>
              <p:nvPr/>
            </p:nvSpPr>
            <p:spPr>
              <a:xfrm>
                <a:off x="4836023" y="2875042"/>
                <a:ext cx="988475" cy="192794"/>
              </a:xfrm>
              <a:prstGeom prst="rect">
                <a:avLst/>
              </a:prstGeom>
              <a:solidFill>
                <a:schemeClr val="lt1"/>
              </a:solidFill>
              <a:ln cap="flat" cmpd="sng" w="15875">
                <a:solidFill>
                  <a:schemeClr val="accent5"/>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SzPct val="25000"/>
                  <a:buNone/>
                </a:pPr>
                <a:r>
                  <a:rPr b="1" lang="en-US" sz="1800">
                    <a:solidFill>
                      <a:schemeClr val="dk2"/>
                    </a:solidFill>
                    <a:latin typeface="Calibri"/>
                    <a:ea typeface="Calibri"/>
                    <a:cs typeface="Calibri"/>
                    <a:sym typeface="Calibri"/>
                  </a:rPr>
                  <a:t>server</a:t>
                </a:r>
              </a:p>
            </p:txBody>
          </p:sp>
        </p:grpSp>
        <p:cxnSp>
          <p:nvCxnSpPr>
            <p:cNvPr id="131" name="Shape 131"/>
            <p:cNvCxnSpPr>
              <a:stCxn id="121" idx="2"/>
              <a:endCxn id="127" idx="0"/>
            </p:cNvCxnSpPr>
            <p:nvPr/>
          </p:nvCxnSpPr>
          <p:spPr>
            <a:xfrm>
              <a:off x="3641360" y="1286094"/>
              <a:ext cx="1558800" cy="552000"/>
            </a:xfrm>
            <a:prstGeom prst="straightConnector1">
              <a:avLst/>
            </a:prstGeom>
            <a:noFill/>
            <a:ln cap="flat" cmpd="sng" w="12700">
              <a:solidFill>
                <a:schemeClr val="accent1"/>
              </a:solidFill>
              <a:prstDash val="solid"/>
              <a:round/>
              <a:headEnd len="lg" w="lg" type="triangle"/>
              <a:tailEnd len="lg" w="lg" type="triangle"/>
            </a:ln>
          </p:spPr>
        </p:cxnSp>
        <p:cxnSp>
          <p:nvCxnSpPr>
            <p:cNvPr id="132" name="Shape 132"/>
            <p:cNvCxnSpPr>
              <a:stCxn id="120" idx="2"/>
              <a:endCxn id="127" idx="0"/>
            </p:cNvCxnSpPr>
            <p:nvPr/>
          </p:nvCxnSpPr>
          <p:spPr>
            <a:xfrm>
              <a:off x="4672053" y="1151696"/>
              <a:ext cx="528000" cy="686400"/>
            </a:xfrm>
            <a:prstGeom prst="straightConnector1">
              <a:avLst/>
            </a:prstGeom>
            <a:noFill/>
            <a:ln cap="flat" cmpd="sng" w="12700">
              <a:solidFill>
                <a:schemeClr val="accent1"/>
              </a:solidFill>
              <a:prstDash val="solid"/>
              <a:round/>
              <a:headEnd len="lg" w="lg" type="triangle"/>
              <a:tailEnd len="lg" w="lg" type="triangle"/>
            </a:ln>
          </p:spPr>
        </p:cxnSp>
        <p:cxnSp>
          <p:nvCxnSpPr>
            <p:cNvPr id="133" name="Shape 133"/>
            <p:cNvCxnSpPr>
              <a:stCxn id="119" idx="2"/>
              <a:endCxn id="127" idx="0"/>
            </p:cNvCxnSpPr>
            <p:nvPr/>
          </p:nvCxnSpPr>
          <p:spPr>
            <a:xfrm flipH="1">
              <a:off x="5199801" y="1234922"/>
              <a:ext cx="279900" cy="603300"/>
            </a:xfrm>
            <a:prstGeom prst="straightConnector1">
              <a:avLst/>
            </a:prstGeom>
            <a:noFill/>
            <a:ln cap="flat" cmpd="sng" w="12700">
              <a:solidFill>
                <a:schemeClr val="accent1"/>
              </a:solidFill>
              <a:prstDash val="solid"/>
              <a:round/>
              <a:headEnd len="lg" w="lg" type="triangle"/>
              <a:tailEnd len="lg" w="lg" type="triangle"/>
            </a:ln>
          </p:spPr>
        </p:cxnSp>
        <p:cxnSp>
          <p:nvCxnSpPr>
            <p:cNvPr id="134" name="Shape 134"/>
            <p:cNvCxnSpPr>
              <a:stCxn id="118" idx="2"/>
              <a:endCxn id="127" idx="0"/>
            </p:cNvCxnSpPr>
            <p:nvPr/>
          </p:nvCxnSpPr>
          <p:spPr>
            <a:xfrm flipH="1">
              <a:off x="5199809" y="1123519"/>
              <a:ext cx="1493700" cy="714600"/>
            </a:xfrm>
            <a:prstGeom prst="straightConnector1">
              <a:avLst/>
            </a:prstGeom>
            <a:noFill/>
            <a:ln cap="flat" cmpd="sng" w="12700">
              <a:solidFill>
                <a:schemeClr val="accent1"/>
              </a:solidFill>
              <a:prstDash val="solid"/>
              <a:round/>
              <a:headEnd len="lg" w="lg" type="triangle"/>
              <a:tailEnd len="lg" w="lg" type="triangle"/>
            </a:ln>
          </p:spPr>
        </p:cxnSp>
        <p:cxnSp>
          <p:nvCxnSpPr>
            <p:cNvPr id="135" name="Shape 135"/>
            <p:cNvCxnSpPr>
              <a:stCxn id="127" idx="2"/>
              <a:endCxn id="128" idx="0"/>
            </p:cNvCxnSpPr>
            <p:nvPr/>
          </p:nvCxnSpPr>
          <p:spPr>
            <a:xfrm>
              <a:off x="5200002" y="2295943"/>
              <a:ext cx="13800" cy="311100"/>
            </a:xfrm>
            <a:prstGeom prst="straightConnector1">
              <a:avLst/>
            </a:prstGeom>
            <a:noFill/>
            <a:ln cap="flat" cmpd="sng" w="12700">
              <a:solidFill>
                <a:schemeClr val="accent1"/>
              </a:solidFill>
              <a:prstDash val="solid"/>
              <a:round/>
              <a:headEnd len="lg" w="lg" type="triangle"/>
              <a:tailEnd len="lg" w="lg" type="triangle"/>
            </a:ln>
          </p:spPr>
        </p:cxnSp>
        <p:cxnSp>
          <p:nvCxnSpPr>
            <p:cNvPr id="136" name="Shape 136"/>
            <p:cNvCxnSpPr>
              <a:stCxn id="128" idx="2"/>
              <a:endCxn id="122" idx="0"/>
            </p:cNvCxnSpPr>
            <p:nvPr/>
          </p:nvCxnSpPr>
          <p:spPr>
            <a:xfrm flipH="1">
              <a:off x="3280539" y="3550519"/>
              <a:ext cx="1933500" cy="465600"/>
            </a:xfrm>
            <a:prstGeom prst="straightConnector1">
              <a:avLst/>
            </a:prstGeom>
            <a:noFill/>
            <a:ln cap="flat" cmpd="sng" w="12700">
              <a:solidFill>
                <a:schemeClr val="accent1"/>
              </a:solidFill>
              <a:prstDash val="solid"/>
              <a:round/>
              <a:headEnd len="lg" w="lg" type="triangle"/>
              <a:tailEnd len="lg" w="lg" type="triangle"/>
            </a:ln>
          </p:spPr>
        </p:cxnSp>
        <p:cxnSp>
          <p:nvCxnSpPr>
            <p:cNvPr id="137" name="Shape 137"/>
            <p:cNvCxnSpPr>
              <a:stCxn id="128" idx="2"/>
              <a:endCxn id="123" idx="0"/>
            </p:cNvCxnSpPr>
            <p:nvPr/>
          </p:nvCxnSpPr>
          <p:spPr>
            <a:xfrm flipH="1">
              <a:off x="5149239" y="3550519"/>
              <a:ext cx="64800" cy="465600"/>
            </a:xfrm>
            <a:prstGeom prst="straightConnector1">
              <a:avLst/>
            </a:prstGeom>
            <a:noFill/>
            <a:ln cap="flat" cmpd="sng" w="12700">
              <a:solidFill>
                <a:schemeClr val="accent1"/>
              </a:solidFill>
              <a:prstDash val="solid"/>
              <a:round/>
              <a:headEnd len="lg" w="lg" type="triangle"/>
              <a:tailEnd len="lg" w="lg" type="triangle"/>
            </a:ln>
          </p:spPr>
        </p:cxnSp>
        <p:cxnSp>
          <p:nvCxnSpPr>
            <p:cNvPr id="138" name="Shape 138"/>
            <p:cNvCxnSpPr>
              <a:stCxn id="128" idx="2"/>
              <a:endCxn id="124" idx="0"/>
            </p:cNvCxnSpPr>
            <p:nvPr/>
          </p:nvCxnSpPr>
          <p:spPr>
            <a:xfrm>
              <a:off x="5214039" y="3550519"/>
              <a:ext cx="1799700" cy="465600"/>
            </a:xfrm>
            <a:prstGeom prst="straightConnector1">
              <a:avLst/>
            </a:prstGeom>
            <a:noFill/>
            <a:ln cap="flat" cmpd="sng" w="12700">
              <a:solidFill>
                <a:schemeClr val="accent1"/>
              </a:solidFill>
              <a:prstDash val="solid"/>
              <a:round/>
              <a:headEnd len="lg" w="lg" type="triangle"/>
              <a:tailEnd len="lg" w="lg" type="triangle"/>
            </a:ln>
          </p:spPr>
        </p:cxn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ph type="title"/>
          </p:nvPr>
        </p:nvSpPr>
        <p:spPr>
          <a:xfrm>
            <a:off x="1097279" y="286603"/>
            <a:ext cx="10058399" cy="1450756"/>
          </a:xfrm>
          <a:prstGeom prst="rect">
            <a:avLst/>
          </a:prstGeom>
          <a:noFill/>
          <a:ln>
            <a:noFill/>
          </a:ln>
        </p:spPr>
        <p:txBody>
          <a:bodyPr anchorCtr="0" anchor="b" bIns="45700" lIns="91425" rIns="91425" tIns="45700">
            <a:noAutofit/>
          </a:bodyPr>
          <a:lstStyle/>
          <a:p>
            <a:pPr indent="0" lvl="0" marL="0" marR="0" rtl="0" algn="l">
              <a:lnSpc>
                <a:spcPct val="85000"/>
              </a:lnSpc>
              <a:spcBef>
                <a:spcPts val="0"/>
              </a:spcBef>
              <a:buClr>
                <a:srgbClr val="3F3F3F"/>
              </a:buClr>
              <a:buSzPct val="25000"/>
              <a:buFont typeface="Times New Roman"/>
              <a:buNone/>
            </a:pPr>
            <a:r>
              <a:rPr b="0" i="0" lang="en-US" sz="5400" u="none" cap="none" strike="noStrike">
                <a:solidFill>
                  <a:srgbClr val="3F3F3F"/>
                </a:solidFill>
                <a:latin typeface="Times New Roman"/>
                <a:ea typeface="Times New Roman"/>
                <a:cs typeface="Times New Roman"/>
                <a:sym typeface="Times New Roman"/>
              </a:rPr>
              <a:t>Implementation</a:t>
            </a:r>
          </a:p>
        </p:txBody>
      </p:sp>
      <p:sp>
        <p:nvSpPr>
          <p:cNvPr id="144" name="Shape 144"/>
          <p:cNvSpPr txBox="1"/>
          <p:nvPr>
            <p:ph idx="1" type="body"/>
          </p:nvPr>
        </p:nvSpPr>
        <p:spPr>
          <a:xfrm>
            <a:off x="1097277" y="1845725"/>
            <a:ext cx="4976100" cy="4023300"/>
          </a:xfrm>
          <a:prstGeom prst="rect">
            <a:avLst/>
          </a:prstGeom>
          <a:noFill/>
          <a:ln>
            <a:noFill/>
          </a:ln>
        </p:spPr>
        <p:txBody>
          <a:bodyPr anchorCtr="0" anchor="t" bIns="45700" lIns="0" rIns="0" tIns="45700">
            <a:noAutofit/>
          </a:bodyPr>
          <a:lstStyle/>
          <a:p>
            <a:pPr indent="25400" lvl="0" rtl="0">
              <a:spcBef>
                <a:spcPts val="1600"/>
              </a:spcBef>
              <a:spcAft>
                <a:spcPts val="0"/>
              </a:spcAft>
              <a:buClr>
                <a:schemeClr val="accent1"/>
              </a:buClr>
              <a:buSzPct val="100000"/>
              <a:buFont typeface="Times New Roman"/>
              <a:buChar char="➢"/>
            </a:pPr>
            <a:r>
              <a:rPr lang="en-US" sz="2400">
                <a:latin typeface="Times New Roman"/>
                <a:ea typeface="Times New Roman"/>
                <a:cs typeface="Times New Roman"/>
                <a:sym typeface="Times New Roman"/>
              </a:rPr>
              <a:t>AWS S3 Storage</a:t>
            </a:r>
          </a:p>
          <a:p>
            <a:pPr lvl="2" rtl="0">
              <a:spcBef>
                <a:spcPts val="1600"/>
              </a:spcBef>
              <a:spcAft>
                <a:spcPts val="0"/>
              </a:spcAft>
              <a:buSzPct val="100000"/>
              <a:buFont typeface="Times New Roman"/>
            </a:pPr>
            <a:r>
              <a:rPr lang="en-US" sz="1800">
                <a:latin typeface="Times New Roman"/>
                <a:ea typeface="Times New Roman"/>
                <a:cs typeface="Times New Roman"/>
                <a:sym typeface="Times New Roman"/>
              </a:rPr>
              <a:t>Message queue for request from user</a:t>
            </a:r>
          </a:p>
          <a:p>
            <a:pPr lvl="2" rtl="0">
              <a:spcBef>
                <a:spcPts val="1600"/>
              </a:spcBef>
              <a:spcAft>
                <a:spcPts val="0"/>
              </a:spcAft>
              <a:buSzPct val="100000"/>
              <a:buFont typeface="Times New Roman"/>
            </a:pPr>
            <a:r>
              <a:rPr lang="en-US" sz="1800">
                <a:latin typeface="Times New Roman"/>
                <a:ea typeface="Times New Roman"/>
                <a:cs typeface="Times New Roman"/>
                <a:sym typeface="Times New Roman"/>
              </a:rPr>
              <a:t>Cronjob periodically check for messages and interface with server</a:t>
            </a:r>
          </a:p>
          <a:p>
            <a:pPr indent="25400" lvl="0" rtl="0">
              <a:spcBef>
                <a:spcPts val="1600"/>
              </a:spcBef>
              <a:spcAft>
                <a:spcPts val="0"/>
              </a:spcAft>
              <a:buClr>
                <a:schemeClr val="accent1"/>
              </a:buClr>
              <a:buSzPct val="100000"/>
              <a:buFont typeface="Times New Roman"/>
              <a:buChar char="➢"/>
            </a:pPr>
            <a:r>
              <a:rPr lang="en-US" sz="2400">
                <a:latin typeface="Times New Roman"/>
                <a:ea typeface="Times New Roman"/>
                <a:cs typeface="Times New Roman"/>
                <a:sym typeface="Times New Roman"/>
              </a:rPr>
              <a:t>AWS EC2</a:t>
            </a:r>
          </a:p>
          <a:p>
            <a:pPr lvl="2" rtl="0">
              <a:spcBef>
                <a:spcPts val="1600"/>
              </a:spcBef>
              <a:spcAft>
                <a:spcPts val="0"/>
              </a:spcAft>
              <a:buSzPct val="100000"/>
              <a:buFont typeface="Times New Roman"/>
            </a:pPr>
            <a:r>
              <a:rPr lang="en-US" sz="1800">
                <a:latin typeface="Times New Roman"/>
                <a:ea typeface="Times New Roman"/>
                <a:cs typeface="Times New Roman"/>
                <a:sym typeface="Times New Roman"/>
              </a:rPr>
              <a:t>Total of 4 Ubuntu VM Instance</a:t>
            </a:r>
          </a:p>
          <a:p>
            <a:pPr indent="546100" lvl="3" rtl="0">
              <a:spcBef>
                <a:spcPts val="1600"/>
              </a:spcBef>
              <a:spcAft>
                <a:spcPts val="0"/>
              </a:spcAft>
              <a:buClr>
                <a:schemeClr val="accent1"/>
              </a:buClr>
              <a:buSzPct val="100000"/>
              <a:buFont typeface="Times New Roman"/>
              <a:buChar char="─"/>
            </a:pPr>
            <a:r>
              <a:rPr lang="en-US" sz="1800">
                <a:latin typeface="Times New Roman"/>
                <a:ea typeface="Times New Roman"/>
                <a:cs typeface="Times New Roman"/>
                <a:sym typeface="Times New Roman"/>
              </a:rPr>
              <a:t>One server acting as coordinator</a:t>
            </a:r>
          </a:p>
          <a:p>
            <a:pPr indent="546100" lvl="3" rtl="0">
              <a:spcBef>
                <a:spcPts val="1600"/>
              </a:spcBef>
              <a:spcAft>
                <a:spcPts val="0"/>
              </a:spcAft>
              <a:buClr>
                <a:schemeClr val="accent1"/>
              </a:buClr>
              <a:buSzPct val="100000"/>
              <a:buFont typeface="Times New Roman"/>
              <a:buChar char="─"/>
            </a:pPr>
            <a:r>
              <a:rPr lang="en-US" sz="1800">
                <a:latin typeface="Times New Roman"/>
                <a:ea typeface="Times New Roman"/>
                <a:cs typeface="Times New Roman"/>
                <a:sym typeface="Times New Roman"/>
              </a:rPr>
              <a:t>Three storage nodes</a:t>
            </a:r>
          </a:p>
          <a:p>
            <a:pPr indent="0" lvl="0" marL="0" marR="0" rtl="0" algn="l">
              <a:lnSpc>
                <a:spcPct val="90000"/>
              </a:lnSpc>
              <a:spcBef>
                <a:spcPts val="1600"/>
              </a:spcBef>
              <a:spcAft>
                <a:spcPts val="0"/>
              </a:spcAft>
              <a:buClr>
                <a:schemeClr val="accent1"/>
              </a:buClr>
              <a:buSzPct val="25000"/>
              <a:buFont typeface="Calibri"/>
              <a:buNone/>
            </a:pPr>
            <a:r>
              <a:t/>
            </a:r>
            <a:endParaRPr b="0" i="0" sz="1800" u="none" cap="none" strike="noStrike">
              <a:solidFill>
                <a:srgbClr val="3F3F3F"/>
              </a:solidFill>
              <a:latin typeface="Times New Roman"/>
              <a:ea typeface="Times New Roman"/>
              <a:cs typeface="Times New Roman"/>
              <a:sym typeface="Times New Roman"/>
            </a:endParaRPr>
          </a:p>
          <a:p>
            <a:pPr indent="0" lvl="0" marL="0" marR="0" rtl="0" algn="l">
              <a:lnSpc>
                <a:spcPct val="90000"/>
              </a:lnSpc>
              <a:spcBef>
                <a:spcPts val="1400"/>
              </a:spcBef>
              <a:spcAft>
                <a:spcPts val="0"/>
              </a:spcAft>
              <a:buClr>
                <a:schemeClr val="accent1"/>
              </a:buClr>
              <a:buSzPct val="25000"/>
              <a:buFont typeface="Calibri"/>
              <a:buNone/>
            </a:pPr>
            <a:r>
              <a:t/>
            </a:r>
            <a:endParaRPr b="0" i="0" sz="2000" u="none" cap="none" strike="noStrike">
              <a:solidFill>
                <a:srgbClr val="3F3F3F"/>
              </a:solidFill>
              <a:latin typeface="Calibri"/>
              <a:ea typeface="Calibri"/>
              <a:cs typeface="Calibri"/>
              <a:sym typeface="Calibri"/>
            </a:endParaRPr>
          </a:p>
        </p:txBody>
      </p:sp>
      <p:sp>
        <p:nvSpPr>
          <p:cNvPr id="145" name="Shape 145"/>
          <p:cNvSpPr txBox="1"/>
          <p:nvPr>
            <p:ph idx="1" type="body"/>
          </p:nvPr>
        </p:nvSpPr>
        <p:spPr>
          <a:xfrm>
            <a:off x="6179577" y="1845725"/>
            <a:ext cx="4976100" cy="4023300"/>
          </a:xfrm>
          <a:prstGeom prst="rect">
            <a:avLst/>
          </a:prstGeom>
          <a:noFill/>
          <a:ln>
            <a:noFill/>
          </a:ln>
        </p:spPr>
        <p:txBody>
          <a:bodyPr anchorCtr="0" anchor="t" bIns="45700" lIns="0" rIns="0" tIns="45700">
            <a:noAutofit/>
          </a:bodyPr>
          <a:lstStyle/>
          <a:p>
            <a:pPr indent="25400" lvl="0" rtl="0">
              <a:spcBef>
                <a:spcPts val="1600"/>
              </a:spcBef>
              <a:spcAft>
                <a:spcPts val="0"/>
              </a:spcAft>
              <a:buClr>
                <a:schemeClr val="accent1"/>
              </a:buClr>
              <a:buSzPct val="100000"/>
              <a:buFont typeface="Times New Roman"/>
              <a:buChar char="➢"/>
            </a:pPr>
            <a:r>
              <a:rPr lang="en-US" sz="2400">
                <a:latin typeface="Times New Roman"/>
                <a:ea typeface="Times New Roman"/>
                <a:cs typeface="Times New Roman"/>
                <a:sym typeface="Times New Roman"/>
              </a:rPr>
              <a:t>RabbitMQ Message Broker</a:t>
            </a:r>
          </a:p>
          <a:p>
            <a:pPr indent="546100" lvl="3" rtl="0">
              <a:spcBef>
                <a:spcPts val="600"/>
              </a:spcBef>
              <a:spcAft>
                <a:spcPts val="0"/>
              </a:spcAft>
              <a:buClr>
                <a:schemeClr val="accent1"/>
              </a:buClr>
              <a:buSzPct val="100000"/>
              <a:buFont typeface="Times New Roman"/>
              <a:buChar char="─"/>
            </a:pPr>
            <a:r>
              <a:rPr lang="en-US" sz="1800">
                <a:latin typeface="Times New Roman"/>
                <a:ea typeface="Times New Roman"/>
                <a:cs typeface="Times New Roman"/>
                <a:sym typeface="Times New Roman"/>
              </a:rPr>
              <a:t>RPC Call Function</a:t>
            </a:r>
          </a:p>
          <a:p>
            <a:pPr indent="546100" lvl="3" rtl="0">
              <a:spcBef>
                <a:spcPts val="600"/>
              </a:spcBef>
              <a:spcAft>
                <a:spcPts val="0"/>
              </a:spcAft>
              <a:buClr>
                <a:schemeClr val="accent1"/>
              </a:buClr>
              <a:buSzPct val="100000"/>
              <a:buFont typeface="Times New Roman"/>
              <a:buChar char="─"/>
            </a:pPr>
            <a:r>
              <a:rPr lang="en-US" sz="1800">
                <a:latin typeface="Times New Roman"/>
                <a:ea typeface="Times New Roman"/>
                <a:cs typeface="Times New Roman"/>
                <a:sym typeface="Times New Roman"/>
              </a:rPr>
              <a:t>Topic Exchange Communication</a:t>
            </a:r>
          </a:p>
          <a:p>
            <a:pPr indent="25400" lvl="0" rtl="0">
              <a:spcBef>
                <a:spcPts val="600"/>
              </a:spcBef>
              <a:spcAft>
                <a:spcPts val="0"/>
              </a:spcAft>
              <a:buClr>
                <a:schemeClr val="accent1"/>
              </a:buClr>
              <a:buSzPct val="100000"/>
              <a:buFont typeface="Times New Roman"/>
              <a:buChar char="➢"/>
            </a:pPr>
            <a:r>
              <a:rPr lang="en-US" sz="2400">
                <a:latin typeface="Times New Roman"/>
                <a:ea typeface="Times New Roman"/>
                <a:cs typeface="Times New Roman"/>
                <a:sym typeface="Times New Roman"/>
              </a:rPr>
              <a:t>TCP Socket File Transfer</a:t>
            </a:r>
          </a:p>
          <a:p>
            <a:pPr indent="546100" lvl="3" rtl="0">
              <a:spcBef>
                <a:spcPts val="600"/>
              </a:spcBef>
              <a:spcAft>
                <a:spcPts val="0"/>
              </a:spcAft>
              <a:buClr>
                <a:schemeClr val="accent1"/>
              </a:buClr>
              <a:buSzPct val="100000"/>
              <a:buFont typeface="Times New Roman"/>
              <a:buChar char="─"/>
            </a:pPr>
            <a:r>
              <a:rPr lang="en-US" sz="1800">
                <a:latin typeface="Times New Roman"/>
                <a:ea typeface="Times New Roman"/>
                <a:cs typeface="Times New Roman"/>
                <a:sym typeface="Times New Roman"/>
              </a:rPr>
              <a:t>Socketserver host port for concurrent file transfer between multiple clients</a:t>
            </a:r>
          </a:p>
          <a:p>
            <a:pPr indent="0" lvl="0" marL="0" marR="0" rtl="0" algn="l">
              <a:lnSpc>
                <a:spcPct val="90000"/>
              </a:lnSpc>
              <a:spcBef>
                <a:spcPts val="1600"/>
              </a:spcBef>
              <a:spcAft>
                <a:spcPts val="0"/>
              </a:spcAft>
              <a:buClr>
                <a:schemeClr val="accent1"/>
              </a:buClr>
              <a:buSzPct val="25000"/>
              <a:buFont typeface="Calibri"/>
              <a:buNone/>
            </a:pPr>
            <a:r>
              <a:t/>
            </a:r>
            <a:endParaRPr b="0" i="0" sz="2800" u="none" cap="none" strike="noStrike">
              <a:solidFill>
                <a:srgbClr val="3F3F3F"/>
              </a:solidFill>
              <a:latin typeface="Times New Roman"/>
              <a:ea typeface="Times New Roman"/>
              <a:cs typeface="Times New Roman"/>
              <a:sym typeface="Times New Roman"/>
            </a:endParaRPr>
          </a:p>
          <a:p>
            <a:pPr indent="0" lvl="0" marL="0" marR="0" rtl="0" algn="l">
              <a:lnSpc>
                <a:spcPct val="90000"/>
              </a:lnSpc>
              <a:spcBef>
                <a:spcPts val="1400"/>
              </a:spcBef>
              <a:spcAft>
                <a:spcPts val="0"/>
              </a:spcAft>
              <a:buClr>
                <a:schemeClr val="accent1"/>
              </a:buClr>
              <a:buSzPct val="25000"/>
              <a:buFont typeface="Calibri"/>
              <a:buNone/>
            </a:pPr>
            <a:r>
              <a:t/>
            </a:r>
            <a:endParaRPr b="0" i="0" sz="2000" u="none" cap="none" strike="noStrike">
              <a:solidFill>
                <a:srgbClr val="3F3F3F"/>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1097279" y="286603"/>
            <a:ext cx="10058400" cy="1450800"/>
          </a:xfrm>
          <a:prstGeom prst="rect">
            <a:avLst/>
          </a:prstGeom>
        </p:spPr>
        <p:txBody>
          <a:bodyPr anchorCtr="0" anchor="b" bIns="91425" lIns="91425" rIns="91425" tIns="91425">
            <a:noAutofit/>
          </a:bodyPr>
          <a:lstStyle/>
          <a:p>
            <a:pPr lvl="0" rtl="0">
              <a:spcBef>
                <a:spcPts val="0"/>
              </a:spcBef>
              <a:buNone/>
            </a:pPr>
            <a:r>
              <a:rPr lang="en-US"/>
              <a:t>Fault Tolerance</a:t>
            </a:r>
          </a:p>
        </p:txBody>
      </p:sp>
      <p:sp>
        <p:nvSpPr>
          <p:cNvPr id="151" name="Shape 151"/>
          <p:cNvSpPr txBox="1"/>
          <p:nvPr>
            <p:ph idx="1" type="body"/>
          </p:nvPr>
        </p:nvSpPr>
        <p:spPr>
          <a:xfrm>
            <a:off x="1097279" y="1845733"/>
            <a:ext cx="10058400" cy="4023300"/>
          </a:xfrm>
          <a:prstGeom prst="rect">
            <a:avLst/>
          </a:prstGeom>
        </p:spPr>
        <p:txBody>
          <a:bodyPr anchorCtr="0" anchor="t" bIns="91425" lIns="91425" rIns="91425" tIns="91425">
            <a:noAutofit/>
          </a:bodyPr>
          <a:lstStyle/>
          <a:p>
            <a:pPr indent="-228600" lvl="0" marL="457200" rtl="0">
              <a:spcBef>
                <a:spcPts val="0"/>
              </a:spcBef>
            </a:pPr>
            <a:r>
              <a:rPr lang="en-US"/>
              <a:t>File Replication</a:t>
            </a:r>
          </a:p>
          <a:p>
            <a:pPr indent="-228600" lvl="0" marL="457200" rtl="0">
              <a:spcBef>
                <a:spcPts val="0"/>
              </a:spcBef>
            </a:pPr>
            <a:r>
              <a:rPr lang="en-US"/>
              <a:t>Heartbeat message broadcast</a:t>
            </a:r>
          </a:p>
          <a:p>
            <a:pPr indent="-228600" lvl="0" marL="457200" rtl="0">
              <a:spcBef>
                <a:spcPts val="0"/>
              </a:spcBef>
            </a:pPr>
            <a:r>
              <a:rPr lang="en-US"/>
              <a:t>Shadow server</a:t>
            </a:r>
          </a:p>
          <a:p>
            <a:pPr indent="-228600" lvl="0" marL="457200" rtl="0">
              <a:spcBef>
                <a:spcPts val="0"/>
              </a:spcBef>
            </a:pPr>
            <a:r>
              <a:rPr lang="en-US"/>
              <a:t>Dynamic Node Spawn</a:t>
            </a:r>
          </a:p>
          <a:p>
            <a:pPr indent="-228600" lvl="0" marL="457200" rtl="0">
              <a:spcBef>
                <a:spcPts val="0"/>
              </a:spcBef>
            </a:pPr>
            <a:r>
              <a:rPr lang="en-US"/>
              <a:t>Message Passing System</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title"/>
          </p:nvPr>
        </p:nvSpPr>
        <p:spPr>
          <a:xfrm>
            <a:off x="1097279" y="286603"/>
            <a:ext cx="10058400" cy="1450800"/>
          </a:xfrm>
          <a:prstGeom prst="rect">
            <a:avLst/>
          </a:prstGeom>
        </p:spPr>
        <p:txBody>
          <a:bodyPr anchorCtr="0" anchor="b" bIns="91425" lIns="91425" rIns="91425" tIns="91425">
            <a:noAutofit/>
          </a:bodyPr>
          <a:lstStyle/>
          <a:p>
            <a:pPr lvl="0">
              <a:spcBef>
                <a:spcPts val="0"/>
              </a:spcBef>
              <a:buNone/>
            </a:pPr>
            <a:r>
              <a:rPr lang="en-US"/>
              <a:t>Concurrency</a:t>
            </a:r>
          </a:p>
        </p:txBody>
      </p:sp>
      <p:sp>
        <p:nvSpPr>
          <p:cNvPr id="157" name="Shape 157"/>
          <p:cNvSpPr txBox="1"/>
          <p:nvPr>
            <p:ph idx="1" type="body"/>
          </p:nvPr>
        </p:nvSpPr>
        <p:spPr>
          <a:xfrm>
            <a:off x="1097279" y="1845733"/>
            <a:ext cx="10058400" cy="4023300"/>
          </a:xfrm>
          <a:prstGeom prst="rect">
            <a:avLst/>
          </a:prstGeom>
        </p:spPr>
        <p:txBody>
          <a:bodyPr anchorCtr="0" anchor="t" bIns="91425" lIns="91425" rIns="91425" tIns="91425">
            <a:noAutofit/>
          </a:bodyPr>
          <a:lstStyle/>
          <a:p>
            <a:pPr indent="0" lvl="0" marL="0" rtl="0">
              <a:spcBef>
                <a:spcPts val="0"/>
              </a:spcBef>
              <a:buNone/>
            </a:pPr>
            <a:r>
              <a:t/>
            </a:r>
            <a:endParaRPr/>
          </a:p>
          <a:p>
            <a:pPr indent="-228600" lvl="0" marL="457200" rtl="0">
              <a:spcBef>
                <a:spcPts val="0"/>
              </a:spcBef>
            </a:pPr>
            <a:r>
              <a:rPr lang="en-US"/>
              <a:t>Stateless Systems</a:t>
            </a:r>
          </a:p>
          <a:p>
            <a:pPr indent="-228600" lvl="0" marL="457200" rtl="0">
              <a:spcBef>
                <a:spcPts val="0"/>
              </a:spcBef>
            </a:pPr>
            <a:r>
              <a:rPr lang="en-US"/>
              <a:t>Replicated computation ???</a:t>
            </a:r>
          </a:p>
          <a:p>
            <a:pPr indent="-228600" lvl="0" marL="457200" rtl="0">
              <a:spcBef>
                <a:spcPts val="0"/>
              </a:spcBef>
            </a:pPr>
            <a:r>
              <a:rPr lang="en-US"/>
              <a:t>Transaction Locks</a:t>
            </a:r>
          </a:p>
          <a:p>
            <a:pPr indent="-228600" lvl="0" marL="457200" rtl="0">
              <a:spcBef>
                <a:spcPts val="0"/>
              </a:spcBef>
            </a:pPr>
            <a:r>
              <a:rPr lang="en-US"/>
              <a:t>Handshaking policy to clients with multithreading in server through message passing.???</a:t>
            </a:r>
          </a:p>
          <a:p>
            <a:pPr indent="-228600" lvl="0" marL="457200" rtl="0">
              <a:spcBef>
                <a:spcPts val="0"/>
              </a:spcBef>
            </a:pPr>
            <a:r>
              <a:rPr lang="en-US"/>
              <a:t>Message Queue</a:t>
            </a:r>
          </a:p>
          <a:p>
            <a:pPr indent="-228600" lvl="0" marL="457200" rtl="0">
              <a:spcBef>
                <a:spcPts val="0"/>
              </a:spcBef>
            </a:pPr>
            <a:r>
              <a:rPr lang="en-US"/>
              <a:t>Multi-threaded socket file transfer.</a:t>
            </a:r>
          </a:p>
          <a:p>
            <a:pPr indent="0" lvl="0" mar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1097279" y="286603"/>
            <a:ext cx="10058400" cy="1450800"/>
          </a:xfrm>
          <a:prstGeom prst="rect">
            <a:avLst/>
          </a:prstGeom>
        </p:spPr>
        <p:txBody>
          <a:bodyPr anchorCtr="0" anchor="b" bIns="91425" lIns="91425" rIns="91425" tIns="91425">
            <a:noAutofit/>
          </a:bodyPr>
          <a:lstStyle/>
          <a:p>
            <a:pPr lvl="0" rtl="0">
              <a:spcBef>
                <a:spcPts val="0"/>
              </a:spcBef>
              <a:buNone/>
            </a:pPr>
            <a:r>
              <a:rPr lang="en-US"/>
              <a:t>Scalability</a:t>
            </a:r>
          </a:p>
        </p:txBody>
      </p:sp>
      <p:sp>
        <p:nvSpPr>
          <p:cNvPr id="163" name="Shape 163"/>
          <p:cNvSpPr txBox="1"/>
          <p:nvPr>
            <p:ph idx="1" type="body"/>
          </p:nvPr>
        </p:nvSpPr>
        <p:spPr>
          <a:xfrm>
            <a:off x="1097279" y="1845733"/>
            <a:ext cx="10058400" cy="4023300"/>
          </a:xfrm>
          <a:prstGeom prst="rect">
            <a:avLst/>
          </a:prstGeom>
        </p:spPr>
        <p:txBody>
          <a:bodyPr anchorCtr="0" anchor="t" bIns="91425" lIns="91425" rIns="91425" tIns="91425">
            <a:noAutofit/>
          </a:bodyPr>
          <a:lstStyle/>
          <a:p>
            <a:pPr indent="-228600" lvl="0" marL="457200" rtl="0">
              <a:spcBef>
                <a:spcPts val="0"/>
              </a:spcBef>
            </a:pPr>
            <a:r>
              <a:rPr lang="en-US"/>
              <a:t>Ring Topology</a:t>
            </a:r>
          </a:p>
          <a:p>
            <a:pPr indent="-228600" lvl="0" marL="457200" rtl="0">
              <a:spcBef>
                <a:spcPts val="0"/>
              </a:spcBef>
            </a:pPr>
            <a:r>
              <a:rPr lang="en-US"/>
              <a:t>Load Balancing</a:t>
            </a:r>
          </a:p>
          <a:p>
            <a:pPr indent="-228600" lvl="0" marL="457200" rtl="0">
              <a:spcBef>
                <a:spcPts val="0"/>
              </a:spcBef>
            </a:pPr>
            <a:r>
              <a:rPr lang="en-US"/>
              <a:t>File Transfer algorithms</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回顾">
  <a:themeElements>
    <a:clrScheme name="Retrospect">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