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Distributed Crime Reporting System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939195"/>
          </a:xfrm>
        </p:spPr>
        <p:txBody>
          <a:bodyPr>
            <a:normAutofit/>
          </a:bodyPr>
          <a:lstStyle/>
          <a:p>
            <a:r>
              <a:rPr lang="en-US" dirty="0" smtClean="0"/>
              <a:t>Arjun </a:t>
            </a:r>
            <a:r>
              <a:rPr lang="en-US" dirty="0" err="1" smtClean="0"/>
              <a:t>Bhadra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Rishabh</a:t>
            </a:r>
            <a:r>
              <a:rPr lang="en-US" dirty="0" smtClean="0"/>
              <a:t> Shah </a:t>
            </a:r>
          </a:p>
          <a:p>
            <a:r>
              <a:rPr lang="en-US" dirty="0" err="1" smtClean="0"/>
              <a:t>Soumya</a:t>
            </a:r>
            <a:r>
              <a:rPr lang="en-US" dirty="0" smtClean="0"/>
              <a:t> Mishra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idea is to develop </a:t>
            </a:r>
            <a:r>
              <a:rPr lang="en-US" dirty="0"/>
              <a:t>a </a:t>
            </a:r>
            <a:r>
              <a:rPr lang="en-US" dirty="0" smtClean="0"/>
              <a:t>distributed crime </a:t>
            </a:r>
            <a:r>
              <a:rPr lang="en-US" dirty="0"/>
              <a:t>alert application to </a:t>
            </a:r>
            <a:endParaRPr lang="en-US" dirty="0" smtClean="0"/>
          </a:p>
          <a:p>
            <a:pPr lvl="1"/>
            <a:r>
              <a:rPr lang="en-US" dirty="0" smtClean="0"/>
              <a:t>connect </a:t>
            </a:r>
            <a:r>
              <a:rPr lang="en-US" dirty="0"/>
              <a:t>witnesses/victims </a:t>
            </a:r>
            <a:r>
              <a:rPr lang="en-US" dirty="0" smtClean="0"/>
              <a:t>with (nearest)police </a:t>
            </a:r>
            <a:r>
              <a:rPr lang="en-US" dirty="0"/>
              <a:t>station through a smartphone </a:t>
            </a:r>
            <a:r>
              <a:rPr lang="en-US" dirty="0" smtClean="0"/>
              <a:t>application </a:t>
            </a:r>
          </a:p>
          <a:p>
            <a:pPr lvl="1"/>
            <a:r>
              <a:rPr lang="en-US" dirty="0" smtClean="0"/>
              <a:t>broadcast crime alerts to all users residing near the crime location </a:t>
            </a:r>
            <a:r>
              <a:rPr lang="en-US" dirty="0" smtClean="0"/>
              <a:t>in real time(similar </a:t>
            </a:r>
            <a:r>
              <a:rPr lang="en-US" dirty="0" smtClean="0"/>
              <a:t>to AMBER alerts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eceive feedback from witnesses on crime events occurring in their vicinity </a:t>
            </a:r>
            <a:endParaRPr lang="en-US" dirty="0" smtClean="0"/>
          </a:p>
          <a:p>
            <a:pPr lvl="1"/>
            <a:r>
              <a:rPr lang="en-US" dirty="0" smtClean="0"/>
              <a:t>detect </a:t>
            </a:r>
            <a:r>
              <a:rPr lang="en-US" dirty="0"/>
              <a:t>s</a:t>
            </a:r>
            <a:r>
              <a:rPr lang="en-US" dirty="0" smtClean="0"/>
              <a:t>patial-temporal events and report as an aggregated event to the </a:t>
            </a:r>
            <a:r>
              <a:rPr lang="en-US" dirty="0" smtClean="0"/>
              <a:t>police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rack </a:t>
            </a:r>
            <a:r>
              <a:rPr lang="en-US" dirty="0" smtClean="0"/>
              <a:t>and analyze historical </a:t>
            </a:r>
            <a:r>
              <a:rPr lang="en-US" dirty="0" smtClean="0"/>
              <a:t>crime data </a:t>
            </a:r>
            <a:r>
              <a:rPr lang="en-US" dirty="0" smtClean="0"/>
              <a:t>easily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32" y="1510369"/>
            <a:ext cx="7038473" cy="5223931"/>
          </a:xfrm>
        </p:spPr>
      </p:pic>
    </p:spTree>
    <p:extLst>
      <p:ext uri="{BB962C8B-B14F-4D97-AF65-F5344CB8AC3E}">
        <p14:creationId xmlns:p14="http://schemas.microsoft.com/office/powerpoint/2010/main" val="12789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/>
              <a:t>a</a:t>
            </a:r>
            <a:r>
              <a:rPr lang="en-US" dirty="0" smtClean="0"/>
              <a:t>pplication (to report crimes and receive alerts)</a:t>
            </a:r>
          </a:p>
          <a:p>
            <a:r>
              <a:rPr lang="en-US" dirty="0" err="1" smtClean="0"/>
              <a:t>MLab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mongodb</a:t>
            </a:r>
            <a:r>
              <a:rPr lang="en-US" dirty="0" smtClean="0"/>
              <a:t> hosting service to store crime &amp; user information)</a:t>
            </a:r>
          </a:p>
          <a:p>
            <a:r>
              <a:rPr lang="en-US" dirty="0" smtClean="0"/>
              <a:t>Google Cloud Messaging (to broadcast alerts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Middleware in Java and Python provides web services for dispatching crime events, gathering information from witnesses and providing aggregated reports on crime data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 services </a:t>
            </a:r>
            <a:r>
              <a:rPr lang="en-US" dirty="0" smtClean="0"/>
              <a:t>will be hosted </a:t>
            </a:r>
            <a:r>
              <a:rPr lang="en-US" dirty="0" smtClean="0"/>
              <a:t>on an Amazon EC2 instance. </a:t>
            </a:r>
          </a:p>
          <a:p>
            <a:r>
              <a:rPr lang="en-US" dirty="0" smtClean="0"/>
              <a:t>The Android </a:t>
            </a:r>
            <a:r>
              <a:rPr lang="en-US" dirty="0"/>
              <a:t>a</a:t>
            </a:r>
            <a:r>
              <a:rPr lang="en-US" dirty="0" smtClean="0"/>
              <a:t>pplication connects to this instance and populates user and crime information through a </a:t>
            </a:r>
            <a:r>
              <a:rPr lang="en-US" dirty="0" err="1" smtClean="0"/>
              <a:t>RESTful</a:t>
            </a:r>
            <a:r>
              <a:rPr lang="en-US" dirty="0" smtClean="0"/>
              <a:t> model of communication.</a:t>
            </a:r>
          </a:p>
          <a:p>
            <a:r>
              <a:rPr lang="en-US" dirty="0" smtClean="0"/>
              <a:t>Middleware fetches relevant information from user and police, and populates into our </a:t>
            </a:r>
            <a:r>
              <a:rPr lang="en-US" dirty="0" err="1" smtClean="0"/>
              <a:t>MongoDB</a:t>
            </a:r>
            <a:r>
              <a:rPr lang="en-US" dirty="0" smtClean="0"/>
              <a:t> residing in </a:t>
            </a:r>
            <a:r>
              <a:rPr lang="en-US" dirty="0" err="1" smtClean="0"/>
              <a:t>mLAB</a:t>
            </a:r>
            <a:r>
              <a:rPr lang="en-US" dirty="0" smtClean="0"/>
              <a:t> (which is a </a:t>
            </a:r>
            <a:r>
              <a:rPr lang="en-US" dirty="0" err="1" smtClean="0"/>
              <a:t>MongoDB</a:t>
            </a:r>
            <a:r>
              <a:rPr lang="en-US" dirty="0" smtClean="0"/>
              <a:t> Hosting service)</a:t>
            </a:r>
          </a:p>
          <a:p>
            <a:r>
              <a:rPr lang="en-US" dirty="0" smtClean="0"/>
              <a:t>Google Cloud Messaging fetches all the users near the crime spot from our DB and broadcasts crime alerts to them.</a:t>
            </a:r>
          </a:p>
        </p:txBody>
      </p:sp>
    </p:spTree>
    <p:extLst>
      <p:ext uri="{BB962C8B-B14F-4D97-AF65-F5344CB8AC3E}">
        <p14:creationId xmlns:p14="http://schemas.microsoft.com/office/powerpoint/2010/main" val="7204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application:</a:t>
            </a:r>
          </a:p>
          <a:p>
            <a:pPr lvl="1"/>
            <a:r>
              <a:rPr lang="en-US" dirty="0" smtClean="0"/>
              <a:t>User can report a crime event as a witness or victim (SOS).</a:t>
            </a:r>
          </a:p>
          <a:p>
            <a:pPr lvl="1"/>
            <a:r>
              <a:rPr lang="en-US" dirty="0" smtClean="0"/>
              <a:t>Users can receive crime alerts and provide any additional information.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Middleware:</a:t>
            </a:r>
          </a:p>
          <a:p>
            <a:pPr lvl="1"/>
            <a:r>
              <a:rPr lang="en-US" dirty="0" smtClean="0"/>
              <a:t>Store relevant information in </a:t>
            </a:r>
            <a:r>
              <a:rPr lang="en-US" dirty="0" err="1" smtClean="0"/>
              <a:t>MongoDB</a:t>
            </a:r>
            <a:r>
              <a:rPr lang="en-US" dirty="0" smtClean="0"/>
              <a:t> intelligently (spatial-temporal events).</a:t>
            </a:r>
          </a:p>
          <a:p>
            <a:pPr lvl="1"/>
            <a:r>
              <a:rPr lang="en-US" dirty="0" smtClean="0"/>
              <a:t>Broadcast alerts to users residing around the crime </a:t>
            </a:r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Multithreaded implementation to support high volume of concurrent requests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88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Thank You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93919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229</TotalTime>
  <Words>280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Distributed Crime Reporting System</vt:lpstr>
      <vt:lpstr>Motivation and Goals</vt:lpstr>
      <vt:lpstr>Architecture</vt:lpstr>
      <vt:lpstr>Infrastructure</vt:lpstr>
      <vt:lpstr>Middleware</vt:lpstr>
      <vt:lpstr>Working features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Crime Reporting System</dc:title>
  <dc:creator>Microsoft Office User</dc:creator>
  <cp:lastModifiedBy>Soumya Mishra</cp:lastModifiedBy>
  <cp:revision>27</cp:revision>
  <dcterms:created xsi:type="dcterms:W3CDTF">2016-06-08T09:39:10Z</dcterms:created>
  <dcterms:modified xsi:type="dcterms:W3CDTF">2016-06-09T10:50:01Z</dcterms:modified>
</cp:coreProperties>
</file>