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6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81235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88700" cy="6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3962398" y="1964266"/>
            <a:ext cx="7197600" cy="242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3962398" y="4385732"/>
            <a:ext cx="7197600" cy="14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8932557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962398" y="5870575"/>
            <a:ext cx="48939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10608957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700" cy="6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685800" y="4732864"/>
            <a:ext cx="10131300" cy="5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pic" idx="2"/>
          </p:nvPr>
        </p:nvSpPr>
        <p:spPr>
          <a:xfrm>
            <a:off x="1371600" y="932112"/>
            <a:ext cx="8759700" cy="3164999"/>
          </a:xfrm>
          <a:prstGeom prst="roundRect">
            <a:avLst>
              <a:gd name="adj" fmla="val 4380"/>
            </a:avLst>
          </a:prstGeom>
          <a:noFill/>
          <a:ln w="50800" cap="sq" cmpd="dbl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blurRad="254000" algn="tl" rotWithShape="0">
              <a:srgbClr val="000000">
                <a:alpha val="42750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5299603"/>
            <a:ext cx="10131300" cy="49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Shape 8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700" cy="6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300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101313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Shape 9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700" cy="6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10237867" y="2743200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8000" b="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488275" y="823337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8000" b="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992266" y="609600"/>
            <a:ext cx="9550500" cy="27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097875" y="3352800"/>
            <a:ext cx="93393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687464" y="4343400"/>
            <a:ext cx="101523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Shape 10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700" cy="6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685802" y="3308580"/>
            <a:ext cx="101313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777380"/>
            <a:ext cx="10131300" cy="86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700" cy="6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10237867" y="2743200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8000" b="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488275" y="823337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8000" b="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992266" y="609600"/>
            <a:ext cx="9550500" cy="27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3886200"/>
            <a:ext cx="10135500" cy="8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2"/>
          </p:nvPr>
        </p:nvSpPr>
        <p:spPr>
          <a:xfrm>
            <a:off x="685799" y="4775200"/>
            <a:ext cx="10135500" cy="101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hape 1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700" cy="6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300" cy="27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3505200"/>
            <a:ext cx="10131300" cy="83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685800" y="4343400"/>
            <a:ext cx="101313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Shape 1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700" cy="6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 rot="5400000">
            <a:off x="3926975" y="-1098983"/>
            <a:ext cx="3649200" cy="1013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300" cy="145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Shape 1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700" cy="6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 rot="5400000">
            <a:off x="7147177" y="2121149"/>
            <a:ext cx="5181600" cy="215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 rot="5400000">
            <a:off x="2011065" y="-715650"/>
            <a:ext cx="5181600" cy="783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Shape 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700" cy="6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300" cy="145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2142066"/>
            <a:ext cx="10131300" cy="364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700" cy="6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685800" y="3308580"/>
            <a:ext cx="101313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799" y="4777380"/>
            <a:ext cx="10131300" cy="86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Shape 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700" cy="6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300" cy="145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2" y="2142066"/>
            <a:ext cx="4995300" cy="364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5821894" y="2142066"/>
            <a:ext cx="4995299" cy="364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300" cy="145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973670" y="2218266"/>
            <a:ext cx="4709100" cy="57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685800" y="2870200"/>
            <a:ext cx="4996800" cy="29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096003" y="2226733"/>
            <a:ext cx="4722900" cy="57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5823482" y="2870200"/>
            <a:ext cx="4995300" cy="29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Shape 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700" cy="6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300" cy="145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700" cy="6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700" cy="6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85800" y="2074333"/>
            <a:ext cx="3681000" cy="137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648201" y="609600"/>
            <a:ext cx="6168899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685800" y="3445932"/>
            <a:ext cx="36810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Shape 6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700" cy="6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685800" y="1600200"/>
            <a:ext cx="6164700" cy="137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pic" idx="2"/>
          </p:nvPr>
        </p:nvSpPr>
        <p:spPr>
          <a:xfrm>
            <a:off x="7536253" y="914400"/>
            <a:ext cx="3281100" cy="4572000"/>
          </a:xfrm>
          <a:prstGeom prst="roundRect">
            <a:avLst>
              <a:gd name="adj" fmla="val 4280"/>
            </a:avLst>
          </a:prstGeom>
          <a:noFill/>
          <a:ln w="50800" cap="sq" cmpd="dbl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blurRad="254000" algn="tl" rotWithShape="0">
              <a:srgbClr val="000000">
                <a:alpha val="42750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2971800"/>
            <a:ext cx="61647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300" cy="145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85800" y="2142066"/>
            <a:ext cx="10131300" cy="364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00" cy="3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00" cy="37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ctrTitle"/>
          </p:nvPr>
        </p:nvSpPr>
        <p:spPr>
          <a:xfrm>
            <a:off x="406400" y="305199"/>
            <a:ext cx="10275300" cy="231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8000" dirty="0"/>
              <a:t>Uber For Tutors :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8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8000" dirty="0"/>
              <a:t>Web Application </a:t>
            </a:r>
            <a:r>
              <a:rPr lang="en-US" sz="8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subTitle" idx="1"/>
          </p:nvPr>
        </p:nvSpPr>
        <p:spPr>
          <a:xfrm>
            <a:off x="9048374" y="4144125"/>
            <a:ext cx="4928700" cy="2031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40" b="1">
                <a:solidFill>
                  <a:srgbClr val="FEFEFE"/>
                </a:solidFill>
              </a:rPr>
              <a:t>Prepared By</a:t>
            </a:r>
            <a:r>
              <a:rPr lang="en-US" sz="2240">
                <a:solidFill>
                  <a:srgbClr val="FEFEFE"/>
                </a:solidFill>
              </a:rPr>
              <a:t>:</a:t>
            </a:r>
          </a:p>
          <a:p>
            <a:pPr lvl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-US" sz="2240">
                <a:solidFill>
                  <a:srgbClr val="FEFEFE"/>
                </a:solidFill>
              </a:rPr>
              <a:t>Prachi Parikh</a:t>
            </a:r>
          </a:p>
          <a:p>
            <a:pPr lvl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40">
                <a:solidFill>
                  <a:srgbClr val="FEFEFE"/>
                </a:solidFill>
              </a:rPr>
              <a:t>Rakshith Ramegowda</a:t>
            </a:r>
          </a:p>
          <a:p>
            <a:pPr lvl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40">
                <a:solidFill>
                  <a:srgbClr val="FEFEFE"/>
                </a:solidFill>
              </a:rPr>
              <a:t>Shivakiran Chimatadar</a:t>
            </a:r>
          </a:p>
          <a:p>
            <a:pPr lvl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40">
                <a:solidFill>
                  <a:srgbClr val="FEFEFE"/>
                </a:solidFill>
              </a:rPr>
              <a:t>Rhythm Haji</a:t>
            </a:r>
          </a:p>
          <a:p>
            <a:pPr lvl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>
              <a:solidFill>
                <a:srgbClr val="FEFEFE"/>
              </a:solidFill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Shape 146"/>
          <p:cNvSpPr txBox="1"/>
          <p:nvPr/>
        </p:nvSpPr>
        <p:spPr>
          <a:xfrm>
            <a:off x="1651750" y="3332875"/>
            <a:ext cx="10341000" cy="120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Guided By </a:t>
            </a:r>
            <a:r>
              <a:rPr lang="en-US" sz="2200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lvl="0" rtl="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Prof. Nalini Venkatasubramanian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09433" y="3937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MOTIVATION AND GOAL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99200" y="1849975"/>
            <a:ext cx="4743000" cy="4578300"/>
          </a:xfrm>
          <a:prstGeom prst="rect">
            <a:avLst/>
          </a:pr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dirty="0"/>
              <a:t>GOAL:</a:t>
            </a:r>
          </a:p>
          <a:p>
            <a:pPr marL="457200" marR="0" lvl="0" indent="-228600" algn="l" rtl="0">
              <a:spcBef>
                <a:spcPts val="1000"/>
              </a:spcBef>
              <a:spcAft>
                <a:spcPts val="0"/>
              </a:spcAft>
            </a:pPr>
            <a:r>
              <a:rPr lang="en-US" sz="2400" dirty="0"/>
              <a:t>Learned professionals from across the globe become tutors in their free time.</a:t>
            </a:r>
          </a:p>
          <a:p>
            <a:pPr marL="457200" marR="0" lvl="0" indent="-381000" algn="l" rtl="0"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-US" sz="2400" dirty="0"/>
              <a:t>Tutees get an opportunity to get higher quality of education.</a:t>
            </a:r>
          </a:p>
          <a:p>
            <a:pPr marL="457200" marR="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Application would serve as a real time “Interactive platform for Tutors and Tutees” which will provide a p</a:t>
            </a:r>
            <a:r>
              <a:rPr lang="en-US" sz="2400" b="0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ersonalized skill learning suggestions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6019175" y="1849975"/>
            <a:ext cx="5857500" cy="4481100"/>
          </a:xfrm>
          <a:prstGeom prst="rect">
            <a:avLst/>
          </a:prstGeom>
          <a:noFill/>
          <a:ln w="9525" cap="flat" cmpd="sng">
            <a:solidFill>
              <a:srgbClr val="F3F3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rgbClr val="FEFEF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MOTIVATION:</a:t>
            </a:r>
          </a:p>
          <a:p>
            <a:pPr marL="342900" lvl="0" indent="-317500" rtl="0">
              <a:spcBef>
                <a:spcPts val="560"/>
              </a:spcBef>
              <a:buClr>
                <a:srgbClr val="FEFEFE"/>
              </a:buClr>
              <a:buSzPct val="100000"/>
              <a:buChar char="•"/>
            </a:pPr>
            <a:r>
              <a:rPr lang="en-US" sz="2400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On-demand tutoring </a:t>
            </a:r>
          </a:p>
          <a:p>
            <a:pPr marL="342900" lvl="0" indent="-317500" rtl="0">
              <a:spcBef>
                <a:spcPts val="560"/>
              </a:spcBef>
              <a:buClr>
                <a:srgbClr val="FEFEFE"/>
              </a:buClr>
              <a:buSzPct val="100000"/>
              <a:buFont typeface="Calibri"/>
              <a:buChar char="•"/>
            </a:pPr>
            <a:r>
              <a:rPr lang="en-US" sz="2400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Round-the- clock service at last minute </a:t>
            </a:r>
          </a:p>
          <a:p>
            <a:pPr marL="342900" lvl="0" indent="-317500" rtl="0">
              <a:spcBef>
                <a:spcPts val="560"/>
              </a:spcBef>
              <a:buClr>
                <a:srgbClr val="FEFEFE"/>
              </a:buClr>
              <a:buSzPct val="100000"/>
              <a:buChar char="•"/>
            </a:pPr>
            <a:r>
              <a:rPr lang="en-US" sz="2400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Become a Techpreneur in free time</a:t>
            </a:r>
          </a:p>
          <a:p>
            <a:pPr marL="342900" lvl="0" indent="-317500" rtl="0">
              <a:spcBef>
                <a:spcPts val="560"/>
              </a:spcBef>
              <a:buClr>
                <a:srgbClr val="FEFEFE"/>
              </a:buClr>
              <a:buSzPct val="100000"/>
              <a:buFont typeface="Calibri"/>
              <a:buChar char="•"/>
            </a:pPr>
            <a:r>
              <a:rPr lang="en-US" sz="2400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Overcome social,economic and geographic barriers in learning</a:t>
            </a:r>
          </a:p>
          <a:p>
            <a:pPr marL="342900" lvl="0" indent="-317500" rtl="0">
              <a:spcBef>
                <a:spcPts val="560"/>
              </a:spcBef>
              <a:buClr>
                <a:srgbClr val="FEFEFE"/>
              </a:buClr>
              <a:buSzPct val="100000"/>
              <a:buFont typeface="Calibri"/>
              <a:buChar char="•"/>
            </a:pPr>
            <a:r>
              <a:rPr lang="en-US" sz="2400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Connect student on same campus , with same course -work ,easily and efficiently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560125" y="283700"/>
            <a:ext cx="10131300" cy="145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RELATED RESEARCH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560124" y="1739900"/>
            <a:ext cx="10257000" cy="440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 u="sng"/>
              <a:t>TutorVista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 u="sng"/>
              <a:t>Wyzant</a:t>
            </a:r>
            <a:r>
              <a:rPr lang="en-US" sz="2400"/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 u="sng"/>
              <a:t>TutorSpree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2400" u="sng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1850"/>
          </a:p>
          <a:p>
            <a:pPr marL="285750" marR="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7941"/>
              <a:buFont typeface="Arial"/>
              <a:buNone/>
            </a:pPr>
            <a:endParaRPr sz="166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304800" y="332368"/>
            <a:ext cx="10131300" cy="145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SYSTEM ARCHITECTURE 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8312400" y="1685925"/>
            <a:ext cx="3752100" cy="51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560"/>
              </a:spcBef>
              <a:buClr>
                <a:schemeClr val="dk1"/>
              </a:buClr>
              <a:buSzPct val="100000"/>
              <a:buChar char="•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Ranking Algorithm: Personalized tutoring based on user’s language , known skills and tutoring rate</a:t>
            </a:r>
          </a:p>
          <a:p>
            <a:pPr marL="342900" lvl="0" indent="-342900" rtl="0">
              <a:spcBef>
                <a:spcPts val="560"/>
              </a:spcBef>
              <a:buClr>
                <a:schemeClr val="dk1"/>
              </a:buClr>
              <a:buSzPct val="100000"/>
              <a:buChar char="•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 based Recommendation Technique</a:t>
            </a:r>
            <a:r>
              <a:rPr lang="en-U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based 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past skills as well as recent skills</a:t>
            </a:r>
          </a:p>
        </p:txBody>
      </p:sp>
      <p:pic>
        <p:nvPicPr>
          <p:cNvPr id="1026" name="Picture 2" descr="C:\Users\Prachi Parikh\Downloads\13407461_1206505352694483_748861744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21" y="2286000"/>
            <a:ext cx="7943851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-215898" y="0"/>
            <a:ext cx="3949699" cy="14562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TESTING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152401" y="728133"/>
            <a:ext cx="6832599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</a:endParaRPr>
          </a:p>
          <a:p>
            <a:pPr lvl="0" indent="0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rgbClr val="FEFEFE"/>
                </a:solidFill>
              </a:rPr>
              <a:t>Used Jmeter to test response time and load management on our website</a:t>
            </a:r>
          </a:p>
          <a:p>
            <a:pPr lvl="0" indent="0" rtl="0">
              <a:spcBef>
                <a:spcPts val="560"/>
              </a:spcBef>
              <a:spcAft>
                <a:spcPts val="0"/>
              </a:spcAft>
              <a:buClr>
                <a:srgbClr val="FEFEFE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rgbClr val="FEFEFE"/>
                </a:solidFill>
              </a:rPr>
              <a:t>Prevention from SQL injection -Prepared Statement and Google Recaptcha</a:t>
            </a:r>
          </a:p>
          <a:p>
            <a:pPr marL="285750" marR="0" lvl="0" indent="-285750" algn="l" rtl="0">
              <a:spcBef>
                <a:spcPts val="1000"/>
              </a:spcBef>
              <a:spcAft>
                <a:spcPts val="0"/>
              </a:spcAft>
              <a:buClr>
                <a:srgbClr val="FEFEFE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rgbClr val="FEFEFE"/>
                </a:solidFill>
              </a:rPr>
              <a:t>Tested all web pages with numerous queries in different configurations and checked the functionality and performance of the website under heavy loads. </a:t>
            </a:r>
          </a:p>
          <a:p>
            <a:pPr marL="285750" marR="0" lvl="0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28900" y="969525"/>
            <a:ext cx="5004600" cy="365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x="7235100" y="4907750"/>
            <a:ext cx="4898400" cy="1206300"/>
          </a:xfrm>
          <a:prstGeom prst="rect">
            <a:avLst/>
          </a:pr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J-meter graph to prove scalability and load balancing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ctrTitle"/>
          </p:nvPr>
        </p:nvSpPr>
        <p:spPr>
          <a:xfrm>
            <a:off x="7768423" y="635741"/>
            <a:ext cx="7197600" cy="2421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US"/>
              <a:t>Questions  ??</a:t>
            </a:r>
          </a:p>
        </p:txBody>
      </p:sp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61575"/>
            <a:ext cx="6857999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elestial">
  <a:themeElements>
    <a:clrScheme name="Celestial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209</Words>
  <Application>Microsoft Office PowerPoint</Application>
  <PresentationFormat>Custom</PresentationFormat>
  <Paragraphs>40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Celestial</vt:lpstr>
      <vt:lpstr>Uber For Tutors : A Web Application  </vt:lpstr>
      <vt:lpstr>MOTIVATION AND GOAL</vt:lpstr>
      <vt:lpstr>RELATED RESEARCH</vt:lpstr>
      <vt:lpstr>SYSTEM ARCHITECTURE </vt:lpstr>
      <vt:lpstr>TESTING</vt:lpstr>
      <vt:lpstr>Questions  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Uber For Tutors : A Web Application  </dc:title>
  <cp:lastModifiedBy>Prachi Parikh</cp:lastModifiedBy>
  <cp:revision>3</cp:revision>
  <dcterms:modified xsi:type="dcterms:W3CDTF">2016-06-09T20:05:06Z</dcterms:modified>
</cp:coreProperties>
</file>