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90" autoAdjust="0"/>
    <p:restoredTop sz="95259"/>
  </p:normalViewPr>
  <p:slideViewPr>
    <p:cSldViewPr snapToGrid="0">
      <p:cViewPr varScale="1">
        <p:scale>
          <a:sx n="85" d="100"/>
          <a:sy n="85" d="100"/>
        </p:scale>
        <p:origin x="1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97639-0A43-47AA-87E8-6E0A6EC425DD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5C28-DB5D-4595-8D38-00D7FAE2A1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01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D8965D-468E-4B08-B36E-527663C581D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2998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626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829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09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581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723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1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77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61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232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533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462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5357-62DF-4E21-B55F-3734484AF622}" type="datetimeFigureOut">
              <a:rPr lang="zh-CN" altLang="en-US" smtClean="0"/>
              <a:t>16/6/9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B9114-7D34-48AA-92AE-CFAE2A2BC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53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3101" y="1796499"/>
            <a:ext cx="8453231" cy="18451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600" b="1" dirty="0" err="1">
                <a:latin typeface="Arial Rounded MT Bold" charset="0"/>
                <a:ea typeface="Arial Rounded MT Bold" charset="0"/>
                <a:cs typeface="Arial Rounded MT Bold" charset="0"/>
              </a:rPr>
              <a:t>AquaScale</a:t>
            </a:r>
            <a:r>
              <a:rPr lang="en-US" altLang="zh-CN" sz="3600" b="1" dirty="0">
                <a:latin typeface="Arial Rounded MT Bold" charset="0"/>
                <a:ea typeface="Arial Rounded MT Bold" charset="0"/>
                <a:cs typeface="Arial Rounded MT Bold" charset="0"/>
              </a:rPr>
              <a:t>: Social Media Based Data Collection and Water Pipe Leakage Reporting &amp; Querying System</a:t>
            </a:r>
            <a:endParaRPr lang="zh-CN" altLang="en-US" sz="36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221" name="灯片编号占位符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fld id="{67BA7E8E-0C2F-4E89-9CAF-8786EF3B990B}" type="slidenum">
              <a:rPr lang="en-US" altLang="zh-CN" sz="788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altLang="zh-CN" sz="788">
              <a:solidFill>
                <a:srgbClr val="FFFFFF"/>
              </a:solidFill>
            </a:endParaRPr>
          </a:p>
        </p:txBody>
      </p:sp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631768" y="4241563"/>
            <a:ext cx="16898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100" dirty="0">
                <a:latin typeface="Times New Roman" charset="0"/>
                <a:ea typeface="Times New Roman" charset="0"/>
                <a:cs typeface="Times New Roman" charset="0"/>
              </a:rPr>
              <a:t>Group3 : </a:t>
            </a:r>
          </a:p>
          <a:p>
            <a:r>
              <a:rPr lang="en-US" altLang="zh-CN" sz="2100" dirty="0" err="1">
                <a:latin typeface="Times New Roman" charset="0"/>
                <a:ea typeface="Times New Roman" charset="0"/>
                <a:cs typeface="Times New Roman" charset="0"/>
              </a:rPr>
              <a:t>Zhichun</a:t>
            </a:r>
            <a:r>
              <a:rPr lang="en-US" altLang="zh-CN" sz="2100" dirty="0">
                <a:latin typeface="Times New Roman" charset="0"/>
                <a:ea typeface="Times New Roman" charset="0"/>
                <a:cs typeface="Times New Roman" charset="0"/>
              </a:rPr>
              <a:t> Ning</a:t>
            </a:r>
          </a:p>
          <a:p>
            <a:r>
              <a:rPr lang="en-US" altLang="zh-CN" sz="2100" dirty="0" err="1">
                <a:latin typeface="Times New Roman" charset="0"/>
                <a:ea typeface="Times New Roman" charset="0"/>
                <a:cs typeface="Times New Roman" charset="0"/>
              </a:rPr>
              <a:t>Huan</a:t>
            </a:r>
            <a:r>
              <a:rPr lang="en-US" altLang="zh-CN" sz="2100" dirty="0">
                <a:latin typeface="Times New Roman" charset="0"/>
                <a:ea typeface="Times New Roman" charset="0"/>
                <a:cs typeface="Times New Roman" charset="0"/>
              </a:rPr>
              <a:t> Chen</a:t>
            </a:r>
            <a:endParaRPr lang="en-US" altLang="zh-CN" sz="2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100" dirty="0">
                <a:latin typeface="Times New Roman" charset="0"/>
                <a:ea typeface="Times New Roman" charset="0"/>
                <a:cs typeface="Times New Roman" charset="0"/>
              </a:rPr>
              <a:t>Wei </a:t>
            </a:r>
            <a:r>
              <a:rPr lang="en-US" altLang="zh-CN" sz="2100" dirty="0">
                <a:latin typeface="Times New Roman" charset="0"/>
                <a:ea typeface="Times New Roman" charset="0"/>
                <a:cs typeface="Times New Roman" charset="0"/>
              </a:rPr>
              <a:t>Wang</a:t>
            </a:r>
            <a:endParaRPr lang="zh-CN" altLang="en-US" sz="2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27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Aims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628650" y="2133733"/>
            <a:ext cx="6762750" cy="304307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1200" dirty="0"/>
              <a:t>What is the problem?</a:t>
            </a:r>
          </a:p>
          <a:p>
            <a:pPr eaLnBrk="1" hangingPunct="1"/>
            <a:r>
              <a:rPr lang="en-US" altLang="zh-CN" sz="1200" dirty="0">
                <a:solidFill>
                  <a:schemeClr val="accent2"/>
                </a:solidFill>
              </a:rPr>
              <a:t>The requirement of system for water leaking information share</a:t>
            </a:r>
          </a:p>
          <a:p>
            <a:pPr eaLnBrk="1" hangingPunct="1"/>
            <a:endParaRPr lang="en-US" altLang="zh-CN" sz="1200" dirty="0"/>
          </a:p>
          <a:p>
            <a:pPr eaLnBrk="1" hangingPunct="1"/>
            <a:r>
              <a:rPr lang="en-US" altLang="zh-CN" sz="1200" dirty="0"/>
              <a:t>Solution:</a:t>
            </a:r>
          </a:p>
          <a:p>
            <a:r>
              <a:rPr lang="en-US" altLang="zh-CN" sz="1200" dirty="0">
                <a:solidFill>
                  <a:schemeClr val="accent2"/>
                </a:solidFill>
              </a:rPr>
              <a:t>Implement an iOS phone interface and web server for user to upload water leak information</a:t>
            </a:r>
          </a:p>
          <a:p>
            <a:r>
              <a:rPr lang="en-US" altLang="zh-CN" sz="1200" dirty="0">
                <a:solidFill>
                  <a:schemeClr val="accent2"/>
                </a:solidFill>
              </a:rPr>
              <a:t> A mathematical model to analyze the message and classify them</a:t>
            </a:r>
          </a:p>
          <a:p>
            <a:endParaRPr lang="en-US" altLang="zh-CN" sz="1200" dirty="0"/>
          </a:p>
          <a:p>
            <a:pPr eaLnBrk="1" hangingPunct="1"/>
            <a:r>
              <a:rPr lang="en-US" altLang="zh-CN" sz="1200" dirty="0"/>
              <a:t>Extra functions:</a:t>
            </a:r>
          </a:p>
          <a:p>
            <a:pPr eaLnBrk="1" hangingPunct="1"/>
            <a:r>
              <a:rPr lang="en-US" altLang="zh-CN" sz="1200" dirty="0">
                <a:solidFill>
                  <a:schemeClr val="accent2"/>
                </a:solidFill>
              </a:rPr>
              <a:t>Real time map to show tweets messages data</a:t>
            </a:r>
          </a:p>
          <a:p>
            <a:pPr eaLnBrk="1" hangingPunct="1"/>
            <a:r>
              <a:rPr lang="en-US" altLang="zh-CN" sz="1200" dirty="0">
                <a:solidFill>
                  <a:schemeClr val="accent2"/>
                </a:solidFill>
              </a:rPr>
              <a:t>Real time tweet data searching interface</a:t>
            </a:r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fld id="{24298F77-B696-4142-B45D-D9D733655F18}" type="slidenum">
              <a:rPr lang="en-US" altLang="zh-CN" sz="788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zh-CN" sz="788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10025" y="3612358"/>
            <a:ext cx="4089401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1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 app &amp; Web server part Summary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8499" y="1905133"/>
            <a:ext cx="8259234" cy="3600317"/>
          </a:xfrm>
        </p:spPr>
        <p:txBody>
          <a:bodyPr rtlCol="0">
            <a:normAutofit fontScale="92500" lnSpcReduction="10000"/>
          </a:bodyPr>
          <a:lstStyle/>
          <a:p>
            <a:pPr marL="68580" indent="-68580">
              <a:defRPr/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-68580">
              <a:buFont typeface="Wingdings" panose="05000000000000000000" pitchFamily="2" charset="2"/>
              <a:buChar char="ü"/>
              <a:defRPr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interface for use to post and vote for the water leaking 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events</a:t>
            </a:r>
          </a:p>
          <a:p>
            <a:pPr>
              <a:defRPr/>
            </a:pP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Login/register/history messages review/vote for suspect events</a:t>
            </a:r>
          </a:p>
          <a:p>
            <a:pPr>
              <a:defRPr/>
            </a:pP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-68580">
              <a:buFont typeface="Wingdings" panose="05000000000000000000" pitchFamily="2" charset="2"/>
              <a:buChar char="ü"/>
              <a:defRPr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server 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to web app &amp; phone app 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</a:t>
            </a:r>
          </a:p>
          <a:p>
            <a:pPr>
              <a:defRPr/>
            </a:pP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Django/Bootstrap/sqlite3</a:t>
            </a:r>
          </a:p>
          <a:p>
            <a:pPr>
              <a:defRPr/>
            </a:pP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-68580">
              <a:buFont typeface="Wingdings" panose="05000000000000000000" pitchFamily="2" charset="2"/>
              <a:buChar char="ü"/>
              <a:defRPr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Filter u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sers &amp; send message to recall user to post new event</a:t>
            </a:r>
          </a:p>
          <a:p>
            <a:pPr lvl="0">
              <a:defRPr/>
            </a:pPr>
            <a:r>
              <a:rPr lang="en-US" altLang="zh-CN" sz="135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HttpRequest</a:t>
            </a:r>
            <a:r>
              <a:rPr lang="en-US" altLang="zh-CN" sz="1350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lang="en-US" altLang="zh-CN" sz="135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HttpResponse</a:t>
            </a:r>
            <a:endParaRPr lang="en-US" altLang="zh-CN" sz="135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defRPr/>
            </a:pP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-68580">
              <a:buFont typeface="Wingdings" panose="05000000000000000000" pitchFamily="2" charset="2"/>
              <a:buChar char="ü"/>
              <a:defRPr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Load supervised machine learning algorithm to classify the messages</a:t>
            </a:r>
          </a:p>
          <a:p>
            <a:pPr marL="0" indent="0">
              <a:buNone/>
              <a:defRPr/>
            </a:pP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fld id="{7EE36E1A-41AD-44DC-8715-EB48E0AD1C33}" type="slidenum">
              <a:rPr lang="en-US" altLang="zh-CN" sz="788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zh-CN" sz="788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9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Message Board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697" y="2058042"/>
            <a:ext cx="3554017" cy="1664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97" y="3722950"/>
            <a:ext cx="3065370" cy="2026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01" y="2058043"/>
            <a:ext cx="2706545" cy="1510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901" y="3722950"/>
            <a:ext cx="2706545" cy="19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43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308642" cy="49708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Web Query Interface &amp; Live Tweets Feed</a:t>
            </a:r>
            <a:endParaRPr lang="zh-CN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808" y="1956985"/>
            <a:ext cx="6690298" cy="3957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848" y="3229444"/>
            <a:ext cx="6649483" cy="3481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854" y="1160802"/>
            <a:ext cx="3952477" cy="3809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01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156</Words>
  <Application>Microsoft Macintosh PowerPoint</Application>
  <PresentationFormat>On-screen Show (4:3)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 Rounded MT Bold</vt:lpstr>
      <vt:lpstr>Calibri</vt:lpstr>
      <vt:lpstr>Calibri Light</vt:lpstr>
      <vt:lpstr>Times New Roman</vt:lpstr>
      <vt:lpstr>Wingdings</vt:lpstr>
      <vt:lpstr>宋体</vt:lpstr>
      <vt:lpstr>等线</vt:lpstr>
      <vt:lpstr>Arial</vt:lpstr>
      <vt:lpstr>Office Theme</vt:lpstr>
      <vt:lpstr>AquaScale: Social Media Based Data Collection and Water Pipe Leakage Reporting &amp; Querying System</vt:lpstr>
      <vt:lpstr>Project Aims</vt:lpstr>
      <vt:lpstr>Web app &amp; Web server part Summary</vt:lpstr>
      <vt:lpstr>Message Board</vt:lpstr>
      <vt:lpstr>Web Query Interface &amp; Live Tweets Feed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AquaScale: social media based data collection and water leak altering app</dc:title>
  <dc:creator>Wei Wang</dc:creator>
  <cp:lastModifiedBy>Huan Chen</cp:lastModifiedBy>
  <cp:revision>23</cp:revision>
  <dcterms:created xsi:type="dcterms:W3CDTF">2016-06-09T03:47:07Z</dcterms:created>
  <dcterms:modified xsi:type="dcterms:W3CDTF">2016-06-09T09:26:08Z</dcterms:modified>
</cp:coreProperties>
</file>