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63" r:id="rId2"/>
    <p:sldId id="257" r:id="rId3"/>
    <p:sldId id="258" r:id="rId4"/>
    <p:sldId id="264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panose="020B0604020202020204" charset="0"/>
      <p:regular r:id="rId10"/>
      <p:bold r:id="rId11"/>
    </p:embeddedFont>
    <p:embeddedFont>
      <p:font typeface="Average" panose="020B0604020202020204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6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76033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9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46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6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882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37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9"/>
          <p:cNvSpPr txBox="1">
            <a:spLocks/>
          </p:cNvSpPr>
          <p:nvPr/>
        </p:nvSpPr>
        <p:spPr>
          <a:xfrm>
            <a:off x="712820" y="96528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" sz="3600" b="1" dirty="0" smtClean="0"/>
              <a:t>Fault – Tolerant Distributed Multimedia Streaming Web Application</a:t>
            </a:r>
            <a:endParaRPr lang="en" sz="3600" b="1" dirty="0"/>
          </a:p>
        </p:txBody>
      </p:sp>
      <p:sp>
        <p:nvSpPr>
          <p:cNvPr id="7" name="Shape 60"/>
          <p:cNvSpPr txBox="1">
            <a:spLocks/>
          </p:cNvSpPr>
          <p:nvPr/>
        </p:nvSpPr>
        <p:spPr>
          <a:xfrm>
            <a:off x="353270" y="2695380"/>
            <a:ext cx="8520600" cy="1571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None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b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Nirvan Sagar – 14563364</a:t>
            </a:r>
            <a:b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Srishti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Ganjoo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53526280</a:t>
            </a:r>
            <a:b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Syed </a:t>
            </a:r>
            <a:r>
              <a:rPr lang="en-US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Shahbaaz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Safir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- 64882986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7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68500" y="4890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Introduction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Increasing consumer demand for streaming of high definition (HD) content has led to the need for resilient, fault tolerant, and high bandwidth connectivity.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By means of this project, we have addressed this issue by using a fault-tolerant 3-tier web application architecture which is capable of handling varied loads in different available network bandwidths. This robust architecture is aimed to have a distributed content delivery at the backend.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Our Architecture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Using Java Middleware for Servlets and Business Logic along with Mysql database integration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 requests are served by Apache Tomcat server hosted in Amazon AWS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 CDN is provided by Amazon S3 and Cloudfront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 frontend is implemented in HTML, CSS, JavaScript and AngularJS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 video is streamed on the native HTML5 Video Player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054" y="429491"/>
            <a:ext cx="8395855" cy="3853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FFFFFF"/>
                </a:solidFill>
              </a:rPr>
              <a:t>Amazon S3 Cloud Storage</a:t>
            </a:r>
          </a:p>
          <a:p>
            <a:pPr lvl="0"/>
            <a:endParaRPr lang="en-US" sz="2400" b="1" dirty="0"/>
          </a:p>
          <a:p>
            <a:pPr marL="457200" lvl="0" indent="-330200"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For our data storage we are using the Amazon S3 cloud storage</a:t>
            </a:r>
          </a:p>
          <a:p>
            <a:pPr marL="457200" lvl="0" indent="-330200"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Data is internally stored within buckets. Multiple buckets can be created to logically split the information being stored.</a:t>
            </a:r>
          </a:p>
          <a:p>
            <a:pPr marL="457200" lvl="0" indent="-330200"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Highly integrated with Amazon </a:t>
            </a:r>
            <a:r>
              <a:rPr lang="en-US" sz="1600" dirty="0" err="1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CloudFront</a:t>
            </a: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, the content delivery system through which it becomes very easy to access the data.</a:t>
            </a:r>
          </a:p>
          <a:p>
            <a:pPr marL="457200" lvl="0" indent="-330200"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Pros of Amazon S3</a:t>
            </a:r>
          </a:p>
          <a:p>
            <a:pPr marL="914400" lvl="1" indent="-330200"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Reliable: Data is stored redundantly across multiple servers and locations. This gives it a very high availability of 99.99%</a:t>
            </a:r>
          </a:p>
          <a:p>
            <a:pPr marL="914400" lvl="1" indent="-330200"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Scalable: Scaling up and down causes no degradation in the speed of data access and storage.</a:t>
            </a:r>
          </a:p>
          <a:p>
            <a:pPr marL="914400" lvl="1" indent="-330200"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-US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Secure: Data is encrypted and transferred using SSL. Different data buckets can be configured with different security settings if required.</a:t>
            </a:r>
            <a:endParaRPr lang="en-US" sz="1600" dirty="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139657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476575" y="383075"/>
            <a:ext cx="8218800" cy="43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Amazon CloudFront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Amazon CloudFront is the content delivery network (CDN) which is integrated with all of the Amazon cloud services.</a:t>
            </a:r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Provides an easy way to access data with high data transfer speed and low latency.</a:t>
            </a:r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Pros of Amazon CloudFront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Automatically integrated with other storage and access services provided by AWS.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Very useful for video since it allows direct video streaming without the need of any transcoding.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Allows logging of data usage, which can be used for analytics about which objects are being accessed frequently and which are less popular. 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 dirty="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CloudFront has a layer of proxy servers which can be used cache the more popular items being accesses regularly.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476575" y="383075"/>
            <a:ext cx="8218800" cy="43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Amazon EC2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EC2 is used to provide scalable computing capacity for our video streaming.</a:t>
            </a:r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Allows user to select the time duration and computing capacity required, and can be very flexible.</a:t>
            </a:r>
          </a:p>
          <a:p>
            <a:pPr marL="457200" lvl="0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●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Pros of Amazon CloudFront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Simple interface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Allows complete control of computing resources.</a:t>
            </a:r>
          </a:p>
          <a:p>
            <a:pPr marL="914400" lvl="1" indent="-330200" rtl="0">
              <a:spcBef>
                <a:spcPts val="0"/>
              </a:spcBef>
              <a:buClr>
                <a:srgbClr val="FFFFFF"/>
              </a:buClr>
              <a:buSzPct val="100000"/>
              <a:buFont typeface="Average"/>
              <a:buChar char="○"/>
            </a:pPr>
            <a:r>
              <a:rPr lang="en" sz="16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Time to scale up and down is very quick.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442</Words>
  <Application>Microsoft Office PowerPoint</Application>
  <PresentationFormat>On-screen Show (16:9)</PresentationFormat>
  <Paragraphs>38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Oswald</vt:lpstr>
      <vt:lpstr>Arial</vt:lpstr>
      <vt:lpstr>Average</vt:lpstr>
      <vt:lpstr>Calibri</vt:lpstr>
      <vt:lpstr>slate</vt:lpstr>
      <vt:lpstr>PowerPoint Presentation</vt:lpstr>
      <vt:lpstr>Introduction</vt:lpstr>
      <vt:lpstr>Our Architecture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– Tolerant Distributed Multimedia Streaming Web Application</dc:title>
  <cp:lastModifiedBy>Nirvan Sagar</cp:lastModifiedBy>
  <cp:revision>3</cp:revision>
  <dcterms:modified xsi:type="dcterms:W3CDTF">2016-06-09T05:57:51Z</dcterms:modified>
</cp:coreProperties>
</file>