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PT Sans Narrow"/>
      <p:regular r:id="rId12"/>
      <p:bold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TSansNarrow-bold.fntdata"/><Relationship Id="rId12" Type="http://schemas.openxmlformats.org/officeDocument/2006/relationships/font" Target="fonts/PTSansNarrow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Load Balancing in BAD Project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Hang Thi Thu Nguyen,</a:t>
            </a:r>
            <a:br>
              <a:rPr lang="en"/>
            </a:br>
            <a:r>
              <a:rPr lang="en"/>
              <a:t>Peeyush Gupta</a:t>
            </a:r>
            <a:br>
              <a:rPr lang="en"/>
            </a:b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 And Goals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3807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Skewed load on brokers in BAD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Clients need to know about brokers beforehand 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Broker can fail in case a lot of a large number of subscriptions or notifications to process 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Some brokers always underloaded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6-05 at 11.45.41 PM.png" id="74" name="Shape 74"/>
          <p:cNvPicPr preferRelativeResize="0"/>
          <p:nvPr/>
        </p:nvPicPr>
        <p:blipFill rotWithShape="1">
          <a:blip r:embed="rId3">
            <a:alphaModFix/>
          </a:blip>
          <a:srcRect b="8926" l="6393" r="0" t="2515"/>
          <a:stretch/>
        </p:blipFill>
        <p:spPr>
          <a:xfrm>
            <a:off x="4063025" y="1289425"/>
            <a:ext cx="5005226" cy="32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Related Work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Cluster Based Approach For Load Balancing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Static</a:t>
            </a:r>
            <a:r>
              <a:rPr lang="en"/>
              <a:t> and Dynamic Load Balancing Based on Ring Overlay Network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Load Balancing in Meghdoot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DHT based Pub/Sub System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Dynamic Load Balancing in PADRES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Distributed Content-Based Pub/Sub System</a:t>
            </a:r>
            <a:br>
              <a:rPr lang="en"/>
            </a:b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Broker Discover Service(Load Balancer)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roject Report.png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000" y="1505850"/>
            <a:ext cx="69672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Static Load Balancing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Brokers register to the centralized</a:t>
            </a: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Discovery service and periodically </a:t>
            </a: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 load information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Discovery service tells clients, which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Broker to connect to.</a:t>
            </a:r>
          </a:p>
        </p:txBody>
      </p:sp>
      <p:pic>
        <p:nvPicPr>
          <p:cNvPr descr="Project Report (1).png"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375" y="1152425"/>
            <a:ext cx="6979849" cy="52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Dynamic Load Balancing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Discovery server detects overloaded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Broker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Broker offloads clients of its choice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To another broker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Client reconnects to new broker.</a:t>
            </a:r>
          </a:p>
        </p:txBody>
      </p:sp>
      <p:pic>
        <p:nvPicPr>
          <p:cNvPr descr="Project Report (2).png"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3300" y="1152425"/>
            <a:ext cx="7269800" cy="57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Testing And Evaluations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Test Setup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4 Brokers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10 Clients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100 Subscriptions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1000 Publications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Clients able to connect to brokers based on least load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Overloaded broker detection possible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Client offloading possible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