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267F9-5195-47C5-834E-C4CCE8D46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AD9800-2CD5-4292-BAAD-A239053CBA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AA08F-858B-4C80-A151-057B76BF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166C-E549-4691-B72F-7E2B14D33A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EA411-F514-42A7-B6A3-460EF662E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08083-E26E-478A-A057-F96E3EE82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3807-C32F-46F0-AB64-762671FD6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52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62A02-248C-4B88-851A-0EBDDF7AB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8B227D-E5CF-44FB-8636-82934AD21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980B9-A3DB-46A7-AD2D-8F74AC626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166C-E549-4691-B72F-7E2B14D33A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D1F54-5B20-40FC-9BFA-DDDA30EF3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C3D8E-77AF-4D5E-84EF-850B102F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3807-C32F-46F0-AB64-762671FD6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B3B8FC-FC27-4440-86DD-1BD7955288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5A9A0E-7F75-4E83-8D13-6FEC82430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A3EB4-DFB9-4EAC-8225-36EB6C7B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166C-E549-4691-B72F-7E2B14D33A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617CC-BC44-4552-B5BA-1D3D424A1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4783E-E531-42B5-B782-DD777D3DD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3807-C32F-46F0-AB64-762671FD6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0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6437-34CE-46DD-B577-A52FDF1AC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CAC3C-0228-4361-AA8F-4F56718BE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C5903-7B23-40F9-99FA-360A0E84E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166C-E549-4691-B72F-7E2B14D33A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3E48C-C24A-4DB8-9E2E-9019996C8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13E44-2B45-44CD-80CE-287557A47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3807-C32F-46F0-AB64-762671FD6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0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05B3-7143-4594-B884-F004E8C93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09269-37C6-4C9D-9630-B95631DE6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584D4-FC2E-4A87-8A61-A5D75B69D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166C-E549-4691-B72F-7E2B14D33A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261CF-8182-4D70-B866-5C2A7DD08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42653-D846-4C34-879A-B533CC485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3807-C32F-46F0-AB64-762671FD6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4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6713F-D89E-4853-AD07-68D944DDB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5BDB5-2CCF-4D41-9544-BD75DE1D22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DB3C17-B31E-436F-8BD8-AB2E70E94D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DE25D-E6DA-4668-9738-85C4C501B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166C-E549-4691-B72F-7E2B14D33A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43F187-0427-4328-9B80-F499C903B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FF47A8-3C64-458D-B181-467897764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3807-C32F-46F0-AB64-762671FD6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1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56FB3-AE6D-4EB1-83FF-33481ED85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20E37-53DE-4461-B422-3F2D8885B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EC6DAB-8F9C-478A-AA58-40A3BDFBD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46BCD0-1386-49EF-BE5F-DF053FCF65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BFDE49-67E6-4BB6-8FF8-84D8BA870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0E97A7-3A59-4E9A-BC28-769C64970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166C-E549-4691-B72F-7E2B14D33A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658C22-67C8-487D-88A7-67E9A2F0B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2027DE-108B-4264-92D2-B8065FC05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3807-C32F-46F0-AB64-762671FD6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5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CCCE6-51B4-43EC-A5CF-EA5CA3A3D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C69695-0A72-4B9B-A007-51A0B2082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166C-E549-4691-B72F-7E2B14D33A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80927E-F3C3-46F4-AA31-62B0BC1D1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614AE6-DB64-462E-A51D-15007A548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3807-C32F-46F0-AB64-762671FD6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5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79BEB7-9A96-410A-B446-05DDDF9C6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166C-E549-4691-B72F-7E2B14D33A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FA381C-E598-4DA5-A70A-17DB01146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F9CBE-735C-49C9-B290-F767C9102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3807-C32F-46F0-AB64-762671FD6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7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A505D-7A31-4BF4-941F-B2E5B3D28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5AB02-4C60-4F45-A0BE-4FF92074F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66F2F0-1555-4E65-BBBF-103B5D00A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CAFFD7-9CDC-4A33-9926-91165F322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166C-E549-4691-B72F-7E2B14D33A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F3D6FD-B95A-4EB0-B4B0-D8F07F14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7BE5F-5513-4ECD-B1D8-F28A7642A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3807-C32F-46F0-AB64-762671FD6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8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AD86C-FD70-4FF7-A725-2764F7A88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DB85AA-EF45-4F13-9A04-C15B4F0D16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D2BFC-4C2B-43AD-B38E-9863E0E17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7B513-0965-4C1A-8284-B9DB0FF4A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166C-E549-4691-B72F-7E2B14D33A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F57CB-2B0D-4000-8326-3CD80E95E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225E9-6916-41E3-8A96-8A3C79AF4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3807-C32F-46F0-AB64-762671FD6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6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217150-9BE0-4B24-9F89-77F5E1B1B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BB5E0-8F6D-4DF8-8693-33DA58A8F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5780E-C2B9-45D3-85FC-B0ABE33229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0166C-E549-4691-B72F-7E2B14D33A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903D1-6E5E-4D23-B0E6-7A6D93B879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ED1B8-6573-442D-918B-847A298823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E3807-C32F-46F0-AB64-762671FD6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1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5E8BA-BD2F-43F7-A67F-66A748554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do something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3DD11-568D-4605-91A6-2A2738E9B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something</a:t>
            </a:r>
          </a:p>
          <a:p>
            <a:pPr lvl="1"/>
            <a:r>
              <a:rPr lang="en-US" dirty="0"/>
              <a:t>Not too simple / not too complex</a:t>
            </a:r>
          </a:p>
          <a:p>
            <a:pPr lvl="1"/>
            <a:r>
              <a:rPr lang="en-US" dirty="0"/>
              <a:t>Easily identifiable goal</a:t>
            </a:r>
          </a:p>
          <a:p>
            <a:pPr lvl="1"/>
            <a:r>
              <a:rPr lang="en-US" dirty="0"/>
              <a:t>Distinct / atomic steps</a:t>
            </a:r>
          </a:p>
          <a:p>
            <a:pPr lvl="1"/>
            <a:r>
              <a:rPr lang="en-US" dirty="0"/>
              <a:t>Clarify</a:t>
            </a:r>
          </a:p>
          <a:p>
            <a:pPr lvl="1"/>
            <a:r>
              <a:rPr lang="en-US" dirty="0"/>
              <a:t>Verify</a:t>
            </a:r>
          </a:p>
          <a:p>
            <a:r>
              <a:rPr lang="en-US" dirty="0"/>
              <a:t>Questions</a:t>
            </a:r>
          </a:p>
          <a:p>
            <a:pPr lvl="1"/>
            <a:r>
              <a:rPr lang="en-US" dirty="0"/>
              <a:t>Do you have a better understanding of how to do your thing?</a:t>
            </a:r>
          </a:p>
          <a:p>
            <a:pPr lvl="1"/>
            <a:r>
              <a:rPr lang="en-US" dirty="0"/>
              <a:t>Could you now do it yourself?</a:t>
            </a:r>
          </a:p>
          <a:p>
            <a:pPr lvl="1"/>
            <a:r>
              <a:rPr lang="en-US" dirty="0"/>
              <a:t>Could </a:t>
            </a:r>
            <a:r>
              <a:rPr lang="en-US"/>
              <a:t>you teach </a:t>
            </a:r>
            <a:r>
              <a:rPr lang="en-US" dirty="0"/>
              <a:t>others how to do it?</a:t>
            </a:r>
          </a:p>
        </p:txBody>
      </p:sp>
    </p:spTree>
    <p:extLst>
      <p:ext uri="{BB962C8B-B14F-4D97-AF65-F5344CB8AC3E}">
        <p14:creationId xmlns:p14="http://schemas.microsoft.com/office/powerpoint/2010/main" val="1126606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How to do something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something</dc:title>
  <dc:creator>Darren Denenberg</dc:creator>
  <cp:lastModifiedBy>Darren Denenberg</cp:lastModifiedBy>
  <cp:revision>1</cp:revision>
  <dcterms:created xsi:type="dcterms:W3CDTF">2017-08-24T19:18:09Z</dcterms:created>
  <dcterms:modified xsi:type="dcterms:W3CDTF">2017-08-24T19:23:12Z</dcterms:modified>
</cp:coreProperties>
</file>