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70" r:id="rId15"/>
    <p:sldId id="271" r:id="rId16"/>
    <p:sldId id="268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2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7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8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0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9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85ED-5335-4345-AD4E-DAFD50957687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F3FD-BF4B-4FD8-B845-E69DEA38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9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484B-ABF5-42EC-9695-255F27A6E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Stroop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2EB7D-1A54-4CE6-BBB9-17FC3F94E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Say the color, not the word</a:t>
            </a:r>
          </a:p>
        </p:txBody>
      </p:sp>
    </p:spTree>
    <p:extLst>
      <p:ext uri="{BB962C8B-B14F-4D97-AF65-F5344CB8AC3E}">
        <p14:creationId xmlns:p14="http://schemas.microsoft.com/office/powerpoint/2010/main" val="223376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Yellow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8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Blue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7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</a:rPr>
              <a:t>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Orange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0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Black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Green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41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Purple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80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Green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0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l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o</a:t>
            </a:r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6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Blue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3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Green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6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</a:rPr>
              <a:t>Yellow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6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Purple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31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7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</a:rPr>
              <a:t>Blue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6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Green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Widescreen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 Theme</vt:lpstr>
      <vt:lpstr>Stroop</vt:lpstr>
      <vt:lpstr>Red</vt:lpstr>
      <vt:lpstr>Blue</vt:lpstr>
      <vt:lpstr>Green</vt:lpstr>
      <vt:lpstr>Yellow</vt:lpstr>
      <vt:lpstr>Purple</vt:lpstr>
      <vt:lpstr>Red</vt:lpstr>
      <vt:lpstr>Blue</vt:lpstr>
      <vt:lpstr>Green</vt:lpstr>
      <vt:lpstr>Yellow</vt:lpstr>
      <vt:lpstr>Blue</vt:lpstr>
      <vt:lpstr>Red</vt:lpstr>
      <vt:lpstr>Orange</vt:lpstr>
      <vt:lpstr>Black</vt:lpstr>
      <vt:lpstr>Green</vt:lpstr>
      <vt:lpstr>Purple</vt:lpstr>
      <vt:lpstr>Green</vt:lpstr>
      <vt:lpstr>Color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</dc:title>
  <dc:creator>Darren Denenberg</dc:creator>
  <cp:lastModifiedBy>Darren Denenberg</cp:lastModifiedBy>
  <cp:revision>4</cp:revision>
  <dcterms:created xsi:type="dcterms:W3CDTF">2016-02-29T23:14:10Z</dcterms:created>
  <dcterms:modified xsi:type="dcterms:W3CDTF">2019-08-20T22:39:23Z</dcterms:modified>
</cp:coreProperties>
</file>