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2" r:id="rId4"/>
    <p:sldId id="303" r:id="rId5"/>
    <p:sldId id="275" r:id="rId6"/>
    <p:sldId id="276" r:id="rId7"/>
    <p:sldId id="260" r:id="rId8"/>
    <p:sldId id="261" r:id="rId9"/>
    <p:sldId id="278" r:id="rId10"/>
    <p:sldId id="277" r:id="rId11"/>
    <p:sldId id="292" r:id="rId12"/>
    <p:sldId id="262" r:id="rId13"/>
    <p:sldId id="280" r:id="rId14"/>
    <p:sldId id="281" r:id="rId15"/>
    <p:sldId id="263" r:id="rId16"/>
    <p:sldId id="293" r:id="rId17"/>
    <p:sldId id="294" r:id="rId18"/>
    <p:sldId id="302" r:id="rId19"/>
    <p:sldId id="295" r:id="rId20"/>
    <p:sldId id="296" r:id="rId21"/>
    <p:sldId id="264" r:id="rId22"/>
    <p:sldId id="279" r:id="rId23"/>
    <p:sldId id="266" r:id="rId24"/>
    <p:sldId id="297" r:id="rId25"/>
    <p:sldId id="298" r:id="rId26"/>
    <p:sldId id="299" r:id="rId27"/>
    <p:sldId id="300" r:id="rId28"/>
    <p:sldId id="301" r:id="rId29"/>
    <p:sldId id="273" r:id="rId30"/>
    <p:sldId id="291" r:id="rId31"/>
    <p:sldId id="304" r:id="rId32"/>
    <p:sldId id="274" r:id="rId33"/>
    <p:sldId id="282" r:id="rId34"/>
    <p:sldId id="265" r:id="rId35"/>
    <p:sldId id="285" r:id="rId36"/>
    <p:sldId id="287" r:id="rId37"/>
    <p:sldId id="305" r:id="rId38"/>
    <p:sldId id="286" r:id="rId39"/>
    <p:sldId id="306" r:id="rId40"/>
    <p:sldId id="288" r:id="rId41"/>
    <p:sldId id="289" r:id="rId42"/>
    <p:sldId id="283" r:id="rId43"/>
    <p:sldId id="290" r:id="rId44"/>
    <p:sldId id="267" r:id="rId45"/>
    <p:sldId id="27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00"/>
    <a:srgbClr val="FF0096"/>
    <a:srgbClr val="FF0064"/>
    <a:srgbClr val="FF003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5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CCE12E-B8AF-43F0-A0CE-F18BF60FB4C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EDC4AD-1E9A-49D5-B1EB-B6BFEC5091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Human-Computer Interaction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Human</a:t>
            </a:r>
          </a:p>
        </p:txBody>
      </p:sp>
    </p:spTree>
    <p:extLst>
      <p:ext uri="{BB962C8B-B14F-4D97-AF65-F5344CB8AC3E}">
        <p14:creationId xmlns:p14="http://schemas.microsoft.com/office/powerpoint/2010/main" val="11501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06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Active Connections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Proto  Local Address          Foreign Address        </a:t>
            </a:r>
            <a:r>
              <a:rPr lang="en-US" dirty="0" err="1"/>
              <a:t>StateTCP</a:t>
            </a:r>
            <a:r>
              <a:rPr lang="en-US" dirty="0"/>
              <a:t>    127.0.0.1:5939         The_Surface:49749      ESTABLISHEDTCP    127.0.0.1:49749        The_Surface:5939       ESTABLISHEDTCP    127.0.0.1:49826        The_Surface:62522      ESTABLISHEDTCP    127.0.0.1:56901      The_Surface:56902      ESTABLISHEDTCP    127.0.0.1:56902        The_Surface:56901      ESTABLISHEDTCP    127.0.0.1:62522        The_Surface:49826      ESTABLISHEDTCP    128.195.59.228:49693   server3003:5938        ESTABLISHEDTCP    128.195.59.228:49828   msnbot-65-52-108-230:https  ESTABLISHEDTCP    128.195.59.228:50218   pg-in-f95:https        CLOSE_WAITTCP    128.195.59.228:57075   msnbot-65-52-108-228:https  ESTABLISHEDTCP    128.195.59.228:57372   a104-68-121-237:https  CLOSE_WAITTCP    128.195.59.228:57884   snt406-m:https         ESTABLISHEDTCP    128.195.59.228:58891   104.209.181.136:https  ESTABLISHEDTCP    128.195.59.228:59191   204.79.197.217:https   ESTABLISHED TCP    128.195.59.228:59977   157.55.235.176:40014   CLOSE_WAI TCP    128.195.59.228:59985   168.61.182.120:https   ESTABLISHED TCP    128.195.59.228:61138   a104-70-192-176:http   TIME_WAITTCP    128.195.59.228:61142   64.4.54.254:https      TIME_WAITTCP    128.195.59.228:61143   40.83.182.229:https    TIME_WAIT TCP    128.195.59.228:61145   40.84.192.103:https    TIME_WAIT TCP    128.195.59.228:61149   23.101.200.117:https   TIME_WAITTCP    128.195.59.228:61150   23.101.200.117:https   TIME_WAIT TCP    128.195.59.228:61151   23.97.61.137:https     ESTABLISHED TCP    128.195.59.228:61152   104.45.215.238:http    TIME_WAITTCP    128.195.59.228:61154   a204-102-114-42:http   TIME_WAITTCP    128.195.59.228:61155   a204-102-114-42:http   TIME_WAITTCP    128.195.59.228:61156   a204-102-114-42:http   TIME_WAIT TCP    128.195.59.228:61157   a204-102-114-42:http   TIME_WAITTCP    128.195.59.228:61158   a204-102-114-42:http   TIME_WAITTCP    128.195.59.228:61159   a204-102-114-42:http   TIME_WAITTCP    128.195.59.228:61160   a204-102-114-42:http   TIME_WAIT TCP    128.195.59.228:61161   a204-102-114-42:http   TIME_WAITTCP    128.195.59.228:61164   4.28.136.42:http       TIME_WAITTCP    128.195.59.228:61191   40.113.8.255:https     ESTABLISHED TCP    128.195.59.228:61192   40.113.8.255:https     ESTABLISHEDTCP    128.195.59.228:61194   4.28.136.42:http       TIME_WAITTCP    128.195.59.228:61210   a-0001:https           ESTABLISHEDTCP    128.195.59.228:61212   ec2-50-16-207-118:https  ESTABLISHEDTCP    128.195.59.228:61213   sea15s01-in-f14:https  ESTABLISHEDTCP    128.195.59.228:61215   pg-in-f95:http         ESTABLISHEDTCP    128.195.59.228:61216   sea15s02-in-f170:http  ESTABLISHEDTCP    128.195.59.228:61217   23.235.47.204:http     ESTABLISHEDTCP    128.195.59.228:61219   a184-28-166-180:http   TIME_WAITTCP    128.195.59.228:61220   pg-in-f95:http         TIME_WAITTCP    128.195.59.228:61221   sea15s02-in-f170:http  TIME_WAITTCP    128.195.59.228:61222   23.235.47.204:http     ESTABLISHEDTCP    128.195.59.228:61223   192.229.163.25:https   ESTABLISHEDTCP    128.195.59.228:61224   192.229.163.25:https   ESTABLISHEDTCP    128.195.59.228:61225   ec2-54-88-134-149:https  ESTABLISHEDTCP    128.195.59.228:61226   a23-7-139-27:http      ESTABLISHEDTCP    128.195.59.228:61227   199.27.79.68:http      ESTABLISHEDTCP    128.195.59.228:61228   xx-fbcdn-shv-01-sjc2:https  ESTABLISHEDTCP    128.195.59.228:61229   199.27.79.68:http      TIME_WAITTCP    128.195.59.228:61230   lax02s21-in-f13:https  ESTABLISHEDTCP    128.195.59.228:61233   192.229.163.25:http    TIME_WAITTCP    128.195.59.228:61234   lax02s20-in-f3:https   ESTABLISHEDTCP    128.195.59.228:61235   xx-fbcdn-shv-01-sjc2:http  TIME_WAITTCP    128.195.59.228:61236   lax02s20-in-f1:https   ESTABLISHEDTCP    128.195.59.228:61237   lax02s20-in-f3:https   ESTABLISHEDTCP    128.195.59.228:61238   a184-28-166-180:http   ESTABLISHEDTCP    128.195.59.228:61239   a184-28-166-180:http   ESTABLISHEDTCP    128.195.59.228:61240   a184-28-166-180:http   ESTABLISHEDTCP    128.195.59.228:61241   a184-28-166-180:http   ESTABLISHEDTCP    128.195.59.228:61242   a184-28-166-180:http   ESTABLISHEDTCP    128.195.59.228:61243   a184-28-166-180:http   ESTABLISHEDTCP [::1]:56385            The_Surface:61176      ESTABLISHEDTCP    [::1]:61174            The_Surface:56385      ESTABLISHEDTCP    [::1]:61176            The_Surface:56385      ESTABLISHED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2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319947"/>
              </p:ext>
            </p:extLst>
          </p:nvPr>
        </p:nvGraphicFramePr>
        <p:xfrm>
          <a:off x="1097280" y="1654233"/>
          <a:ext cx="10058400" cy="461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111295352"/>
                    </a:ext>
                  </a:extLst>
                </a:gridCol>
              </a:tblGrid>
              <a:tr h="4434464">
                <a:tc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48312"/>
                        </a:buClr>
                        <a:buSzPct val="100000"/>
                        <a:buFont typeface="Calibri" panose="020F0502020204030204" pitchFamily="34" charset="0"/>
                        <a:buChar char=" 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Proto  Local Address          Foreign Address       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StateTCP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127.0.0.1:5939         The_Surface:49749      ESTABLISHEDTCP    127.0.0.1:49749        The_Surface:5939       ESTABLISHEDTCP    127.0.0.1:49826        The_Surface:62522      ESTABLISHEDTCP    127.0.0.1:56901      The_Surface:56902      ESTABLISHEDTCP    127.0.0.1:56902        The_Surface:56901      ESTABLISHEDTCP    127.0.0.1:62522        The_Surface:49826      ESTABLISHEDTCP    128.195.59.228:49693   server3003:5938        ESTABLISHEDTCP    128.195.59.228:49828   msnbot-65-52-108-230:https  ESTABLISHEDTCP    128.195.59.228:50218   pg-in-f95:https        CLOSE_WAITTCP    128.195.59.228:57075   msnbot-65-52-108-228:https  ESTABLISHEDTCP    128.195.59.228:57372   a104-68-121-237:https  CLOSE_WAITTCP    128.195.59.228:57884   snt406-m:https         ESTABLISHEDTCP    128.195.59.228:58891   104.209.181.136:https  ESTABLISHEDTCP    128.195.59.228:59191   204.79.197.217:https   ESTABLISHED TCP    128.195.59.228:59977   157.55.235.176:40014   CLOSE_WAI TCP    128.195.59.228:59985   168.61.182.120:https   ESTABLISHED TCP    128.195.59.228:61138   a104-70-192-176:http   TIME_WAITTCP    128.195.59.228:61142   64.4.54.254:https      TIME_WAITTCP    128.195.59.228:61143   40.83.182.229:https    TIME_WAIT TCP    128.195.59.228:61145   40.84.192.103:https    TIME_WAIT TCP    128.195.59.228:61149   23.101.200.117:https   TIME_WAITTCP    128.195.59.228:61150   23.101.200.117:https   TIME_WAIT TCP    128.195.59.228:61151   23.97.61.137:https     ESTABLISHED TCP    128.195.59.228:61152   104.45.215.238:http    TIME_WAITTCP    128.195.59.228:61154   a204-102-114-42:http   TIME_WAITTCP    128.195.59.228:61155   a204-102-114-42:http   TIME_WAITTCP    128.195.59.228:61156   a204-102-114-42:http   TIME_WAIT TCP    128.195.59.228:61157   a204-102-114-42:http   TIME_WAITTCP    128.195.59.228:61158   a204-102-114-42:http   TIME_WAITTCP    128.195.59.228:61159   a204-102-114-42:http   TIME_WAITTCP    128.195.59.228:61160   a204-102-114-42:http   TIME_WAIT TCP    128.195.59.228:61161   a204-102-114-42:http   TIME_WAITTCP    128.195.59.228:61164   4.28.136.42:http       TIME_WAITTCP    128.195.59.228:61191   40.113.8.255:https     ESTABLISHED TCP    128.195.59.228:61192   40.113.8.255:https     ESTABLISHEDTCP    128.195.59.228:61194   4.28.136.42:http       TIME_WAITTCP    128.195.59.228:61210   a-0001:https           ESTABLISHEDTCP    128.195.59.228:61212   ec2-50-16-207-118:https  ESTABLISHEDTCP    128.195.59.228:61213   sea15s01-in-f14:https  ESTABLISHEDTCP    128.195.59.228:61215   pg-in-f95:http         ESTABLISHEDTCP    128.195.59.228:61216   sea15s02-in-f170:http  ESTABLISHEDTCP    128.195.59.228:61217   23.235.47.204:http     ESTABLISHEDTCP    128.195.59.228:61219   a184-28-166-180:http   TIME_WAITTCP    128.195.59.228:61220   pg-in-f95:http         TIME_WAITTCP    128.195.59.228:61221   sea15s02-in-f170:http  TIME_WAITTCP    128.195.59.228:61222   23.235.47.204:http     ESTABLISHEDTCP    128.195.59.228:61223   192.229.163.25:https   ESTABLISHEDTCP    128.195.59.228:61224   192.229.163.25:https   ESTABLISHEDTCP    128.195.59.228:61225   ec2-54-88-134-149:https  ESTABLISHEDTCP    128.195.59.228:61226   a23-7-139-27:http      ESTABLISHEDTCP    128.195.59.228:61227   199.27.79.68:http      ESTABLISHEDTCP    128.195.59.228:61228   xx-fbcdn-shv-01-sjc2:https  ESTABLISHEDTCP    128.195.59.228:61229   199.27.79.68:http      TIME_WAITTCP    128.195.59.228:61230   lax02s21-in-f13:https  ESTABLISHEDTCP    128.195.59.228:61233   192.229.163.25:http    TIME_WAITTCP    128.195.59.228:61234   lax02s20-in-f3:https   ESTABLISHEDTCP    128.195.59.228:61235   xx-fbcdn-shv-01-sjc2:http  TIME_WAITTCP    128.195.59.228:61236   lax02s20-in-f1:https   ESTABLISHEDTCP    128.195.59.228:61237   lax02s20-in-f3:https   ESTABLISHEDTCP    128.195.59.228:61238   a184-28-166-180:http   ESTABLISHEDTCP    128.195.59.228:61239   a184-28-166-180:http   ESTABLISHEDTCP    128.195.59.228:61240   a184-28-166-180:http   ESTABLISHEDTCP    128.195.59.228:61241   a184-28-166-180:http   ESTABLISHEDTCP    128.195.59.228:61242   a184-28-166-180:http   ESTABLISHEDTCP    128.195.59.228:61243   a184-28-166-180:http   ESTABLISHEDTCP [::1]:56385            The_Surface:61176      ESTABLISHEDTCP    [::1]:61174            The_Surface:56385      ESTABLISHEDTCP    [::1]:61176            The_Surface:56385      ESTABLISHED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63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2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524000" y="179832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/>
            <a:r>
              <a:rPr lang="en-US" dirty="0"/>
              <a:t>Attention</a:t>
            </a:r>
          </a:p>
          <a:p>
            <a:pPr marL="457200" indent="-457200"/>
            <a:r>
              <a:rPr lang="en-US" dirty="0"/>
              <a:t>Perception/recognition</a:t>
            </a:r>
          </a:p>
          <a:p>
            <a:pPr marL="457200" indent="-457200"/>
            <a:r>
              <a:rPr lang="en-US" dirty="0"/>
              <a:t>Memory</a:t>
            </a:r>
          </a:p>
          <a:p>
            <a:pPr marL="457200" indent="-457200"/>
            <a:r>
              <a:rPr lang="en-US" dirty="0"/>
              <a:t>Learning</a:t>
            </a:r>
          </a:p>
          <a:p>
            <a:pPr marL="457200" indent="-457200"/>
            <a:r>
              <a:rPr lang="en-US" dirty="0"/>
              <a:t>Reading, speaking, listening</a:t>
            </a:r>
          </a:p>
          <a:p>
            <a:pPr marL="457200" indent="-457200"/>
            <a:r>
              <a:rPr lang="en-US" dirty="0"/>
              <a:t>Problem-solving, planning, reasoning, behaving, making decisions</a:t>
            </a:r>
          </a:p>
        </p:txBody>
      </p:sp>
    </p:spTree>
    <p:extLst>
      <p:ext uri="{BB962C8B-B14F-4D97-AF65-F5344CB8AC3E}">
        <p14:creationId xmlns:p14="http://schemas.microsoft.com/office/powerpoint/2010/main" val="56087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524000" y="1798320"/>
            <a:ext cx="914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/>
            <a:r>
              <a:rPr lang="en-US" dirty="0"/>
              <a:t>Attention</a:t>
            </a:r>
          </a:p>
          <a:p>
            <a:pPr marL="914400" lvl="1" indent="-457200"/>
            <a:r>
              <a:rPr lang="en-US" dirty="0"/>
              <a:t>We can’t attend to everything</a:t>
            </a:r>
          </a:p>
          <a:p>
            <a:pPr marL="914400" lvl="1" indent="-457200"/>
            <a:r>
              <a:rPr lang="en-US" dirty="0"/>
              <a:t>We try, especially in overwhelming situations</a:t>
            </a:r>
          </a:p>
          <a:p>
            <a:pPr marL="914400" lvl="1" indent="-457200"/>
            <a:r>
              <a:rPr lang="en-US" dirty="0"/>
              <a:t>When we do, we experience our mind working overtime</a:t>
            </a:r>
          </a:p>
          <a:p>
            <a:pPr marL="914400" lvl="1" indent="-457200"/>
            <a:r>
              <a:rPr lang="en-US" dirty="0"/>
              <a:t>Our brain will deliberately filter out what it determines to be useless information</a:t>
            </a:r>
          </a:p>
          <a:p>
            <a:pPr marL="914400" lvl="1" indent="-457200"/>
            <a:r>
              <a:rPr lang="en-US" dirty="0"/>
              <a:t>We often try to fill in those gaps, which causes a multitude </a:t>
            </a:r>
            <a:r>
              <a:rPr lang="en-US"/>
              <a:t>of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4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22" y="1846263"/>
            <a:ext cx="3865681" cy="4022725"/>
          </a:xfrm>
        </p:spPr>
      </p:pic>
    </p:spTree>
    <p:extLst>
      <p:ext uri="{BB962C8B-B14F-4D97-AF65-F5344CB8AC3E}">
        <p14:creationId xmlns:p14="http://schemas.microsoft.com/office/powerpoint/2010/main" val="421214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Whole picture, perception in context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these to reinforce meaning, guide user</a:t>
            </a:r>
          </a:p>
          <a:p>
            <a:pPr marL="744538" lvl="1" indent="-36513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Proximity </a:t>
            </a:r>
          </a:p>
          <a:p>
            <a:pPr marL="744538" lvl="1" indent="-36513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</a:p>
          <a:p>
            <a:pPr marL="744538" lvl="1" indent="-36513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Closure </a:t>
            </a:r>
          </a:p>
          <a:p>
            <a:pPr marL="744538" lvl="1" indent="-36513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</a:p>
          <a:p>
            <a:pPr marL="744538" lvl="1" indent="-36513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Symmetry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Some Gestalt Principles </a:t>
            </a:r>
          </a:p>
        </p:txBody>
      </p:sp>
    </p:spTree>
    <p:extLst>
      <p:ext uri="{BB962C8B-B14F-4D97-AF65-F5344CB8AC3E}">
        <p14:creationId xmlns:p14="http://schemas.microsoft.com/office/powerpoint/2010/main" val="204185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Some Gestalt Principles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D421AE-5351-4614-ACEC-7DD6A9AF3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07" y="1846263"/>
            <a:ext cx="6947711" cy="4022725"/>
          </a:xfrm>
        </p:spPr>
      </p:pic>
    </p:spTree>
    <p:extLst>
      <p:ext uri="{BB962C8B-B14F-4D97-AF65-F5344CB8AC3E}">
        <p14:creationId xmlns:p14="http://schemas.microsoft.com/office/powerpoint/2010/main" val="340255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Some Gestalt Principles </a:t>
            </a:r>
          </a:p>
        </p:txBody>
      </p:sp>
      <p:pic>
        <p:nvPicPr>
          <p:cNvPr id="8" name="Content Placeholder 7" descr="A picture containing object, pencil&#10;&#10;Description automatically generated">
            <a:extLst>
              <a:ext uri="{FF2B5EF4-FFF2-40B4-BE49-F238E27FC236}">
                <a16:creationId xmlns:a16="http://schemas.microsoft.com/office/drawing/2014/main" id="{C5D07DBB-3B6B-4FC5-BC5B-2E4CCFD77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32" y="1846263"/>
            <a:ext cx="4462262" cy="4022725"/>
          </a:xfrm>
        </p:spPr>
      </p:pic>
    </p:spTree>
    <p:extLst>
      <p:ext uri="{BB962C8B-B14F-4D97-AF65-F5344CB8AC3E}">
        <p14:creationId xmlns:p14="http://schemas.microsoft.com/office/powerpoint/2010/main" val="195171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Some Gestalt Principles </a:t>
            </a:r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D8A238BB-C744-493D-A72A-2C6390F9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06" y="1798320"/>
            <a:ext cx="7092187" cy="4432617"/>
          </a:xfrm>
        </p:spPr>
      </p:pic>
    </p:spTree>
    <p:extLst>
      <p:ext uri="{BB962C8B-B14F-4D97-AF65-F5344CB8AC3E}">
        <p14:creationId xmlns:p14="http://schemas.microsoft.com/office/powerpoint/2010/main" val="429184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Some Gestalt Principles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38" y="2471738"/>
            <a:ext cx="4743450" cy="2771775"/>
          </a:xfrm>
        </p:spPr>
      </p:pic>
    </p:spTree>
    <p:extLst>
      <p:ext uri="{BB962C8B-B14F-4D97-AF65-F5344CB8AC3E}">
        <p14:creationId xmlns:p14="http://schemas.microsoft.com/office/powerpoint/2010/main" val="38519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524000" y="1798320"/>
            <a:ext cx="9144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/>
              <a:t>Once again, note the ‘H’ in HCI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sz="2400" dirty="0"/>
              <a:t>HCI is anchored on the human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sz="2400" dirty="0"/>
              <a:t>All activities have an end goal of human use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sz="2400" dirty="0"/>
              <a:t>The user (human) should be involved throughout the process</a:t>
            </a:r>
          </a:p>
          <a:p>
            <a:pPr lvl="1">
              <a:spcBef>
                <a:spcPct val="0"/>
              </a:spcBef>
              <a:buNone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</a:pPr>
            <a:r>
              <a:rPr lang="en-US" altLang="en-US" dirty="0"/>
              <a:t>Because of this, it is important to know how people vary, cognate, and what they expect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sz="2400" dirty="0"/>
              <a:t>How do we process, select, categorize, interpret, etc.?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35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Some Gestalt Principles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50" y="1966246"/>
            <a:ext cx="6040073" cy="3713259"/>
          </a:xfrm>
        </p:spPr>
      </p:pic>
    </p:spTree>
    <p:extLst>
      <p:ext uri="{BB962C8B-B14F-4D97-AF65-F5344CB8AC3E}">
        <p14:creationId xmlns:p14="http://schemas.microsoft.com/office/powerpoint/2010/main" val="237350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Sensory (Pre-attentive)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Short-term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Long-term, requires practice, repetition, familiarity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be a form of muscle memory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Capability needs to be present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capability is present, repetition can be a hurdle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it’s not, can be fatal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221102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limitation of the user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Recognition v. Recall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Active v. Passive learning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Implicit v. Explicit knowledge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78309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stimuli are pre-attentive (pre-cognitive)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Motion (Direction and Velocity)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Blink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Without these, slower serial search is required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</p:spTree>
    <p:extLst>
      <p:ext uri="{BB962C8B-B14F-4D97-AF65-F5344CB8AC3E}">
        <p14:creationId xmlns:p14="http://schemas.microsoft.com/office/powerpoint/2010/main" val="2408850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5" y="1798320"/>
            <a:ext cx="4446289" cy="4446289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</p:spTree>
    <p:extLst>
      <p:ext uri="{BB962C8B-B14F-4D97-AF65-F5344CB8AC3E}">
        <p14:creationId xmlns:p14="http://schemas.microsoft.com/office/powerpoint/2010/main" val="3151210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98" y="1863041"/>
            <a:ext cx="4408415" cy="4408415"/>
          </a:xfrm>
        </p:spPr>
      </p:pic>
    </p:spTree>
    <p:extLst>
      <p:ext uri="{BB962C8B-B14F-4D97-AF65-F5344CB8AC3E}">
        <p14:creationId xmlns:p14="http://schemas.microsoft.com/office/powerpoint/2010/main" val="160944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86" y="1798320"/>
            <a:ext cx="4400026" cy="4400026"/>
          </a:xfrm>
        </p:spPr>
      </p:pic>
    </p:spTree>
    <p:extLst>
      <p:ext uri="{BB962C8B-B14F-4D97-AF65-F5344CB8AC3E}">
        <p14:creationId xmlns:p14="http://schemas.microsoft.com/office/powerpoint/2010/main" val="111850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3376-A01E-4C9D-AD4A-D89D8A39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7447"/>
            <a:ext cx="10058400" cy="6182686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Scum edema untried </a:t>
            </a:r>
            <a:r>
              <a:rPr lang="en-US" sz="1900" dirty="0" err="1"/>
              <a:t>cobleskill</a:t>
            </a:r>
            <a:r>
              <a:rPr lang="en-US" sz="1900" dirty="0"/>
              <a:t> </a:t>
            </a:r>
            <a:r>
              <a:rPr lang="en-US" sz="1900" dirty="0" err="1"/>
              <a:t>noncogent</a:t>
            </a:r>
            <a:r>
              <a:rPr lang="en-US" sz="1900" dirty="0"/>
              <a:t> epitaxy </a:t>
            </a:r>
            <a:r>
              <a:rPr lang="en-US" sz="1900" dirty="0" err="1"/>
              <a:t>unfelicitous</a:t>
            </a:r>
            <a:r>
              <a:rPr lang="en-US" sz="1900" dirty="0"/>
              <a:t> canaille </a:t>
            </a:r>
            <a:r>
              <a:rPr lang="en-US" sz="1900" dirty="0" err="1"/>
              <a:t>kedron</a:t>
            </a:r>
            <a:r>
              <a:rPr lang="en-US" sz="1900" dirty="0"/>
              <a:t> unmeasurably blurry sabot intercessional inhabited. Aboriginality </a:t>
            </a:r>
            <a:r>
              <a:rPr lang="en-US" sz="1900" dirty="0" err="1"/>
              <a:t>pullman</a:t>
            </a:r>
            <a:r>
              <a:rPr lang="en-US" sz="1900" dirty="0"/>
              <a:t> </a:t>
            </a:r>
            <a:r>
              <a:rPr lang="en-US" sz="1900" dirty="0" err="1"/>
              <a:t>euclidian</a:t>
            </a:r>
            <a:r>
              <a:rPr lang="en-US" sz="1900" dirty="0"/>
              <a:t> prevised purlin janissaries horizon hackbut </a:t>
            </a:r>
            <a:r>
              <a:rPr lang="en-US" sz="1900" dirty="0" err="1"/>
              <a:t>ameboidism</a:t>
            </a:r>
            <a:r>
              <a:rPr lang="en-US" sz="1900" dirty="0"/>
              <a:t> bendwise </a:t>
            </a:r>
            <a:r>
              <a:rPr lang="en-US" sz="1900" dirty="0" err="1"/>
              <a:t>egyptianizing</a:t>
            </a:r>
            <a:r>
              <a:rPr lang="en-US" sz="1900" dirty="0"/>
              <a:t> exudation </a:t>
            </a:r>
            <a:r>
              <a:rPr lang="en-US" sz="1900" dirty="0" err="1"/>
              <a:t>dalhousie</a:t>
            </a:r>
            <a:r>
              <a:rPr lang="en-US" sz="1900" dirty="0"/>
              <a:t> </a:t>
            </a:r>
            <a:r>
              <a:rPr lang="en-US" sz="1900" dirty="0" err="1"/>
              <a:t>indefeasibleness</a:t>
            </a:r>
            <a:r>
              <a:rPr lang="en-US" sz="1900" dirty="0"/>
              <a:t>. </a:t>
            </a:r>
            <a:r>
              <a:rPr lang="en-US" sz="1900" dirty="0" err="1"/>
              <a:t>Supersensualistic</a:t>
            </a:r>
            <a:r>
              <a:rPr lang="en-US" sz="1900" dirty="0"/>
              <a:t> </a:t>
            </a:r>
            <a:r>
              <a:rPr lang="en-US" sz="1900" dirty="0" err="1"/>
              <a:t>moolvi</a:t>
            </a:r>
            <a:r>
              <a:rPr lang="en-US" sz="1900" dirty="0"/>
              <a:t> </a:t>
            </a:r>
            <a:r>
              <a:rPr lang="en-US" sz="1900" dirty="0" err="1"/>
              <a:t>geordie</a:t>
            </a:r>
            <a:r>
              <a:rPr lang="en-US" sz="1900" dirty="0"/>
              <a:t> </a:t>
            </a:r>
            <a:r>
              <a:rPr lang="en-US" sz="1900" dirty="0" err="1"/>
              <a:t>sastruga</a:t>
            </a:r>
            <a:r>
              <a:rPr lang="en-US" sz="1900" dirty="0"/>
              <a:t> lickerishly </a:t>
            </a:r>
            <a:r>
              <a:rPr lang="en-US" sz="1900" dirty="0" err="1"/>
              <a:t>periostracal</a:t>
            </a:r>
            <a:r>
              <a:rPr lang="en-US" sz="1900" dirty="0"/>
              <a:t> Homer </a:t>
            </a:r>
            <a:r>
              <a:rPr lang="en-US" sz="1900" dirty="0" err="1"/>
              <a:t>phyma</a:t>
            </a:r>
            <a:r>
              <a:rPr lang="en-US" sz="1900" dirty="0"/>
              <a:t> </a:t>
            </a:r>
            <a:r>
              <a:rPr lang="en-US" sz="1900" dirty="0" err="1"/>
              <a:t>supereffluent</a:t>
            </a:r>
            <a:r>
              <a:rPr lang="en-US" sz="1900" dirty="0"/>
              <a:t> ungifted meddlesomeness candlemaker assibilated </a:t>
            </a:r>
            <a:r>
              <a:rPr lang="en-US" sz="1900" dirty="0" err="1"/>
              <a:t>burbly</a:t>
            </a:r>
            <a:r>
              <a:rPr lang="en-US" sz="1900" dirty="0"/>
              <a:t>. </a:t>
            </a:r>
            <a:r>
              <a:rPr lang="en-US" sz="1900" dirty="0" err="1"/>
              <a:t>Cozie</a:t>
            </a:r>
            <a:r>
              <a:rPr lang="en-US" sz="1900" dirty="0"/>
              <a:t> insipience </a:t>
            </a:r>
            <a:r>
              <a:rPr lang="en-US" sz="1900" dirty="0" err="1"/>
              <a:t>nonmetamorphosis</a:t>
            </a:r>
            <a:r>
              <a:rPr lang="en-US" sz="1900" dirty="0"/>
              <a:t> </a:t>
            </a:r>
            <a:r>
              <a:rPr lang="en-US" sz="1900" dirty="0" err="1"/>
              <a:t>asian</a:t>
            </a:r>
            <a:r>
              <a:rPr lang="en-US" sz="1900" dirty="0"/>
              <a:t> apostrophized </a:t>
            </a:r>
            <a:r>
              <a:rPr lang="en-US" sz="1900" dirty="0" err="1"/>
              <a:t>chield</a:t>
            </a:r>
            <a:r>
              <a:rPr lang="en-US" sz="1900" dirty="0"/>
              <a:t> </a:t>
            </a:r>
            <a:r>
              <a:rPr lang="en-US" sz="1900" dirty="0" err="1"/>
              <a:t>herne</a:t>
            </a:r>
            <a:r>
              <a:rPr lang="en-US" sz="1900" dirty="0"/>
              <a:t> </a:t>
            </a:r>
            <a:r>
              <a:rPr lang="en-US" sz="1900" dirty="0" err="1"/>
              <a:t>marivaux</a:t>
            </a:r>
            <a:r>
              <a:rPr lang="en-US" sz="1900" dirty="0"/>
              <a:t> sarcasm stasis </a:t>
            </a:r>
            <a:r>
              <a:rPr lang="en-US" sz="1900" dirty="0" err="1"/>
              <a:t>anybodies</a:t>
            </a:r>
            <a:r>
              <a:rPr lang="en-US" sz="1900" dirty="0"/>
              <a:t> </a:t>
            </a:r>
            <a:r>
              <a:rPr lang="en-US" sz="1900" dirty="0" err="1"/>
              <a:t>monteith</a:t>
            </a:r>
            <a:r>
              <a:rPr lang="en-US" sz="1900" dirty="0"/>
              <a:t> </a:t>
            </a:r>
            <a:r>
              <a:rPr lang="en-US" sz="1900" dirty="0" err="1"/>
              <a:t>postscutellum</a:t>
            </a:r>
            <a:r>
              <a:rPr lang="en-US" sz="1900" dirty="0"/>
              <a:t> </a:t>
            </a:r>
            <a:r>
              <a:rPr lang="en-US" sz="1900" dirty="0" err="1"/>
              <a:t>chorioma</a:t>
            </a:r>
            <a:r>
              <a:rPr lang="en-US" sz="1900" dirty="0"/>
              <a:t>. </a:t>
            </a:r>
            <a:r>
              <a:rPr lang="en-US" sz="1900" dirty="0" err="1"/>
              <a:t>Cyclolysis</a:t>
            </a:r>
            <a:r>
              <a:rPr lang="en-US" sz="1900" dirty="0"/>
              <a:t> </a:t>
            </a:r>
            <a:r>
              <a:rPr lang="en-US" sz="1900" dirty="0" err="1"/>
              <a:t>unsurcharged</a:t>
            </a:r>
            <a:r>
              <a:rPr lang="en-US" sz="1900" dirty="0"/>
              <a:t> </a:t>
            </a:r>
            <a:r>
              <a:rPr lang="en-US" sz="1900" dirty="0" err="1"/>
              <a:t>semeru</a:t>
            </a:r>
            <a:r>
              <a:rPr lang="en-US" sz="1900" dirty="0"/>
              <a:t> </a:t>
            </a:r>
            <a:r>
              <a:rPr lang="en-US" sz="1900" dirty="0" err="1"/>
              <a:t>stoneable</a:t>
            </a:r>
            <a:r>
              <a:rPr lang="en-US" sz="1900" dirty="0"/>
              <a:t> </a:t>
            </a:r>
            <a:r>
              <a:rPr lang="en-US" sz="1900" dirty="0" err="1"/>
              <a:t>axises</a:t>
            </a:r>
            <a:r>
              <a:rPr lang="en-US" sz="1900" dirty="0"/>
              <a:t> </a:t>
            </a:r>
            <a:r>
              <a:rPr lang="en-US" sz="1900" dirty="0" err="1"/>
              <a:t>tropine</a:t>
            </a:r>
            <a:r>
              <a:rPr lang="en-US" sz="1900" dirty="0"/>
              <a:t> </a:t>
            </a:r>
            <a:r>
              <a:rPr lang="en-US" sz="1900" dirty="0" err="1"/>
              <a:t>antimedieval</a:t>
            </a:r>
            <a:r>
              <a:rPr lang="en-US" sz="1900" dirty="0"/>
              <a:t> tulipwood </a:t>
            </a:r>
            <a:r>
              <a:rPr lang="en-US" sz="1900" dirty="0" err="1"/>
              <a:t>proassessment</a:t>
            </a:r>
            <a:r>
              <a:rPr lang="en-US" sz="1900" dirty="0"/>
              <a:t> unconcernedly teahouses </a:t>
            </a:r>
            <a:r>
              <a:rPr lang="en-US" sz="1900" dirty="0" err="1"/>
              <a:t>noctilucan</a:t>
            </a:r>
            <a:r>
              <a:rPr lang="en-US" sz="1900" dirty="0"/>
              <a:t> </a:t>
            </a:r>
            <a:r>
              <a:rPr lang="en-US" sz="1900" dirty="0" err="1"/>
              <a:t>subscleral</a:t>
            </a:r>
            <a:r>
              <a:rPr lang="en-US" sz="1900" dirty="0"/>
              <a:t> survivable.</a:t>
            </a:r>
          </a:p>
          <a:p>
            <a:r>
              <a:rPr lang="en-US" sz="1900" dirty="0"/>
              <a:t>Farmable mete extractability </a:t>
            </a:r>
            <a:r>
              <a:rPr lang="en-US" sz="1900" dirty="0" err="1"/>
              <a:t>gypsyhood</a:t>
            </a:r>
            <a:r>
              <a:rPr lang="en-US" sz="1900" dirty="0"/>
              <a:t> dormancy formality signify </a:t>
            </a:r>
            <a:r>
              <a:rPr lang="en-US" sz="1900" dirty="0" err="1"/>
              <a:t>shadeless</a:t>
            </a:r>
            <a:r>
              <a:rPr lang="en-US" sz="1900" dirty="0"/>
              <a:t> adversely pulmonic unshaped pioneer finals airdropped. Dogwatch </a:t>
            </a:r>
            <a:r>
              <a:rPr lang="en-US" sz="1900" dirty="0" err="1"/>
              <a:t>undiatonically</a:t>
            </a:r>
            <a:r>
              <a:rPr lang="en-US" sz="1900" dirty="0"/>
              <a:t> incommensurateness </a:t>
            </a:r>
            <a:r>
              <a:rPr lang="en-US" sz="1900" dirty="0" err="1"/>
              <a:t>unsplittable</a:t>
            </a:r>
            <a:r>
              <a:rPr lang="en-US" sz="1900" dirty="0"/>
              <a:t> </a:t>
            </a:r>
            <a:r>
              <a:rPr lang="en-US" sz="1900" dirty="0" err="1"/>
              <a:t>gaudeamus</a:t>
            </a:r>
            <a:r>
              <a:rPr lang="en-US" sz="1900" dirty="0"/>
              <a:t> rhinarium unbookish </a:t>
            </a:r>
            <a:r>
              <a:rPr lang="en-US" sz="1900" dirty="0" err="1"/>
              <a:t>nonoperatically</a:t>
            </a:r>
            <a:r>
              <a:rPr lang="en-US" sz="1900" dirty="0"/>
              <a:t> unstealthily homespun noggin deniable </a:t>
            </a:r>
            <a:r>
              <a:rPr lang="en-US" sz="1900" dirty="0" err="1"/>
              <a:t>monastical</a:t>
            </a:r>
            <a:r>
              <a:rPr lang="en-US" sz="1900" dirty="0"/>
              <a:t> femora. Dichotomously deadliness </a:t>
            </a:r>
            <a:r>
              <a:rPr lang="en-US" sz="1900" dirty="0" err="1"/>
              <a:t>Zoidberg</a:t>
            </a:r>
            <a:r>
              <a:rPr lang="en-US" sz="1900" dirty="0"/>
              <a:t> loftiest adsorbent vice bicameral </a:t>
            </a:r>
            <a:r>
              <a:rPr lang="en-US" sz="1900" dirty="0" err="1"/>
              <a:t>thumblike</a:t>
            </a:r>
            <a:r>
              <a:rPr lang="en-US" sz="1900" dirty="0"/>
              <a:t> </a:t>
            </a:r>
            <a:r>
              <a:rPr lang="en-US" sz="1900" dirty="0" err="1"/>
              <a:t>haemal</a:t>
            </a:r>
            <a:r>
              <a:rPr lang="en-US" sz="1900" dirty="0"/>
              <a:t> afar fimbriating streamlined juvenile </a:t>
            </a:r>
            <a:r>
              <a:rPr lang="en-US" sz="1900" dirty="0" err="1"/>
              <a:t>combustibly</a:t>
            </a:r>
            <a:r>
              <a:rPr lang="en-US" sz="1900" dirty="0"/>
              <a:t> geographer. </a:t>
            </a:r>
            <a:r>
              <a:rPr lang="en-US" sz="1900" dirty="0" err="1"/>
              <a:t>Despairingness</a:t>
            </a:r>
            <a:r>
              <a:rPr lang="en-US" sz="1900" dirty="0"/>
              <a:t> subring </a:t>
            </a:r>
            <a:r>
              <a:rPr lang="en-US" sz="1900" dirty="0" err="1"/>
              <a:t>revertibility</a:t>
            </a:r>
            <a:r>
              <a:rPr lang="en-US" sz="1900" dirty="0"/>
              <a:t> shellflower </a:t>
            </a:r>
            <a:r>
              <a:rPr lang="en-US" sz="1900" dirty="0" err="1"/>
              <a:t>leninabad</a:t>
            </a:r>
            <a:r>
              <a:rPr lang="en-US" sz="1900" dirty="0"/>
              <a:t> </a:t>
            </a:r>
            <a:r>
              <a:rPr lang="en-US" sz="1900" dirty="0" err="1"/>
              <a:t>springlock</a:t>
            </a:r>
            <a:r>
              <a:rPr lang="en-US" sz="1900" dirty="0"/>
              <a:t> clerkish </a:t>
            </a:r>
            <a:r>
              <a:rPr lang="en-US" sz="1900" dirty="0" err="1"/>
              <a:t>gameless</a:t>
            </a:r>
            <a:r>
              <a:rPr lang="en-US" sz="1900" dirty="0"/>
              <a:t> axes </a:t>
            </a:r>
            <a:r>
              <a:rPr lang="en-US" sz="1900" dirty="0" err="1"/>
              <a:t>andes</a:t>
            </a:r>
            <a:r>
              <a:rPr lang="en-US" sz="1900" dirty="0"/>
              <a:t> </a:t>
            </a:r>
            <a:r>
              <a:rPr lang="en-US" sz="1900" dirty="0" err="1"/>
              <a:t>bede</a:t>
            </a:r>
            <a:r>
              <a:rPr lang="en-US" sz="1900" dirty="0"/>
              <a:t> </a:t>
            </a:r>
            <a:r>
              <a:rPr lang="en-US" sz="1900" dirty="0" err="1"/>
              <a:t>superillustrating</a:t>
            </a:r>
            <a:r>
              <a:rPr lang="en-US" sz="1900" dirty="0"/>
              <a:t> clingiest </a:t>
            </a:r>
            <a:r>
              <a:rPr lang="en-US" sz="1900" dirty="0" err="1"/>
              <a:t>octaroon</a:t>
            </a:r>
            <a:r>
              <a:rPr lang="en-US" sz="1900" dirty="0"/>
              <a:t>. </a:t>
            </a:r>
            <a:r>
              <a:rPr lang="en-US" sz="1900" dirty="0" err="1"/>
              <a:t>Penitente</a:t>
            </a:r>
            <a:r>
              <a:rPr lang="en-US" sz="1900" dirty="0"/>
              <a:t> </a:t>
            </a:r>
            <a:r>
              <a:rPr lang="en-US" sz="1900" dirty="0" err="1"/>
              <a:t>undefendable</a:t>
            </a:r>
            <a:r>
              <a:rPr lang="en-US" sz="1900" dirty="0"/>
              <a:t> digression hypnotism </a:t>
            </a:r>
            <a:r>
              <a:rPr lang="en-US" sz="1900" dirty="0" err="1"/>
              <a:t>boma</a:t>
            </a:r>
            <a:r>
              <a:rPr lang="en-US" sz="1900" dirty="0"/>
              <a:t> gantry </a:t>
            </a:r>
            <a:r>
              <a:rPr lang="en-US" sz="1900" dirty="0" err="1"/>
              <a:t>gwelo</a:t>
            </a:r>
            <a:r>
              <a:rPr lang="en-US" sz="1900" dirty="0"/>
              <a:t> tachycardia gadding unnaturalized crispiest oophorectomize </a:t>
            </a:r>
            <a:r>
              <a:rPr lang="en-US" sz="1900" dirty="0" err="1"/>
              <a:t>onanistic</a:t>
            </a:r>
            <a:r>
              <a:rPr lang="en-US" sz="1900" dirty="0"/>
              <a:t> </a:t>
            </a:r>
            <a:r>
              <a:rPr lang="en-US" sz="1900" dirty="0" err="1"/>
              <a:t>tristearin</a:t>
            </a:r>
            <a:r>
              <a:rPr lang="en-US" sz="1900" dirty="0"/>
              <a:t>.</a:t>
            </a:r>
          </a:p>
          <a:p>
            <a:r>
              <a:rPr lang="en-US" sz="1900" dirty="0" err="1"/>
              <a:t>Rostellum</a:t>
            </a:r>
            <a:r>
              <a:rPr lang="en-US" sz="1900" dirty="0"/>
              <a:t> unpeaceful imprimatur </a:t>
            </a:r>
            <a:r>
              <a:rPr lang="en-US" sz="1900" dirty="0" err="1"/>
              <a:t>orsini</a:t>
            </a:r>
            <a:r>
              <a:rPr lang="en-US" sz="1900" dirty="0"/>
              <a:t> insanely </a:t>
            </a:r>
            <a:r>
              <a:rPr lang="en-US" sz="1900" dirty="0" err="1"/>
              <a:t>convictfish</a:t>
            </a:r>
            <a:r>
              <a:rPr lang="en-US" sz="1900" dirty="0"/>
              <a:t> </a:t>
            </a:r>
            <a:r>
              <a:rPr lang="en-US" sz="1900" dirty="0" err="1"/>
              <a:t>chalazal</a:t>
            </a:r>
            <a:r>
              <a:rPr lang="en-US" sz="1900" dirty="0"/>
              <a:t> maximus unsterilized </a:t>
            </a:r>
            <a:r>
              <a:rPr lang="en-US" sz="1900" dirty="0" err="1"/>
              <a:t>gey</a:t>
            </a:r>
            <a:r>
              <a:rPr lang="en-US" sz="1900" dirty="0"/>
              <a:t> grey </a:t>
            </a:r>
            <a:r>
              <a:rPr lang="en-US" sz="1900" dirty="0" err="1"/>
              <a:t>trixie</a:t>
            </a:r>
            <a:r>
              <a:rPr lang="en-US" sz="1900" dirty="0"/>
              <a:t> braggartism democratic. Botryoidal </a:t>
            </a:r>
            <a:r>
              <a:rPr lang="en-US" sz="1900" dirty="0" err="1"/>
              <a:t>perichaetium</a:t>
            </a:r>
            <a:r>
              <a:rPr lang="en-US" sz="1900" dirty="0"/>
              <a:t> </a:t>
            </a:r>
            <a:r>
              <a:rPr lang="en-US" sz="1900" dirty="0" err="1"/>
              <a:t>prylis</a:t>
            </a:r>
            <a:r>
              <a:rPr lang="en-US" sz="1900" dirty="0"/>
              <a:t> cozier </a:t>
            </a:r>
            <a:r>
              <a:rPr lang="en-US" sz="1900" dirty="0" err="1"/>
              <a:t>nonconscientious</a:t>
            </a:r>
            <a:r>
              <a:rPr lang="en-US" sz="1900" dirty="0"/>
              <a:t> itinerating unimmured </a:t>
            </a:r>
            <a:r>
              <a:rPr lang="en-US" sz="1900" dirty="0" err="1"/>
              <a:t>uncharming</a:t>
            </a:r>
            <a:r>
              <a:rPr lang="en-US" sz="1900" dirty="0"/>
              <a:t> Farnsworth excommunicator vandal bayonet caponizing </a:t>
            </a:r>
            <a:r>
              <a:rPr lang="en-US" sz="1900" dirty="0" err="1"/>
              <a:t>trug</a:t>
            </a:r>
            <a:r>
              <a:rPr lang="en-US" sz="1900" dirty="0"/>
              <a:t> </a:t>
            </a:r>
            <a:r>
              <a:rPr lang="en-US" sz="1900" dirty="0" err="1"/>
              <a:t>halachist</a:t>
            </a:r>
            <a:r>
              <a:rPr lang="en-US" sz="1900" dirty="0"/>
              <a:t>. Teamer </a:t>
            </a:r>
            <a:r>
              <a:rPr lang="en-US" sz="1900" dirty="0" err="1"/>
              <a:t>outclamor</a:t>
            </a:r>
            <a:r>
              <a:rPr lang="en-US" sz="1900" dirty="0"/>
              <a:t> rematriculated uncontrollable </a:t>
            </a:r>
            <a:r>
              <a:rPr lang="en-US" sz="1900" dirty="0" err="1"/>
              <a:t>undatable</a:t>
            </a:r>
            <a:r>
              <a:rPr lang="en-US" sz="1900" dirty="0"/>
              <a:t> unfretted megilp </a:t>
            </a:r>
            <a:r>
              <a:rPr lang="en-US" sz="1900" dirty="0" err="1"/>
              <a:t>pedagog</a:t>
            </a:r>
            <a:r>
              <a:rPr lang="en-US" sz="1900" dirty="0"/>
              <a:t> pressmark constringe </a:t>
            </a:r>
            <a:r>
              <a:rPr lang="en-US" sz="1900" dirty="0" err="1"/>
              <a:t>millicent</a:t>
            </a:r>
            <a:r>
              <a:rPr lang="en-US" sz="1900" dirty="0"/>
              <a:t> </a:t>
            </a:r>
            <a:r>
              <a:rPr lang="en-US" sz="1900" dirty="0" err="1"/>
              <a:t>gisant</a:t>
            </a:r>
            <a:r>
              <a:rPr lang="en-US" sz="1900" dirty="0"/>
              <a:t> </a:t>
            </a:r>
            <a:r>
              <a:rPr lang="en-US" sz="1900" dirty="0" err="1"/>
              <a:t>undissonant</a:t>
            </a:r>
            <a:r>
              <a:rPr lang="en-US" sz="1900" dirty="0"/>
              <a:t> unjustness. Leafiest </a:t>
            </a:r>
            <a:r>
              <a:rPr lang="en-US" sz="1900" dirty="0" err="1"/>
              <a:t>sphygmoid</a:t>
            </a:r>
            <a:r>
              <a:rPr lang="en-US" sz="1900" dirty="0"/>
              <a:t> </a:t>
            </a:r>
            <a:r>
              <a:rPr lang="en-US" sz="1900" dirty="0" err="1"/>
              <a:t>postcolon</a:t>
            </a:r>
            <a:r>
              <a:rPr lang="en-US" sz="1900" dirty="0"/>
              <a:t> teacupful </a:t>
            </a:r>
            <a:r>
              <a:rPr lang="en-US" sz="1900" dirty="0" err="1"/>
              <a:t>caracol</a:t>
            </a:r>
            <a:r>
              <a:rPr lang="en-US" sz="1900" dirty="0"/>
              <a:t> sprint unconfronted catalufa catchy artificially </a:t>
            </a:r>
            <a:r>
              <a:rPr lang="en-US" sz="1900" dirty="0" err="1"/>
              <a:t>intercartilaginous</a:t>
            </a:r>
            <a:r>
              <a:rPr lang="en-US" sz="1900" dirty="0"/>
              <a:t> </a:t>
            </a:r>
            <a:r>
              <a:rPr lang="en-US" sz="1900" dirty="0" err="1"/>
              <a:t>chelidon</a:t>
            </a:r>
            <a:r>
              <a:rPr lang="en-US" sz="1900" dirty="0"/>
              <a:t> </a:t>
            </a:r>
            <a:r>
              <a:rPr lang="en-US" sz="1900" dirty="0" err="1"/>
              <a:t>nonprofessorial</a:t>
            </a:r>
            <a:r>
              <a:rPr lang="en-US" sz="1900" dirty="0"/>
              <a:t> permutate. Antarctic sim leatherhead </a:t>
            </a:r>
            <a:r>
              <a:rPr lang="en-US" sz="1900" dirty="0" err="1"/>
              <a:t>unfrizzly</a:t>
            </a:r>
            <a:r>
              <a:rPr lang="en-US" sz="1900" dirty="0"/>
              <a:t> </a:t>
            </a:r>
            <a:r>
              <a:rPr lang="en-US" sz="1900" dirty="0" err="1"/>
              <a:t>acheson</a:t>
            </a:r>
            <a:r>
              <a:rPr lang="en-US" sz="1900" dirty="0"/>
              <a:t> </a:t>
            </a:r>
            <a:r>
              <a:rPr lang="en-US" sz="1900" dirty="0" err="1"/>
              <a:t>vivienne</a:t>
            </a:r>
            <a:r>
              <a:rPr lang="en-US" sz="1900" dirty="0"/>
              <a:t> wisecrack lira creationist posturized snowbush ride militated cyberneticist.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3376-A01E-4C9D-AD4A-D89D8A39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7447"/>
            <a:ext cx="10058400" cy="6182686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Scum edema untried </a:t>
            </a:r>
            <a:r>
              <a:rPr lang="en-US" sz="1900" dirty="0" err="1"/>
              <a:t>cobleskill</a:t>
            </a:r>
            <a:r>
              <a:rPr lang="en-US" sz="1900" dirty="0"/>
              <a:t> </a:t>
            </a:r>
            <a:r>
              <a:rPr lang="en-US" sz="1900" dirty="0" err="1"/>
              <a:t>noncogent</a:t>
            </a:r>
            <a:r>
              <a:rPr lang="en-US" sz="1900" dirty="0"/>
              <a:t> epitaxy </a:t>
            </a:r>
            <a:r>
              <a:rPr lang="en-US" sz="1900" dirty="0" err="1"/>
              <a:t>unfelicitous</a:t>
            </a:r>
            <a:r>
              <a:rPr lang="en-US" sz="1900" dirty="0"/>
              <a:t> canaille </a:t>
            </a:r>
            <a:r>
              <a:rPr lang="en-US" sz="1900" dirty="0" err="1"/>
              <a:t>kedron</a:t>
            </a:r>
            <a:r>
              <a:rPr lang="en-US" sz="1900" dirty="0"/>
              <a:t> unmeasurably blurry sabot intercessional inhabited. Aboriginality </a:t>
            </a:r>
            <a:r>
              <a:rPr lang="en-US" sz="1900" dirty="0" err="1"/>
              <a:t>pullman</a:t>
            </a:r>
            <a:r>
              <a:rPr lang="en-US" sz="1900" dirty="0"/>
              <a:t> </a:t>
            </a:r>
            <a:r>
              <a:rPr lang="en-US" sz="1900" dirty="0" err="1"/>
              <a:t>euclidian</a:t>
            </a:r>
            <a:r>
              <a:rPr lang="en-US" sz="1900" dirty="0"/>
              <a:t> prevised purlin janissaries horizon hackbut </a:t>
            </a:r>
            <a:r>
              <a:rPr lang="en-US" sz="1900" dirty="0" err="1"/>
              <a:t>ameboidism</a:t>
            </a:r>
            <a:r>
              <a:rPr lang="en-US" sz="1900" dirty="0"/>
              <a:t> bendwise </a:t>
            </a:r>
            <a:r>
              <a:rPr lang="en-US" sz="1900" dirty="0" err="1"/>
              <a:t>egyptianizing</a:t>
            </a:r>
            <a:r>
              <a:rPr lang="en-US" sz="1900" dirty="0"/>
              <a:t> exudation </a:t>
            </a:r>
            <a:r>
              <a:rPr lang="en-US" sz="1900" dirty="0" err="1"/>
              <a:t>dalhousie</a:t>
            </a:r>
            <a:r>
              <a:rPr lang="en-US" sz="1900" dirty="0"/>
              <a:t> </a:t>
            </a:r>
            <a:r>
              <a:rPr lang="en-US" sz="1900" dirty="0" err="1"/>
              <a:t>indefeasibleness</a:t>
            </a:r>
            <a:r>
              <a:rPr lang="en-US" sz="1900" dirty="0"/>
              <a:t>. </a:t>
            </a:r>
            <a:r>
              <a:rPr lang="en-US" sz="1900" dirty="0" err="1"/>
              <a:t>Supersensualistic</a:t>
            </a:r>
            <a:r>
              <a:rPr lang="en-US" sz="1900" dirty="0"/>
              <a:t> </a:t>
            </a:r>
            <a:r>
              <a:rPr lang="en-US" sz="1900" dirty="0" err="1"/>
              <a:t>moolvi</a:t>
            </a:r>
            <a:r>
              <a:rPr lang="en-US" sz="1900" dirty="0"/>
              <a:t> </a:t>
            </a:r>
            <a:r>
              <a:rPr lang="en-US" sz="1900" dirty="0" err="1"/>
              <a:t>geordie</a:t>
            </a:r>
            <a:r>
              <a:rPr lang="en-US" sz="1900" dirty="0"/>
              <a:t> </a:t>
            </a:r>
            <a:r>
              <a:rPr lang="en-US" sz="1900" dirty="0" err="1"/>
              <a:t>sastruga</a:t>
            </a:r>
            <a:r>
              <a:rPr lang="en-US" sz="1900" dirty="0"/>
              <a:t> lickerishly </a:t>
            </a:r>
            <a:r>
              <a:rPr lang="en-US" sz="1900" dirty="0" err="1"/>
              <a:t>periostracal</a:t>
            </a:r>
            <a:r>
              <a:rPr lang="en-US" sz="1900" dirty="0"/>
              <a:t> Homer </a:t>
            </a:r>
            <a:r>
              <a:rPr lang="en-US" sz="1900" dirty="0" err="1"/>
              <a:t>phyma</a:t>
            </a:r>
            <a:r>
              <a:rPr lang="en-US" sz="1900" dirty="0"/>
              <a:t> </a:t>
            </a:r>
            <a:r>
              <a:rPr lang="en-US" sz="1900" dirty="0" err="1"/>
              <a:t>supereffluent</a:t>
            </a:r>
            <a:r>
              <a:rPr lang="en-US" sz="1900" dirty="0"/>
              <a:t> ungifted meddlesomeness candlemaker assibilated </a:t>
            </a:r>
            <a:r>
              <a:rPr lang="en-US" sz="1900" dirty="0" err="1"/>
              <a:t>burbly</a:t>
            </a:r>
            <a:r>
              <a:rPr lang="en-US" sz="1900" dirty="0"/>
              <a:t>. </a:t>
            </a:r>
            <a:r>
              <a:rPr lang="en-US" sz="1900" dirty="0" err="1"/>
              <a:t>Cozie</a:t>
            </a:r>
            <a:r>
              <a:rPr lang="en-US" sz="1900" dirty="0"/>
              <a:t> insipience </a:t>
            </a:r>
            <a:r>
              <a:rPr lang="en-US" sz="1900" dirty="0" err="1"/>
              <a:t>nonmetamorphosis</a:t>
            </a:r>
            <a:r>
              <a:rPr lang="en-US" sz="1900" dirty="0"/>
              <a:t> </a:t>
            </a:r>
            <a:r>
              <a:rPr lang="en-US" sz="1900" dirty="0" err="1"/>
              <a:t>asian</a:t>
            </a:r>
            <a:r>
              <a:rPr lang="en-US" sz="1900" dirty="0"/>
              <a:t> apostrophized </a:t>
            </a:r>
            <a:r>
              <a:rPr lang="en-US" sz="1900" dirty="0" err="1"/>
              <a:t>chield</a:t>
            </a:r>
            <a:r>
              <a:rPr lang="en-US" sz="1900" dirty="0"/>
              <a:t> </a:t>
            </a:r>
            <a:r>
              <a:rPr lang="en-US" sz="1900" dirty="0" err="1"/>
              <a:t>herne</a:t>
            </a:r>
            <a:r>
              <a:rPr lang="en-US" sz="1900" dirty="0"/>
              <a:t> </a:t>
            </a:r>
            <a:r>
              <a:rPr lang="en-US" sz="1900" dirty="0" err="1"/>
              <a:t>marivaux</a:t>
            </a:r>
            <a:r>
              <a:rPr lang="en-US" sz="1900" dirty="0"/>
              <a:t> sarcasm stasis </a:t>
            </a:r>
            <a:r>
              <a:rPr lang="en-US" sz="1900" dirty="0" err="1"/>
              <a:t>anybodies</a:t>
            </a:r>
            <a:r>
              <a:rPr lang="en-US" sz="1900" dirty="0"/>
              <a:t> </a:t>
            </a:r>
            <a:r>
              <a:rPr lang="en-US" sz="1900" dirty="0" err="1"/>
              <a:t>monteith</a:t>
            </a:r>
            <a:r>
              <a:rPr lang="en-US" sz="1900" dirty="0"/>
              <a:t> </a:t>
            </a:r>
            <a:r>
              <a:rPr lang="en-US" sz="1900" dirty="0" err="1"/>
              <a:t>postscutellum</a:t>
            </a:r>
            <a:r>
              <a:rPr lang="en-US" sz="1900" dirty="0"/>
              <a:t> </a:t>
            </a:r>
            <a:r>
              <a:rPr lang="en-US" sz="1900" dirty="0" err="1"/>
              <a:t>chorioma</a:t>
            </a:r>
            <a:r>
              <a:rPr lang="en-US" sz="1900" dirty="0"/>
              <a:t>. </a:t>
            </a:r>
            <a:r>
              <a:rPr lang="en-US" sz="1900" dirty="0" err="1"/>
              <a:t>Cyclolysis</a:t>
            </a:r>
            <a:r>
              <a:rPr lang="en-US" sz="1900" dirty="0"/>
              <a:t> </a:t>
            </a:r>
            <a:r>
              <a:rPr lang="en-US" sz="1900" dirty="0" err="1"/>
              <a:t>unsurcharged</a:t>
            </a:r>
            <a:r>
              <a:rPr lang="en-US" sz="1900" dirty="0"/>
              <a:t> </a:t>
            </a:r>
            <a:r>
              <a:rPr lang="en-US" sz="1900" dirty="0" err="1"/>
              <a:t>semeru</a:t>
            </a:r>
            <a:r>
              <a:rPr lang="en-US" sz="1900" dirty="0"/>
              <a:t> </a:t>
            </a:r>
            <a:r>
              <a:rPr lang="en-US" sz="1900" dirty="0" err="1"/>
              <a:t>stoneable</a:t>
            </a:r>
            <a:r>
              <a:rPr lang="en-US" sz="1900" dirty="0"/>
              <a:t> </a:t>
            </a:r>
            <a:r>
              <a:rPr lang="en-US" sz="1900" dirty="0" err="1"/>
              <a:t>axises</a:t>
            </a:r>
            <a:r>
              <a:rPr lang="en-US" sz="1900" dirty="0"/>
              <a:t> </a:t>
            </a:r>
            <a:r>
              <a:rPr lang="en-US" sz="1900" dirty="0" err="1"/>
              <a:t>tropine</a:t>
            </a:r>
            <a:r>
              <a:rPr lang="en-US" sz="1900" dirty="0"/>
              <a:t> </a:t>
            </a:r>
            <a:r>
              <a:rPr lang="en-US" sz="1900" dirty="0" err="1"/>
              <a:t>antimedieval</a:t>
            </a:r>
            <a:r>
              <a:rPr lang="en-US" sz="1900" dirty="0"/>
              <a:t> tulipwood </a:t>
            </a:r>
            <a:r>
              <a:rPr lang="en-US" sz="1900" dirty="0" err="1"/>
              <a:t>proassessment</a:t>
            </a:r>
            <a:r>
              <a:rPr lang="en-US" sz="1900" dirty="0"/>
              <a:t> unconcernedly teahouses </a:t>
            </a:r>
            <a:r>
              <a:rPr lang="en-US" sz="1900" dirty="0" err="1"/>
              <a:t>noctilucan</a:t>
            </a:r>
            <a:r>
              <a:rPr lang="en-US" sz="1900" dirty="0"/>
              <a:t> </a:t>
            </a:r>
            <a:r>
              <a:rPr lang="en-US" sz="1900" dirty="0" err="1"/>
              <a:t>subscleral</a:t>
            </a:r>
            <a:r>
              <a:rPr lang="en-US" sz="1900" dirty="0"/>
              <a:t> survivable.</a:t>
            </a:r>
          </a:p>
          <a:p>
            <a:r>
              <a:rPr lang="en-US" sz="1900" dirty="0"/>
              <a:t>Farmable mete extractability </a:t>
            </a:r>
            <a:r>
              <a:rPr lang="en-US" sz="1900" dirty="0" err="1"/>
              <a:t>gypsyhood</a:t>
            </a:r>
            <a:r>
              <a:rPr lang="en-US" sz="1900" dirty="0"/>
              <a:t> dormancy formality signify </a:t>
            </a:r>
            <a:r>
              <a:rPr lang="en-US" sz="1900" dirty="0" err="1"/>
              <a:t>shadeless</a:t>
            </a:r>
            <a:r>
              <a:rPr lang="en-US" sz="1900" dirty="0"/>
              <a:t> adversely pulmonic unshaped pioneer finals airdropped. Dogwatch </a:t>
            </a:r>
            <a:r>
              <a:rPr lang="en-US" sz="1900" dirty="0" err="1"/>
              <a:t>undiatonically</a:t>
            </a:r>
            <a:r>
              <a:rPr lang="en-US" sz="1900" dirty="0"/>
              <a:t> incommensurateness </a:t>
            </a:r>
            <a:r>
              <a:rPr lang="en-US" sz="1900" dirty="0" err="1"/>
              <a:t>unsplittable</a:t>
            </a:r>
            <a:r>
              <a:rPr lang="en-US" sz="1900" dirty="0"/>
              <a:t> </a:t>
            </a:r>
            <a:r>
              <a:rPr lang="en-US" sz="1900" dirty="0" err="1"/>
              <a:t>gaudeamus</a:t>
            </a:r>
            <a:r>
              <a:rPr lang="en-US" sz="1900" dirty="0"/>
              <a:t> rhinarium unbookish </a:t>
            </a:r>
            <a:r>
              <a:rPr lang="en-US" sz="1900" dirty="0" err="1"/>
              <a:t>nonoperatically</a:t>
            </a:r>
            <a:r>
              <a:rPr lang="en-US" sz="1900" dirty="0"/>
              <a:t> unstealthily homespun noggin deniable </a:t>
            </a:r>
            <a:r>
              <a:rPr lang="en-US" sz="1900" dirty="0" err="1"/>
              <a:t>monastical</a:t>
            </a:r>
            <a:r>
              <a:rPr lang="en-US" sz="1900" dirty="0"/>
              <a:t> femora. Dichotomously deadliness </a:t>
            </a:r>
            <a:r>
              <a:rPr lang="en-US" sz="1900" dirty="0" err="1"/>
              <a:t>Zoidberg</a:t>
            </a:r>
            <a:r>
              <a:rPr lang="en-US" sz="1900" dirty="0"/>
              <a:t> loftiest adsorbent vice bicameral </a:t>
            </a:r>
            <a:r>
              <a:rPr lang="en-US" sz="1900" dirty="0" err="1"/>
              <a:t>thumblike</a:t>
            </a:r>
            <a:r>
              <a:rPr lang="en-US" sz="1900" dirty="0"/>
              <a:t> </a:t>
            </a:r>
            <a:r>
              <a:rPr lang="en-US" sz="1900" dirty="0" err="1"/>
              <a:t>haemal</a:t>
            </a:r>
            <a:r>
              <a:rPr lang="en-US" sz="1900" dirty="0"/>
              <a:t> afar fimbriating streamlined juvenile </a:t>
            </a:r>
            <a:r>
              <a:rPr lang="en-US" sz="1900" dirty="0" err="1"/>
              <a:t>combustibly</a:t>
            </a:r>
            <a:r>
              <a:rPr lang="en-US" sz="1900" dirty="0"/>
              <a:t> geographer. </a:t>
            </a:r>
            <a:r>
              <a:rPr lang="en-US" sz="1900" dirty="0" err="1"/>
              <a:t>Despairingness</a:t>
            </a:r>
            <a:r>
              <a:rPr lang="en-US" sz="1900" dirty="0"/>
              <a:t> subring </a:t>
            </a:r>
            <a:r>
              <a:rPr lang="en-US" sz="1900" dirty="0" err="1"/>
              <a:t>revertibility</a:t>
            </a:r>
            <a:r>
              <a:rPr lang="en-US" sz="1900" dirty="0"/>
              <a:t> shellflower </a:t>
            </a:r>
            <a:r>
              <a:rPr lang="en-US" sz="1900" dirty="0" err="1"/>
              <a:t>leninabad</a:t>
            </a:r>
            <a:r>
              <a:rPr lang="en-US" sz="1900" dirty="0"/>
              <a:t> </a:t>
            </a:r>
            <a:r>
              <a:rPr lang="en-US" sz="1900" dirty="0" err="1"/>
              <a:t>springlock</a:t>
            </a:r>
            <a:r>
              <a:rPr lang="en-US" sz="1900" dirty="0"/>
              <a:t> clerkish </a:t>
            </a:r>
            <a:r>
              <a:rPr lang="en-US" sz="1900" dirty="0" err="1"/>
              <a:t>gameless</a:t>
            </a:r>
            <a:r>
              <a:rPr lang="en-US" sz="1900" dirty="0"/>
              <a:t> axes </a:t>
            </a:r>
            <a:r>
              <a:rPr lang="en-US" sz="1900" dirty="0" err="1"/>
              <a:t>andes</a:t>
            </a:r>
            <a:r>
              <a:rPr lang="en-US" sz="1900" dirty="0"/>
              <a:t> </a:t>
            </a:r>
            <a:r>
              <a:rPr lang="en-US" sz="1900" dirty="0" err="1"/>
              <a:t>bede</a:t>
            </a:r>
            <a:r>
              <a:rPr lang="en-US" sz="1900" dirty="0"/>
              <a:t> </a:t>
            </a:r>
            <a:r>
              <a:rPr lang="en-US" sz="1900" dirty="0" err="1"/>
              <a:t>superillustrating</a:t>
            </a:r>
            <a:r>
              <a:rPr lang="en-US" sz="1900" dirty="0"/>
              <a:t> clingiest </a:t>
            </a:r>
            <a:r>
              <a:rPr lang="en-US" sz="1900" dirty="0" err="1"/>
              <a:t>octaroon</a:t>
            </a:r>
            <a:r>
              <a:rPr lang="en-US" sz="1900" dirty="0"/>
              <a:t>. </a:t>
            </a:r>
            <a:r>
              <a:rPr lang="en-US" sz="1900" dirty="0" err="1"/>
              <a:t>Penitente</a:t>
            </a:r>
            <a:r>
              <a:rPr lang="en-US" sz="1900" dirty="0"/>
              <a:t> </a:t>
            </a:r>
            <a:r>
              <a:rPr lang="en-US" sz="1900" dirty="0" err="1"/>
              <a:t>undefendable</a:t>
            </a:r>
            <a:r>
              <a:rPr lang="en-US" sz="1900" dirty="0"/>
              <a:t> digression hypnotism </a:t>
            </a:r>
            <a:r>
              <a:rPr lang="en-US" sz="1900" dirty="0" err="1"/>
              <a:t>boma</a:t>
            </a:r>
            <a:r>
              <a:rPr lang="en-US" sz="1900" dirty="0"/>
              <a:t> gantry </a:t>
            </a:r>
            <a:r>
              <a:rPr lang="en-US" sz="1900" dirty="0" err="1"/>
              <a:t>gwelo</a:t>
            </a:r>
            <a:r>
              <a:rPr lang="en-US" sz="1900" dirty="0"/>
              <a:t> tachycardia gadding unnaturalized crispiest oophorectomize </a:t>
            </a:r>
            <a:r>
              <a:rPr lang="en-US" sz="1900" dirty="0" err="1"/>
              <a:t>onanistic</a:t>
            </a:r>
            <a:r>
              <a:rPr lang="en-US" sz="1900" dirty="0"/>
              <a:t> </a:t>
            </a:r>
            <a:r>
              <a:rPr lang="en-US" sz="1900" dirty="0" err="1"/>
              <a:t>tristearin</a:t>
            </a:r>
            <a:r>
              <a:rPr lang="en-US" sz="1900" dirty="0"/>
              <a:t>.</a:t>
            </a:r>
          </a:p>
          <a:p>
            <a:r>
              <a:rPr lang="en-US" sz="1900" dirty="0" err="1"/>
              <a:t>Rostellum</a:t>
            </a:r>
            <a:r>
              <a:rPr lang="en-US" sz="1900" dirty="0"/>
              <a:t> unpeaceful imprimatur </a:t>
            </a:r>
            <a:r>
              <a:rPr lang="en-US" sz="1900" dirty="0" err="1"/>
              <a:t>orsini</a:t>
            </a:r>
            <a:r>
              <a:rPr lang="en-US" sz="1900" dirty="0"/>
              <a:t> insanely </a:t>
            </a:r>
            <a:r>
              <a:rPr lang="en-US" sz="1900" dirty="0" err="1"/>
              <a:t>convictfish</a:t>
            </a:r>
            <a:r>
              <a:rPr lang="en-US" sz="1900" dirty="0"/>
              <a:t> </a:t>
            </a:r>
            <a:r>
              <a:rPr lang="en-US" sz="1900" dirty="0" err="1"/>
              <a:t>chalazal</a:t>
            </a:r>
            <a:r>
              <a:rPr lang="en-US" sz="1900" dirty="0"/>
              <a:t> maximus unsterilized </a:t>
            </a:r>
            <a:r>
              <a:rPr lang="en-US" sz="1900" dirty="0" err="1"/>
              <a:t>gey</a:t>
            </a:r>
            <a:r>
              <a:rPr lang="en-US" sz="1900" dirty="0"/>
              <a:t> grey </a:t>
            </a:r>
            <a:r>
              <a:rPr lang="en-US" sz="1900" dirty="0" err="1"/>
              <a:t>trixie</a:t>
            </a:r>
            <a:r>
              <a:rPr lang="en-US" sz="1900" dirty="0"/>
              <a:t> braggartism democratic. Botryoidal </a:t>
            </a:r>
            <a:r>
              <a:rPr lang="en-US" sz="1900" dirty="0" err="1"/>
              <a:t>perichaetium</a:t>
            </a:r>
            <a:r>
              <a:rPr lang="en-US" sz="1900" dirty="0"/>
              <a:t> </a:t>
            </a:r>
            <a:r>
              <a:rPr lang="en-US" sz="1900" dirty="0" err="1"/>
              <a:t>prylis</a:t>
            </a:r>
            <a:r>
              <a:rPr lang="en-US" sz="1900" dirty="0"/>
              <a:t> cozier </a:t>
            </a:r>
            <a:r>
              <a:rPr lang="en-US" sz="1900" dirty="0" err="1"/>
              <a:t>nonconscientious</a:t>
            </a:r>
            <a:r>
              <a:rPr lang="en-US" sz="1900" dirty="0"/>
              <a:t> itinerating unimmured </a:t>
            </a:r>
            <a:r>
              <a:rPr lang="en-US" sz="1900" dirty="0" err="1"/>
              <a:t>uncharming</a:t>
            </a:r>
            <a:r>
              <a:rPr lang="en-US" sz="1900" dirty="0"/>
              <a:t> Farnsworth </a:t>
            </a:r>
            <a:r>
              <a:rPr lang="en-US" sz="1900" dirty="0">
                <a:solidFill>
                  <a:srgbClr val="FF0000"/>
                </a:solidFill>
              </a:rPr>
              <a:t>excommunicator</a:t>
            </a:r>
            <a:r>
              <a:rPr lang="en-US" sz="1900" dirty="0"/>
              <a:t> vandal bayonet caponizing </a:t>
            </a:r>
            <a:r>
              <a:rPr lang="en-US" sz="1900" dirty="0" err="1"/>
              <a:t>trug</a:t>
            </a:r>
            <a:r>
              <a:rPr lang="en-US" sz="1900" dirty="0"/>
              <a:t> </a:t>
            </a:r>
            <a:r>
              <a:rPr lang="en-US" sz="1900" dirty="0" err="1"/>
              <a:t>halachist</a:t>
            </a:r>
            <a:r>
              <a:rPr lang="en-US" sz="1900" dirty="0"/>
              <a:t>. Teamer </a:t>
            </a:r>
            <a:r>
              <a:rPr lang="en-US" sz="1900" dirty="0" err="1"/>
              <a:t>outclamor</a:t>
            </a:r>
            <a:r>
              <a:rPr lang="en-US" sz="1900" dirty="0"/>
              <a:t> rematriculated uncontrollable </a:t>
            </a:r>
            <a:r>
              <a:rPr lang="en-US" sz="1900" dirty="0" err="1"/>
              <a:t>undatable</a:t>
            </a:r>
            <a:r>
              <a:rPr lang="en-US" sz="1900" dirty="0"/>
              <a:t> unfretted megilp </a:t>
            </a:r>
            <a:r>
              <a:rPr lang="en-US" sz="1900" dirty="0" err="1"/>
              <a:t>pedagog</a:t>
            </a:r>
            <a:r>
              <a:rPr lang="en-US" sz="1900" dirty="0"/>
              <a:t> pressmark constringe </a:t>
            </a:r>
            <a:r>
              <a:rPr lang="en-US" sz="1900" dirty="0" err="1"/>
              <a:t>millicent</a:t>
            </a:r>
            <a:r>
              <a:rPr lang="en-US" sz="1900" dirty="0"/>
              <a:t> </a:t>
            </a:r>
            <a:r>
              <a:rPr lang="en-US" sz="1900" dirty="0" err="1"/>
              <a:t>gisant</a:t>
            </a:r>
            <a:r>
              <a:rPr lang="en-US" sz="1900" dirty="0"/>
              <a:t> </a:t>
            </a:r>
            <a:r>
              <a:rPr lang="en-US" sz="1900" dirty="0" err="1"/>
              <a:t>undissonant</a:t>
            </a:r>
            <a:r>
              <a:rPr lang="en-US" sz="1900" dirty="0"/>
              <a:t> unjustness. Leafiest </a:t>
            </a:r>
            <a:r>
              <a:rPr lang="en-US" sz="1900" dirty="0" err="1"/>
              <a:t>sphygmoid</a:t>
            </a:r>
            <a:r>
              <a:rPr lang="en-US" sz="1900" dirty="0"/>
              <a:t> </a:t>
            </a:r>
            <a:r>
              <a:rPr lang="en-US" sz="1900" dirty="0" err="1"/>
              <a:t>postcolon</a:t>
            </a:r>
            <a:r>
              <a:rPr lang="en-US" sz="1900" dirty="0"/>
              <a:t> teacupful </a:t>
            </a:r>
            <a:r>
              <a:rPr lang="en-US" sz="1900" dirty="0" err="1"/>
              <a:t>caracol</a:t>
            </a:r>
            <a:r>
              <a:rPr lang="en-US" sz="1900" dirty="0"/>
              <a:t> sprint unconfronted catalufa catchy artificially </a:t>
            </a:r>
            <a:r>
              <a:rPr lang="en-US" sz="1900" dirty="0" err="1"/>
              <a:t>intercartilaginous</a:t>
            </a:r>
            <a:r>
              <a:rPr lang="en-US" sz="1900" dirty="0"/>
              <a:t> </a:t>
            </a:r>
            <a:r>
              <a:rPr lang="en-US" sz="1900" dirty="0" err="1"/>
              <a:t>chelidon</a:t>
            </a:r>
            <a:r>
              <a:rPr lang="en-US" sz="1900" dirty="0"/>
              <a:t> </a:t>
            </a:r>
            <a:r>
              <a:rPr lang="en-US" sz="1900" dirty="0" err="1"/>
              <a:t>nonprofessorial</a:t>
            </a:r>
            <a:r>
              <a:rPr lang="en-US" sz="1900" dirty="0"/>
              <a:t> permutate. Antarctic sim leatherhead </a:t>
            </a:r>
            <a:r>
              <a:rPr lang="en-US" sz="1900" dirty="0" err="1"/>
              <a:t>unfrizzly</a:t>
            </a:r>
            <a:r>
              <a:rPr lang="en-US" sz="1900" dirty="0"/>
              <a:t> </a:t>
            </a:r>
            <a:r>
              <a:rPr lang="en-US" sz="1900" dirty="0" err="1"/>
              <a:t>acheson</a:t>
            </a:r>
            <a:r>
              <a:rPr lang="en-US" sz="1900" dirty="0"/>
              <a:t> </a:t>
            </a:r>
            <a:r>
              <a:rPr lang="en-US" sz="1900" dirty="0" err="1"/>
              <a:t>vivienne</a:t>
            </a:r>
            <a:r>
              <a:rPr lang="en-US" sz="1900" dirty="0"/>
              <a:t> wisecrack lira creationist posturized snowbush ride militated cyberneticist.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8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8" y="1798320"/>
            <a:ext cx="6298645" cy="4439141"/>
          </a:xfrm>
        </p:spPr>
      </p:pic>
    </p:spTree>
    <p:extLst>
      <p:ext uri="{BB962C8B-B14F-4D97-AF65-F5344CB8AC3E}">
        <p14:creationId xmlns:p14="http://schemas.microsoft.com/office/powerpoint/2010/main" val="61918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524000" y="1798320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/>
              <a:t>Humans vary in many dimensions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dirty="0"/>
              <a:t>Physical</a:t>
            </a:r>
          </a:p>
          <a:p>
            <a:pPr marL="1600200" lvl="2" indent="-457200">
              <a:spcBef>
                <a:spcPct val="0"/>
              </a:spcBef>
            </a:pPr>
            <a:r>
              <a:rPr lang="en-US" altLang="en-US" dirty="0"/>
              <a:t>Size, shape, height, weight, glasses, infirmities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dirty="0"/>
              <a:t>Culture / Experience / Motivation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dirty="0"/>
              <a:t>Motor / cognitive ability may determine appropriate input / output devices</a:t>
            </a:r>
          </a:p>
          <a:p>
            <a:pPr marL="1600200" lvl="2" indent="-457200">
              <a:spcBef>
                <a:spcPct val="0"/>
              </a:spcBef>
            </a:pPr>
            <a:r>
              <a:rPr lang="en-US" altLang="en-US" dirty="0"/>
              <a:t>Sight</a:t>
            </a:r>
          </a:p>
          <a:p>
            <a:pPr marL="1600200" lvl="2" indent="-457200">
              <a:spcBef>
                <a:spcPct val="0"/>
              </a:spcBef>
            </a:pPr>
            <a:r>
              <a:rPr lang="en-US" altLang="en-US" dirty="0"/>
              <a:t>Hearing</a:t>
            </a:r>
          </a:p>
          <a:p>
            <a:pPr marL="1600200" lvl="2" indent="-457200">
              <a:spcBef>
                <a:spcPct val="0"/>
              </a:spcBef>
            </a:pPr>
            <a:r>
              <a:rPr lang="en-US" altLang="en-US" dirty="0"/>
              <a:t>Physical limitation or injury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dirty="0"/>
              <a:t>e.g.: Designing an ATM</a:t>
            </a:r>
          </a:p>
          <a:p>
            <a:pPr marL="914400" lvl="1" indent="-457200">
              <a:spcBef>
                <a:spcPct val="0"/>
              </a:spcBef>
            </a:pPr>
            <a:endParaRPr lang="en-US" alt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48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the small number of blue cones, adjacent elements should not differ solely by amounts of blue.</a:t>
            </a:r>
          </a:p>
          <a:p>
            <a:endParaRPr lang="en-US" dirty="0"/>
          </a:p>
          <a:p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  </a:t>
            </a:r>
            <a:r>
              <a:rPr lang="en-US" sz="4000" dirty="0" err="1">
                <a:solidFill>
                  <a:srgbClr val="FF0032"/>
                </a:solidFill>
              </a:rPr>
              <a:t>A</a:t>
            </a:r>
            <a:r>
              <a:rPr lang="en-US" sz="4000" dirty="0"/>
              <a:t>  </a:t>
            </a:r>
            <a:r>
              <a:rPr lang="en-US" sz="4000" dirty="0" err="1">
                <a:solidFill>
                  <a:srgbClr val="FF0064"/>
                </a:solidFill>
              </a:rPr>
              <a:t>A</a:t>
            </a:r>
            <a:r>
              <a:rPr lang="en-US" sz="4000" dirty="0">
                <a:solidFill>
                  <a:srgbClr val="FF0064"/>
                </a:solidFill>
              </a:rPr>
              <a:t>  </a:t>
            </a:r>
            <a:r>
              <a:rPr lang="en-US" sz="4000" dirty="0" err="1">
                <a:solidFill>
                  <a:srgbClr val="FF0096"/>
                </a:solidFill>
              </a:rPr>
              <a:t>A</a:t>
            </a:r>
            <a:endParaRPr lang="en-US" sz="4000" dirty="0">
              <a:solidFill>
                <a:srgbClr val="FF0096"/>
              </a:solidFill>
            </a:endParaRPr>
          </a:p>
          <a:p>
            <a:endParaRPr lang="en-US" sz="4000" dirty="0">
              <a:solidFill>
                <a:srgbClr val="FF0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4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Color blindness (3 main types)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Protanopia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Deuteranopia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Tritanopia</a:t>
            </a:r>
          </a:p>
        </p:txBody>
      </p:sp>
    </p:spTree>
    <p:extLst>
      <p:ext uri="{BB962C8B-B14F-4D97-AF65-F5344CB8AC3E}">
        <p14:creationId xmlns:p14="http://schemas.microsoft.com/office/powerpoint/2010/main" val="931210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3" y="1798320"/>
            <a:ext cx="6880389" cy="4443584"/>
          </a:xfrm>
        </p:spPr>
      </p:pic>
    </p:spTree>
    <p:extLst>
      <p:ext uri="{BB962C8B-B14F-4D97-AF65-F5344CB8AC3E}">
        <p14:creationId xmlns:p14="http://schemas.microsoft.com/office/powerpoint/2010/main" val="77349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75" y="1846263"/>
            <a:ext cx="6869576" cy="4022725"/>
          </a:xfrm>
        </p:spPr>
      </p:pic>
      <p:cxnSp>
        <p:nvCxnSpPr>
          <p:cNvPr id="3" name="Straight Arrow Connector 2"/>
          <p:cNvCxnSpPr/>
          <p:nvPr/>
        </p:nvCxnSpPr>
        <p:spPr>
          <a:xfrm>
            <a:off x="2055303" y="6065241"/>
            <a:ext cx="8204433" cy="16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13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brain will take in stimuli, process it, and return it to you whether you like it or not </a:t>
            </a: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can be very difficult to break away from what we perceive, even when we know it can’t be right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</p:spTree>
    <p:extLst>
      <p:ext uri="{BB962C8B-B14F-4D97-AF65-F5344CB8AC3E}">
        <p14:creationId xmlns:p14="http://schemas.microsoft.com/office/powerpoint/2010/main" val="1193590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005013"/>
            <a:ext cx="5038725" cy="3705225"/>
          </a:xfrm>
        </p:spPr>
      </p:pic>
    </p:spTree>
    <p:extLst>
      <p:ext uri="{BB962C8B-B14F-4D97-AF65-F5344CB8AC3E}">
        <p14:creationId xmlns:p14="http://schemas.microsoft.com/office/powerpoint/2010/main" val="3116766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54" y="1846263"/>
            <a:ext cx="4732617" cy="4022725"/>
          </a:xfrm>
        </p:spPr>
      </p:pic>
    </p:spTree>
    <p:extLst>
      <p:ext uri="{BB962C8B-B14F-4D97-AF65-F5344CB8AC3E}">
        <p14:creationId xmlns:p14="http://schemas.microsoft.com/office/powerpoint/2010/main" val="1580819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 up of a tree&#10;&#10;Description automatically generated">
            <a:extLst>
              <a:ext uri="{FF2B5EF4-FFF2-40B4-BE49-F238E27FC236}">
                <a16:creationId xmlns:a16="http://schemas.microsoft.com/office/drawing/2014/main" id="{09E63EA6-1931-487D-99CE-90B7885F3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40" y="40723"/>
            <a:ext cx="2479249" cy="6776617"/>
          </a:xfrm>
        </p:spPr>
      </p:pic>
    </p:spTree>
    <p:extLst>
      <p:ext uri="{BB962C8B-B14F-4D97-AF65-F5344CB8AC3E}">
        <p14:creationId xmlns:p14="http://schemas.microsoft.com/office/powerpoint/2010/main" val="834431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" y="1952725"/>
            <a:ext cx="5715000" cy="3829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28" y="1952725"/>
            <a:ext cx="574031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18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0EF7CAAC-FEBF-4183-81EF-62943CBAA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2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Accessible interfaces</a:t>
            </a:r>
          </a:p>
        </p:txBody>
      </p:sp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8CFEAF6-A24D-44A7-A7CC-9AD79F989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4" y="1318141"/>
            <a:ext cx="7861606" cy="420595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8746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Miller’s Magical Number Seven, Plus or Minus Two</a:t>
            </a: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Chunking / Grouping / Categorizing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</p:spTree>
    <p:extLst>
      <p:ext uri="{BB962C8B-B14F-4D97-AF65-F5344CB8AC3E}">
        <p14:creationId xmlns:p14="http://schemas.microsoft.com/office/powerpoint/2010/main" val="17712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Miller’s Magical Number Seven, Plus or Minus Two</a:t>
            </a: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Chunking / Grouping / Categorizing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4" y="2743467"/>
            <a:ext cx="6150731" cy="35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91440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Miller’s Magical Number Seven, Plus or Minus Two</a:t>
            </a: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Chunking / Grouping / Categorizing</a:t>
            </a: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Mnemonics</a:t>
            </a: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such thing as 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Photographic memory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Multitasking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Memory (Continued)</a:t>
            </a:r>
          </a:p>
        </p:txBody>
      </p:sp>
    </p:spTree>
    <p:extLst>
      <p:ext uri="{BB962C8B-B14F-4D97-AF65-F5344CB8AC3E}">
        <p14:creationId xmlns:p14="http://schemas.microsoft.com/office/powerpoint/2010/main" val="3681390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0"/>
            <a:ext cx="8893744" cy="6284913"/>
          </a:xfrm>
        </p:spPr>
      </p:pic>
    </p:spTree>
    <p:extLst>
      <p:ext uri="{BB962C8B-B14F-4D97-AF65-F5344CB8AC3E}">
        <p14:creationId xmlns:p14="http://schemas.microsoft.com/office/powerpoint/2010/main" val="3693358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4"/>
            <a:ext cx="9144000" cy="472917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Model: abstraction, simplification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user thinks of system/device/product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Functional (how it works, how to use)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match the task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Structural (how it’s organized, built)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Harder to acquire from experience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Useful for extension, integration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not match reality 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that’s okay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Mental Models</a:t>
            </a:r>
          </a:p>
        </p:txBody>
      </p:sp>
    </p:spTree>
    <p:extLst>
      <p:ext uri="{BB962C8B-B14F-4D97-AF65-F5344CB8AC3E}">
        <p14:creationId xmlns:p14="http://schemas.microsoft.com/office/powerpoint/2010/main" val="1201594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4"/>
            <a:ext cx="9144000" cy="50323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Internal Consistency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Designing operations and interfaces to behave the same within an application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Difficult with complex interfaces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External Consistency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Designing operations and interfaces to be the same across applications and devices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Happens occasionally, not as much as it should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standards are in place, and should be adhered to (They’re there for a reason!)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28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Human-Computer Interaction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93891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 oh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19" y="1827012"/>
            <a:ext cx="6617521" cy="4429409"/>
          </a:xfrm>
        </p:spPr>
      </p:pic>
    </p:spTree>
    <p:extLst>
      <p:ext uri="{BB962C8B-B14F-4D97-AF65-F5344CB8AC3E}">
        <p14:creationId xmlns:p14="http://schemas.microsoft.com/office/powerpoint/2010/main" val="40003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524000" y="1798320"/>
            <a:ext cx="9144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/>
              <a:t>Ultimately, humans are flawed, imperfect, limited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/>
              <a:t>We don’t like to admit that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/>
              <a:t>We need accommodations made constantly because of this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/>
              <a:t>Even then it can be too much</a:t>
            </a:r>
          </a:p>
          <a:p>
            <a:pPr marL="914400" lvl="1" indent="-457200">
              <a:spcBef>
                <a:spcPct val="0"/>
              </a:spcBef>
            </a:pPr>
            <a:endParaRPr lang="en-US" alt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00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08" y="1798320"/>
            <a:ext cx="5668809" cy="42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798320"/>
            <a:ext cx="5907505" cy="44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7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/>
              <a:t>Human-Computer Interaction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124206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524000" y="125634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human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34" y="1798320"/>
            <a:ext cx="7310057" cy="42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671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Microsoft Office PowerPoint</Application>
  <PresentationFormat>Widescreen</PresentationFormat>
  <Paragraphs>170</Paragraphs>
  <Slides>45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Retrospect</vt:lpstr>
      <vt:lpstr>Human-Computer Interaction</vt:lpstr>
      <vt:lpstr>Human-Computer Interaction</vt:lpstr>
      <vt:lpstr>Human-Computer Interaction</vt:lpstr>
      <vt:lpstr>Accessible interfaces</vt:lpstr>
      <vt:lpstr>Uh oh</vt:lpstr>
      <vt:lpstr>Human-Computer Interaction</vt:lpstr>
      <vt:lpstr>Human-Computer Interaction</vt:lpstr>
      <vt:lpstr>Human-Computer Interaction</vt:lpstr>
      <vt:lpstr>Human-Computer Interaction</vt:lpstr>
      <vt:lpstr>PowerPoint Presentation</vt:lpstr>
      <vt:lpstr>PowerPoint Presentation</vt:lpstr>
      <vt:lpstr>Human-Computer Interaction</vt:lpstr>
      <vt:lpstr>Human-Computer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</dc:title>
  <dc:creator>Darren Denenberg</dc:creator>
  <cp:lastModifiedBy>Darren Denenberg</cp:lastModifiedBy>
  <cp:revision>1</cp:revision>
  <dcterms:created xsi:type="dcterms:W3CDTF">2019-08-13T21:05:53Z</dcterms:created>
  <dcterms:modified xsi:type="dcterms:W3CDTF">2019-08-13T21:05:57Z</dcterms:modified>
</cp:coreProperties>
</file>