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880C-D849-4896-A0F7-45CE4536E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74332-8B05-46AE-8438-A7E33C1D4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6F8A8-38CB-40FB-8070-C4FC068B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851C5-3D71-4BB3-BA4F-87A20AA3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6B90-C218-443C-BD53-9E54B837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4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BBCA-3427-4269-B2BB-8279B8F5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E2289-F7F8-4077-A533-988EEB63F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D8566-316B-4234-A621-9B310438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59D92-3756-41FB-8152-18E8D032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7995D-65BC-4712-A2B2-DCBF00D5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7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65528-6680-4798-8814-62F90662A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89BDB-6217-4D62-8596-ACE204FF9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101EA-FB7E-4F02-B360-5CD86D029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7463E-286F-481F-AFE1-494ED7C9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4B634-92C5-4B6A-B44F-10EE8891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7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C304A-2F16-42FB-B490-AF3A18095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D6AD-24BE-4CA6-B902-E95BA2AD6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F47B4-9FC3-44B4-A5C3-FE388A1A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46AF5-97FD-4E4B-91C1-9556CEE5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C6CEA-245A-4FE7-A4F4-409945CB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0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DA69-8696-4CAA-A96C-17179859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0E934-9724-413C-8B99-20CF72A62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CBE3B-5D46-41FF-8038-20163321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DED07-2814-468E-9651-85182252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EBC0B-E22E-42FF-990A-D004C597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2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4C5C2-3672-463E-AFFD-1E0C0619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2B2A4-36A0-4974-B1F9-A54B2B196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40B74-8E3E-4962-80F2-03BEB4DC5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7550B-6418-4F6C-8B11-77EE62957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6A4FD-5F47-4BD0-B395-5922A3FB4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37563-8FE3-4B82-AE92-E815269C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0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81591-B435-460B-8A51-D4D853A7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FBD91-4BA7-4E53-A832-26770677F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BF343-2F1E-41EE-AE52-EC30DBAFB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5EECA0-B986-484A-947D-9554E9BA0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85BE89-FA07-4820-94BC-7DD797ED6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83604-4D8D-409A-8494-85A8A491F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DF398D-1D92-4ABC-B076-342A172A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2662B-F9C9-4A8E-BDE7-30CEF436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2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6F5C7-4AE9-4086-9490-93C27F10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CCA6C-120B-4F76-BA8B-AEADB24D7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CD3D6-8757-489A-BBA1-996E6F8D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57A4F-96B6-4517-8F7E-EFE0EED0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0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F2772-B5FE-4D96-B139-ABEBABA9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374B9-21F3-42A8-9841-BB0D8212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E593E-7A19-47E0-BD97-8480BCC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3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0B2CE-05AB-4B3E-ADE7-9C5FD333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511D2-0572-4E72-A5A2-B8E0FB98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AA382-34ED-4E59-8D48-11B3EDDEF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9E181-CAA3-418E-AC76-D2417CC4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BE6D0-3D52-46A0-87EF-6346DE5B7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895FB-1A96-4D86-9DA7-D2D0AEBC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915AC-960C-4EC8-9135-89495C19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4882E-DB21-4CAF-A759-DBD9FDA58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24333-713D-4B72-8F9D-3A27D11C9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1A36B-9BBB-47A5-9ECC-48F38DDF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9DF85-BB50-49C2-8074-CE273C40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0D563-718A-4821-B369-A97750D0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7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78E0B0-17A5-4C03-B892-6FBEFCC6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A9727-DBED-4EA1-B0A1-4E1229D78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28FBC-88ED-49FE-A906-344252EF8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DC1B-DD3B-4A3E-9B8B-76C99FA0EB55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FF17A-2C0D-45AF-93D3-A47F54FE2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A8DCD-B117-4B17-BCC1-42D1A54E7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EF588-DA4D-4341-905A-3715112C5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5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oastytech.com/manuals/VisiCalc%201.1.pdf" TargetMode="External"/><Relationship Id="rId2" Type="http://schemas.openxmlformats.org/officeDocument/2006/relationships/hyperlink" Target="https://archive.org/details/VisiCalc_1979_SoftwareArt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3FDBA-2A81-44F7-A49B-507EBC759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VisiCalc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C85FB-8C56-4700-B561-F3FB76CCDA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https://archive.org/details/VisiCalc_1979_SoftwareArts</a:t>
            </a:r>
            <a:endParaRPr lang="en-US" dirty="0"/>
          </a:p>
          <a:p>
            <a:r>
              <a:rPr lang="en-US" dirty="0">
                <a:hlinkClick r:id="rId3"/>
              </a:rPr>
              <a:t>http://toastytech.com/manuals/VisiCalc%201.1.pdf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98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VisiCalc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VisiCalc</dc:title>
  <dc:creator>Darren Denenberg</dc:creator>
  <cp:lastModifiedBy>Darren Denenberg</cp:lastModifiedBy>
  <cp:revision>1</cp:revision>
  <dcterms:created xsi:type="dcterms:W3CDTF">2017-08-10T19:46:07Z</dcterms:created>
  <dcterms:modified xsi:type="dcterms:W3CDTF">2017-08-10T19:47:47Z</dcterms:modified>
</cp:coreProperties>
</file>