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Default Extension="wmf" ContentType="image/x-wmf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notesSlides/notesSlide51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notesSlides/notesSlide147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Default Extension="jpeg" ContentType="image/jpeg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7"/>
  </p:notesMasterIdLst>
  <p:sldIdLst>
    <p:sldId id="3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357" r:id="rId18"/>
    <p:sldId id="276" r:id="rId19"/>
    <p:sldId id="277" r:id="rId20"/>
    <p:sldId id="50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58" r:id="rId67"/>
    <p:sldId id="359" r:id="rId68"/>
    <p:sldId id="360" r:id="rId69"/>
    <p:sldId id="361" r:id="rId70"/>
    <p:sldId id="362" r:id="rId71"/>
    <p:sldId id="363" r:id="rId72"/>
    <p:sldId id="364" r:id="rId73"/>
    <p:sldId id="365" r:id="rId74"/>
    <p:sldId id="366" r:id="rId75"/>
    <p:sldId id="367" r:id="rId76"/>
    <p:sldId id="368" r:id="rId77"/>
    <p:sldId id="369" r:id="rId78"/>
    <p:sldId id="370" r:id="rId79"/>
    <p:sldId id="371" r:id="rId80"/>
    <p:sldId id="372" r:id="rId81"/>
    <p:sldId id="373" r:id="rId82"/>
    <p:sldId id="382" r:id="rId83"/>
    <p:sldId id="384" r:id="rId84"/>
    <p:sldId id="385" r:id="rId85"/>
    <p:sldId id="386" r:id="rId86"/>
    <p:sldId id="387" r:id="rId87"/>
    <p:sldId id="388" r:id="rId88"/>
    <p:sldId id="389" r:id="rId89"/>
    <p:sldId id="397" r:id="rId90"/>
    <p:sldId id="398" r:id="rId91"/>
    <p:sldId id="399" r:id="rId92"/>
    <p:sldId id="405" r:id="rId93"/>
    <p:sldId id="406" r:id="rId94"/>
    <p:sldId id="407" r:id="rId95"/>
    <p:sldId id="408" r:id="rId96"/>
    <p:sldId id="409" r:id="rId97"/>
    <p:sldId id="410" r:id="rId98"/>
    <p:sldId id="411" r:id="rId99"/>
    <p:sldId id="412" r:id="rId100"/>
    <p:sldId id="506" r:id="rId101"/>
    <p:sldId id="504" r:id="rId102"/>
    <p:sldId id="508" r:id="rId103"/>
    <p:sldId id="507" r:id="rId104"/>
    <p:sldId id="413" r:id="rId105"/>
    <p:sldId id="414" r:id="rId106"/>
    <p:sldId id="415" r:id="rId107"/>
    <p:sldId id="416" r:id="rId108"/>
    <p:sldId id="417" r:id="rId109"/>
    <p:sldId id="418" r:id="rId110"/>
    <p:sldId id="419" r:id="rId111"/>
    <p:sldId id="420" r:id="rId112"/>
    <p:sldId id="421" r:id="rId113"/>
    <p:sldId id="422" r:id="rId114"/>
    <p:sldId id="423" r:id="rId115"/>
    <p:sldId id="424" r:id="rId116"/>
    <p:sldId id="425" r:id="rId117"/>
    <p:sldId id="426" r:id="rId118"/>
    <p:sldId id="427" r:id="rId119"/>
    <p:sldId id="428" r:id="rId120"/>
    <p:sldId id="429" r:id="rId121"/>
    <p:sldId id="430" r:id="rId122"/>
    <p:sldId id="431" r:id="rId123"/>
    <p:sldId id="432" r:id="rId124"/>
    <p:sldId id="433" r:id="rId125"/>
    <p:sldId id="434" r:id="rId126"/>
    <p:sldId id="435" r:id="rId127"/>
    <p:sldId id="436" r:id="rId128"/>
    <p:sldId id="437" r:id="rId129"/>
    <p:sldId id="438" r:id="rId130"/>
    <p:sldId id="439" r:id="rId131"/>
    <p:sldId id="440" r:id="rId132"/>
    <p:sldId id="441" r:id="rId133"/>
    <p:sldId id="442" r:id="rId134"/>
    <p:sldId id="443" r:id="rId135"/>
    <p:sldId id="444" r:id="rId136"/>
    <p:sldId id="445" r:id="rId137"/>
    <p:sldId id="446" r:id="rId138"/>
    <p:sldId id="447" r:id="rId139"/>
    <p:sldId id="448" r:id="rId140"/>
    <p:sldId id="449" r:id="rId141"/>
    <p:sldId id="450" r:id="rId142"/>
    <p:sldId id="451" r:id="rId143"/>
    <p:sldId id="452" r:id="rId144"/>
    <p:sldId id="453" r:id="rId145"/>
    <p:sldId id="454" r:id="rId146"/>
    <p:sldId id="455" r:id="rId147"/>
    <p:sldId id="456" r:id="rId148"/>
    <p:sldId id="457" r:id="rId149"/>
    <p:sldId id="458" r:id="rId150"/>
    <p:sldId id="459" r:id="rId151"/>
    <p:sldId id="498" r:id="rId152"/>
    <p:sldId id="499" r:id="rId153"/>
    <p:sldId id="500" r:id="rId154"/>
    <p:sldId id="501" r:id="rId155"/>
    <p:sldId id="502" r:id="rId156"/>
    <p:sldId id="460" r:id="rId157"/>
    <p:sldId id="461" r:id="rId158"/>
    <p:sldId id="462" r:id="rId159"/>
    <p:sldId id="463" r:id="rId160"/>
    <p:sldId id="464" r:id="rId161"/>
    <p:sldId id="465" r:id="rId162"/>
    <p:sldId id="466" r:id="rId163"/>
    <p:sldId id="467" r:id="rId164"/>
    <p:sldId id="468" r:id="rId165"/>
    <p:sldId id="469" r:id="rId166"/>
    <p:sldId id="470" r:id="rId167"/>
    <p:sldId id="471" r:id="rId168"/>
    <p:sldId id="472" r:id="rId169"/>
    <p:sldId id="473" r:id="rId170"/>
    <p:sldId id="474" r:id="rId171"/>
    <p:sldId id="475" r:id="rId172"/>
    <p:sldId id="476" r:id="rId173"/>
    <p:sldId id="477" r:id="rId174"/>
    <p:sldId id="478" r:id="rId175"/>
    <p:sldId id="479" r:id="rId17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>
      <p:cViewPr>
        <p:scale>
          <a:sx n="90" d="100"/>
          <a:sy n="90" d="100"/>
        </p:scale>
        <p:origin x="-1440" y="-75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0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65C7ED6A-278C-4FE8-8C67-CE8C8BCB2F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E7FD9-AF32-46F0-9AB0-08CE2F6E551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6C1895-34A5-48E5-8DDD-52F35D6D4D12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C7ED6A-278C-4FE8-8C67-CE8C8BCB2FF7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C7ED6A-278C-4FE8-8C67-CE8C8BCB2FF7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C7ED6A-278C-4FE8-8C67-CE8C8BCB2FF7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C7ED6A-278C-4FE8-8C67-CE8C8BCB2FF7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719BEB-9E13-440F-8094-F77FD14FF76A}" type="slidenum">
              <a:rPr lang="en-US"/>
              <a:pPr/>
              <a:t>104</a:t>
            </a:fld>
            <a:endParaRPr lang="en-US"/>
          </a:p>
        </p:txBody>
      </p:sp>
      <p:sp>
        <p:nvSpPr>
          <p:cNvPr id="425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DD5263-2DB5-4AD0-978E-9C16EACAD4C3}" type="slidenum">
              <a:rPr lang="en-US"/>
              <a:pPr/>
              <a:t>105</a:t>
            </a:fld>
            <a:endParaRPr lang="en-US"/>
          </a:p>
        </p:txBody>
      </p:sp>
      <p:sp>
        <p:nvSpPr>
          <p:cNvPr id="427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4A4E49-C0A4-474B-9A43-F6FB02B69CE2}" type="slidenum">
              <a:rPr lang="en-US"/>
              <a:pPr/>
              <a:t>106</a:t>
            </a:fld>
            <a:endParaRPr lang="en-US"/>
          </a:p>
        </p:txBody>
      </p:sp>
      <p:sp>
        <p:nvSpPr>
          <p:cNvPr id="428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465455-B563-45F7-B0A8-9B673B409CD7}" type="slidenum">
              <a:rPr lang="en-US"/>
              <a:pPr/>
              <a:t>107</a:t>
            </a:fld>
            <a:endParaRPr lang="en-US"/>
          </a:p>
        </p:txBody>
      </p:sp>
      <p:sp>
        <p:nvSpPr>
          <p:cNvPr id="429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9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B691B-6971-4308-A17C-F6056093A00C}" type="slidenum">
              <a:rPr lang="en-US"/>
              <a:pPr/>
              <a:t>108</a:t>
            </a:fld>
            <a:endParaRPr lang="en-US"/>
          </a:p>
        </p:txBody>
      </p:sp>
      <p:sp>
        <p:nvSpPr>
          <p:cNvPr id="430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528B01-0FBF-44A3-BC3B-79B1CB984484}" type="slidenum">
              <a:rPr lang="en-US"/>
              <a:pPr/>
              <a:t>109</a:t>
            </a:fld>
            <a:endParaRPr lang="en-US"/>
          </a:p>
        </p:txBody>
      </p:sp>
      <p:sp>
        <p:nvSpPr>
          <p:cNvPr id="431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1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7EE088-5EFD-47F3-9841-CB8EA16EBBC3}" type="slidenum">
              <a:rPr lang="en-US"/>
              <a:pPr/>
              <a:t>11</a:t>
            </a:fld>
            <a:endParaRPr lang="en-US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D3C2B-E81C-4446-B4C0-AAB1FBF44F72}" type="slidenum">
              <a:rPr lang="en-US"/>
              <a:pPr/>
              <a:t>110</a:t>
            </a:fld>
            <a:endParaRPr lang="en-US"/>
          </a:p>
        </p:txBody>
      </p:sp>
      <p:sp>
        <p:nvSpPr>
          <p:cNvPr id="432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A878E4-6201-43AF-90BB-94B434C25420}" type="slidenum">
              <a:rPr lang="en-US"/>
              <a:pPr/>
              <a:t>111</a:t>
            </a:fld>
            <a:endParaRPr lang="en-US"/>
          </a:p>
        </p:txBody>
      </p:sp>
      <p:sp>
        <p:nvSpPr>
          <p:cNvPr id="433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B0ACD8-8F07-4413-93A3-D813359EA467}" type="slidenum">
              <a:rPr lang="en-US"/>
              <a:pPr/>
              <a:t>112</a:t>
            </a:fld>
            <a:endParaRPr lang="en-US"/>
          </a:p>
        </p:txBody>
      </p:sp>
      <p:sp>
        <p:nvSpPr>
          <p:cNvPr id="434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A1D6B-A53D-47D7-BDDF-FF16E8C666F7}" type="slidenum">
              <a:rPr lang="en-US"/>
              <a:pPr/>
              <a:t>113</a:t>
            </a:fld>
            <a:endParaRPr lang="en-US"/>
          </a:p>
        </p:txBody>
      </p:sp>
      <p:sp>
        <p:nvSpPr>
          <p:cNvPr id="435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5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2EE003-0784-48D6-BB68-86A67B6E815E}" type="slidenum">
              <a:rPr lang="en-US"/>
              <a:pPr/>
              <a:t>114</a:t>
            </a:fld>
            <a:endParaRPr lang="en-US"/>
          </a:p>
        </p:txBody>
      </p:sp>
      <p:sp>
        <p:nvSpPr>
          <p:cNvPr id="436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6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FBCE86-FFD0-44F4-B2DC-FAC97DA1E031}" type="slidenum">
              <a:rPr lang="en-US"/>
              <a:pPr/>
              <a:t>115</a:t>
            </a:fld>
            <a:endParaRPr lang="en-US"/>
          </a:p>
        </p:txBody>
      </p:sp>
      <p:sp>
        <p:nvSpPr>
          <p:cNvPr id="437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7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E1FDE2-F553-4426-9D6D-AD53F54862BB}" type="slidenum">
              <a:rPr lang="en-US"/>
              <a:pPr/>
              <a:t>116</a:t>
            </a:fld>
            <a:endParaRPr lang="en-US"/>
          </a:p>
        </p:txBody>
      </p:sp>
      <p:sp>
        <p:nvSpPr>
          <p:cNvPr id="438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69DBD0-2F78-47E3-8404-285CF66BBE6F}" type="slidenum">
              <a:rPr lang="en-US"/>
              <a:pPr/>
              <a:t>117</a:t>
            </a:fld>
            <a:endParaRPr lang="en-US"/>
          </a:p>
        </p:txBody>
      </p:sp>
      <p:sp>
        <p:nvSpPr>
          <p:cNvPr id="439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7A05B5-EC8D-4928-B94C-044E049641A3}" type="slidenum">
              <a:rPr lang="en-US"/>
              <a:pPr/>
              <a:t>118</a:t>
            </a:fld>
            <a:endParaRPr lang="en-US"/>
          </a:p>
        </p:txBody>
      </p:sp>
      <p:sp>
        <p:nvSpPr>
          <p:cNvPr id="440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BE439-5A45-4DF2-A4A5-7ADCC420DA96}" type="slidenum">
              <a:rPr lang="en-US"/>
              <a:pPr/>
              <a:t>119</a:t>
            </a:fld>
            <a:endParaRPr lang="en-US"/>
          </a:p>
        </p:txBody>
      </p:sp>
      <p:sp>
        <p:nvSpPr>
          <p:cNvPr id="441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1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E6510-A3DD-4444-A565-463556220D09}" type="slidenum">
              <a:rPr lang="en-US"/>
              <a:pPr/>
              <a:t>12</a:t>
            </a:fld>
            <a:endParaRPr lang="en-US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5FD341-1D17-4B1C-ACFE-CFCF10DE9F38}" type="slidenum">
              <a:rPr lang="en-US"/>
              <a:pPr/>
              <a:t>120</a:t>
            </a:fld>
            <a:endParaRPr lang="en-US"/>
          </a:p>
        </p:txBody>
      </p:sp>
      <p:sp>
        <p:nvSpPr>
          <p:cNvPr id="442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424BF9-0040-45F5-A837-ADC640732715}" type="slidenum">
              <a:rPr lang="en-US"/>
              <a:pPr/>
              <a:t>121</a:t>
            </a:fld>
            <a:endParaRPr lang="en-US"/>
          </a:p>
        </p:txBody>
      </p:sp>
      <p:sp>
        <p:nvSpPr>
          <p:cNvPr id="443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E20A02-5E30-40BE-9DBC-4B03D9AEF3C1}" type="slidenum">
              <a:rPr lang="en-US"/>
              <a:pPr/>
              <a:t>122</a:t>
            </a:fld>
            <a:endParaRPr lang="en-US"/>
          </a:p>
        </p:txBody>
      </p:sp>
      <p:sp>
        <p:nvSpPr>
          <p:cNvPr id="444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65F1B5-687A-411E-B18C-9DA39F8655B2}" type="slidenum">
              <a:rPr lang="en-US"/>
              <a:pPr/>
              <a:t>123</a:t>
            </a:fld>
            <a:endParaRPr lang="en-US"/>
          </a:p>
        </p:txBody>
      </p:sp>
      <p:sp>
        <p:nvSpPr>
          <p:cNvPr id="445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34D108-A6E0-4FD5-B9F0-6E7D347317A1}" type="slidenum">
              <a:rPr lang="en-US"/>
              <a:pPr/>
              <a:t>124</a:t>
            </a:fld>
            <a:endParaRPr lang="en-US"/>
          </a:p>
        </p:txBody>
      </p:sp>
      <p:sp>
        <p:nvSpPr>
          <p:cNvPr id="446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F9522B-0D8A-4065-B12D-EB07134E5F1E}" type="slidenum">
              <a:rPr lang="en-US"/>
              <a:pPr/>
              <a:t>125</a:t>
            </a:fld>
            <a:endParaRPr lang="en-US"/>
          </a:p>
        </p:txBody>
      </p:sp>
      <p:sp>
        <p:nvSpPr>
          <p:cNvPr id="447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9C1E7F-EBFD-40C4-A4E4-04C1ABD2CB28}" type="slidenum">
              <a:rPr lang="en-US"/>
              <a:pPr/>
              <a:t>126</a:t>
            </a:fld>
            <a:endParaRPr lang="en-US"/>
          </a:p>
        </p:txBody>
      </p:sp>
      <p:sp>
        <p:nvSpPr>
          <p:cNvPr id="448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8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C944EA-FC4F-44F8-A9A0-75B8622E0789}" type="slidenum">
              <a:rPr lang="en-US"/>
              <a:pPr/>
              <a:t>127</a:t>
            </a:fld>
            <a:endParaRPr lang="en-US"/>
          </a:p>
        </p:txBody>
      </p:sp>
      <p:sp>
        <p:nvSpPr>
          <p:cNvPr id="449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7FF7C4-9F1C-4B5F-AE34-9C9365CFDEC0}" type="slidenum">
              <a:rPr lang="en-US"/>
              <a:pPr/>
              <a:t>128</a:t>
            </a:fld>
            <a:endParaRPr lang="en-US"/>
          </a:p>
        </p:txBody>
      </p:sp>
      <p:sp>
        <p:nvSpPr>
          <p:cNvPr id="450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857E81-3270-494C-85CA-06BE482B1EB3}" type="slidenum">
              <a:rPr lang="en-US"/>
              <a:pPr/>
              <a:t>129</a:t>
            </a:fld>
            <a:endParaRPr lang="en-US"/>
          </a:p>
        </p:txBody>
      </p:sp>
      <p:sp>
        <p:nvSpPr>
          <p:cNvPr id="451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78FBD5-6881-4ADC-ADA3-CC23E506526E}" type="slidenum">
              <a:rPr lang="en-US"/>
              <a:pPr/>
              <a:t>13</a:t>
            </a:fld>
            <a:endParaRPr lang="en-US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8E94C3-6167-4643-A862-BD6E131CE23A}" type="slidenum">
              <a:rPr lang="en-US"/>
              <a:pPr/>
              <a:t>130</a:t>
            </a:fld>
            <a:endParaRPr lang="en-US"/>
          </a:p>
        </p:txBody>
      </p:sp>
      <p:sp>
        <p:nvSpPr>
          <p:cNvPr id="452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E9C5DA-CFDA-48C5-A4F1-18CB27924246}" type="slidenum">
              <a:rPr lang="en-US"/>
              <a:pPr/>
              <a:t>131</a:t>
            </a:fld>
            <a:endParaRPr lang="en-US"/>
          </a:p>
        </p:txBody>
      </p:sp>
      <p:sp>
        <p:nvSpPr>
          <p:cNvPr id="453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9C42C7-CD46-47D5-AD09-081AEFC40BD6}" type="slidenum">
              <a:rPr lang="en-US"/>
              <a:pPr/>
              <a:t>132</a:t>
            </a:fld>
            <a:endParaRPr lang="en-US"/>
          </a:p>
        </p:txBody>
      </p:sp>
      <p:sp>
        <p:nvSpPr>
          <p:cNvPr id="454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EF835-CCE9-45ED-B6DD-3C3609E78F46}" type="slidenum">
              <a:rPr lang="en-US"/>
              <a:pPr/>
              <a:t>133</a:t>
            </a:fld>
            <a:endParaRPr lang="en-US"/>
          </a:p>
        </p:txBody>
      </p:sp>
      <p:sp>
        <p:nvSpPr>
          <p:cNvPr id="455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5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2ABB8-7BD3-45DF-9647-3D1CDD3B72DE}" type="slidenum">
              <a:rPr lang="en-US"/>
              <a:pPr/>
              <a:t>134</a:t>
            </a:fld>
            <a:endParaRPr lang="en-US"/>
          </a:p>
        </p:txBody>
      </p:sp>
      <p:sp>
        <p:nvSpPr>
          <p:cNvPr id="456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33A9C5-5C72-4F3C-AC60-4533CF6495AA}" type="slidenum">
              <a:rPr lang="en-US"/>
              <a:pPr/>
              <a:t>135</a:t>
            </a:fld>
            <a:endParaRPr lang="en-US"/>
          </a:p>
        </p:txBody>
      </p:sp>
      <p:sp>
        <p:nvSpPr>
          <p:cNvPr id="457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7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F8E506-EA11-477A-BA0C-F8862F33547F}" type="slidenum">
              <a:rPr lang="en-US"/>
              <a:pPr/>
              <a:t>136</a:t>
            </a:fld>
            <a:endParaRPr lang="en-US"/>
          </a:p>
        </p:txBody>
      </p:sp>
      <p:sp>
        <p:nvSpPr>
          <p:cNvPr id="458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8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9D15CA-CDDD-470E-9748-C7E1C3ED0062}" type="slidenum">
              <a:rPr lang="en-US"/>
              <a:pPr/>
              <a:t>137</a:t>
            </a:fld>
            <a:endParaRPr lang="en-US"/>
          </a:p>
        </p:txBody>
      </p:sp>
      <p:sp>
        <p:nvSpPr>
          <p:cNvPr id="459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9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F63BB3-5E53-4831-ACDF-48DC1474147E}" type="slidenum">
              <a:rPr lang="en-US"/>
              <a:pPr/>
              <a:t>138</a:t>
            </a:fld>
            <a:endParaRPr lang="en-US"/>
          </a:p>
        </p:txBody>
      </p:sp>
      <p:sp>
        <p:nvSpPr>
          <p:cNvPr id="460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D918D4-FA00-4659-AC05-DBB096244CC0}" type="slidenum">
              <a:rPr lang="en-US"/>
              <a:pPr/>
              <a:t>139</a:t>
            </a:fld>
            <a:endParaRPr lang="en-US"/>
          </a:p>
        </p:txBody>
      </p:sp>
      <p:sp>
        <p:nvSpPr>
          <p:cNvPr id="461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1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F202F8-F405-445F-B167-6BF6504DBB4F}" type="slidenum">
              <a:rPr lang="en-US"/>
              <a:pPr/>
              <a:t>14</a:t>
            </a:fld>
            <a:endParaRPr lang="en-US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FDDFDB-CADF-4628-9CC7-E107F2C0F9FF}" type="slidenum">
              <a:rPr lang="en-US"/>
              <a:pPr/>
              <a:t>140</a:t>
            </a:fld>
            <a:endParaRPr lang="en-US"/>
          </a:p>
        </p:txBody>
      </p:sp>
      <p:sp>
        <p:nvSpPr>
          <p:cNvPr id="462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2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3AF4B0-48CE-41D9-8762-15E97753CD5A}" type="slidenum">
              <a:rPr lang="en-US"/>
              <a:pPr/>
              <a:t>141</a:t>
            </a:fld>
            <a:endParaRPr lang="en-US"/>
          </a:p>
        </p:txBody>
      </p:sp>
      <p:sp>
        <p:nvSpPr>
          <p:cNvPr id="463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3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7C459C-D121-4543-879E-B62CA1CF335F}" type="slidenum">
              <a:rPr lang="en-US"/>
              <a:pPr/>
              <a:t>142</a:t>
            </a:fld>
            <a:endParaRPr lang="en-US"/>
          </a:p>
        </p:txBody>
      </p:sp>
      <p:sp>
        <p:nvSpPr>
          <p:cNvPr id="464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7449EC-0F52-44DB-A655-39ACF35FF904}" type="slidenum">
              <a:rPr lang="en-US"/>
              <a:pPr/>
              <a:t>143</a:t>
            </a:fld>
            <a:endParaRPr lang="en-US"/>
          </a:p>
        </p:txBody>
      </p:sp>
      <p:sp>
        <p:nvSpPr>
          <p:cNvPr id="465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658825-31A5-4D71-BFAB-1AFDA82E4F28}" type="slidenum">
              <a:rPr lang="en-US"/>
              <a:pPr/>
              <a:t>144</a:t>
            </a:fld>
            <a:endParaRPr lang="en-US"/>
          </a:p>
        </p:txBody>
      </p:sp>
      <p:sp>
        <p:nvSpPr>
          <p:cNvPr id="466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6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F95C3-3253-4612-825C-D19C1DB606FD}" type="slidenum">
              <a:rPr lang="en-US"/>
              <a:pPr/>
              <a:t>145</a:t>
            </a:fld>
            <a:endParaRPr lang="en-US"/>
          </a:p>
        </p:txBody>
      </p:sp>
      <p:sp>
        <p:nvSpPr>
          <p:cNvPr id="467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39B71B-359F-4E80-8580-B0A17A820A02}" type="slidenum">
              <a:rPr lang="en-US"/>
              <a:pPr/>
              <a:t>146</a:t>
            </a:fld>
            <a:endParaRPr lang="en-US"/>
          </a:p>
        </p:txBody>
      </p:sp>
      <p:sp>
        <p:nvSpPr>
          <p:cNvPr id="468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8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682F82-C80E-43E9-A6DE-A7167BCB7BAC}" type="slidenum">
              <a:rPr lang="en-US"/>
              <a:pPr/>
              <a:t>147</a:t>
            </a:fld>
            <a:endParaRPr lang="en-US"/>
          </a:p>
        </p:txBody>
      </p:sp>
      <p:sp>
        <p:nvSpPr>
          <p:cNvPr id="470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0958EC-BA28-49BB-8603-FCA03B47CD77}" type="slidenum">
              <a:rPr lang="en-US"/>
              <a:pPr/>
              <a:t>148</a:t>
            </a:fld>
            <a:endParaRPr lang="en-US"/>
          </a:p>
        </p:txBody>
      </p:sp>
      <p:sp>
        <p:nvSpPr>
          <p:cNvPr id="471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697BE9-15EB-45C8-BE08-CDD6353FC5F2}" type="slidenum">
              <a:rPr lang="en-US"/>
              <a:pPr/>
              <a:t>149</a:t>
            </a:fld>
            <a:endParaRPr lang="en-US"/>
          </a:p>
        </p:txBody>
      </p:sp>
      <p:sp>
        <p:nvSpPr>
          <p:cNvPr id="472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2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063A35-8B39-4F4A-B8B6-9FC352EB2975}" type="slidenum">
              <a:rPr lang="en-US"/>
              <a:pPr/>
              <a:t>15</a:t>
            </a:fld>
            <a:endParaRPr lang="en-US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334AD8-7BAB-4712-8F61-4913DAA73CC7}" type="slidenum">
              <a:rPr lang="en-US"/>
              <a:pPr/>
              <a:t>150</a:t>
            </a:fld>
            <a:endParaRPr lang="en-US"/>
          </a:p>
        </p:txBody>
      </p:sp>
      <p:sp>
        <p:nvSpPr>
          <p:cNvPr id="473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3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3188" y="754063"/>
            <a:ext cx="5029200" cy="3771900"/>
          </a:xfrm>
          <a:ln/>
        </p:spPr>
      </p:sp>
      <p:sp>
        <p:nvSpPr>
          <p:cNvPr id="346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101871" tIns="50936" rIns="101871" bIns="50936"/>
          <a:lstStyle/>
          <a:p>
            <a:pPr>
              <a:spcBef>
                <a:spcPct val="0"/>
              </a:spcBef>
            </a:pPr>
            <a:r>
              <a:rPr lang="en-US" smtClean="0"/>
              <a:t>What we use to answer the question: what location is important by computing a score on each DNA location.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score is called as LOD score and if the score is above a threshold, we say that linkage is said to have occurred and that DNA location is the likely cause of the disease.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The score at location gamma is a ratio of two quantities. </a:t>
            </a:r>
          </a:p>
        </p:txBody>
      </p:sp>
      <p:sp>
        <p:nvSpPr>
          <p:cNvPr id="346116" name="Slide Number Placeholder 3"/>
          <p:cNvSpPr txBox="1">
            <a:spLocks noGrp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71" tIns="50936" rIns="101871" bIns="50936" anchor="b"/>
          <a:lstStyle/>
          <a:p>
            <a:pPr algn="r" defTabSz="963992" hangingPunct="1"/>
            <a:fld id="{115B744E-FAFA-4260-978B-E8C2EDF736F9}" type="slidenum">
              <a:rPr lang="en-US" sz="1200">
                <a:latin typeface="Calibri" pitchFamily="34" charset="0"/>
              </a:rPr>
              <a:pPr algn="r" defTabSz="963992" hangingPunct="1"/>
              <a:t>152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4060A-5D63-4E65-8EFA-8DD661C5CDCC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There are many applications to bio-informatics of Bayesian networks.</a:t>
            </a:r>
          </a:p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One recent application of graphical models that is quite successful is linkage analysis.</a:t>
            </a:r>
          </a:p>
          <a:p>
            <a:pPr eaLnBrk="1" hangingPunct="1"/>
            <a:endParaRPr lang="en-US" b="1" smtClean="0">
              <a:solidFill>
                <a:schemeClr val="hlink"/>
              </a:solidFill>
            </a:endParaRPr>
          </a:p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Given</a:t>
            </a:r>
            <a:r>
              <a:rPr lang="en-US" smtClean="0"/>
              <a:t>  a family tree, phenotype of individuals in the tree at the studied trait (affected/unaffected/unknown), and partial, unordered genotype information at some marker loci</a:t>
            </a:r>
          </a:p>
          <a:p>
            <a:pPr eaLnBrk="1" hangingPunct="1"/>
            <a:r>
              <a:rPr lang="en-US" b="1" smtClean="0">
                <a:solidFill>
                  <a:schemeClr val="hlink"/>
                </a:solidFill>
              </a:rPr>
              <a:t>Compute</a:t>
            </a:r>
            <a:r>
              <a:rPr lang="en-US" smtClean="0"/>
              <a:t> the most probable location of the disease gene. </a:t>
            </a:r>
          </a:p>
          <a:p>
            <a:pPr eaLnBrk="1" hangingPunct="1"/>
            <a:r>
              <a:rPr lang="en-US" smtClean="0"/>
              <a:t>This is done by placing the disease gene on some marker and computing the probability of the data given the assumed location, which is  represented by the distance, theta, from a known loci.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 anchor="b"/>
          <a:lstStyle/>
          <a:p>
            <a:pPr algn="r"/>
            <a:fld id="{8FEE6F2D-97EE-41C7-BEA6-7376716EEB35}" type="slidenum">
              <a:rPr lang="en-US" sz="1300">
                <a:latin typeface="Times New Roman" pitchFamily="18" charset="0"/>
              </a:rPr>
              <a:pPr algn="r"/>
              <a:t>154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 Bayesian network for 3 people and two loci is given here. Theta is the parameter controling the distance between the two markers.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linkage instances are interesting as graphical models because they involve both probabilistic and deterministic relationships,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783DC-2048-4EB7-80C5-BB7D7FCCC61A}" type="slidenum">
              <a:rPr lang="en-US" smtClean="0"/>
              <a:pPr/>
              <a:t>155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Here is an example of using Bayesian networks for linkage analysis.</a:t>
            </a:r>
          </a:p>
          <a:p>
            <a:pPr eaLnBrk="1" hangingPunct="1"/>
            <a:r>
              <a:rPr lang="en-US" smtClean="0"/>
              <a:t>It models the genetic inheritance in a family of 6 individuals relative to some genes of interest.</a:t>
            </a:r>
          </a:p>
          <a:p>
            <a:pPr eaLnBrk="1" hangingPunct="1"/>
            <a:r>
              <a:rPr lang="en-US" smtClean="0"/>
              <a:t>The task is to find a desease gene on a chromosome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This domain yields very hard probabilistic networks that contain both probabilistic information and deterministic relationship</a:t>
            </a:r>
          </a:p>
          <a:p>
            <a:pPr eaLnBrk="1" hangingPunct="1"/>
            <a:r>
              <a:rPr lang="en-US" smtClean="0"/>
              <a:t>And it drives many of the methods that we currently develop.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F9E186-2439-4C34-811B-A1919ACA17ED}" type="slidenum">
              <a:rPr lang="en-US"/>
              <a:pPr/>
              <a:t>156</a:t>
            </a:fld>
            <a:endParaRPr lang="en-US"/>
          </a:p>
        </p:txBody>
      </p:sp>
      <p:sp>
        <p:nvSpPr>
          <p:cNvPr id="474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10916F-4F15-45C1-9EC7-31E1508562EB}" type="slidenum">
              <a:rPr lang="en-US"/>
              <a:pPr/>
              <a:t>157</a:t>
            </a:fld>
            <a:endParaRPr lang="en-US"/>
          </a:p>
        </p:txBody>
      </p:sp>
      <p:sp>
        <p:nvSpPr>
          <p:cNvPr id="475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5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40443E-8ED9-4A2E-8806-250BD9B2D6DB}" type="slidenum">
              <a:rPr lang="en-US"/>
              <a:pPr/>
              <a:t>158</a:t>
            </a:fld>
            <a:endParaRPr lang="en-US"/>
          </a:p>
        </p:txBody>
      </p:sp>
      <p:sp>
        <p:nvSpPr>
          <p:cNvPr id="476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6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AD6FFC-1271-4CF9-A774-60877E4A4184}" type="slidenum">
              <a:rPr lang="en-US"/>
              <a:pPr/>
              <a:t>159</a:t>
            </a:fld>
            <a:endParaRPr lang="en-US"/>
          </a:p>
        </p:txBody>
      </p:sp>
      <p:sp>
        <p:nvSpPr>
          <p:cNvPr id="477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D7F17-9133-4975-B44D-AF0324575718}" type="slidenum">
              <a:rPr lang="en-US"/>
              <a:pPr/>
              <a:t>16</a:t>
            </a:fld>
            <a:endParaRPr lang="en-US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A5EC2B-6FB8-43A6-8DC5-6019B59C1B47}" type="slidenum">
              <a:rPr lang="en-US"/>
              <a:pPr/>
              <a:t>160</a:t>
            </a:fld>
            <a:endParaRPr lang="en-US"/>
          </a:p>
        </p:txBody>
      </p:sp>
      <p:sp>
        <p:nvSpPr>
          <p:cNvPr id="478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9775C-C279-4033-8C1E-B22738C41D22}" type="slidenum">
              <a:rPr lang="en-US"/>
              <a:pPr/>
              <a:t>161</a:t>
            </a:fld>
            <a:endParaRPr lang="en-US"/>
          </a:p>
        </p:txBody>
      </p:sp>
      <p:sp>
        <p:nvSpPr>
          <p:cNvPr id="479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9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E03D6B-8E2D-45B3-BE3E-15F3073B86F1}" type="slidenum">
              <a:rPr lang="en-US"/>
              <a:pPr/>
              <a:t>162</a:t>
            </a:fld>
            <a:endParaRPr lang="en-US"/>
          </a:p>
        </p:txBody>
      </p:sp>
      <p:sp>
        <p:nvSpPr>
          <p:cNvPr id="480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CA5064-4388-47F8-91FD-7B26A74BEC8E}" type="slidenum">
              <a:rPr lang="en-US"/>
              <a:pPr/>
              <a:t>163</a:t>
            </a:fld>
            <a:endParaRPr lang="en-US"/>
          </a:p>
        </p:txBody>
      </p:sp>
      <p:sp>
        <p:nvSpPr>
          <p:cNvPr id="481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F6604-DD40-462C-B404-CA634585FED0}" type="slidenum">
              <a:rPr lang="en-US"/>
              <a:pPr/>
              <a:t>164</a:t>
            </a:fld>
            <a:endParaRPr lang="en-US"/>
          </a:p>
        </p:txBody>
      </p:sp>
      <p:sp>
        <p:nvSpPr>
          <p:cNvPr id="482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5D3A12-0761-4D0E-AB77-31AEB1A66C33}" type="slidenum">
              <a:rPr lang="en-US"/>
              <a:pPr/>
              <a:t>165</a:t>
            </a:fld>
            <a:endParaRPr lang="en-US"/>
          </a:p>
        </p:txBody>
      </p:sp>
      <p:sp>
        <p:nvSpPr>
          <p:cNvPr id="483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3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89E1C0-E452-43B2-9E52-A308224266A3}" type="slidenum">
              <a:rPr lang="en-US"/>
              <a:pPr/>
              <a:t>166</a:t>
            </a:fld>
            <a:endParaRPr lang="en-US"/>
          </a:p>
        </p:txBody>
      </p:sp>
      <p:sp>
        <p:nvSpPr>
          <p:cNvPr id="484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B5B9CA-C59D-41B8-A63B-B2FEE1CCBA3F}" type="slidenum">
              <a:rPr lang="en-US"/>
              <a:pPr/>
              <a:t>167</a:t>
            </a:fld>
            <a:endParaRPr lang="en-US"/>
          </a:p>
        </p:txBody>
      </p:sp>
      <p:sp>
        <p:nvSpPr>
          <p:cNvPr id="485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5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CFBF51-9159-4893-9F38-D3393EE66545}" type="slidenum">
              <a:rPr lang="en-US"/>
              <a:pPr/>
              <a:t>168</a:t>
            </a:fld>
            <a:endParaRPr lang="en-US"/>
          </a:p>
        </p:txBody>
      </p:sp>
      <p:sp>
        <p:nvSpPr>
          <p:cNvPr id="486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78A869-E5B0-4DA9-B860-A5EE71412678}" type="slidenum">
              <a:rPr lang="en-US"/>
              <a:pPr/>
              <a:t>169</a:t>
            </a:fld>
            <a:endParaRPr lang="en-US"/>
          </a:p>
        </p:txBody>
      </p:sp>
      <p:sp>
        <p:nvSpPr>
          <p:cNvPr id="487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3D7F17-9133-4975-B44D-AF0324575718}" type="slidenum">
              <a:rPr lang="en-US"/>
              <a:pPr/>
              <a:t>17</a:t>
            </a:fld>
            <a:endParaRPr lang="en-US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ED7D4F-F2C5-4D05-B501-5E22B07BD1E6}" type="slidenum">
              <a:rPr lang="en-US"/>
              <a:pPr/>
              <a:t>170</a:t>
            </a:fld>
            <a:endParaRPr lang="en-US"/>
          </a:p>
        </p:txBody>
      </p:sp>
      <p:sp>
        <p:nvSpPr>
          <p:cNvPr id="488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2EC5D6-9AD4-4F0D-9B34-E46700C99C69}" type="slidenum">
              <a:rPr lang="en-US"/>
              <a:pPr/>
              <a:t>171</a:t>
            </a:fld>
            <a:endParaRPr lang="en-US"/>
          </a:p>
        </p:txBody>
      </p:sp>
      <p:sp>
        <p:nvSpPr>
          <p:cNvPr id="489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F6DA73-08BF-4EA7-8C5D-5FCB757FB334}" type="slidenum">
              <a:rPr lang="en-US"/>
              <a:pPr/>
              <a:t>172</a:t>
            </a:fld>
            <a:endParaRPr lang="en-US"/>
          </a:p>
        </p:txBody>
      </p:sp>
      <p:sp>
        <p:nvSpPr>
          <p:cNvPr id="490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7356B-8213-45CC-B8CE-6E6AB8C19440}" type="slidenum">
              <a:rPr lang="en-US"/>
              <a:pPr/>
              <a:t>173</a:t>
            </a:fld>
            <a:endParaRPr lang="en-US"/>
          </a:p>
        </p:txBody>
      </p:sp>
      <p:sp>
        <p:nvSpPr>
          <p:cNvPr id="491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80BF74E-1E45-4AB7-A1A6-43AF1BA8E0F8}" type="slidenum">
              <a:rPr lang="en-US"/>
              <a:pPr/>
              <a:t>174</a:t>
            </a:fld>
            <a:endParaRPr lang="en-US"/>
          </a:p>
        </p:txBody>
      </p:sp>
      <p:sp>
        <p:nvSpPr>
          <p:cNvPr id="492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3D4F6A-CC34-45C6-9A4E-1EAA7EF0DC64}" type="slidenum">
              <a:rPr lang="en-US"/>
              <a:pPr/>
              <a:t>175</a:t>
            </a:fld>
            <a:endParaRPr lang="en-US"/>
          </a:p>
        </p:txBody>
      </p:sp>
      <p:sp>
        <p:nvSpPr>
          <p:cNvPr id="493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BF7183-79DB-45EB-B8E6-C8820A090DBB}" type="slidenum">
              <a:rPr lang="en-US"/>
              <a:pPr/>
              <a:t>18</a:t>
            </a:fld>
            <a:endParaRPr lang="en-US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EF5824-E9D2-435A-8143-B8AA67CD6368}" type="slidenum">
              <a:rPr lang="en-US"/>
              <a:pPr/>
              <a:t>19</a:t>
            </a:fld>
            <a:endParaRPr lang="en-US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3F90A2-4FED-4991-A91D-BE4DEBC6B21B}" type="slidenum">
              <a:rPr lang="en-US"/>
              <a:pPr/>
              <a:t>2</a:t>
            </a:fld>
            <a:endParaRPr 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5C7ED6A-278C-4FE8-8C67-CE8C8BCB2F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39513D-9D6B-49C6-B7B7-C9962C42D2F1}" type="slidenum">
              <a:rPr lang="en-US"/>
              <a:pPr/>
              <a:t>21</a:t>
            </a:fld>
            <a:endParaRPr lang="en-US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189EA4-E0A8-4DDA-85EC-4ECDD325F113}" type="slidenum">
              <a:rPr lang="en-US"/>
              <a:pPr/>
              <a:t>22</a:t>
            </a:fld>
            <a:endParaRPr lang="en-US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25F91F-92E6-4FDD-81F4-00BE5E379204}" type="slidenum">
              <a:rPr lang="en-US"/>
              <a:pPr/>
              <a:t>23</a:t>
            </a:fld>
            <a:endParaRPr lang="en-US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B71AF6-F003-46E3-A735-F772FFA673F5}" type="slidenum">
              <a:rPr lang="en-US"/>
              <a:pPr/>
              <a:t>24</a:t>
            </a:fld>
            <a:endParaRPr lang="en-US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1D7449-CAA3-4FCB-82F9-A7CE771B0849}" type="slidenum">
              <a:rPr lang="en-US"/>
              <a:pPr/>
              <a:t>25</a:t>
            </a:fld>
            <a:endParaRPr lang="en-US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B5BE8B-73DC-4344-814C-A5A0E52660CA}" type="slidenum">
              <a:rPr lang="en-US"/>
              <a:pPr/>
              <a:t>26</a:t>
            </a:fld>
            <a:endParaRPr lang="en-US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B5859-5CF5-4EC7-99EC-A4E448F2242C}" type="slidenum">
              <a:rPr lang="en-US"/>
              <a:pPr/>
              <a:t>27</a:t>
            </a:fld>
            <a:endParaRPr lang="en-US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A756CA-2D5F-4E0B-97B4-EC3D56DC8FCC}" type="slidenum">
              <a:rPr lang="en-US"/>
              <a:pPr/>
              <a:t>28</a:t>
            </a:fld>
            <a:endParaRPr lang="en-US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8E15C7-04D2-46E2-9C60-C6E3255DFBA9}" type="slidenum">
              <a:rPr lang="en-US"/>
              <a:pPr/>
              <a:t>29</a:t>
            </a:fld>
            <a:endParaRPr lang="en-US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5554B6-C31F-44DE-96F0-C1EE48EA2F10}" type="slidenum">
              <a:rPr lang="en-US"/>
              <a:pPr/>
              <a:t>3</a:t>
            </a:fld>
            <a:endParaRPr 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86AC62-9ED5-450C-9C04-BA28D3F634F9}" type="slidenum">
              <a:rPr lang="en-US"/>
              <a:pPr/>
              <a:t>30</a:t>
            </a:fld>
            <a:endParaRPr lang="en-US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1BF62C-4744-4C50-BB06-04A069E6EEF7}" type="slidenum">
              <a:rPr lang="en-US"/>
              <a:pPr/>
              <a:t>31</a:t>
            </a:fld>
            <a:endParaRPr lang="en-US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DE2B8D-148E-4F0D-9617-6A26EAD5A383}" type="slidenum">
              <a:rPr lang="en-US"/>
              <a:pPr/>
              <a:t>32</a:t>
            </a:fld>
            <a:endParaRPr lang="en-US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B4F685-8F33-439B-91FA-E97CA5A30A1D}" type="slidenum">
              <a:rPr lang="en-US"/>
              <a:pPr/>
              <a:t>33</a:t>
            </a:fld>
            <a:endParaRPr lang="en-US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20EC0C-21F5-455F-AA9B-415D1FFF8E7D}" type="slidenum">
              <a:rPr lang="en-US"/>
              <a:pPr/>
              <a:t>34</a:t>
            </a:fld>
            <a:endParaRPr lang="en-US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B1016E-FF99-44F5-A8BD-708BB2F044CA}" type="slidenum">
              <a:rPr lang="en-US"/>
              <a:pPr/>
              <a:t>35</a:t>
            </a:fld>
            <a:endParaRPr lang="en-US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868888-9A58-410A-8635-07AE35801E46}" type="slidenum">
              <a:rPr lang="en-US"/>
              <a:pPr/>
              <a:t>36</a:t>
            </a:fld>
            <a:endParaRPr lang="en-US"/>
          </a:p>
        </p:txBody>
      </p:sp>
      <p:sp>
        <p:nvSpPr>
          <p:cNvPr id="144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EEFA95-BA68-4BA6-950B-B898A4E2FF82}" type="slidenum">
              <a:rPr lang="en-US"/>
              <a:pPr/>
              <a:t>37</a:t>
            </a:fld>
            <a:endParaRPr lang="en-US"/>
          </a:p>
        </p:txBody>
      </p:sp>
      <p:sp>
        <p:nvSpPr>
          <p:cNvPr id="145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62467A-A755-4CDA-82CC-37D7319D0753}" type="slidenum">
              <a:rPr lang="en-US"/>
              <a:pPr/>
              <a:t>38</a:t>
            </a:fld>
            <a:endParaRPr lang="en-US"/>
          </a:p>
        </p:txBody>
      </p:sp>
      <p:sp>
        <p:nvSpPr>
          <p:cNvPr id="146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1DDF6C-8255-4AA8-A23E-B661BC3AB800}" type="slidenum">
              <a:rPr lang="en-US"/>
              <a:pPr/>
              <a:t>39</a:t>
            </a:fld>
            <a:endParaRPr lang="en-US"/>
          </a:p>
        </p:txBody>
      </p:sp>
      <p:sp>
        <p:nvSpPr>
          <p:cNvPr id="147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9728D3-5838-4376-BCA5-6E9E9F3CDB72}" type="slidenum">
              <a:rPr lang="en-US"/>
              <a:pPr/>
              <a:t>4</a:t>
            </a:fld>
            <a:endParaRPr lang="en-US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9E416C-32BB-4427-9345-798B4EB9E0C7}" type="slidenum">
              <a:rPr lang="en-US"/>
              <a:pPr/>
              <a:t>40</a:t>
            </a:fld>
            <a:endParaRPr lang="en-US"/>
          </a:p>
        </p:txBody>
      </p:sp>
      <p:sp>
        <p:nvSpPr>
          <p:cNvPr id="148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2F0F20-E540-458D-A403-885FC258204E}" type="slidenum">
              <a:rPr lang="en-US"/>
              <a:pPr/>
              <a:t>41</a:t>
            </a:fld>
            <a:endParaRPr lang="en-US"/>
          </a:p>
        </p:txBody>
      </p:sp>
      <p:sp>
        <p:nvSpPr>
          <p:cNvPr id="149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AC8047-7FBB-4B65-860E-06BFB0BB6587}" type="slidenum">
              <a:rPr lang="en-US"/>
              <a:pPr/>
              <a:t>42</a:t>
            </a:fld>
            <a:endParaRPr lang="en-US"/>
          </a:p>
        </p:txBody>
      </p:sp>
      <p:sp>
        <p:nvSpPr>
          <p:cNvPr id="150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B3C239-004D-4879-9C29-7DF8EBDC5D21}" type="slidenum">
              <a:rPr lang="en-US"/>
              <a:pPr/>
              <a:t>43</a:t>
            </a:fld>
            <a:endParaRPr lang="en-US"/>
          </a:p>
        </p:txBody>
      </p:sp>
      <p:sp>
        <p:nvSpPr>
          <p:cNvPr id="151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83F2BA-6D51-46B9-8E47-1DE8859138A6}" type="slidenum">
              <a:rPr lang="en-US"/>
              <a:pPr/>
              <a:t>44</a:t>
            </a:fld>
            <a:endParaRPr lang="en-US"/>
          </a:p>
        </p:txBody>
      </p:sp>
      <p:sp>
        <p:nvSpPr>
          <p:cNvPr id="152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386BE9-5017-4D13-98F5-7A84A5640FE6}" type="slidenum">
              <a:rPr lang="en-US"/>
              <a:pPr/>
              <a:t>45</a:t>
            </a:fld>
            <a:endParaRPr lang="en-US"/>
          </a:p>
        </p:txBody>
      </p:sp>
      <p:sp>
        <p:nvSpPr>
          <p:cNvPr id="153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3F900C-6BFF-49BD-9001-5674E1A81826}" type="slidenum">
              <a:rPr lang="en-US"/>
              <a:pPr/>
              <a:t>46</a:t>
            </a:fld>
            <a:endParaRPr lang="en-US"/>
          </a:p>
        </p:txBody>
      </p:sp>
      <p:sp>
        <p:nvSpPr>
          <p:cNvPr id="154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7E5453-1184-4005-9434-6346996A446A}" type="slidenum">
              <a:rPr lang="en-US"/>
              <a:pPr/>
              <a:t>47</a:t>
            </a:fld>
            <a:endParaRPr lang="en-US"/>
          </a:p>
        </p:txBody>
      </p:sp>
      <p:sp>
        <p:nvSpPr>
          <p:cNvPr id="155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3897CA-FA71-4ECE-82C9-44D88403D63A}" type="slidenum">
              <a:rPr lang="en-US"/>
              <a:pPr/>
              <a:t>48</a:t>
            </a:fld>
            <a:endParaRPr lang="en-US"/>
          </a:p>
        </p:txBody>
      </p:sp>
      <p:sp>
        <p:nvSpPr>
          <p:cNvPr id="156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DCB9CC-9457-4E08-99F0-87570B040380}" type="slidenum">
              <a:rPr lang="en-US"/>
              <a:pPr/>
              <a:t>49</a:t>
            </a:fld>
            <a:endParaRPr lang="en-US"/>
          </a:p>
        </p:txBody>
      </p:sp>
      <p:sp>
        <p:nvSpPr>
          <p:cNvPr id="157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2C6BBF-94A0-47D4-BEA3-A1018E41833D}" type="slidenum">
              <a:rPr lang="en-US"/>
              <a:pPr/>
              <a:t>5</a:t>
            </a:fld>
            <a:endParaRPr lang="en-US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F46585-1DFA-4343-9F1F-7016E76914F2}" type="slidenum">
              <a:rPr lang="en-US"/>
              <a:pPr/>
              <a:t>50</a:t>
            </a:fld>
            <a:endParaRPr lang="en-US"/>
          </a:p>
        </p:txBody>
      </p:sp>
      <p:sp>
        <p:nvSpPr>
          <p:cNvPr id="158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8ED74B-5B31-41E5-B356-92803089CEE3}" type="slidenum">
              <a:rPr lang="en-US"/>
              <a:pPr/>
              <a:t>51</a:t>
            </a:fld>
            <a:endParaRPr lang="en-US"/>
          </a:p>
        </p:txBody>
      </p:sp>
      <p:sp>
        <p:nvSpPr>
          <p:cNvPr id="159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7475AB-3881-41E4-B2CF-64D6C40D5574}" type="slidenum">
              <a:rPr lang="en-US"/>
              <a:pPr/>
              <a:t>52</a:t>
            </a:fld>
            <a:endParaRPr lang="en-US"/>
          </a:p>
        </p:txBody>
      </p:sp>
      <p:sp>
        <p:nvSpPr>
          <p:cNvPr id="160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C600F2-4898-4B2D-BB06-379F1F34622B}" type="slidenum">
              <a:rPr lang="en-US"/>
              <a:pPr/>
              <a:t>53</a:t>
            </a:fld>
            <a:endParaRPr lang="en-US"/>
          </a:p>
        </p:txBody>
      </p:sp>
      <p:sp>
        <p:nvSpPr>
          <p:cNvPr id="161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ABB3BF-0A77-4E15-BDD7-3FF53AD644DB}" type="slidenum">
              <a:rPr lang="en-US"/>
              <a:pPr/>
              <a:t>54</a:t>
            </a:fld>
            <a:endParaRPr lang="en-US"/>
          </a:p>
        </p:txBody>
      </p:sp>
      <p:sp>
        <p:nvSpPr>
          <p:cNvPr id="168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7B72BB-1FA4-45A4-9A76-90D9606A7104}" type="slidenum">
              <a:rPr lang="en-US"/>
              <a:pPr/>
              <a:t>55</a:t>
            </a:fld>
            <a:endParaRPr lang="en-US"/>
          </a:p>
        </p:txBody>
      </p:sp>
      <p:sp>
        <p:nvSpPr>
          <p:cNvPr id="169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13DB86-2D2B-42B0-8AC2-04848DBF2A7E}" type="slidenum">
              <a:rPr lang="en-US"/>
              <a:pPr/>
              <a:t>56</a:t>
            </a:fld>
            <a:endParaRPr lang="en-US"/>
          </a:p>
        </p:txBody>
      </p:sp>
      <p:sp>
        <p:nvSpPr>
          <p:cNvPr id="171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ED831B-3991-4CF2-B34E-DAF52FF28543}" type="slidenum">
              <a:rPr lang="en-US"/>
              <a:pPr/>
              <a:t>57</a:t>
            </a:fld>
            <a:endParaRPr lang="en-US"/>
          </a:p>
        </p:txBody>
      </p:sp>
      <p:sp>
        <p:nvSpPr>
          <p:cNvPr id="172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3CDC8B-F234-4596-9B0E-C1C61D685783}" type="slidenum">
              <a:rPr lang="en-US"/>
              <a:pPr/>
              <a:t>58</a:t>
            </a:fld>
            <a:endParaRPr lang="en-US"/>
          </a:p>
        </p:txBody>
      </p:sp>
      <p:sp>
        <p:nvSpPr>
          <p:cNvPr id="173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8C6A75-0FF3-49C1-91BB-75C5304D5147}" type="slidenum">
              <a:rPr lang="en-US"/>
              <a:pPr/>
              <a:t>59</a:t>
            </a:fld>
            <a:endParaRPr lang="en-US"/>
          </a:p>
        </p:txBody>
      </p:sp>
      <p:sp>
        <p:nvSpPr>
          <p:cNvPr id="174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047CA2-A256-4A1F-9337-72F7E7F31922}" type="slidenum">
              <a:rPr lang="en-US"/>
              <a:pPr/>
              <a:t>6</a:t>
            </a:fld>
            <a:endParaRPr lang="en-US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7DB9D-A20B-40D8-AA28-FE6ED6020A52}" type="slidenum">
              <a:rPr lang="en-US"/>
              <a:pPr/>
              <a:t>60</a:t>
            </a:fld>
            <a:endParaRPr lang="en-US"/>
          </a:p>
        </p:txBody>
      </p:sp>
      <p:sp>
        <p:nvSpPr>
          <p:cNvPr id="175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E26BE9-6C04-47A6-B873-3B7FF36D6C68}" type="slidenum">
              <a:rPr lang="en-US"/>
              <a:pPr/>
              <a:t>61</a:t>
            </a:fld>
            <a:endParaRPr lang="en-US"/>
          </a:p>
        </p:txBody>
      </p:sp>
      <p:sp>
        <p:nvSpPr>
          <p:cNvPr id="176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2299D7-F4A3-4805-A45C-DD17C2A037CE}" type="slidenum">
              <a:rPr lang="en-US"/>
              <a:pPr/>
              <a:t>62</a:t>
            </a:fld>
            <a:endParaRPr lang="en-US"/>
          </a:p>
        </p:txBody>
      </p:sp>
      <p:sp>
        <p:nvSpPr>
          <p:cNvPr id="177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962316-3BAE-4ADC-B3E7-545BE8D7E28B}" type="slidenum">
              <a:rPr lang="en-US"/>
              <a:pPr/>
              <a:t>63</a:t>
            </a:fld>
            <a:endParaRPr lang="en-US"/>
          </a:p>
        </p:txBody>
      </p:sp>
      <p:sp>
        <p:nvSpPr>
          <p:cNvPr id="178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616497-0DAC-4392-A9B1-3BE81797EC32}" type="slidenum">
              <a:rPr lang="en-US"/>
              <a:pPr/>
              <a:t>64</a:t>
            </a:fld>
            <a:endParaRPr lang="en-US"/>
          </a:p>
        </p:txBody>
      </p:sp>
      <p:sp>
        <p:nvSpPr>
          <p:cNvPr id="179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D4CC9-40DC-4EAC-8300-897D8AB327BB}" type="slidenum">
              <a:rPr lang="en-US"/>
              <a:pPr/>
              <a:t>65</a:t>
            </a:fld>
            <a:endParaRPr lang="en-US"/>
          </a:p>
        </p:txBody>
      </p:sp>
      <p:sp>
        <p:nvSpPr>
          <p:cNvPr id="180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08F7A7-73D3-4A8D-913F-B73AFC9A4A9B}" type="slidenum">
              <a:rPr lang="en-US"/>
              <a:pPr/>
              <a:t>66</a:t>
            </a:fld>
            <a:endParaRPr lang="en-US"/>
          </a:p>
        </p:txBody>
      </p:sp>
      <p:sp>
        <p:nvSpPr>
          <p:cNvPr id="361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2F1BE3-1867-4388-AC93-ECB6ECB01967}" type="slidenum">
              <a:rPr lang="en-US"/>
              <a:pPr/>
              <a:t>67</a:t>
            </a:fld>
            <a:endParaRPr lang="en-US"/>
          </a:p>
        </p:txBody>
      </p:sp>
      <p:sp>
        <p:nvSpPr>
          <p:cNvPr id="362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4FFB5C-0E89-41E2-A8FB-C8A707C1E499}" type="slidenum">
              <a:rPr lang="en-US"/>
              <a:pPr/>
              <a:t>68</a:t>
            </a:fld>
            <a:endParaRPr lang="en-US"/>
          </a:p>
        </p:txBody>
      </p:sp>
      <p:sp>
        <p:nvSpPr>
          <p:cNvPr id="363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3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19983F-31C2-4CD8-8C9D-53A7D8C12E97}" type="slidenum">
              <a:rPr lang="en-US"/>
              <a:pPr/>
              <a:t>69</a:t>
            </a:fld>
            <a:endParaRPr lang="en-US"/>
          </a:p>
        </p:txBody>
      </p:sp>
      <p:sp>
        <p:nvSpPr>
          <p:cNvPr id="364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979C34-EA26-4869-9FB0-DA6DF5425E51}" type="slidenum">
              <a:rPr lang="en-US"/>
              <a:pPr/>
              <a:t>7</a:t>
            </a:fld>
            <a:endParaRPr lang="en-US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81E8BE-CE80-4A05-A733-A320E516D89E}" type="slidenum">
              <a:rPr lang="en-US"/>
              <a:pPr/>
              <a:t>70</a:t>
            </a:fld>
            <a:endParaRPr lang="en-US"/>
          </a:p>
        </p:txBody>
      </p:sp>
      <p:sp>
        <p:nvSpPr>
          <p:cNvPr id="365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5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F6F95D-CD0C-4790-AA44-4805E77C4263}" type="slidenum">
              <a:rPr lang="en-US"/>
              <a:pPr/>
              <a:t>71</a:t>
            </a:fld>
            <a:endParaRPr lang="en-US"/>
          </a:p>
        </p:txBody>
      </p:sp>
      <p:sp>
        <p:nvSpPr>
          <p:cNvPr id="366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6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11C096-9998-4A83-9B4A-06B2D67A22D2}" type="slidenum">
              <a:rPr lang="en-US"/>
              <a:pPr/>
              <a:t>72</a:t>
            </a:fld>
            <a:endParaRPr lang="en-US"/>
          </a:p>
        </p:txBody>
      </p:sp>
      <p:sp>
        <p:nvSpPr>
          <p:cNvPr id="367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4C9DFF-3440-4BE9-B4D1-5051D22AA5A2}" type="slidenum">
              <a:rPr lang="en-US"/>
              <a:pPr/>
              <a:t>73</a:t>
            </a:fld>
            <a:endParaRPr lang="en-US"/>
          </a:p>
        </p:txBody>
      </p:sp>
      <p:sp>
        <p:nvSpPr>
          <p:cNvPr id="368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64252E-BEF4-4E44-9207-DDF796A9439F}" type="slidenum">
              <a:rPr lang="en-US"/>
              <a:pPr/>
              <a:t>74</a:t>
            </a:fld>
            <a:endParaRPr lang="en-US"/>
          </a:p>
        </p:txBody>
      </p:sp>
      <p:sp>
        <p:nvSpPr>
          <p:cNvPr id="369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CBAE71-BD6A-4A45-B331-26D584A2CAC7}" type="slidenum">
              <a:rPr lang="en-US"/>
              <a:pPr/>
              <a:t>75</a:t>
            </a:fld>
            <a:endParaRPr lang="en-US"/>
          </a:p>
        </p:txBody>
      </p:sp>
      <p:sp>
        <p:nvSpPr>
          <p:cNvPr id="370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FD315A-AB44-4F64-9379-342A08545515}" type="slidenum">
              <a:rPr lang="en-US"/>
              <a:pPr/>
              <a:t>76</a:t>
            </a:fld>
            <a:endParaRPr lang="en-US"/>
          </a:p>
        </p:txBody>
      </p:sp>
      <p:sp>
        <p:nvSpPr>
          <p:cNvPr id="371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1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38834E-1DC7-4F9D-B986-AA8FE0B93FA8}" type="slidenum">
              <a:rPr lang="en-US"/>
              <a:pPr/>
              <a:t>77</a:t>
            </a:fld>
            <a:endParaRPr lang="en-US"/>
          </a:p>
        </p:txBody>
      </p:sp>
      <p:sp>
        <p:nvSpPr>
          <p:cNvPr id="372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FE12EC-64A2-4D4A-9E44-4256782AF250}" type="slidenum">
              <a:rPr lang="en-US"/>
              <a:pPr/>
              <a:t>78</a:t>
            </a:fld>
            <a:endParaRPr lang="en-US"/>
          </a:p>
        </p:txBody>
      </p:sp>
      <p:sp>
        <p:nvSpPr>
          <p:cNvPr id="373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3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9DCFB0-0FB3-4834-9669-2BE077054740}" type="slidenum">
              <a:rPr lang="en-US"/>
              <a:pPr/>
              <a:t>79</a:t>
            </a:fld>
            <a:endParaRPr lang="en-US"/>
          </a:p>
        </p:txBody>
      </p:sp>
      <p:sp>
        <p:nvSpPr>
          <p:cNvPr id="374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CC59EB7-0660-4760-AC56-39B1620A7D27}" type="slidenum">
              <a:rPr lang="en-US"/>
              <a:pPr/>
              <a:t>8</a:t>
            </a:fld>
            <a:endParaRPr lang="en-US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83F37-4187-4E87-BD3A-D37774D1940F}" type="slidenum">
              <a:rPr lang="en-US"/>
              <a:pPr/>
              <a:t>80</a:t>
            </a:fld>
            <a:endParaRPr lang="en-US"/>
          </a:p>
        </p:txBody>
      </p:sp>
      <p:sp>
        <p:nvSpPr>
          <p:cNvPr id="375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8B0D7A-C90F-4827-875E-32E5E8938521}" type="slidenum">
              <a:rPr lang="en-US"/>
              <a:pPr/>
              <a:t>81</a:t>
            </a:fld>
            <a:endParaRPr lang="en-US"/>
          </a:p>
        </p:txBody>
      </p:sp>
      <p:sp>
        <p:nvSpPr>
          <p:cNvPr id="376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A8E3B9-2389-4AC6-A52B-F51D29090775}" type="slidenum">
              <a:rPr lang="en-US"/>
              <a:pPr/>
              <a:t>82</a:t>
            </a:fld>
            <a:endParaRPr lang="en-US"/>
          </a:p>
        </p:txBody>
      </p:sp>
      <p:sp>
        <p:nvSpPr>
          <p:cNvPr id="386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F440A8-124A-409A-86B2-34D4D37B836B}" type="slidenum">
              <a:rPr lang="en-US"/>
              <a:pPr/>
              <a:t>83</a:t>
            </a:fld>
            <a:endParaRPr lang="en-US"/>
          </a:p>
        </p:txBody>
      </p:sp>
      <p:sp>
        <p:nvSpPr>
          <p:cNvPr id="388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8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123F6D-5AA2-47CA-AFF9-87B6EF0D4A83}" type="slidenum">
              <a:rPr lang="en-US"/>
              <a:pPr/>
              <a:t>84</a:t>
            </a:fld>
            <a:endParaRPr lang="en-US"/>
          </a:p>
        </p:txBody>
      </p:sp>
      <p:sp>
        <p:nvSpPr>
          <p:cNvPr id="389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7E4065-1C07-4650-B2D8-50C163AA9AF7}" type="slidenum">
              <a:rPr lang="en-US"/>
              <a:pPr/>
              <a:t>85</a:t>
            </a:fld>
            <a:endParaRPr lang="en-US"/>
          </a:p>
        </p:txBody>
      </p:sp>
      <p:sp>
        <p:nvSpPr>
          <p:cNvPr id="390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BC7618-E33E-4ACE-9BB8-48077F2426ED}" type="slidenum">
              <a:rPr lang="en-US"/>
              <a:pPr/>
              <a:t>86</a:t>
            </a:fld>
            <a:endParaRPr lang="en-US"/>
          </a:p>
        </p:txBody>
      </p:sp>
      <p:sp>
        <p:nvSpPr>
          <p:cNvPr id="393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8C8AC7-6619-4563-A12C-7B61C5ABAEF5}" type="slidenum">
              <a:rPr lang="en-US"/>
              <a:pPr/>
              <a:t>87</a:t>
            </a:fld>
            <a:endParaRPr lang="en-US"/>
          </a:p>
        </p:txBody>
      </p:sp>
      <p:sp>
        <p:nvSpPr>
          <p:cNvPr id="394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40ECF1-F676-49BC-A193-779CCFDFB5B4}" type="slidenum">
              <a:rPr lang="en-US"/>
              <a:pPr/>
              <a:t>88</a:t>
            </a:fld>
            <a:endParaRPr lang="en-US"/>
          </a:p>
        </p:txBody>
      </p:sp>
      <p:sp>
        <p:nvSpPr>
          <p:cNvPr id="395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86AB09-2A23-4740-A162-94EA46BDE3A1}" type="slidenum">
              <a:rPr lang="en-US"/>
              <a:pPr/>
              <a:t>89</a:t>
            </a:fld>
            <a:endParaRPr lang="en-US"/>
          </a:p>
        </p:txBody>
      </p:sp>
      <p:sp>
        <p:nvSpPr>
          <p:cNvPr id="403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F32CF-2F1D-4A5A-B510-6395F4EED43D}" type="slidenum">
              <a:rPr lang="en-US"/>
              <a:pPr/>
              <a:t>9</a:t>
            </a:fld>
            <a:endParaRPr lang="en-US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DBB06C-B9AC-411C-A2DC-E9A95EB547BB}" type="slidenum">
              <a:rPr lang="en-US"/>
              <a:pPr/>
              <a:t>90</a:t>
            </a:fld>
            <a:endParaRPr lang="en-US"/>
          </a:p>
        </p:txBody>
      </p:sp>
      <p:sp>
        <p:nvSpPr>
          <p:cNvPr id="404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B9450D-FB71-44BE-B2A2-117581D28C3D}" type="slidenum">
              <a:rPr lang="en-US"/>
              <a:pPr/>
              <a:t>91</a:t>
            </a:fld>
            <a:endParaRPr lang="en-US"/>
          </a:p>
        </p:txBody>
      </p:sp>
      <p:sp>
        <p:nvSpPr>
          <p:cNvPr id="405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1D9D47-61C0-451E-A86A-02614BAB990D}" type="slidenum">
              <a:rPr lang="en-US"/>
              <a:pPr/>
              <a:t>92</a:t>
            </a:fld>
            <a:endParaRPr lang="en-US"/>
          </a:p>
        </p:txBody>
      </p:sp>
      <p:sp>
        <p:nvSpPr>
          <p:cNvPr id="411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40EC18E-C889-43D8-9DC9-36BE86541808}" type="slidenum">
              <a:rPr lang="en-US"/>
              <a:pPr/>
              <a:t>93</a:t>
            </a:fld>
            <a:endParaRPr lang="en-US"/>
          </a:p>
        </p:txBody>
      </p:sp>
      <p:sp>
        <p:nvSpPr>
          <p:cNvPr id="412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2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E876BD-2B94-41A7-A15B-56E4929F1DD0}" type="slidenum">
              <a:rPr lang="en-US"/>
              <a:pPr/>
              <a:t>94</a:t>
            </a:fld>
            <a:endParaRPr lang="en-US"/>
          </a:p>
        </p:txBody>
      </p:sp>
      <p:sp>
        <p:nvSpPr>
          <p:cNvPr id="413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BFBC1F-4320-411F-B509-246FE89889AD}" type="slidenum">
              <a:rPr lang="en-US"/>
              <a:pPr/>
              <a:t>95</a:t>
            </a:fld>
            <a:endParaRPr lang="en-US"/>
          </a:p>
        </p:txBody>
      </p:sp>
      <p:sp>
        <p:nvSpPr>
          <p:cNvPr id="414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4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F5804F-F937-4D41-B91F-47BCB72F1830}" type="slidenum">
              <a:rPr lang="en-US"/>
              <a:pPr/>
              <a:t>96</a:t>
            </a:fld>
            <a:endParaRPr lang="en-US"/>
          </a:p>
        </p:txBody>
      </p:sp>
      <p:sp>
        <p:nvSpPr>
          <p:cNvPr id="415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53ECA-60AB-4C80-9CFB-A26DB3408A02}" type="slidenum">
              <a:rPr lang="en-US"/>
              <a:pPr/>
              <a:t>97</a:t>
            </a:fld>
            <a:endParaRPr lang="en-US"/>
          </a:p>
        </p:txBody>
      </p:sp>
      <p:sp>
        <p:nvSpPr>
          <p:cNvPr id="416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6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32B23E-EB2A-4B73-B03B-92190A9516AC}" type="slidenum">
              <a:rPr lang="en-US"/>
              <a:pPr/>
              <a:t>98</a:t>
            </a:fld>
            <a:endParaRPr lang="en-US"/>
          </a:p>
        </p:txBody>
      </p:sp>
      <p:sp>
        <p:nvSpPr>
          <p:cNvPr id="417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8B329A-7054-4EE2-AB0D-0F07A5AC4692}" type="slidenum">
              <a:rPr lang="en-US"/>
              <a:pPr/>
              <a:t>99</a:t>
            </a:fld>
            <a:endParaRPr lang="en-US"/>
          </a:p>
        </p:txBody>
      </p:sp>
      <p:sp>
        <p:nvSpPr>
          <p:cNvPr id="424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2C3B4A-D684-40B9-B31B-3BFA5254B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ECD907-3D90-4AA2-8737-01A535B2C6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22153D-4DD1-4E36-9BE7-00EB176D5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2A61F2-C898-4939-91E5-9324CF21B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9DFE5E-995D-4E18-A945-891D640DB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060DFE-4A09-4AD4-AA93-8C0659CB4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4726E-0C93-4AD1-8BAE-2114BF17A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CDD2A8-F2E3-4C54-8487-3A778DEBC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187833-EE80-4306-A647-1848CFB93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C8F941-6E2E-45F3-A81C-E0D98E2A96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70DDBC-4E73-453E-94C5-1C7550121B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fld id="{4559F58E-4541-47C3-8A42-05E7D51DDC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16606A-DD1B-4E18-8DFE-951D1875BEE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24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92068" y="1931917"/>
            <a:ext cx="8568531" cy="1611681"/>
          </a:xfrm>
        </p:spPr>
        <p:txBody>
          <a:bodyPr/>
          <a:lstStyle/>
          <a:p>
            <a:pPr eaLnBrk="1" hangingPunct="1">
              <a:defRPr/>
            </a:pPr>
            <a:r>
              <a:rPr lang="en-US" sz="47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Building Bayesian Networks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COMPSCI 276, Fall 2009</a:t>
            </a:r>
          </a:p>
          <a:p>
            <a:pPr eaLnBrk="1" hangingPunct="1"/>
            <a:r>
              <a:rPr lang="en-US" sz="2600" dirty="0" smtClean="0"/>
              <a:t>Set 3: </a:t>
            </a:r>
            <a:r>
              <a:rPr lang="en-US" sz="2600" dirty="0" err="1" smtClean="0"/>
              <a:t>Rina</a:t>
            </a:r>
            <a:r>
              <a:rPr lang="en-US" sz="2600" dirty="0" smtClean="0"/>
              <a:t> </a:t>
            </a:r>
            <a:r>
              <a:rPr lang="en-US" sz="2600" dirty="0" err="1" smtClean="0"/>
              <a:t>Dechter</a:t>
            </a:r>
            <a:endParaRPr lang="en-US" sz="2600" dirty="0" smtClean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04031" y="6971701"/>
            <a:ext cx="3332618" cy="61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dirty="0"/>
              <a:t>(Reading: </a:t>
            </a:r>
            <a:r>
              <a:rPr lang="en-US" dirty="0" err="1" smtClean="0"/>
              <a:t>Darwiche</a:t>
            </a:r>
            <a:r>
              <a:rPr lang="en-US" dirty="0" smtClean="0"/>
              <a:t> </a:t>
            </a:r>
            <a:r>
              <a:rPr lang="en-US" dirty="0"/>
              <a:t>chapter </a:t>
            </a:r>
            <a:r>
              <a:rPr lang="en-US" dirty="0" smtClean="0"/>
              <a:t>5)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9913"/>
            <a:ext cx="10079037" cy="648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478712" y="2865437"/>
            <a:ext cx="1905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P(V=</a:t>
            </a:r>
            <a:r>
              <a:rPr lang="en-US" dirty="0" err="1" smtClean="0"/>
              <a:t>yes|E</a:t>
            </a:r>
            <a:r>
              <a:rPr lang="en-US" dirty="0" smtClean="0"/>
              <a:t>=yes)</a:t>
            </a:r>
          </a:p>
          <a:p>
            <a:r>
              <a:rPr lang="en-US" dirty="0" smtClean="0"/>
              <a:t>P(V=</a:t>
            </a:r>
            <a:r>
              <a:rPr lang="en-US" dirty="0" err="1" smtClean="0"/>
              <a:t>yes|E</a:t>
            </a:r>
            <a:r>
              <a:rPr lang="en-US" dirty="0" smtClean="0"/>
              <a:t>=no)</a:t>
            </a:r>
            <a:endParaRPr lang="en-US" dirty="0"/>
          </a:p>
        </p:txBody>
      </p:sp>
      <p:cxnSp>
        <p:nvCxnSpPr>
          <p:cNvPr id="5" name="Straight Connector 4"/>
          <p:cNvCxnSpPr>
            <a:stCxn id="3" idx="1"/>
            <a:endCxn id="3" idx="3"/>
          </p:cNvCxnSpPr>
          <p:nvPr/>
        </p:nvCxnSpPr>
        <p:spPr bwMode="auto">
          <a:xfrm rot="10800000" flipH="1">
            <a:off x="7478712" y="3169238"/>
            <a:ext cx="19050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9459912" y="3017837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83512" y="4465637"/>
            <a:ext cx="1600200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a </a:t>
            </a:r>
            <a:r>
              <a:rPr lang="en-US" dirty="0" err="1" smtClean="0"/>
              <a:t>cpt</a:t>
            </a:r>
            <a:r>
              <a:rPr lang="en-US" dirty="0" smtClean="0"/>
              <a:t> for V that satisfies this constraint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email management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Step 1: define the variables: email 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Title,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(values: any sequence of words.)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sender-id,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# of id names)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Recipients, #-of-recipients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(Values, a  sequence of id-names)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topic,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a distribution over bag of words, or a set of key words)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length,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natural numbers)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time-sent : (time-of-week, time-of-day),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days of the week, time (</a:t>
            </a:r>
            <a:r>
              <a:rPr lang="en-US" sz="1050" dirty="0" err="1" smtClean="0"/>
              <a:t>discredized</a:t>
            </a:r>
            <a:r>
              <a:rPr lang="en-US" sz="105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time-read,  (values: as above)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current-time, (value: as above)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max-</a:t>
            </a:r>
            <a:r>
              <a:rPr lang="en-US" sz="1200" b="1" dirty="0" err="1" smtClean="0"/>
              <a:t>reponse</a:t>
            </a:r>
            <a:r>
              <a:rPr lang="en-US" sz="1200" b="1" dirty="0" smtClean="0"/>
              <a:t>-time (value: as above)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0512" y="4237037"/>
            <a:ext cx="217239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Evidence variables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802312" y="2560637"/>
            <a:ext cx="609600" cy="3581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7712" y="6218237"/>
            <a:ext cx="76174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5192712" y="6523037"/>
            <a:ext cx="1295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network for a message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373312" y="2255837"/>
            <a:ext cx="1066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Title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16312" y="1798637"/>
            <a:ext cx="11430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Topic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83112" y="2408237"/>
            <a:ext cx="1981200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Sender-id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11912" y="3094037"/>
            <a:ext cx="1676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recipients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97312" y="3932237"/>
            <a:ext cx="19050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MaxWait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endCxn id="3" idx="7"/>
          </p:cNvCxnSpPr>
          <p:nvPr/>
        </p:nvCxnSpPr>
        <p:spPr bwMode="auto">
          <a:xfrm rot="10800000" flipV="1">
            <a:off x="3283884" y="2103436"/>
            <a:ext cx="613429" cy="197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5"/>
          </p:cNvCxnSpPr>
          <p:nvPr/>
        </p:nvCxnSpPr>
        <p:spPr bwMode="auto">
          <a:xfrm rot="16200000" flipH="1">
            <a:off x="3111079" y="2688803"/>
            <a:ext cx="1416237" cy="10706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478212" y="2827337"/>
            <a:ext cx="1828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849812" y="2979737"/>
            <a:ext cx="12954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5" idx="5"/>
          </p:cNvCxnSpPr>
          <p:nvPr/>
        </p:nvCxnSpPr>
        <p:spPr bwMode="auto">
          <a:xfrm rot="10800000">
            <a:off x="4491924" y="2058801"/>
            <a:ext cx="929389" cy="2732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3512" y="3322637"/>
            <a:ext cx="1371600" cy="381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Day-of-Week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763712" y="3398837"/>
            <a:ext cx="1600200" cy="457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Time-of-Day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449512" y="4846637"/>
            <a:ext cx="1676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b="1" dirty="0" smtClean="0"/>
              <a:t>Real-max-wait</a:t>
            </a:r>
            <a:endParaRPr kumimoji="0" lang="en-US" sz="105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30912" y="4694237"/>
            <a:ext cx="16002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Time-now</a:t>
            </a:r>
          </a:p>
        </p:txBody>
      </p:sp>
      <p:cxnSp>
        <p:nvCxnSpPr>
          <p:cNvPr id="28" name="Straight Arrow Connector 27"/>
          <p:cNvCxnSpPr>
            <a:endCxn id="25" idx="1"/>
          </p:cNvCxnSpPr>
          <p:nvPr/>
        </p:nvCxnSpPr>
        <p:spPr bwMode="auto">
          <a:xfrm>
            <a:off x="1154112" y="3703637"/>
            <a:ext cx="1540903" cy="11876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 flipV="1">
            <a:off x="3668712" y="4237037"/>
            <a:ext cx="10668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0"/>
          </p:cNvCxnSpPr>
          <p:nvPr/>
        </p:nvCxnSpPr>
        <p:spPr bwMode="auto">
          <a:xfrm rot="16200000" flipH="1">
            <a:off x="2601912" y="4160837"/>
            <a:ext cx="990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430712" y="5989637"/>
            <a:ext cx="2057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time-left</a:t>
            </a:r>
          </a:p>
        </p:txBody>
      </p:sp>
      <p:cxnSp>
        <p:nvCxnSpPr>
          <p:cNvPr id="36" name="Straight Arrow Connector 35"/>
          <p:cNvCxnSpPr>
            <a:stCxn id="25" idx="5"/>
          </p:cNvCxnSpPr>
          <p:nvPr/>
        </p:nvCxnSpPr>
        <p:spPr bwMode="auto">
          <a:xfrm rot="16200000" flipH="1">
            <a:off x="4095142" y="4892066"/>
            <a:ext cx="882837" cy="13123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5764212" y="5037137"/>
            <a:ext cx="9906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8393112" y="3551237"/>
            <a:ext cx="914400" cy="381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#-of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954712" y="2636837"/>
            <a:ext cx="11430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5"/>
          </p:cNvCxnSpPr>
          <p:nvPr/>
        </p:nvCxnSpPr>
        <p:spPr bwMode="auto">
          <a:xfrm rot="16200000" flipH="1">
            <a:off x="7981342" y="3215666"/>
            <a:ext cx="273237" cy="5503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9" idx="2"/>
            <a:endCxn id="8" idx="6"/>
          </p:cNvCxnSpPr>
          <p:nvPr/>
        </p:nvCxnSpPr>
        <p:spPr bwMode="auto">
          <a:xfrm rot="10800000" flipV="1">
            <a:off x="5802312" y="3741737"/>
            <a:ext cx="2590800" cy="342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and title-</a:t>
            </a:r>
            <a:r>
              <a:rPr lang="en-US" dirty="0" err="1" smtClean="0"/>
              <a:t>subnetwork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696912" y="2408237"/>
            <a:ext cx="7467600" cy="3493109"/>
            <a:chOff x="696912" y="2408237"/>
            <a:chExt cx="7467600" cy="3493109"/>
          </a:xfrm>
        </p:grpSpPr>
        <p:sp>
          <p:nvSpPr>
            <p:cNvPr id="3" name="Oval 2"/>
            <p:cNvSpPr/>
            <p:nvPr/>
          </p:nvSpPr>
          <p:spPr bwMode="auto">
            <a:xfrm>
              <a:off x="4125912" y="2408237"/>
              <a:ext cx="1981200" cy="685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Topic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1611312" y="3856037"/>
              <a:ext cx="1981200" cy="685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10800000" flipV="1">
              <a:off x="2906712" y="3094037"/>
              <a:ext cx="1905000" cy="762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Oval 7"/>
            <p:cNvSpPr/>
            <p:nvPr/>
          </p:nvSpPr>
          <p:spPr bwMode="auto">
            <a:xfrm>
              <a:off x="46593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192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73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954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859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303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17637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2209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9067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25" name="Straight Arrow Connector 24"/>
            <p:cNvCxnSpPr>
              <a:endCxn id="8" idx="0"/>
            </p:cNvCxnSpPr>
            <p:nvPr/>
          </p:nvCxnSpPr>
          <p:spPr bwMode="auto">
            <a:xfrm rot="5400000">
              <a:off x="4278312" y="3551237"/>
              <a:ext cx="1143000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endCxn id="12" idx="0"/>
            </p:cNvCxnSpPr>
            <p:nvPr/>
          </p:nvCxnSpPr>
          <p:spPr bwMode="auto">
            <a:xfrm rot="5400000">
              <a:off x="4697412" y="3665537"/>
              <a:ext cx="11430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endCxn id="13" idx="1"/>
            </p:cNvCxnSpPr>
            <p:nvPr/>
          </p:nvCxnSpPr>
          <p:spPr bwMode="auto">
            <a:xfrm rot="16200000" flipH="1">
              <a:off x="4969692" y="3621857"/>
              <a:ext cx="1154159" cy="985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endCxn id="14" idx="1"/>
            </p:cNvCxnSpPr>
            <p:nvPr/>
          </p:nvCxnSpPr>
          <p:spPr bwMode="auto">
            <a:xfrm rot="16200000" flipH="1">
              <a:off x="5198292" y="3469457"/>
              <a:ext cx="1230359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15" idx="0"/>
            </p:cNvCxnSpPr>
            <p:nvPr/>
          </p:nvCxnSpPr>
          <p:spPr bwMode="auto">
            <a:xfrm>
              <a:off x="5954712" y="2941637"/>
              <a:ext cx="1981200" cy="1295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endCxn id="16" idx="7"/>
            </p:cNvCxnSpPr>
            <p:nvPr/>
          </p:nvCxnSpPr>
          <p:spPr bwMode="auto">
            <a:xfrm rot="5400000">
              <a:off x="1316714" y="4574357"/>
              <a:ext cx="936718" cy="719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endCxn id="21" idx="7"/>
            </p:cNvCxnSpPr>
            <p:nvPr/>
          </p:nvCxnSpPr>
          <p:spPr bwMode="auto">
            <a:xfrm rot="5400000">
              <a:off x="1697714" y="4802957"/>
              <a:ext cx="860518" cy="338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5" idx="4"/>
              <a:endCxn id="22" idx="0"/>
            </p:cNvCxnSpPr>
            <p:nvPr/>
          </p:nvCxnSpPr>
          <p:spPr bwMode="auto">
            <a:xfrm rot="5400000">
              <a:off x="2049462" y="4827587"/>
              <a:ext cx="838200" cy="2667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endCxn id="23" idx="0"/>
            </p:cNvCxnSpPr>
            <p:nvPr/>
          </p:nvCxnSpPr>
          <p:spPr bwMode="auto">
            <a:xfrm rot="16200000" flipH="1">
              <a:off x="2544762" y="4903787"/>
              <a:ext cx="838200" cy="1143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 flipH="1">
              <a:off x="2190431" y="4084637"/>
              <a:ext cx="1249681" cy="34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Title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78312" y="4389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w1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45112" y="4389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64112" y="4389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w2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726112" y="4389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w1</a:t>
              </a:r>
              <a:endParaRPr lang="en-US" sz="14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631112" y="4313237"/>
              <a:ext cx="533400" cy="249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w100</a:t>
              </a:r>
              <a:endParaRPr lang="en-US" sz="11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58912" y="5532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tw2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6912" y="55324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tw1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44712" y="56086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tw3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82912" y="5608637"/>
              <a:ext cx="533400" cy="29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tw4</a:t>
              </a:r>
              <a:endParaRPr lang="en-US" sz="14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49312" y="1493837"/>
            <a:ext cx="580165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Topics and titles will have a small number of categories</a:t>
            </a:r>
          </a:p>
          <a:p>
            <a:r>
              <a:rPr lang="en-US" dirty="0" smtClean="0"/>
              <a:t>Words are either present or not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network for a message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2373312" y="2255837"/>
            <a:ext cx="10668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Title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516312" y="1798637"/>
            <a:ext cx="11430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Topic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583112" y="2408237"/>
            <a:ext cx="1981200" cy="2286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Sender-id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411912" y="3094037"/>
            <a:ext cx="1676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recipients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97312" y="3932237"/>
            <a:ext cx="19050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MaxWait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>
            <a:endCxn id="3" idx="7"/>
          </p:cNvCxnSpPr>
          <p:nvPr/>
        </p:nvCxnSpPr>
        <p:spPr bwMode="auto">
          <a:xfrm rot="10800000" flipV="1">
            <a:off x="3283884" y="2103436"/>
            <a:ext cx="613429" cy="197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3" idx="5"/>
          </p:cNvCxnSpPr>
          <p:nvPr/>
        </p:nvCxnSpPr>
        <p:spPr bwMode="auto">
          <a:xfrm rot="16200000" flipH="1">
            <a:off x="3111079" y="2688803"/>
            <a:ext cx="1416237" cy="10706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478212" y="2827337"/>
            <a:ext cx="18288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849812" y="2979737"/>
            <a:ext cx="12954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endCxn id="5" idx="5"/>
          </p:cNvCxnSpPr>
          <p:nvPr/>
        </p:nvCxnSpPr>
        <p:spPr bwMode="auto">
          <a:xfrm rot="10800000">
            <a:off x="4491924" y="2058801"/>
            <a:ext cx="929389" cy="2732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163512" y="3322637"/>
            <a:ext cx="1371600" cy="381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Day-of-Week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1763712" y="3398837"/>
            <a:ext cx="1600200" cy="457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Time-of-Day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2449512" y="4846637"/>
            <a:ext cx="1676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050" b="1" dirty="0" smtClean="0"/>
              <a:t>Real-max-wait</a:t>
            </a:r>
            <a:endParaRPr kumimoji="0" lang="en-US" sz="105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6030912" y="4694237"/>
            <a:ext cx="16002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Time-now</a:t>
            </a:r>
          </a:p>
        </p:txBody>
      </p:sp>
      <p:cxnSp>
        <p:nvCxnSpPr>
          <p:cNvPr id="28" name="Straight Arrow Connector 27"/>
          <p:cNvCxnSpPr>
            <a:endCxn id="25" idx="1"/>
          </p:cNvCxnSpPr>
          <p:nvPr/>
        </p:nvCxnSpPr>
        <p:spPr bwMode="auto">
          <a:xfrm>
            <a:off x="1154112" y="3703637"/>
            <a:ext cx="1540903" cy="11876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rot="10800000" flipV="1">
            <a:off x="3668712" y="4237037"/>
            <a:ext cx="106680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25" idx="0"/>
          </p:cNvCxnSpPr>
          <p:nvPr/>
        </p:nvCxnSpPr>
        <p:spPr bwMode="auto">
          <a:xfrm rot="16200000" flipH="1">
            <a:off x="2601912" y="4160837"/>
            <a:ext cx="990600" cy="3810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4430712" y="5989637"/>
            <a:ext cx="2057400" cy="3048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time-left</a:t>
            </a:r>
          </a:p>
        </p:txBody>
      </p:sp>
      <p:cxnSp>
        <p:nvCxnSpPr>
          <p:cNvPr id="36" name="Straight Arrow Connector 35"/>
          <p:cNvCxnSpPr>
            <a:stCxn id="25" idx="5"/>
          </p:cNvCxnSpPr>
          <p:nvPr/>
        </p:nvCxnSpPr>
        <p:spPr bwMode="auto">
          <a:xfrm rot="16200000" flipH="1">
            <a:off x="4095142" y="4892066"/>
            <a:ext cx="882837" cy="13123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>
            <a:off x="5764212" y="5037137"/>
            <a:ext cx="990600" cy="914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8393112" y="3551237"/>
            <a:ext cx="914400" cy="3810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#-of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5954712" y="2636837"/>
            <a:ext cx="1143000" cy="457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7" idx="5"/>
          </p:cNvCxnSpPr>
          <p:nvPr/>
        </p:nvCxnSpPr>
        <p:spPr bwMode="auto">
          <a:xfrm rot="16200000" flipH="1">
            <a:off x="7981342" y="3215666"/>
            <a:ext cx="273237" cy="5503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9" idx="2"/>
            <a:endCxn id="8" idx="6"/>
          </p:cNvCxnSpPr>
          <p:nvPr/>
        </p:nvCxnSpPr>
        <p:spPr bwMode="auto">
          <a:xfrm rot="10800000" flipV="1">
            <a:off x="5802312" y="3741737"/>
            <a:ext cx="2590800" cy="3429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6792912" y="1036637"/>
            <a:ext cx="2982913" cy="1691583"/>
            <a:chOff x="1230312" y="2408237"/>
            <a:chExt cx="6781800" cy="3124200"/>
          </a:xfrm>
        </p:grpSpPr>
        <p:sp>
          <p:nvSpPr>
            <p:cNvPr id="30" name="Oval 29"/>
            <p:cNvSpPr/>
            <p:nvPr/>
          </p:nvSpPr>
          <p:spPr bwMode="auto">
            <a:xfrm>
              <a:off x="4324032" y="2408237"/>
              <a:ext cx="1981199" cy="685799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Topic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1611312" y="3856037"/>
              <a:ext cx="1981200" cy="6858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10800000" flipV="1">
              <a:off x="2906712" y="3094037"/>
              <a:ext cx="1905000" cy="762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Oval 38"/>
            <p:cNvSpPr/>
            <p:nvPr/>
          </p:nvSpPr>
          <p:spPr bwMode="auto">
            <a:xfrm>
              <a:off x="46593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192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573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954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7859712" y="4237037"/>
              <a:ext cx="152400" cy="76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2303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7637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22209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906712" y="5380037"/>
              <a:ext cx="228600" cy="1524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50" name="Straight Arrow Connector 49"/>
            <p:cNvCxnSpPr>
              <a:endCxn id="39" idx="0"/>
            </p:cNvCxnSpPr>
            <p:nvPr/>
          </p:nvCxnSpPr>
          <p:spPr bwMode="auto">
            <a:xfrm rot="5400000">
              <a:off x="4278312" y="3551237"/>
              <a:ext cx="1143000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endCxn id="41" idx="0"/>
            </p:cNvCxnSpPr>
            <p:nvPr/>
          </p:nvCxnSpPr>
          <p:spPr bwMode="auto">
            <a:xfrm rot="5400000">
              <a:off x="4697412" y="3665537"/>
              <a:ext cx="11430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endCxn id="43" idx="1"/>
            </p:cNvCxnSpPr>
            <p:nvPr/>
          </p:nvCxnSpPr>
          <p:spPr bwMode="auto">
            <a:xfrm rot="16200000" flipH="1">
              <a:off x="4969692" y="3621857"/>
              <a:ext cx="1154159" cy="985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endCxn id="44" idx="1"/>
            </p:cNvCxnSpPr>
            <p:nvPr/>
          </p:nvCxnSpPr>
          <p:spPr bwMode="auto">
            <a:xfrm rot="16200000" flipH="1">
              <a:off x="5198292" y="3469457"/>
              <a:ext cx="1230359" cy="32711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endCxn id="45" idx="0"/>
            </p:cNvCxnSpPr>
            <p:nvPr/>
          </p:nvCxnSpPr>
          <p:spPr bwMode="auto">
            <a:xfrm>
              <a:off x="5954712" y="2941637"/>
              <a:ext cx="1981200" cy="1295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endCxn id="46" idx="7"/>
            </p:cNvCxnSpPr>
            <p:nvPr/>
          </p:nvCxnSpPr>
          <p:spPr bwMode="auto">
            <a:xfrm rot="5400000">
              <a:off x="1316714" y="4574357"/>
              <a:ext cx="936718" cy="719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endCxn id="47" idx="7"/>
            </p:cNvCxnSpPr>
            <p:nvPr/>
          </p:nvCxnSpPr>
          <p:spPr bwMode="auto">
            <a:xfrm rot="5400000">
              <a:off x="1697714" y="4802957"/>
              <a:ext cx="860518" cy="33827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32" idx="4"/>
              <a:endCxn id="48" idx="0"/>
            </p:cNvCxnSpPr>
            <p:nvPr/>
          </p:nvCxnSpPr>
          <p:spPr bwMode="auto">
            <a:xfrm rot="5400000">
              <a:off x="2049462" y="4827587"/>
              <a:ext cx="838200" cy="2667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endCxn id="49" idx="0"/>
            </p:cNvCxnSpPr>
            <p:nvPr/>
          </p:nvCxnSpPr>
          <p:spPr bwMode="auto">
            <a:xfrm rot="16200000" flipH="1">
              <a:off x="2544762" y="4903787"/>
              <a:ext cx="838200" cy="1143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4278311" y="4389438"/>
              <a:ext cx="533400" cy="78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64112" y="4389438"/>
              <a:ext cx="533400" cy="78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655637"/>
            <a:ext cx="10079037" cy="664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5912" y="2484437"/>
            <a:ext cx="2209800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 130-155 explain the domain.</a:t>
            </a:r>
          </a:p>
          <a:p>
            <a:r>
              <a:rPr lang="en-US" dirty="0" smtClean="0"/>
              <a:t>Read.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912" y="3856037"/>
            <a:ext cx="24384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Variables, values, structure?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1988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1988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48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4200"/>
            <a:ext cx="10079037" cy="664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5163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58800"/>
            <a:ext cx="10079037" cy="65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4213"/>
            <a:ext cx="10079037" cy="644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1038"/>
            <a:ext cx="10079037" cy="645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69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8975"/>
            <a:ext cx="10079037" cy="643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1988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42938"/>
            <a:ext cx="10079037" cy="6529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48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4688"/>
            <a:ext cx="10079037" cy="646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12775"/>
            <a:ext cx="10079037" cy="6589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9913"/>
            <a:ext cx="10079037" cy="648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6738"/>
            <a:ext cx="10079037" cy="668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5638"/>
            <a:ext cx="10079037" cy="650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7388"/>
            <a:ext cx="10079037" cy="6440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2625"/>
            <a:ext cx="10079037" cy="645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2625"/>
            <a:ext cx="10079037" cy="645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3738"/>
            <a:ext cx="10079037" cy="643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1038"/>
            <a:ext cx="10079037" cy="645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9450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9450"/>
            <a:ext cx="10079037" cy="645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9438"/>
            <a:ext cx="10079037" cy="646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3738"/>
            <a:ext cx="10079037" cy="643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90550"/>
            <a:ext cx="10079037" cy="663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1038"/>
            <a:ext cx="10079037" cy="645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8975"/>
            <a:ext cx="10079037" cy="643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4675"/>
            <a:ext cx="10079037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7850"/>
            <a:ext cx="10079037" cy="6659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0400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7375"/>
            <a:ext cx="10079037" cy="664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1025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7225"/>
            <a:ext cx="10079037" cy="650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5638"/>
            <a:ext cx="10079037" cy="650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6275"/>
            <a:ext cx="10079037" cy="646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4213"/>
            <a:ext cx="10079037" cy="644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6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1025"/>
            <a:ext cx="10079037" cy="665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8338"/>
            <a:ext cx="100790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4213"/>
            <a:ext cx="10079037" cy="644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47700"/>
            <a:ext cx="10079037" cy="651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8325"/>
            <a:ext cx="10079037" cy="648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6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60" y="-8750"/>
            <a:ext cx="9811108" cy="75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itle 1"/>
          <p:cNvSpPr>
            <a:spLocks noGrp="1"/>
          </p:cNvSpPr>
          <p:nvPr>
            <p:ph type="title" idx="4294967295"/>
          </p:nvPr>
        </p:nvSpPr>
        <p:spPr/>
        <p:txBody>
          <a:bodyPr bIns="100794"/>
          <a:lstStyle/>
          <a:p>
            <a:r>
              <a:rPr lang="en-US" smtClean="0"/>
              <a:t>Applications</a:t>
            </a: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161010" y="6845706"/>
            <a:ext cx="504031" cy="50397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73F7291-49B5-4D20-9434-44DA20EE9F8F}" type="slidenum">
              <a:rPr lang="en-US" sz="1500">
                <a:solidFill>
                  <a:srgbClr val="FFFFFF"/>
                </a:solidFill>
                <a:latin typeface="+mj-lt"/>
                <a:ea typeface="+mj-ea"/>
                <a:cs typeface="+mj-cs"/>
              </a:rPr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152</a:t>
            </a:fld>
            <a:endParaRPr lang="en-US" sz="15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45092" name="Content Placeholder 3"/>
          <p:cNvSpPr>
            <a:spLocks noGrp="1"/>
          </p:cNvSpPr>
          <p:nvPr>
            <p:ph sz="quarter" idx="4294967295"/>
          </p:nvPr>
        </p:nvSpPr>
        <p:spPr/>
        <p:txBody>
          <a:bodyPr/>
          <a:lstStyle/>
          <a:p>
            <a:pPr marL="300983" indent="-300983"/>
            <a:r>
              <a:rPr lang="en-US" sz="2900" dirty="0" smtClean="0"/>
              <a:t>Linkage Analysis</a:t>
            </a:r>
          </a:p>
          <a:p>
            <a:pPr marL="603716" lvl="1" indent="-251986"/>
            <a:r>
              <a:rPr lang="en-US" dirty="0" smtClean="0"/>
              <a:t>LOD Scores</a:t>
            </a:r>
          </a:p>
          <a:p>
            <a:pPr marL="300983" indent="-300983"/>
            <a:r>
              <a:rPr lang="en-US" sz="2600" dirty="0" smtClean="0"/>
              <a:t>Computing </a:t>
            </a:r>
            <a:r>
              <a:rPr lang="en-US" sz="2600" dirty="0" err="1" smtClean="0"/>
              <a:t>Haplotypes</a:t>
            </a:r>
            <a:r>
              <a:rPr lang="en-US" dirty="0" smtClean="0"/>
              <a:t> </a:t>
            </a:r>
          </a:p>
        </p:txBody>
      </p:sp>
      <p:graphicFrame>
        <p:nvGraphicFramePr>
          <p:cNvPr id="345093" name="Object 2"/>
          <p:cNvGraphicFramePr>
            <a:graphicFrameLocks noChangeAspect="1"/>
          </p:cNvGraphicFramePr>
          <p:nvPr/>
        </p:nvGraphicFramePr>
        <p:xfrm>
          <a:off x="1198825" y="2866378"/>
          <a:ext cx="8171256" cy="3013370"/>
        </p:xfrm>
        <a:graphic>
          <a:graphicData uri="http://schemas.openxmlformats.org/presentationml/2006/ole">
            <p:oleObj spid="_x0000_s1026" name="Equation" r:id="rId4" imgW="3682800" imgH="1358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9F6DF0-38CE-4053-93C9-3B8E3D577012}" type="slidenum">
              <a:rPr lang="en-US" smtClean="0"/>
              <a:pPr/>
              <a:t>153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088" y="335985"/>
            <a:ext cx="7896490" cy="587975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Two Loci Inheritance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1176073" y="6383726"/>
            <a:ext cx="2607662" cy="6352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 rot="-2273154">
            <a:off x="3780235" y="6131737"/>
            <a:ext cx="1384336" cy="402483"/>
          </a:xfrm>
          <a:prstGeom prst="lightningBol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1260078" y="6383726"/>
            <a:ext cx="2667373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 anchor="ctr">
            <a:spAutoFit/>
          </a:bodyPr>
          <a:lstStyle/>
          <a:p>
            <a:pPr algn="ctr"/>
            <a:r>
              <a:rPr lang="en-US" sz="3100" dirty="0">
                <a:latin typeface="Comic Sans MS" pitchFamily="66" charset="0"/>
              </a:rPr>
              <a:t>Recombinant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5133" y="1763924"/>
            <a:ext cx="6592659" cy="4255817"/>
            <a:chOff x="1056" y="1248"/>
            <a:chExt cx="3767" cy="2432"/>
          </a:xfrm>
        </p:grpSpPr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2840" y="1368"/>
              <a:ext cx="384" cy="43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sz="3100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9705" name="Rectangle 8"/>
            <p:cNvSpPr>
              <a:spLocks noChangeArrowheads="1"/>
            </p:cNvSpPr>
            <p:nvPr/>
          </p:nvSpPr>
          <p:spPr bwMode="auto">
            <a:xfrm>
              <a:off x="1728" y="1344"/>
              <a:ext cx="339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sz="31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>
              <a:off x="2064" y="1584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>
              <a:off x="2604" y="2335"/>
              <a:ext cx="130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056" y="1264"/>
              <a:ext cx="578" cy="560"/>
              <a:chOff x="1056" y="1264"/>
              <a:chExt cx="578" cy="560"/>
            </a:xfrm>
          </p:grpSpPr>
          <p:sp>
            <p:nvSpPr>
              <p:cNvPr id="29733" name="Text Box 12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78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A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B   </a:t>
                </a:r>
                <a:r>
                  <a:rPr lang="en-US" sz="3100" dirty="0" err="1">
                    <a:latin typeface="Times New Roman" pitchFamily="18" charset="0"/>
                  </a:rPr>
                  <a:t>B</a:t>
                </a:r>
                <a:endParaRPr lang="en-US" sz="3100" dirty="0">
                  <a:latin typeface="Times New Roman" pitchFamily="18" charset="0"/>
                </a:endParaRPr>
              </a:p>
            </p:txBody>
          </p:sp>
          <p:sp>
            <p:nvSpPr>
              <p:cNvPr id="29734" name="Line 13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264" y="1248"/>
              <a:ext cx="503" cy="560"/>
              <a:chOff x="1056" y="1264"/>
              <a:chExt cx="503" cy="560"/>
            </a:xfrm>
          </p:grpSpPr>
          <p:sp>
            <p:nvSpPr>
              <p:cNvPr id="29731" name="Text Box 15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0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a 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b   </a:t>
                </a:r>
                <a:r>
                  <a:rPr lang="en-US" sz="3100" dirty="0" err="1">
                    <a:latin typeface="Times New Roman" pitchFamily="18" charset="0"/>
                  </a:rPr>
                  <a:t>b</a:t>
                </a:r>
                <a:endParaRPr lang="en-US" sz="3100" dirty="0">
                  <a:latin typeface="Times New Roman" pitchFamily="18" charset="0"/>
                </a:endParaRPr>
              </a:p>
            </p:txBody>
          </p:sp>
          <p:sp>
            <p:nvSpPr>
              <p:cNvPr id="29732" name="Line 16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536" y="2016"/>
              <a:ext cx="553" cy="560"/>
              <a:chOff x="1056" y="1264"/>
              <a:chExt cx="553" cy="560"/>
            </a:xfrm>
          </p:grpSpPr>
          <p:sp>
            <p:nvSpPr>
              <p:cNvPr id="29729" name="Text Box 18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5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b="1" dirty="0">
                    <a:solidFill>
                      <a:srgbClr val="990033"/>
                    </a:solidFill>
                    <a:latin typeface="Times New Roman" pitchFamily="18" charset="0"/>
                  </a:rPr>
                  <a:t>A</a:t>
                </a:r>
                <a:r>
                  <a:rPr lang="en-US" sz="3100" dirty="0">
                    <a:latin typeface="Times New Roman" pitchFamily="18" charset="0"/>
                  </a:rPr>
                  <a:t> 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B   </a:t>
                </a:r>
                <a:r>
                  <a:rPr lang="en-US" sz="3100" b="1" dirty="0" err="1">
                    <a:solidFill>
                      <a:srgbClr val="990033"/>
                    </a:solidFill>
                    <a:latin typeface="Times New Roman" pitchFamily="18" charset="0"/>
                  </a:rPr>
                  <a:t>b</a:t>
                </a:r>
                <a:endParaRPr lang="en-US" sz="3100" b="1" dirty="0">
                  <a:solidFill>
                    <a:srgbClr val="990033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Line 19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1" name="Rectangle 20"/>
            <p:cNvSpPr>
              <a:spLocks noChangeArrowheads="1"/>
            </p:cNvSpPr>
            <p:nvPr/>
          </p:nvSpPr>
          <p:spPr bwMode="auto">
            <a:xfrm>
              <a:off x="2272" y="2112"/>
              <a:ext cx="339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sz="3100" dirty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9712" name="Line 21"/>
            <p:cNvSpPr>
              <a:spLocks noChangeShapeType="1"/>
            </p:cNvSpPr>
            <p:nvPr/>
          </p:nvSpPr>
          <p:spPr bwMode="auto">
            <a:xfrm>
              <a:off x="2448" y="158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Oval 22"/>
            <p:cNvSpPr>
              <a:spLocks noChangeArrowheads="1"/>
            </p:cNvSpPr>
            <p:nvPr/>
          </p:nvSpPr>
          <p:spPr bwMode="auto">
            <a:xfrm>
              <a:off x="3888" y="2112"/>
              <a:ext cx="384" cy="43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3100" dirty="0">
                  <a:latin typeface="Times New Roman" pitchFamily="18" charset="0"/>
                </a:rPr>
                <a:t>4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320" y="2016"/>
              <a:ext cx="503" cy="560"/>
              <a:chOff x="1056" y="1264"/>
              <a:chExt cx="503" cy="560"/>
            </a:xfrm>
          </p:grpSpPr>
          <p:sp>
            <p:nvSpPr>
              <p:cNvPr id="29727" name="Text Box 24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0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a 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b   </a:t>
                </a:r>
                <a:r>
                  <a:rPr lang="en-US" sz="3100" dirty="0" err="1">
                    <a:latin typeface="Times New Roman" pitchFamily="18" charset="0"/>
                  </a:rPr>
                  <a:t>b</a:t>
                </a:r>
                <a:endParaRPr lang="en-US" sz="3100" dirty="0">
                  <a:latin typeface="Times New Roman" pitchFamily="18" charset="0"/>
                </a:endParaRPr>
              </a:p>
            </p:txBody>
          </p:sp>
          <p:sp>
            <p:nvSpPr>
              <p:cNvPr id="29728" name="Line 25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1968" y="3120"/>
              <a:ext cx="573" cy="560"/>
              <a:chOff x="1056" y="1264"/>
              <a:chExt cx="573" cy="560"/>
            </a:xfrm>
          </p:grpSpPr>
          <p:sp>
            <p:nvSpPr>
              <p:cNvPr id="29725" name="Text Box 27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73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b="1" dirty="0">
                    <a:solidFill>
                      <a:srgbClr val="990033"/>
                    </a:solidFill>
                    <a:latin typeface="Times New Roman" pitchFamily="18" charset="0"/>
                  </a:rPr>
                  <a:t>A</a:t>
                </a:r>
                <a:r>
                  <a:rPr lang="en-US" sz="3100" dirty="0">
                    <a:latin typeface="Times New Roman" pitchFamily="18" charset="0"/>
                  </a:rPr>
                  <a:t> 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b="1" dirty="0">
                    <a:solidFill>
                      <a:srgbClr val="990033"/>
                    </a:solidFill>
                    <a:latin typeface="Times New Roman" pitchFamily="18" charset="0"/>
                  </a:rPr>
                  <a:t>b </a:t>
                </a:r>
                <a:r>
                  <a:rPr lang="en-US" sz="3100" dirty="0">
                    <a:latin typeface="Times New Roman" pitchFamily="18" charset="0"/>
                  </a:rPr>
                  <a:t>   </a:t>
                </a:r>
                <a:r>
                  <a:rPr lang="en-US" sz="3100" dirty="0" err="1">
                    <a:latin typeface="Times New Roman" pitchFamily="18" charset="0"/>
                  </a:rPr>
                  <a:t>b</a:t>
                </a:r>
                <a:endParaRPr lang="en-US" sz="3100" dirty="0">
                  <a:latin typeface="Times New Roman" pitchFamily="18" charset="0"/>
                </a:endParaRPr>
              </a:p>
            </p:txBody>
          </p:sp>
          <p:sp>
            <p:nvSpPr>
              <p:cNvPr id="29726" name="Line 28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6" name="Line 29"/>
            <p:cNvSpPr>
              <a:spLocks noChangeShapeType="1"/>
            </p:cNvSpPr>
            <p:nvPr/>
          </p:nvSpPr>
          <p:spPr bwMode="auto">
            <a:xfrm>
              <a:off x="3232" y="234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30"/>
            <p:cNvSpPr>
              <a:spLocks noChangeShapeType="1"/>
            </p:cNvSpPr>
            <p:nvPr/>
          </p:nvSpPr>
          <p:spPr bwMode="auto">
            <a:xfrm>
              <a:off x="2832" y="2880"/>
              <a:ext cx="7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Rectangle 31"/>
            <p:cNvSpPr>
              <a:spLocks noChangeArrowheads="1"/>
            </p:cNvSpPr>
            <p:nvPr/>
          </p:nvSpPr>
          <p:spPr bwMode="auto">
            <a:xfrm>
              <a:off x="2656" y="3216"/>
              <a:ext cx="339" cy="43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sz="3100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9719" name="Line 32"/>
            <p:cNvSpPr>
              <a:spLocks noChangeShapeType="1"/>
            </p:cNvSpPr>
            <p:nvPr/>
          </p:nvSpPr>
          <p:spPr bwMode="auto">
            <a:xfrm>
              <a:off x="2832" y="28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Oval 33"/>
            <p:cNvSpPr>
              <a:spLocks noChangeArrowheads="1"/>
            </p:cNvSpPr>
            <p:nvPr/>
          </p:nvSpPr>
          <p:spPr bwMode="auto">
            <a:xfrm>
              <a:off x="3408" y="3216"/>
              <a:ext cx="384" cy="432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3100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29721" name="Line 34"/>
            <p:cNvSpPr>
              <a:spLocks noChangeShapeType="1"/>
            </p:cNvSpPr>
            <p:nvPr/>
          </p:nvSpPr>
          <p:spPr bwMode="auto">
            <a:xfrm>
              <a:off x="3600" y="28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888" y="3120"/>
              <a:ext cx="541" cy="560"/>
              <a:chOff x="1056" y="1264"/>
              <a:chExt cx="541" cy="560"/>
            </a:xfrm>
          </p:grpSpPr>
          <p:sp>
            <p:nvSpPr>
              <p:cNvPr id="29723" name="Text Box 36"/>
              <p:cNvSpPr txBox="1">
                <a:spLocks noChangeArrowheads="1"/>
              </p:cNvSpPr>
              <p:nvPr/>
            </p:nvSpPr>
            <p:spPr bwMode="auto">
              <a:xfrm>
                <a:off x="1056" y="1264"/>
                <a:ext cx="541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A   </a:t>
                </a:r>
                <a:r>
                  <a:rPr lang="en-US" sz="3100" dirty="0" err="1">
                    <a:latin typeface="Times New Roman" pitchFamily="18" charset="0"/>
                  </a:rPr>
                  <a:t>a</a:t>
                </a:r>
                <a:endParaRPr lang="en-US" sz="3100" dirty="0">
                  <a:latin typeface="Times New Roman" pitchFamily="18" charset="0"/>
                </a:endParaRPr>
              </a:p>
              <a:p>
                <a:pPr rtl="1" eaLnBrk="1" hangingPunct="1"/>
                <a:r>
                  <a:rPr lang="en-US" sz="3100" dirty="0">
                    <a:latin typeface="Times New Roman" pitchFamily="18" charset="0"/>
                  </a:rPr>
                  <a:t>B   </a:t>
                </a:r>
                <a:r>
                  <a:rPr lang="en-US" sz="3100" dirty="0" err="1">
                    <a:latin typeface="Times New Roman" pitchFamily="18" charset="0"/>
                  </a:rPr>
                  <a:t>b</a:t>
                </a:r>
                <a:endParaRPr lang="en-US" sz="3100" dirty="0">
                  <a:latin typeface="Times New Roman" pitchFamily="18" charset="0"/>
                </a:endParaRPr>
              </a:p>
            </p:txBody>
          </p:sp>
          <p:sp>
            <p:nvSpPr>
              <p:cNvPr id="29724" name="Line 37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advTm="18200"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Slide Number Placeholder 5"/>
          <p:cNvSpPr txBox="1">
            <a:spLocks noGrp="1"/>
          </p:cNvSpPr>
          <p:nvPr/>
        </p:nvSpPr>
        <p:spPr bwMode="auto">
          <a:xfrm>
            <a:off x="7763481" y="6882455"/>
            <a:ext cx="2100130" cy="50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 anchor="b"/>
          <a:lstStyle/>
          <a:p>
            <a:pPr algn="r" eaLnBrk="1" hangingPunct="1"/>
            <a:fld id="{EFCB0371-22E8-4830-AAB7-26B59A7290E0}" type="slidenum">
              <a:rPr lang="en-US" sz="1500"/>
              <a:pPr algn="r" eaLnBrk="1" hangingPunct="1"/>
              <a:t>154</a:t>
            </a:fld>
            <a:endParaRPr lang="en-US" sz="1500" dirty="0"/>
          </a:p>
        </p:txBody>
      </p:sp>
      <p:sp>
        <p:nvSpPr>
          <p:cNvPr id="338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Bayesian Network for Recombination</a:t>
            </a:r>
          </a:p>
        </p:txBody>
      </p:sp>
      <p:sp>
        <p:nvSpPr>
          <p:cNvPr id="338948" name="Oval 3"/>
          <p:cNvSpPr>
            <a:spLocks noChangeAspect="1" noChangeArrowheads="1"/>
          </p:cNvSpPr>
          <p:nvPr/>
        </p:nvSpPr>
        <p:spPr bwMode="auto">
          <a:xfrm>
            <a:off x="3834489" y="5295273"/>
            <a:ext cx="514532" cy="283488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S</a:t>
            </a:r>
            <a:r>
              <a:rPr lang="en-US" sz="1300" b="1" i="1" baseline="-25000" dirty="0">
                <a:latin typeface="Comic Sans MS" pitchFamily="66" charset="0"/>
              </a:rPr>
              <a:t>23m</a:t>
            </a:r>
          </a:p>
        </p:txBody>
      </p:sp>
      <p:sp>
        <p:nvSpPr>
          <p:cNvPr id="338949" name="Oval 4"/>
          <p:cNvSpPr>
            <a:spLocks noChangeAspect="1" noChangeArrowheads="1"/>
          </p:cNvSpPr>
          <p:nvPr/>
        </p:nvSpPr>
        <p:spPr bwMode="auto">
          <a:xfrm>
            <a:off x="5822612" y="4810544"/>
            <a:ext cx="516281" cy="28348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21f</a:t>
            </a:r>
          </a:p>
        </p:txBody>
      </p:sp>
      <p:sp>
        <p:nvSpPr>
          <p:cNvPr id="338950" name="Oval 5"/>
          <p:cNvSpPr>
            <a:spLocks noChangeAspect="1" noChangeArrowheads="1"/>
          </p:cNvSpPr>
          <p:nvPr/>
        </p:nvSpPr>
        <p:spPr bwMode="auto">
          <a:xfrm>
            <a:off x="4559033" y="4805294"/>
            <a:ext cx="516281" cy="28173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21m</a:t>
            </a:r>
          </a:p>
        </p:txBody>
      </p:sp>
      <p:sp>
        <p:nvSpPr>
          <p:cNvPr id="338951" name="Oval 6"/>
          <p:cNvSpPr>
            <a:spLocks noChangeAspect="1" noChangeArrowheads="1"/>
          </p:cNvSpPr>
          <p:nvPr/>
        </p:nvSpPr>
        <p:spPr bwMode="auto">
          <a:xfrm>
            <a:off x="6426399" y="6142236"/>
            <a:ext cx="516283" cy="28173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23m</a:t>
            </a:r>
          </a:p>
        </p:txBody>
      </p:sp>
      <p:sp>
        <p:nvSpPr>
          <p:cNvPr id="338952" name="Oval 7"/>
          <p:cNvSpPr>
            <a:spLocks noChangeAspect="1" noChangeArrowheads="1"/>
          </p:cNvSpPr>
          <p:nvPr/>
        </p:nvSpPr>
        <p:spPr bwMode="auto">
          <a:xfrm>
            <a:off x="5684353" y="5293523"/>
            <a:ext cx="516283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21</a:t>
            </a:r>
          </a:p>
        </p:txBody>
      </p:sp>
      <p:cxnSp>
        <p:nvCxnSpPr>
          <p:cNvPr id="338953" name="AutoShape 8"/>
          <p:cNvCxnSpPr>
            <a:cxnSpLocks noChangeShapeType="1"/>
            <a:stCxn id="338949" idx="4"/>
            <a:endCxn id="338951" idx="0"/>
          </p:cNvCxnSpPr>
          <p:nvPr/>
        </p:nvCxnSpPr>
        <p:spPr bwMode="auto">
          <a:xfrm>
            <a:off x="6081628" y="5104531"/>
            <a:ext cx="603787" cy="10272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54" name="AutoShape 9"/>
          <p:cNvCxnSpPr>
            <a:cxnSpLocks noChangeShapeType="1"/>
            <a:stCxn id="338950" idx="4"/>
            <a:endCxn id="338951" idx="0"/>
          </p:cNvCxnSpPr>
          <p:nvPr/>
        </p:nvCxnSpPr>
        <p:spPr bwMode="auto">
          <a:xfrm>
            <a:off x="4818049" y="5097531"/>
            <a:ext cx="1867365" cy="10342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55" name="AutoShape 10"/>
          <p:cNvCxnSpPr>
            <a:cxnSpLocks noChangeShapeType="1"/>
            <a:stCxn id="338950" idx="5"/>
            <a:endCxn id="338952" idx="1"/>
          </p:cNvCxnSpPr>
          <p:nvPr/>
        </p:nvCxnSpPr>
        <p:spPr bwMode="auto">
          <a:xfrm>
            <a:off x="5000061" y="5055534"/>
            <a:ext cx="759547" cy="269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56" name="AutoShape 11"/>
          <p:cNvCxnSpPr>
            <a:cxnSpLocks noChangeShapeType="1"/>
            <a:stCxn id="338949" idx="3"/>
            <a:endCxn id="338952" idx="1"/>
          </p:cNvCxnSpPr>
          <p:nvPr/>
        </p:nvCxnSpPr>
        <p:spPr bwMode="auto">
          <a:xfrm flipH="1">
            <a:off x="5759608" y="5062533"/>
            <a:ext cx="138258" cy="2624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57" name="AutoShape 12"/>
          <p:cNvCxnSpPr>
            <a:cxnSpLocks noChangeShapeType="1"/>
            <a:stCxn id="338948" idx="6"/>
            <a:endCxn id="338951" idx="1"/>
          </p:cNvCxnSpPr>
          <p:nvPr/>
        </p:nvCxnSpPr>
        <p:spPr bwMode="auto">
          <a:xfrm>
            <a:off x="4359522" y="5438767"/>
            <a:ext cx="2143882" cy="73321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58" name="Oval 13"/>
          <p:cNvSpPr>
            <a:spLocks noChangeAspect="1" noChangeArrowheads="1"/>
          </p:cNvSpPr>
          <p:nvPr/>
        </p:nvSpPr>
        <p:spPr bwMode="auto">
          <a:xfrm>
            <a:off x="9485589" y="5295273"/>
            <a:ext cx="514532" cy="283488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S</a:t>
            </a:r>
            <a:r>
              <a:rPr lang="en-US" sz="1300" b="1" i="1" baseline="-25000" dirty="0">
                <a:latin typeface="Comic Sans MS" pitchFamily="66" charset="0"/>
              </a:rPr>
              <a:t>23f</a:t>
            </a:r>
          </a:p>
        </p:txBody>
      </p:sp>
      <p:sp>
        <p:nvSpPr>
          <p:cNvPr id="338959" name="Oval 14"/>
          <p:cNvSpPr>
            <a:spLocks noChangeAspect="1" noChangeArrowheads="1"/>
          </p:cNvSpPr>
          <p:nvPr/>
        </p:nvSpPr>
        <p:spPr bwMode="auto">
          <a:xfrm>
            <a:off x="8804797" y="4810544"/>
            <a:ext cx="514532" cy="28348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22f</a:t>
            </a:r>
          </a:p>
        </p:txBody>
      </p:sp>
      <p:sp>
        <p:nvSpPr>
          <p:cNvPr id="338960" name="Oval 15"/>
          <p:cNvSpPr>
            <a:spLocks noChangeAspect="1" noChangeArrowheads="1"/>
          </p:cNvSpPr>
          <p:nvPr/>
        </p:nvSpPr>
        <p:spPr bwMode="auto">
          <a:xfrm>
            <a:off x="7611223" y="4810544"/>
            <a:ext cx="516281" cy="281737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22m</a:t>
            </a:r>
          </a:p>
        </p:txBody>
      </p:sp>
      <p:sp>
        <p:nvSpPr>
          <p:cNvPr id="338961" name="Oval 16"/>
          <p:cNvSpPr>
            <a:spLocks noChangeAspect="1" noChangeArrowheads="1"/>
          </p:cNvSpPr>
          <p:nvPr/>
        </p:nvSpPr>
        <p:spPr bwMode="auto">
          <a:xfrm>
            <a:off x="7094940" y="6138736"/>
            <a:ext cx="514532" cy="28173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23f</a:t>
            </a:r>
          </a:p>
        </p:txBody>
      </p:sp>
      <p:sp>
        <p:nvSpPr>
          <p:cNvPr id="338962" name="Oval 17"/>
          <p:cNvSpPr>
            <a:spLocks noChangeAspect="1" noChangeArrowheads="1"/>
          </p:cNvSpPr>
          <p:nvPr/>
        </p:nvSpPr>
        <p:spPr bwMode="auto">
          <a:xfrm>
            <a:off x="7815985" y="5295273"/>
            <a:ext cx="516283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22</a:t>
            </a:r>
          </a:p>
        </p:txBody>
      </p:sp>
      <p:cxnSp>
        <p:nvCxnSpPr>
          <p:cNvPr id="338963" name="AutoShape 18"/>
          <p:cNvCxnSpPr>
            <a:cxnSpLocks noChangeShapeType="1"/>
            <a:stCxn id="338959" idx="4"/>
            <a:endCxn id="338961" idx="0"/>
          </p:cNvCxnSpPr>
          <p:nvPr/>
        </p:nvCxnSpPr>
        <p:spPr bwMode="auto">
          <a:xfrm flipH="1">
            <a:off x="7352207" y="5104532"/>
            <a:ext cx="1709855" cy="102370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64" name="AutoShape 19"/>
          <p:cNvCxnSpPr>
            <a:cxnSpLocks noChangeShapeType="1"/>
            <a:stCxn id="338960" idx="4"/>
            <a:endCxn id="338961" idx="0"/>
          </p:cNvCxnSpPr>
          <p:nvPr/>
        </p:nvCxnSpPr>
        <p:spPr bwMode="auto">
          <a:xfrm flipH="1">
            <a:off x="7352206" y="5102781"/>
            <a:ext cx="518032" cy="10254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65" name="AutoShape 20"/>
          <p:cNvCxnSpPr>
            <a:cxnSpLocks noChangeShapeType="1"/>
            <a:stCxn id="338960" idx="4"/>
            <a:endCxn id="338962" idx="0"/>
          </p:cNvCxnSpPr>
          <p:nvPr/>
        </p:nvCxnSpPr>
        <p:spPr bwMode="auto">
          <a:xfrm>
            <a:off x="7870239" y="5102781"/>
            <a:ext cx="204762" cy="1819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66" name="AutoShape 21"/>
          <p:cNvCxnSpPr>
            <a:cxnSpLocks noChangeShapeType="1"/>
            <a:stCxn id="338959" idx="3"/>
            <a:endCxn id="338962" idx="7"/>
          </p:cNvCxnSpPr>
          <p:nvPr/>
        </p:nvCxnSpPr>
        <p:spPr bwMode="auto">
          <a:xfrm flipH="1">
            <a:off x="8257012" y="5062533"/>
            <a:ext cx="623039" cy="26423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67" name="AutoShape 22"/>
          <p:cNvCxnSpPr>
            <a:cxnSpLocks noChangeShapeType="1"/>
            <a:stCxn id="338958" idx="2"/>
            <a:endCxn id="338961" idx="7"/>
          </p:cNvCxnSpPr>
          <p:nvPr/>
        </p:nvCxnSpPr>
        <p:spPr bwMode="auto">
          <a:xfrm flipH="1">
            <a:off x="7534218" y="5438766"/>
            <a:ext cx="1940870" cy="72971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68" name="Oval 23"/>
          <p:cNvSpPr>
            <a:spLocks noChangeAspect="1" noChangeArrowheads="1"/>
          </p:cNvSpPr>
          <p:nvPr/>
        </p:nvSpPr>
        <p:spPr bwMode="auto">
          <a:xfrm>
            <a:off x="6762420" y="6604217"/>
            <a:ext cx="516283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23</a:t>
            </a:r>
          </a:p>
        </p:txBody>
      </p:sp>
      <p:cxnSp>
        <p:nvCxnSpPr>
          <p:cNvPr id="338969" name="AutoShape 24"/>
          <p:cNvCxnSpPr>
            <a:cxnSpLocks noChangeShapeType="1"/>
            <a:stCxn id="338961" idx="4"/>
            <a:endCxn id="338968" idx="0"/>
          </p:cNvCxnSpPr>
          <p:nvPr/>
        </p:nvCxnSpPr>
        <p:spPr bwMode="auto">
          <a:xfrm flipH="1">
            <a:off x="7019686" y="6430975"/>
            <a:ext cx="332521" cy="16274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70" name="AutoShape 25"/>
          <p:cNvCxnSpPr>
            <a:cxnSpLocks noChangeShapeType="1"/>
            <a:stCxn id="338951" idx="4"/>
            <a:endCxn id="338968" idx="0"/>
          </p:cNvCxnSpPr>
          <p:nvPr/>
        </p:nvCxnSpPr>
        <p:spPr bwMode="auto">
          <a:xfrm>
            <a:off x="6685415" y="6434474"/>
            <a:ext cx="334271" cy="15924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71" name="Oval 26"/>
          <p:cNvSpPr>
            <a:spLocks noChangeAspect="1" noChangeArrowheads="1"/>
          </p:cNvSpPr>
          <p:nvPr/>
        </p:nvSpPr>
        <p:spPr bwMode="auto">
          <a:xfrm>
            <a:off x="3780235" y="2374649"/>
            <a:ext cx="514532" cy="283488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S</a:t>
            </a:r>
            <a:r>
              <a:rPr lang="en-US" sz="1300" b="1" i="1" baseline="-25000" dirty="0">
                <a:latin typeface="Comic Sans MS" pitchFamily="66" charset="0"/>
              </a:rPr>
              <a:t>13m</a:t>
            </a:r>
          </a:p>
        </p:txBody>
      </p:sp>
      <p:sp>
        <p:nvSpPr>
          <p:cNvPr id="338972" name="Oval 27"/>
          <p:cNvSpPr>
            <a:spLocks noChangeAspect="1" noChangeArrowheads="1"/>
          </p:cNvSpPr>
          <p:nvPr/>
        </p:nvSpPr>
        <p:spPr bwMode="auto">
          <a:xfrm>
            <a:off x="5768358" y="1889919"/>
            <a:ext cx="516283" cy="28348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11f</a:t>
            </a:r>
          </a:p>
        </p:txBody>
      </p:sp>
      <p:sp>
        <p:nvSpPr>
          <p:cNvPr id="338973" name="Oval 28"/>
          <p:cNvSpPr>
            <a:spLocks noChangeAspect="1" noChangeArrowheads="1"/>
          </p:cNvSpPr>
          <p:nvPr/>
        </p:nvSpPr>
        <p:spPr bwMode="auto">
          <a:xfrm>
            <a:off x="4504780" y="1884670"/>
            <a:ext cx="516283" cy="281737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11m</a:t>
            </a:r>
          </a:p>
        </p:txBody>
      </p:sp>
      <p:sp>
        <p:nvSpPr>
          <p:cNvPr id="338974" name="Oval 29"/>
          <p:cNvSpPr>
            <a:spLocks noChangeAspect="1" noChangeArrowheads="1"/>
          </p:cNvSpPr>
          <p:nvPr/>
        </p:nvSpPr>
        <p:spPr bwMode="auto">
          <a:xfrm>
            <a:off x="6372146" y="3221613"/>
            <a:ext cx="516281" cy="281737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13m</a:t>
            </a:r>
          </a:p>
        </p:txBody>
      </p:sp>
      <p:sp>
        <p:nvSpPr>
          <p:cNvPr id="338975" name="Oval 30"/>
          <p:cNvSpPr>
            <a:spLocks noChangeAspect="1" noChangeArrowheads="1"/>
          </p:cNvSpPr>
          <p:nvPr/>
        </p:nvSpPr>
        <p:spPr bwMode="auto">
          <a:xfrm>
            <a:off x="5630100" y="2372898"/>
            <a:ext cx="516281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11</a:t>
            </a:r>
          </a:p>
        </p:txBody>
      </p:sp>
      <p:cxnSp>
        <p:nvCxnSpPr>
          <p:cNvPr id="338976" name="AutoShape 31"/>
          <p:cNvCxnSpPr>
            <a:cxnSpLocks noChangeShapeType="1"/>
            <a:stCxn id="338972" idx="4"/>
            <a:endCxn id="338974" idx="0"/>
          </p:cNvCxnSpPr>
          <p:nvPr/>
        </p:nvCxnSpPr>
        <p:spPr bwMode="auto">
          <a:xfrm>
            <a:off x="6027374" y="2183907"/>
            <a:ext cx="603788" cy="10272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77" name="AutoShape 32"/>
          <p:cNvCxnSpPr>
            <a:cxnSpLocks noChangeShapeType="1"/>
            <a:stCxn id="338973" idx="4"/>
            <a:endCxn id="338974" idx="0"/>
          </p:cNvCxnSpPr>
          <p:nvPr/>
        </p:nvCxnSpPr>
        <p:spPr bwMode="auto">
          <a:xfrm>
            <a:off x="4763796" y="2176907"/>
            <a:ext cx="1867366" cy="103420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78" name="AutoShape 33"/>
          <p:cNvCxnSpPr>
            <a:cxnSpLocks noChangeShapeType="1"/>
            <a:stCxn id="338973" idx="5"/>
            <a:endCxn id="338975" idx="1"/>
          </p:cNvCxnSpPr>
          <p:nvPr/>
        </p:nvCxnSpPr>
        <p:spPr bwMode="auto">
          <a:xfrm>
            <a:off x="4945807" y="2134909"/>
            <a:ext cx="759547" cy="2694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79" name="AutoShape 34"/>
          <p:cNvCxnSpPr>
            <a:cxnSpLocks noChangeShapeType="1"/>
            <a:stCxn id="338972" idx="3"/>
            <a:endCxn id="338975" idx="1"/>
          </p:cNvCxnSpPr>
          <p:nvPr/>
        </p:nvCxnSpPr>
        <p:spPr bwMode="auto">
          <a:xfrm flipH="1">
            <a:off x="5705354" y="2141908"/>
            <a:ext cx="138259" cy="2624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80" name="AutoShape 35"/>
          <p:cNvCxnSpPr>
            <a:cxnSpLocks noChangeShapeType="1"/>
            <a:stCxn id="338971" idx="6"/>
            <a:endCxn id="338974" idx="1"/>
          </p:cNvCxnSpPr>
          <p:nvPr/>
        </p:nvCxnSpPr>
        <p:spPr bwMode="auto">
          <a:xfrm>
            <a:off x="4305267" y="2518142"/>
            <a:ext cx="2143883" cy="7332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81" name="Oval 36"/>
          <p:cNvSpPr>
            <a:spLocks noChangeAspect="1" noChangeArrowheads="1"/>
          </p:cNvSpPr>
          <p:nvPr/>
        </p:nvSpPr>
        <p:spPr bwMode="auto">
          <a:xfrm>
            <a:off x="9431336" y="2374649"/>
            <a:ext cx="514532" cy="283488"/>
          </a:xfrm>
          <a:prstGeom prst="ellipse">
            <a:avLst/>
          </a:prstGeom>
          <a:solidFill>
            <a:srgbClr val="00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S</a:t>
            </a:r>
            <a:r>
              <a:rPr lang="en-US" sz="1300" b="1" i="1" baseline="-25000" dirty="0">
                <a:latin typeface="Comic Sans MS" pitchFamily="66" charset="0"/>
              </a:rPr>
              <a:t>13f</a:t>
            </a:r>
          </a:p>
        </p:txBody>
      </p:sp>
      <p:sp>
        <p:nvSpPr>
          <p:cNvPr id="338982" name="Oval 37"/>
          <p:cNvSpPr>
            <a:spLocks noChangeAspect="1" noChangeArrowheads="1"/>
          </p:cNvSpPr>
          <p:nvPr/>
        </p:nvSpPr>
        <p:spPr bwMode="auto">
          <a:xfrm>
            <a:off x="8750543" y="1889919"/>
            <a:ext cx="514532" cy="28348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12f</a:t>
            </a:r>
          </a:p>
        </p:txBody>
      </p:sp>
      <p:sp>
        <p:nvSpPr>
          <p:cNvPr id="338983" name="Oval 38"/>
          <p:cNvSpPr>
            <a:spLocks noChangeAspect="1" noChangeArrowheads="1"/>
          </p:cNvSpPr>
          <p:nvPr/>
        </p:nvSpPr>
        <p:spPr bwMode="auto">
          <a:xfrm>
            <a:off x="7556969" y="1889919"/>
            <a:ext cx="516283" cy="281738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12m</a:t>
            </a:r>
          </a:p>
        </p:txBody>
      </p:sp>
      <p:sp>
        <p:nvSpPr>
          <p:cNvPr id="338984" name="Oval 39"/>
          <p:cNvSpPr>
            <a:spLocks noChangeAspect="1" noChangeArrowheads="1"/>
          </p:cNvSpPr>
          <p:nvPr/>
        </p:nvSpPr>
        <p:spPr bwMode="auto">
          <a:xfrm>
            <a:off x="7040688" y="3218113"/>
            <a:ext cx="514532" cy="281737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L</a:t>
            </a:r>
            <a:r>
              <a:rPr lang="en-US" sz="1300" b="1" i="1" baseline="-25000" dirty="0">
                <a:latin typeface="Comic Sans MS" pitchFamily="66" charset="0"/>
              </a:rPr>
              <a:t>13f</a:t>
            </a:r>
          </a:p>
        </p:txBody>
      </p:sp>
      <p:sp>
        <p:nvSpPr>
          <p:cNvPr id="338985" name="Oval 40"/>
          <p:cNvSpPr>
            <a:spLocks noChangeAspect="1" noChangeArrowheads="1"/>
          </p:cNvSpPr>
          <p:nvPr/>
        </p:nvSpPr>
        <p:spPr bwMode="auto">
          <a:xfrm>
            <a:off x="7761732" y="2374649"/>
            <a:ext cx="516281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12</a:t>
            </a:r>
          </a:p>
        </p:txBody>
      </p:sp>
      <p:cxnSp>
        <p:nvCxnSpPr>
          <p:cNvPr id="338986" name="AutoShape 41"/>
          <p:cNvCxnSpPr>
            <a:cxnSpLocks noChangeShapeType="1"/>
            <a:stCxn id="338982" idx="4"/>
            <a:endCxn id="338984" idx="0"/>
          </p:cNvCxnSpPr>
          <p:nvPr/>
        </p:nvCxnSpPr>
        <p:spPr bwMode="auto">
          <a:xfrm flipH="1">
            <a:off x="7297952" y="2183906"/>
            <a:ext cx="1709857" cy="102370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87" name="AutoShape 42"/>
          <p:cNvCxnSpPr>
            <a:cxnSpLocks noChangeShapeType="1"/>
            <a:stCxn id="338983" idx="4"/>
            <a:endCxn id="338984" idx="0"/>
          </p:cNvCxnSpPr>
          <p:nvPr/>
        </p:nvCxnSpPr>
        <p:spPr bwMode="auto">
          <a:xfrm flipH="1">
            <a:off x="7297953" y="2182157"/>
            <a:ext cx="518032" cy="10254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88" name="AutoShape 43"/>
          <p:cNvCxnSpPr>
            <a:cxnSpLocks noChangeShapeType="1"/>
            <a:stCxn id="338983" idx="4"/>
            <a:endCxn id="338985" idx="0"/>
          </p:cNvCxnSpPr>
          <p:nvPr/>
        </p:nvCxnSpPr>
        <p:spPr bwMode="auto">
          <a:xfrm>
            <a:off x="7815985" y="2182157"/>
            <a:ext cx="204763" cy="1819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89" name="AutoShape 44"/>
          <p:cNvCxnSpPr>
            <a:cxnSpLocks noChangeShapeType="1"/>
            <a:stCxn id="338982" idx="3"/>
            <a:endCxn id="338985" idx="7"/>
          </p:cNvCxnSpPr>
          <p:nvPr/>
        </p:nvCxnSpPr>
        <p:spPr bwMode="auto">
          <a:xfrm flipH="1">
            <a:off x="8202759" y="2141909"/>
            <a:ext cx="623039" cy="26423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90" name="AutoShape 45"/>
          <p:cNvCxnSpPr>
            <a:cxnSpLocks noChangeShapeType="1"/>
            <a:stCxn id="338981" idx="2"/>
            <a:endCxn id="338984" idx="7"/>
          </p:cNvCxnSpPr>
          <p:nvPr/>
        </p:nvCxnSpPr>
        <p:spPr bwMode="auto">
          <a:xfrm flipH="1">
            <a:off x="7479964" y="2518143"/>
            <a:ext cx="1940871" cy="72971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91" name="Oval 46"/>
          <p:cNvSpPr>
            <a:spLocks noChangeAspect="1" noChangeArrowheads="1"/>
          </p:cNvSpPr>
          <p:nvPr/>
        </p:nvSpPr>
        <p:spPr bwMode="auto">
          <a:xfrm>
            <a:off x="6708167" y="3683593"/>
            <a:ext cx="516281" cy="28348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X</a:t>
            </a:r>
            <a:r>
              <a:rPr lang="en-US" sz="1300" b="1" i="1" baseline="-25000" dirty="0">
                <a:latin typeface="Comic Sans MS" pitchFamily="66" charset="0"/>
              </a:rPr>
              <a:t>13</a:t>
            </a:r>
          </a:p>
        </p:txBody>
      </p:sp>
      <p:cxnSp>
        <p:nvCxnSpPr>
          <p:cNvPr id="338992" name="AutoShape 47"/>
          <p:cNvCxnSpPr>
            <a:cxnSpLocks noChangeShapeType="1"/>
            <a:stCxn id="338984" idx="4"/>
            <a:endCxn id="338991" idx="0"/>
          </p:cNvCxnSpPr>
          <p:nvPr/>
        </p:nvCxnSpPr>
        <p:spPr bwMode="auto">
          <a:xfrm flipH="1">
            <a:off x="6965432" y="3510349"/>
            <a:ext cx="332521" cy="1627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993" name="AutoShape 48"/>
          <p:cNvCxnSpPr>
            <a:cxnSpLocks noChangeShapeType="1"/>
            <a:stCxn id="338974" idx="4"/>
            <a:endCxn id="338991" idx="0"/>
          </p:cNvCxnSpPr>
          <p:nvPr/>
        </p:nvCxnSpPr>
        <p:spPr bwMode="auto">
          <a:xfrm>
            <a:off x="6631162" y="3513849"/>
            <a:ext cx="334270" cy="15924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94" name="Line 49"/>
          <p:cNvSpPr>
            <a:spLocks noChangeShapeType="1"/>
          </p:cNvSpPr>
          <p:nvPr/>
        </p:nvSpPr>
        <p:spPr bwMode="auto">
          <a:xfrm>
            <a:off x="4041001" y="2645887"/>
            <a:ext cx="0" cy="2644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338995" name="Line 50"/>
          <p:cNvSpPr>
            <a:spLocks noChangeShapeType="1"/>
          </p:cNvSpPr>
          <p:nvPr/>
        </p:nvSpPr>
        <p:spPr bwMode="auto">
          <a:xfrm>
            <a:off x="9709602" y="2672136"/>
            <a:ext cx="0" cy="2617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00794" tIns="50397" rIns="100794" bIns="50397" anchor="ctr">
            <a:spAutoFit/>
          </a:bodyPr>
          <a:lstStyle/>
          <a:p>
            <a:endParaRPr lang="en-US"/>
          </a:p>
        </p:txBody>
      </p:sp>
      <p:sp>
        <p:nvSpPr>
          <p:cNvPr id="338996" name="Oval 51"/>
          <p:cNvSpPr>
            <a:spLocks noChangeAspect="1" noChangeArrowheads="1"/>
          </p:cNvSpPr>
          <p:nvPr/>
        </p:nvSpPr>
        <p:spPr bwMode="auto">
          <a:xfrm>
            <a:off x="7301453" y="4170072"/>
            <a:ext cx="516283" cy="283488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y</a:t>
            </a:r>
            <a:r>
              <a:rPr lang="en-US" sz="1300" b="1" i="1" baseline="-25000" dirty="0">
                <a:latin typeface="Comic Sans MS" pitchFamily="66" charset="0"/>
              </a:rPr>
              <a:t>3</a:t>
            </a:r>
          </a:p>
        </p:txBody>
      </p:sp>
      <p:cxnSp>
        <p:nvCxnSpPr>
          <p:cNvPr id="338997" name="AutoShape 52"/>
          <p:cNvCxnSpPr>
            <a:cxnSpLocks noChangeShapeType="1"/>
            <a:stCxn id="338991" idx="5"/>
            <a:endCxn id="338996" idx="1"/>
          </p:cNvCxnSpPr>
          <p:nvPr/>
        </p:nvCxnSpPr>
        <p:spPr bwMode="auto">
          <a:xfrm>
            <a:off x="7149194" y="3940831"/>
            <a:ext cx="227514" cy="2554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998" name="Oval 53"/>
          <p:cNvSpPr>
            <a:spLocks noChangeAspect="1" noChangeArrowheads="1"/>
          </p:cNvSpPr>
          <p:nvPr/>
        </p:nvSpPr>
        <p:spPr bwMode="auto">
          <a:xfrm>
            <a:off x="8510778" y="3078119"/>
            <a:ext cx="516281" cy="283488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y</a:t>
            </a:r>
            <a:r>
              <a:rPr lang="en-US" sz="1300" b="1" i="1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338999" name="Oval 54"/>
          <p:cNvSpPr>
            <a:spLocks noChangeAspect="1" noChangeArrowheads="1"/>
          </p:cNvSpPr>
          <p:nvPr/>
        </p:nvSpPr>
        <p:spPr bwMode="auto">
          <a:xfrm>
            <a:off x="4996561" y="3092118"/>
            <a:ext cx="516281" cy="283488"/>
          </a:xfrm>
          <a:prstGeom prst="ellipse">
            <a:avLst/>
          </a:prstGeom>
          <a:solidFill>
            <a:srgbClr val="00FFFF"/>
          </a:solidFill>
          <a:ln w="28575">
            <a:solidFill>
              <a:schemeClr val="tx1"/>
            </a:solidFill>
            <a:round/>
            <a:headEnd type="none" w="sm" len="sm"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 sz="1300" b="1" i="1" dirty="0">
                <a:latin typeface="Comic Sans MS" pitchFamily="66" charset="0"/>
              </a:rPr>
              <a:t>y</a:t>
            </a:r>
            <a:r>
              <a:rPr lang="en-US" sz="1300" b="1" i="1" baseline="-25000" dirty="0">
                <a:latin typeface="Comic Sans MS" pitchFamily="66" charset="0"/>
              </a:rPr>
              <a:t>1</a:t>
            </a:r>
          </a:p>
        </p:txBody>
      </p:sp>
      <p:cxnSp>
        <p:nvCxnSpPr>
          <p:cNvPr id="339000" name="AutoShape 55"/>
          <p:cNvCxnSpPr>
            <a:cxnSpLocks noChangeShapeType="1"/>
            <a:stCxn id="338975" idx="3"/>
            <a:endCxn id="338999" idx="0"/>
          </p:cNvCxnSpPr>
          <p:nvPr/>
        </p:nvCxnSpPr>
        <p:spPr bwMode="auto">
          <a:xfrm flipH="1">
            <a:off x="5255577" y="2630138"/>
            <a:ext cx="449777" cy="44623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9001" name="AutoShape 56"/>
          <p:cNvCxnSpPr>
            <a:cxnSpLocks noChangeShapeType="1"/>
            <a:stCxn id="338985" idx="5"/>
            <a:endCxn id="338998" idx="1"/>
          </p:cNvCxnSpPr>
          <p:nvPr/>
        </p:nvCxnSpPr>
        <p:spPr bwMode="auto">
          <a:xfrm>
            <a:off x="8202759" y="2631887"/>
            <a:ext cx="383273" cy="47248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339002" name="Object 57"/>
          <p:cNvGraphicFramePr>
            <a:graphicFrameLocks noChangeAspect="1"/>
          </p:cNvGraphicFramePr>
          <p:nvPr/>
        </p:nvGraphicFramePr>
        <p:xfrm>
          <a:off x="252016" y="6383726"/>
          <a:ext cx="5985371" cy="936210"/>
        </p:xfrm>
        <a:graphic>
          <a:graphicData uri="http://schemas.openxmlformats.org/presentationml/2006/ole">
            <p:oleObj spid="_x0000_s2050" name="Equation" r:id="rId4" imgW="2920680" imgH="457200" progId="Equation.3">
              <p:embed/>
            </p:oleObj>
          </a:graphicData>
        </a:graphic>
      </p:graphicFrame>
      <p:sp>
        <p:nvSpPr>
          <p:cNvPr id="339003" name="Text Box 58"/>
          <p:cNvSpPr txBox="1">
            <a:spLocks noChangeArrowheads="1"/>
          </p:cNvSpPr>
          <p:nvPr/>
        </p:nvSpPr>
        <p:spPr bwMode="auto">
          <a:xfrm>
            <a:off x="1746609" y="2267903"/>
            <a:ext cx="1075590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b="1"/>
              <a:t>Locus 1</a:t>
            </a:r>
          </a:p>
        </p:txBody>
      </p:sp>
      <p:sp>
        <p:nvSpPr>
          <p:cNvPr id="339004" name="Text Box 59"/>
          <p:cNvSpPr txBox="1">
            <a:spLocks noChangeArrowheads="1"/>
          </p:cNvSpPr>
          <p:nvPr/>
        </p:nvSpPr>
        <p:spPr bwMode="auto">
          <a:xfrm>
            <a:off x="1746609" y="5291773"/>
            <a:ext cx="1075590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b="1"/>
              <a:t>Locus 2</a:t>
            </a:r>
          </a:p>
        </p:txBody>
      </p:sp>
      <p:sp>
        <p:nvSpPr>
          <p:cNvPr id="339005" name="Text Box 60"/>
          <p:cNvSpPr txBox="1">
            <a:spLocks noChangeArrowheads="1"/>
          </p:cNvSpPr>
          <p:nvPr/>
        </p:nvSpPr>
        <p:spPr bwMode="auto">
          <a:xfrm>
            <a:off x="7962994" y="6467722"/>
            <a:ext cx="1728013" cy="54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r>
              <a:rPr lang="en-US" sz="3100" b="1" dirty="0">
                <a:solidFill>
                  <a:schemeClr val="hlink"/>
                </a:solidFill>
              </a:rPr>
              <a:t>P(e|</a:t>
            </a:r>
            <a:r>
              <a:rPr lang="el-GR" sz="3100" b="1" dirty="0">
                <a:solidFill>
                  <a:schemeClr val="hlink"/>
                </a:solidFill>
              </a:rPr>
              <a:t>Θ</a:t>
            </a:r>
            <a:r>
              <a:rPr lang="en-US" sz="3100" b="1" dirty="0">
                <a:solidFill>
                  <a:schemeClr val="hlink"/>
                </a:solidFill>
              </a:rPr>
              <a:t>) ?</a:t>
            </a:r>
            <a:endParaRPr lang="el-GR" sz="3100" b="1" dirty="0">
              <a:solidFill>
                <a:schemeClr val="hlink"/>
              </a:solidFill>
            </a:endParaRPr>
          </a:p>
        </p:txBody>
      </p:sp>
      <p:sp>
        <p:nvSpPr>
          <p:cNvPr id="3248189" name="Text Box 61"/>
          <p:cNvSpPr txBox="1">
            <a:spLocks noChangeArrowheads="1"/>
          </p:cNvSpPr>
          <p:nvPr/>
        </p:nvSpPr>
        <p:spPr bwMode="auto">
          <a:xfrm>
            <a:off x="570535" y="3466602"/>
            <a:ext cx="2860374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eaLnBrk="1" hangingPunct="1"/>
            <a:r>
              <a:rPr lang="en-US" b="1">
                <a:solidFill>
                  <a:srgbClr val="FF9900"/>
                </a:solidFill>
                <a:latin typeface="Times New Roman" pitchFamily="18" charset="0"/>
              </a:rPr>
              <a:t>Deterministic relationships</a:t>
            </a:r>
          </a:p>
        </p:txBody>
      </p:sp>
      <p:sp>
        <p:nvSpPr>
          <p:cNvPr id="3248190" name="Text Box 62"/>
          <p:cNvSpPr txBox="1">
            <a:spLocks noChangeArrowheads="1"/>
          </p:cNvSpPr>
          <p:nvPr/>
        </p:nvSpPr>
        <p:spPr bwMode="auto">
          <a:xfrm>
            <a:off x="616038" y="4423810"/>
            <a:ext cx="2779262" cy="3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eaLnBrk="1" hangingPunct="1"/>
            <a:r>
              <a:rPr lang="en-US" b="1">
                <a:solidFill>
                  <a:schemeClr val="accent1"/>
                </a:solidFill>
                <a:latin typeface="Times New Roman" pitchFamily="18" charset="0"/>
              </a:rPr>
              <a:t>Probabilistic relationships</a:t>
            </a:r>
          </a:p>
        </p:txBody>
      </p:sp>
      <p:sp>
        <p:nvSpPr>
          <p:cNvPr id="3248191" name="Line 63"/>
          <p:cNvSpPr>
            <a:spLocks noChangeShapeType="1"/>
          </p:cNvSpPr>
          <p:nvPr/>
        </p:nvSpPr>
        <p:spPr bwMode="auto">
          <a:xfrm flipV="1">
            <a:off x="3696230" y="3487600"/>
            <a:ext cx="2719669" cy="320236"/>
          </a:xfrm>
          <a:prstGeom prst="line">
            <a:avLst/>
          </a:prstGeom>
          <a:noFill/>
          <a:ln w="19050">
            <a:solidFill>
              <a:srgbClr val="FF9900"/>
            </a:solidFill>
            <a:miter lim="800000"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en-US"/>
          </a:p>
        </p:txBody>
      </p:sp>
      <p:sp>
        <p:nvSpPr>
          <p:cNvPr id="3248192" name="Line 64"/>
          <p:cNvSpPr>
            <a:spLocks noChangeShapeType="1"/>
          </p:cNvSpPr>
          <p:nvPr/>
        </p:nvSpPr>
        <p:spPr bwMode="auto">
          <a:xfrm>
            <a:off x="2623414" y="4896290"/>
            <a:ext cx="1088567" cy="432232"/>
          </a:xfrm>
          <a:prstGeom prst="line">
            <a:avLst/>
          </a:prstGeom>
          <a:noFill/>
          <a:ln w="19050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 lIns="100794" tIns="50397" rIns="100794" bIns="50397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8189" grpId="0"/>
      <p:bldP spid="3248190" grpId="0"/>
      <p:bldP spid="3248191" grpId="0" animBg="1"/>
      <p:bldP spid="3248192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CD070F-1D70-4AFB-A651-9A43DE495FDB}" type="slidenum">
              <a:rPr lang="en-US" smtClean="0"/>
              <a:pPr/>
              <a:t>155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88037" y="5333771"/>
            <a:ext cx="8988557" cy="20999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88037" y="3149864"/>
            <a:ext cx="8988557" cy="20999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588037" y="965958"/>
            <a:ext cx="8988557" cy="209991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30726" name="Oval 5"/>
          <p:cNvSpPr>
            <a:spLocks noChangeAspect="1" noChangeArrowheads="1"/>
          </p:cNvSpPr>
          <p:nvPr/>
        </p:nvSpPr>
        <p:spPr bwMode="auto">
          <a:xfrm>
            <a:off x="1743108" y="1119952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11m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27" name="Oval 6"/>
          <p:cNvSpPr>
            <a:spLocks noChangeAspect="1" noChangeArrowheads="1"/>
          </p:cNvSpPr>
          <p:nvPr/>
        </p:nvSpPr>
        <p:spPr bwMode="auto">
          <a:xfrm>
            <a:off x="2443151" y="1119952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11f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28" name="Oval 7"/>
          <p:cNvSpPr>
            <a:spLocks noChangeAspect="1" noChangeArrowheads="1"/>
          </p:cNvSpPr>
          <p:nvPr/>
        </p:nvSpPr>
        <p:spPr bwMode="auto">
          <a:xfrm>
            <a:off x="2247139" y="1384191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11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29" name="AutoShape 8"/>
          <p:cNvCxnSpPr>
            <a:cxnSpLocks noChangeShapeType="1"/>
            <a:stCxn id="30726" idx="4"/>
            <a:endCxn id="30728" idx="1"/>
          </p:cNvCxnSpPr>
          <p:nvPr/>
        </p:nvCxnSpPr>
        <p:spPr bwMode="auto">
          <a:xfrm rot="16200000" flipH="1">
            <a:off x="2082865" y="1191813"/>
            <a:ext cx="109625" cy="32818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0" name="AutoShape 9"/>
          <p:cNvCxnSpPr>
            <a:cxnSpLocks noChangeShapeType="1"/>
            <a:stCxn id="30727" idx="4"/>
            <a:endCxn id="30728" idx="7"/>
          </p:cNvCxnSpPr>
          <p:nvPr/>
        </p:nvCxnSpPr>
        <p:spPr bwMode="auto">
          <a:xfrm rot="5400000">
            <a:off x="2549561" y="1317083"/>
            <a:ext cx="109625" cy="776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1" name="Oval 10"/>
          <p:cNvSpPr>
            <a:spLocks noChangeAspect="1" noChangeArrowheads="1"/>
          </p:cNvSpPr>
          <p:nvPr/>
        </p:nvSpPr>
        <p:spPr bwMode="auto">
          <a:xfrm>
            <a:off x="4063752" y="109195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12m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32" name="Oval 11"/>
          <p:cNvSpPr>
            <a:spLocks noChangeAspect="1" noChangeArrowheads="1"/>
          </p:cNvSpPr>
          <p:nvPr/>
        </p:nvSpPr>
        <p:spPr bwMode="auto">
          <a:xfrm>
            <a:off x="4763795" y="109195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12f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33" name="Oval 12"/>
          <p:cNvSpPr>
            <a:spLocks noChangeAspect="1" noChangeArrowheads="1"/>
          </p:cNvSpPr>
          <p:nvPr/>
        </p:nvSpPr>
        <p:spPr bwMode="auto">
          <a:xfrm>
            <a:off x="4398024" y="1356192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12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34" name="AutoShape 13"/>
          <p:cNvCxnSpPr>
            <a:cxnSpLocks noChangeShapeType="1"/>
            <a:stCxn id="30731" idx="4"/>
            <a:endCxn id="30733" idx="1"/>
          </p:cNvCxnSpPr>
          <p:nvPr/>
        </p:nvCxnSpPr>
        <p:spPr bwMode="auto">
          <a:xfrm rot="16200000" flipH="1">
            <a:off x="4318629" y="1248694"/>
            <a:ext cx="109624" cy="1584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35" name="AutoShape 14"/>
          <p:cNvCxnSpPr>
            <a:cxnSpLocks noChangeShapeType="1"/>
            <a:stCxn id="30732" idx="4"/>
            <a:endCxn id="30733" idx="7"/>
          </p:cNvCxnSpPr>
          <p:nvPr/>
        </p:nvCxnSpPr>
        <p:spPr bwMode="auto">
          <a:xfrm rot="5400000">
            <a:off x="4785326" y="1204206"/>
            <a:ext cx="109624" cy="2474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36" name="Oval 15"/>
          <p:cNvSpPr>
            <a:spLocks noChangeAspect="1" noChangeArrowheads="1"/>
          </p:cNvSpPr>
          <p:nvPr/>
        </p:nvSpPr>
        <p:spPr bwMode="auto">
          <a:xfrm>
            <a:off x="3269203" y="1767425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13m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37" name="Oval 16"/>
          <p:cNvSpPr>
            <a:spLocks noChangeAspect="1" noChangeArrowheads="1"/>
          </p:cNvSpPr>
          <p:nvPr/>
        </p:nvSpPr>
        <p:spPr bwMode="auto">
          <a:xfrm>
            <a:off x="3969246" y="1767425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13f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38" name="Oval 17"/>
          <p:cNvSpPr>
            <a:spLocks noChangeAspect="1" noChangeArrowheads="1"/>
          </p:cNvSpPr>
          <p:nvPr/>
        </p:nvSpPr>
        <p:spPr bwMode="auto">
          <a:xfrm>
            <a:off x="3750484" y="2019414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13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39" name="AutoShape 18"/>
          <p:cNvCxnSpPr>
            <a:cxnSpLocks noChangeShapeType="1"/>
            <a:stCxn id="30736" idx="4"/>
            <a:endCxn id="30738" idx="1"/>
          </p:cNvCxnSpPr>
          <p:nvPr/>
        </p:nvCxnSpPr>
        <p:spPr bwMode="auto">
          <a:xfrm rot="16200000" flipH="1">
            <a:off x="3603710" y="1844536"/>
            <a:ext cx="97375" cy="305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0" name="AutoShape 19"/>
          <p:cNvCxnSpPr>
            <a:cxnSpLocks noChangeShapeType="1"/>
            <a:stCxn id="30737" idx="4"/>
            <a:endCxn id="30738" idx="7"/>
          </p:cNvCxnSpPr>
          <p:nvPr/>
        </p:nvCxnSpPr>
        <p:spPr bwMode="auto">
          <a:xfrm rot="5400000">
            <a:off x="4070406" y="1947056"/>
            <a:ext cx="97375" cy="100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1" name="AutoShape 20"/>
          <p:cNvCxnSpPr>
            <a:cxnSpLocks noChangeShapeType="1"/>
            <a:stCxn id="30726" idx="4"/>
            <a:endCxn id="30736" idx="2"/>
          </p:cNvCxnSpPr>
          <p:nvPr/>
        </p:nvCxnSpPr>
        <p:spPr bwMode="auto">
          <a:xfrm rot="16200000" flipH="1">
            <a:off x="2342942" y="931735"/>
            <a:ext cx="556902" cy="129561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2" name="AutoShape 21"/>
          <p:cNvCxnSpPr>
            <a:cxnSpLocks noChangeShapeType="1"/>
            <a:stCxn id="30727" idx="4"/>
            <a:endCxn id="30736" idx="0"/>
          </p:cNvCxnSpPr>
          <p:nvPr/>
        </p:nvCxnSpPr>
        <p:spPr bwMode="auto">
          <a:xfrm rot="16200000" flipH="1">
            <a:off x="2838272" y="1106017"/>
            <a:ext cx="466331" cy="856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3" name="AutoShape 22"/>
          <p:cNvCxnSpPr>
            <a:cxnSpLocks noChangeShapeType="1"/>
            <a:stCxn id="30731" idx="4"/>
            <a:endCxn id="30737" idx="0"/>
          </p:cNvCxnSpPr>
          <p:nvPr/>
        </p:nvCxnSpPr>
        <p:spPr bwMode="auto">
          <a:xfrm rot="5400000">
            <a:off x="3984596" y="1457792"/>
            <a:ext cx="494329" cy="124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4" name="AutoShape 23"/>
          <p:cNvCxnSpPr>
            <a:cxnSpLocks noChangeShapeType="1"/>
            <a:stCxn id="30732" idx="4"/>
            <a:endCxn id="30737" idx="6"/>
          </p:cNvCxnSpPr>
          <p:nvPr/>
        </p:nvCxnSpPr>
        <p:spPr bwMode="auto">
          <a:xfrm rot="5400000">
            <a:off x="4374138" y="1268294"/>
            <a:ext cx="584900" cy="5945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45" name="Oval 24"/>
          <p:cNvSpPr>
            <a:spLocks noChangeAspect="1" noChangeArrowheads="1"/>
          </p:cNvSpPr>
          <p:nvPr/>
        </p:nvSpPr>
        <p:spPr bwMode="auto">
          <a:xfrm>
            <a:off x="7322454" y="177267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14m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46" name="Oval 25"/>
          <p:cNvSpPr>
            <a:spLocks noChangeAspect="1" noChangeArrowheads="1"/>
          </p:cNvSpPr>
          <p:nvPr/>
        </p:nvSpPr>
        <p:spPr bwMode="auto">
          <a:xfrm>
            <a:off x="8022497" y="177267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14f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47" name="Oval 26"/>
          <p:cNvSpPr>
            <a:spLocks noChangeAspect="1" noChangeArrowheads="1"/>
          </p:cNvSpPr>
          <p:nvPr/>
        </p:nvSpPr>
        <p:spPr bwMode="auto">
          <a:xfrm>
            <a:off x="7541219" y="2008914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14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48" name="AutoShape 27"/>
          <p:cNvCxnSpPr>
            <a:cxnSpLocks noChangeShapeType="1"/>
            <a:stCxn id="30745" idx="4"/>
            <a:endCxn id="30747" idx="1"/>
          </p:cNvCxnSpPr>
          <p:nvPr/>
        </p:nvCxnSpPr>
        <p:spPr bwMode="auto">
          <a:xfrm rot="16200000" flipH="1">
            <a:off x="7533577" y="1973169"/>
            <a:ext cx="81626" cy="429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49" name="AutoShape 28"/>
          <p:cNvCxnSpPr>
            <a:cxnSpLocks noChangeShapeType="1"/>
            <a:stCxn id="30746" idx="4"/>
            <a:endCxn id="30747" idx="7"/>
          </p:cNvCxnSpPr>
          <p:nvPr/>
        </p:nvCxnSpPr>
        <p:spPr bwMode="auto">
          <a:xfrm rot="5400000">
            <a:off x="8000273" y="1813173"/>
            <a:ext cx="81626" cy="3629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50" name="Oval 29"/>
          <p:cNvSpPr>
            <a:spLocks noChangeAspect="1" noChangeArrowheads="1"/>
          </p:cNvSpPr>
          <p:nvPr/>
        </p:nvSpPr>
        <p:spPr bwMode="auto">
          <a:xfrm>
            <a:off x="3633225" y="2460395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15m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51" name="Oval 30"/>
          <p:cNvSpPr>
            <a:spLocks noChangeAspect="1" noChangeArrowheads="1"/>
          </p:cNvSpPr>
          <p:nvPr/>
        </p:nvSpPr>
        <p:spPr bwMode="auto">
          <a:xfrm>
            <a:off x="4291266" y="2460395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15f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52" name="Oval 31"/>
          <p:cNvSpPr>
            <a:spLocks noChangeAspect="1" noChangeArrowheads="1"/>
          </p:cNvSpPr>
          <p:nvPr/>
        </p:nvSpPr>
        <p:spPr bwMode="auto">
          <a:xfrm>
            <a:off x="3988498" y="2831379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15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53" name="AutoShape 32"/>
          <p:cNvCxnSpPr>
            <a:cxnSpLocks noChangeShapeType="1"/>
            <a:stCxn id="30750" idx="4"/>
            <a:endCxn id="30752" idx="1"/>
          </p:cNvCxnSpPr>
          <p:nvPr/>
        </p:nvCxnSpPr>
        <p:spPr bwMode="auto">
          <a:xfrm rot="16200000" flipH="1">
            <a:off x="3845230" y="2660008"/>
            <a:ext cx="216370" cy="179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54" name="AutoShape 33"/>
          <p:cNvCxnSpPr>
            <a:cxnSpLocks noChangeShapeType="1"/>
            <a:stCxn id="30751" idx="4"/>
            <a:endCxn id="30752" idx="7"/>
          </p:cNvCxnSpPr>
          <p:nvPr/>
        </p:nvCxnSpPr>
        <p:spPr bwMode="auto">
          <a:xfrm rot="5400000">
            <a:off x="4290925" y="2657521"/>
            <a:ext cx="216370" cy="184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55" name="AutoShape 34"/>
          <p:cNvCxnSpPr>
            <a:cxnSpLocks noChangeShapeType="1"/>
            <a:stCxn id="30736" idx="3"/>
            <a:endCxn id="30750" idx="2"/>
          </p:cNvCxnSpPr>
          <p:nvPr/>
        </p:nvCxnSpPr>
        <p:spPr bwMode="auto">
          <a:xfrm rot="16200000" flipH="1">
            <a:off x="3170503" y="2088243"/>
            <a:ext cx="628927" cy="29651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56" name="AutoShape 35"/>
          <p:cNvCxnSpPr>
            <a:cxnSpLocks noChangeShapeType="1"/>
            <a:stCxn id="30737" idx="5"/>
            <a:endCxn id="30750" idx="6"/>
          </p:cNvCxnSpPr>
          <p:nvPr/>
        </p:nvCxnSpPr>
        <p:spPr bwMode="auto">
          <a:xfrm rot="5400000">
            <a:off x="3887998" y="2128219"/>
            <a:ext cx="628927" cy="21656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57" name="AutoShape 36"/>
          <p:cNvCxnSpPr>
            <a:cxnSpLocks noChangeShapeType="1"/>
            <a:stCxn id="30745" idx="3"/>
            <a:endCxn id="30751" idx="0"/>
          </p:cNvCxnSpPr>
          <p:nvPr/>
        </p:nvCxnSpPr>
        <p:spPr bwMode="auto">
          <a:xfrm rot="5400000">
            <a:off x="5674082" y="744517"/>
            <a:ext cx="533107" cy="28986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58" name="AutoShape 37"/>
          <p:cNvCxnSpPr>
            <a:cxnSpLocks noChangeShapeType="1"/>
            <a:stCxn id="30746" idx="5"/>
            <a:endCxn id="30751" idx="6"/>
          </p:cNvCxnSpPr>
          <p:nvPr/>
        </p:nvCxnSpPr>
        <p:spPr bwMode="auto">
          <a:xfrm rot="5400000">
            <a:off x="6215837" y="402808"/>
            <a:ext cx="623678" cy="367263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59" name="Oval 38"/>
          <p:cNvSpPr>
            <a:spLocks noChangeAspect="1" noChangeArrowheads="1"/>
          </p:cNvSpPr>
          <p:nvPr/>
        </p:nvSpPr>
        <p:spPr bwMode="auto">
          <a:xfrm>
            <a:off x="6814922" y="2460395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16m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60" name="Oval 39"/>
          <p:cNvSpPr>
            <a:spLocks noChangeAspect="1" noChangeArrowheads="1"/>
          </p:cNvSpPr>
          <p:nvPr/>
        </p:nvSpPr>
        <p:spPr bwMode="auto">
          <a:xfrm>
            <a:off x="7654974" y="2460395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16f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61" name="Oval 40"/>
          <p:cNvSpPr>
            <a:spLocks noChangeAspect="1" noChangeArrowheads="1"/>
          </p:cNvSpPr>
          <p:nvPr/>
        </p:nvSpPr>
        <p:spPr bwMode="auto">
          <a:xfrm>
            <a:off x="7262950" y="2831379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16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62" name="AutoShape 41"/>
          <p:cNvCxnSpPr>
            <a:cxnSpLocks noChangeShapeType="1"/>
            <a:stCxn id="30759" idx="4"/>
            <a:endCxn id="30761" idx="1"/>
          </p:cNvCxnSpPr>
          <p:nvPr/>
        </p:nvCxnSpPr>
        <p:spPr bwMode="auto">
          <a:xfrm rot="16200000" flipH="1">
            <a:off x="7073304" y="2613630"/>
            <a:ext cx="216370" cy="272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63" name="AutoShape 42"/>
          <p:cNvCxnSpPr>
            <a:cxnSpLocks noChangeShapeType="1"/>
            <a:stCxn id="30760" idx="4"/>
            <a:endCxn id="30761" idx="7"/>
          </p:cNvCxnSpPr>
          <p:nvPr/>
        </p:nvCxnSpPr>
        <p:spPr bwMode="auto">
          <a:xfrm rot="5400000">
            <a:off x="7610005" y="2612893"/>
            <a:ext cx="216370" cy="2736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64" name="AutoShape 43"/>
          <p:cNvCxnSpPr>
            <a:cxnSpLocks noChangeShapeType="1"/>
            <a:stCxn id="30736" idx="3"/>
            <a:endCxn id="30759" idx="2"/>
          </p:cNvCxnSpPr>
          <p:nvPr/>
        </p:nvCxnSpPr>
        <p:spPr bwMode="auto">
          <a:xfrm rot="16200000" flipH="1">
            <a:off x="4761352" y="497395"/>
            <a:ext cx="628927" cy="347821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65" name="AutoShape 44"/>
          <p:cNvCxnSpPr>
            <a:cxnSpLocks noChangeShapeType="1"/>
            <a:stCxn id="30737" idx="4"/>
            <a:endCxn id="30759" idx="0"/>
          </p:cNvCxnSpPr>
          <p:nvPr/>
        </p:nvCxnSpPr>
        <p:spPr bwMode="auto">
          <a:xfrm rot="16200000" flipH="1">
            <a:off x="5351430" y="766427"/>
            <a:ext cx="511828" cy="28761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66" name="AutoShape 45"/>
          <p:cNvCxnSpPr>
            <a:cxnSpLocks noChangeShapeType="1"/>
            <a:stCxn id="30745" idx="3"/>
            <a:endCxn id="30760" idx="2"/>
          </p:cNvCxnSpPr>
          <p:nvPr/>
        </p:nvCxnSpPr>
        <p:spPr bwMode="auto">
          <a:xfrm rot="16200000" flipH="1">
            <a:off x="7210627" y="2106619"/>
            <a:ext cx="623678" cy="26501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67" name="AutoShape 46"/>
          <p:cNvCxnSpPr>
            <a:cxnSpLocks noChangeShapeType="1"/>
            <a:stCxn id="30746" idx="5"/>
            <a:endCxn id="30760" idx="6"/>
          </p:cNvCxnSpPr>
          <p:nvPr/>
        </p:nvCxnSpPr>
        <p:spPr bwMode="auto">
          <a:xfrm rot="5400000">
            <a:off x="7897691" y="2084662"/>
            <a:ext cx="623678" cy="30893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68" name="Oval 47"/>
          <p:cNvSpPr>
            <a:spLocks noChangeAspect="1" noChangeArrowheads="1"/>
          </p:cNvSpPr>
          <p:nvPr/>
        </p:nvSpPr>
        <p:spPr bwMode="auto">
          <a:xfrm>
            <a:off x="703544" y="1683428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13m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69" name="AutoShape 48"/>
          <p:cNvCxnSpPr>
            <a:cxnSpLocks noChangeShapeType="1"/>
            <a:stCxn id="30768" idx="6"/>
            <a:endCxn id="30736" idx="2"/>
          </p:cNvCxnSpPr>
          <p:nvPr/>
        </p:nvCxnSpPr>
        <p:spPr bwMode="auto">
          <a:xfrm>
            <a:off x="1173513" y="1773999"/>
            <a:ext cx="2095690" cy="83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70" name="Oval 49"/>
          <p:cNvSpPr>
            <a:spLocks noChangeAspect="1" noChangeArrowheads="1"/>
          </p:cNvSpPr>
          <p:nvPr/>
        </p:nvSpPr>
        <p:spPr bwMode="auto">
          <a:xfrm>
            <a:off x="1270580" y="2379898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71" name="AutoShape 50"/>
          <p:cNvCxnSpPr>
            <a:cxnSpLocks noChangeShapeType="1"/>
            <a:stCxn id="30770" idx="6"/>
            <a:endCxn id="30750" idx="2"/>
          </p:cNvCxnSpPr>
          <p:nvPr/>
        </p:nvCxnSpPr>
        <p:spPr bwMode="auto">
          <a:xfrm>
            <a:off x="1740549" y="2470469"/>
            <a:ext cx="1892676" cy="80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72" name="Oval 51"/>
          <p:cNvSpPr>
            <a:spLocks noChangeAspect="1" noChangeArrowheads="1"/>
          </p:cNvSpPr>
          <p:nvPr/>
        </p:nvSpPr>
        <p:spPr bwMode="auto">
          <a:xfrm>
            <a:off x="6079878" y="2712384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16m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73" name="AutoShape 52"/>
          <p:cNvCxnSpPr>
            <a:cxnSpLocks noChangeShapeType="1"/>
            <a:stCxn id="30772" idx="6"/>
            <a:endCxn id="30759" idx="3"/>
          </p:cNvCxnSpPr>
          <p:nvPr/>
        </p:nvCxnSpPr>
        <p:spPr bwMode="auto">
          <a:xfrm flipV="1">
            <a:off x="6549847" y="2615009"/>
            <a:ext cx="332580" cy="1879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74" name="Oval 53"/>
          <p:cNvSpPr>
            <a:spLocks noChangeAspect="1" noChangeArrowheads="1"/>
          </p:cNvSpPr>
          <p:nvPr/>
        </p:nvSpPr>
        <p:spPr bwMode="auto">
          <a:xfrm>
            <a:off x="5239826" y="2715884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75" name="AutoShape 54"/>
          <p:cNvCxnSpPr>
            <a:cxnSpLocks noChangeShapeType="1"/>
            <a:stCxn id="30774" idx="2"/>
            <a:endCxn id="30751" idx="5"/>
          </p:cNvCxnSpPr>
          <p:nvPr/>
        </p:nvCxnSpPr>
        <p:spPr bwMode="auto">
          <a:xfrm rot="10800000">
            <a:off x="4632764" y="2615009"/>
            <a:ext cx="607062" cy="191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76" name="Oval 55"/>
          <p:cNvSpPr>
            <a:spLocks noChangeAspect="1" noChangeArrowheads="1"/>
          </p:cNvSpPr>
          <p:nvPr/>
        </p:nvSpPr>
        <p:spPr bwMode="auto">
          <a:xfrm>
            <a:off x="5640600" y="1599432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77" name="AutoShape 56"/>
          <p:cNvCxnSpPr>
            <a:cxnSpLocks noChangeShapeType="1"/>
            <a:stCxn id="30776" idx="2"/>
            <a:endCxn id="30737" idx="6"/>
          </p:cNvCxnSpPr>
          <p:nvPr/>
        </p:nvCxnSpPr>
        <p:spPr bwMode="auto">
          <a:xfrm rot="10800000" flipV="1">
            <a:off x="4369336" y="1690002"/>
            <a:ext cx="1271264" cy="1679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78" name="Oval 57"/>
          <p:cNvSpPr>
            <a:spLocks noChangeAspect="1" noChangeArrowheads="1"/>
          </p:cNvSpPr>
          <p:nvPr/>
        </p:nvSpPr>
        <p:spPr bwMode="auto">
          <a:xfrm>
            <a:off x="9000809" y="2369399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15m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79" name="AutoShape 58"/>
          <p:cNvCxnSpPr>
            <a:cxnSpLocks noChangeShapeType="1"/>
            <a:stCxn id="30778" idx="2"/>
            <a:endCxn id="30760" idx="6"/>
          </p:cNvCxnSpPr>
          <p:nvPr/>
        </p:nvCxnSpPr>
        <p:spPr bwMode="auto">
          <a:xfrm rot="10800000" flipV="1">
            <a:off x="8055065" y="2459970"/>
            <a:ext cx="945745" cy="90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80" name="Oval 59"/>
          <p:cNvSpPr>
            <a:spLocks noChangeAspect="1" noChangeArrowheads="1"/>
          </p:cNvSpPr>
          <p:nvPr/>
        </p:nvSpPr>
        <p:spPr bwMode="auto">
          <a:xfrm>
            <a:off x="1743108" y="3337107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21m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81" name="Oval 60"/>
          <p:cNvSpPr>
            <a:spLocks noChangeAspect="1" noChangeArrowheads="1"/>
          </p:cNvSpPr>
          <p:nvPr/>
        </p:nvSpPr>
        <p:spPr bwMode="auto">
          <a:xfrm>
            <a:off x="2443151" y="3337107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21f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82" name="Oval 61"/>
          <p:cNvSpPr>
            <a:spLocks noChangeAspect="1" noChangeArrowheads="1"/>
          </p:cNvSpPr>
          <p:nvPr/>
        </p:nvSpPr>
        <p:spPr bwMode="auto">
          <a:xfrm>
            <a:off x="2303143" y="3624095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21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83" name="AutoShape 62"/>
          <p:cNvCxnSpPr>
            <a:cxnSpLocks noChangeShapeType="1"/>
            <a:stCxn id="30780" idx="4"/>
            <a:endCxn id="30782" idx="1"/>
          </p:cNvCxnSpPr>
          <p:nvPr/>
        </p:nvCxnSpPr>
        <p:spPr bwMode="auto">
          <a:xfrm rot="16200000" flipH="1">
            <a:off x="2099492" y="3392341"/>
            <a:ext cx="132374" cy="384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84" name="AutoShape 63"/>
          <p:cNvCxnSpPr>
            <a:cxnSpLocks noChangeShapeType="1"/>
            <a:stCxn id="30781" idx="4"/>
            <a:endCxn id="30782" idx="7"/>
          </p:cNvCxnSpPr>
          <p:nvPr/>
        </p:nvCxnSpPr>
        <p:spPr bwMode="auto">
          <a:xfrm rot="5400000">
            <a:off x="2566188" y="3573615"/>
            <a:ext cx="132374" cy="216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85" name="Oval 64"/>
          <p:cNvSpPr>
            <a:spLocks noChangeAspect="1" noChangeArrowheads="1"/>
          </p:cNvSpPr>
          <p:nvPr/>
        </p:nvSpPr>
        <p:spPr bwMode="auto">
          <a:xfrm>
            <a:off x="4063752" y="3309108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22m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86" name="Oval 65"/>
          <p:cNvSpPr>
            <a:spLocks noChangeAspect="1" noChangeArrowheads="1"/>
          </p:cNvSpPr>
          <p:nvPr/>
        </p:nvSpPr>
        <p:spPr bwMode="auto">
          <a:xfrm>
            <a:off x="4763795" y="3309108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22f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87" name="Oval 66"/>
          <p:cNvSpPr>
            <a:spLocks noChangeAspect="1" noChangeArrowheads="1"/>
          </p:cNvSpPr>
          <p:nvPr/>
        </p:nvSpPr>
        <p:spPr bwMode="auto">
          <a:xfrm>
            <a:off x="4387523" y="3613595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22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88" name="AutoShape 67"/>
          <p:cNvCxnSpPr>
            <a:cxnSpLocks noChangeShapeType="1"/>
            <a:stCxn id="30785" idx="4"/>
            <a:endCxn id="30787" idx="1"/>
          </p:cNvCxnSpPr>
          <p:nvPr/>
        </p:nvCxnSpPr>
        <p:spPr bwMode="auto">
          <a:xfrm rot="16200000" flipH="1">
            <a:off x="4293255" y="3491223"/>
            <a:ext cx="149873" cy="14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89" name="AutoShape 68"/>
          <p:cNvCxnSpPr>
            <a:cxnSpLocks noChangeShapeType="1"/>
            <a:stCxn id="30786" idx="4"/>
            <a:endCxn id="30787" idx="7"/>
          </p:cNvCxnSpPr>
          <p:nvPr/>
        </p:nvCxnSpPr>
        <p:spPr bwMode="auto">
          <a:xfrm rot="5400000">
            <a:off x="4759951" y="3436233"/>
            <a:ext cx="149873" cy="2579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90" name="Oval 69"/>
          <p:cNvSpPr>
            <a:spLocks noChangeAspect="1" noChangeArrowheads="1"/>
          </p:cNvSpPr>
          <p:nvPr/>
        </p:nvSpPr>
        <p:spPr bwMode="auto">
          <a:xfrm>
            <a:off x="3269203" y="3900583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23m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91" name="Oval 70"/>
          <p:cNvSpPr>
            <a:spLocks noChangeAspect="1" noChangeArrowheads="1"/>
          </p:cNvSpPr>
          <p:nvPr/>
        </p:nvSpPr>
        <p:spPr bwMode="auto">
          <a:xfrm>
            <a:off x="3969246" y="3900583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23f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792" name="Oval 71"/>
          <p:cNvSpPr>
            <a:spLocks noChangeAspect="1" noChangeArrowheads="1"/>
          </p:cNvSpPr>
          <p:nvPr/>
        </p:nvSpPr>
        <p:spPr bwMode="auto">
          <a:xfrm>
            <a:off x="3764484" y="4161322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23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793" name="AutoShape 72"/>
          <p:cNvCxnSpPr>
            <a:cxnSpLocks noChangeShapeType="1"/>
            <a:stCxn id="30790" idx="4"/>
            <a:endCxn id="30792" idx="1"/>
          </p:cNvCxnSpPr>
          <p:nvPr/>
        </p:nvCxnSpPr>
        <p:spPr bwMode="auto">
          <a:xfrm rot="16200000" flipH="1">
            <a:off x="3606335" y="3975069"/>
            <a:ext cx="106125" cy="319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94" name="AutoShape 73"/>
          <p:cNvCxnSpPr>
            <a:cxnSpLocks noChangeShapeType="1"/>
            <a:stCxn id="30791" idx="4"/>
            <a:endCxn id="30792" idx="7"/>
          </p:cNvCxnSpPr>
          <p:nvPr/>
        </p:nvCxnSpPr>
        <p:spPr bwMode="auto">
          <a:xfrm rot="5400000">
            <a:off x="4073031" y="4091589"/>
            <a:ext cx="106125" cy="86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95" name="AutoShape 74"/>
          <p:cNvCxnSpPr>
            <a:cxnSpLocks noChangeShapeType="1"/>
            <a:stCxn id="30780" idx="4"/>
            <a:endCxn id="30790" idx="2"/>
          </p:cNvCxnSpPr>
          <p:nvPr/>
        </p:nvCxnSpPr>
        <p:spPr bwMode="auto">
          <a:xfrm rot="16200000" flipH="1">
            <a:off x="2384941" y="3106891"/>
            <a:ext cx="472905" cy="129561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96" name="AutoShape 75"/>
          <p:cNvCxnSpPr>
            <a:cxnSpLocks noChangeShapeType="1"/>
            <a:stCxn id="30781" idx="4"/>
            <a:endCxn id="30790" idx="0"/>
          </p:cNvCxnSpPr>
          <p:nvPr/>
        </p:nvCxnSpPr>
        <p:spPr bwMode="auto">
          <a:xfrm rot="16200000" flipH="1">
            <a:off x="2880270" y="3281174"/>
            <a:ext cx="382334" cy="856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97" name="AutoShape 76"/>
          <p:cNvCxnSpPr>
            <a:cxnSpLocks noChangeShapeType="1"/>
            <a:stCxn id="30785" idx="4"/>
            <a:endCxn id="30791" idx="0"/>
          </p:cNvCxnSpPr>
          <p:nvPr/>
        </p:nvCxnSpPr>
        <p:spPr bwMode="auto">
          <a:xfrm rot="5400000">
            <a:off x="4026594" y="3632948"/>
            <a:ext cx="410333" cy="124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798" name="AutoShape 77"/>
          <p:cNvCxnSpPr>
            <a:cxnSpLocks noChangeShapeType="1"/>
            <a:stCxn id="30786" idx="4"/>
            <a:endCxn id="30791" idx="6"/>
          </p:cNvCxnSpPr>
          <p:nvPr/>
        </p:nvCxnSpPr>
        <p:spPr bwMode="auto">
          <a:xfrm rot="5400000">
            <a:off x="4416136" y="3443450"/>
            <a:ext cx="500904" cy="5945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799" name="Oval 78"/>
          <p:cNvSpPr>
            <a:spLocks noChangeAspect="1" noChangeArrowheads="1"/>
          </p:cNvSpPr>
          <p:nvPr/>
        </p:nvSpPr>
        <p:spPr bwMode="auto">
          <a:xfrm>
            <a:off x="7322454" y="3905833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24m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00" name="Oval 79"/>
          <p:cNvSpPr>
            <a:spLocks noChangeAspect="1" noChangeArrowheads="1"/>
          </p:cNvSpPr>
          <p:nvPr/>
        </p:nvSpPr>
        <p:spPr bwMode="auto">
          <a:xfrm>
            <a:off x="8022497" y="3905833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24f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01" name="Oval 80"/>
          <p:cNvSpPr>
            <a:spLocks noChangeAspect="1" noChangeArrowheads="1"/>
          </p:cNvSpPr>
          <p:nvPr/>
        </p:nvSpPr>
        <p:spPr bwMode="auto">
          <a:xfrm>
            <a:off x="7539467" y="4161322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24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02" name="AutoShape 81"/>
          <p:cNvCxnSpPr>
            <a:cxnSpLocks noChangeShapeType="1"/>
            <a:stCxn id="30799" idx="4"/>
            <a:endCxn id="30801" idx="1"/>
          </p:cNvCxnSpPr>
          <p:nvPr/>
        </p:nvCxnSpPr>
        <p:spPr bwMode="auto">
          <a:xfrm rot="16200000" flipH="1">
            <a:off x="7523077" y="4116828"/>
            <a:ext cx="100875" cy="41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03" name="AutoShape 82"/>
          <p:cNvCxnSpPr>
            <a:cxnSpLocks noChangeShapeType="1"/>
            <a:stCxn id="30800" idx="4"/>
            <a:endCxn id="30801" idx="7"/>
          </p:cNvCxnSpPr>
          <p:nvPr/>
        </p:nvCxnSpPr>
        <p:spPr bwMode="auto">
          <a:xfrm rot="5400000">
            <a:off x="7989773" y="3955080"/>
            <a:ext cx="100875" cy="3646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04" name="Oval 83"/>
          <p:cNvSpPr>
            <a:spLocks noChangeAspect="1" noChangeArrowheads="1"/>
          </p:cNvSpPr>
          <p:nvPr/>
        </p:nvSpPr>
        <p:spPr bwMode="auto">
          <a:xfrm>
            <a:off x="3633225" y="4605802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25m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05" name="Oval 84"/>
          <p:cNvSpPr>
            <a:spLocks noChangeAspect="1" noChangeArrowheads="1"/>
          </p:cNvSpPr>
          <p:nvPr/>
        </p:nvSpPr>
        <p:spPr bwMode="auto">
          <a:xfrm>
            <a:off x="4291266" y="4605802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25f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06" name="Oval 85"/>
          <p:cNvSpPr>
            <a:spLocks noChangeAspect="1" noChangeArrowheads="1"/>
          </p:cNvSpPr>
          <p:nvPr/>
        </p:nvSpPr>
        <p:spPr bwMode="auto">
          <a:xfrm>
            <a:off x="3988498" y="4976787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25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07" name="AutoShape 86"/>
          <p:cNvCxnSpPr>
            <a:cxnSpLocks noChangeShapeType="1"/>
            <a:stCxn id="30804" idx="4"/>
            <a:endCxn id="30806" idx="1"/>
          </p:cNvCxnSpPr>
          <p:nvPr/>
        </p:nvCxnSpPr>
        <p:spPr bwMode="auto">
          <a:xfrm rot="16200000" flipH="1">
            <a:off x="3845230" y="4805415"/>
            <a:ext cx="216371" cy="179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08" name="AutoShape 87"/>
          <p:cNvCxnSpPr>
            <a:cxnSpLocks noChangeShapeType="1"/>
            <a:stCxn id="30805" idx="4"/>
            <a:endCxn id="30806" idx="7"/>
          </p:cNvCxnSpPr>
          <p:nvPr/>
        </p:nvCxnSpPr>
        <p:spPr bwMode="auto">
          <a:xfrm rot="5400000">
            <a:off x="4290925" y="4802928"/>
            <a:ext cx="216371" cy="184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09" name="AutoShape 88"/>
          <p:cNvCxnSpPr>
            <a:cxnSpLocks noChangeShapeType="1"/>
            <a:stCxn id="30790" idx="3"/>
            <a:endCxn id="30804" idx="2"/>
          </p:cNvCxnSpPr>
          <p:nvPr/>
        </p:nvCxnSpPr>
        <p:spPr bwMode="auto">
          <a:xfrm rot="16200000" flipH="1">
            <a:off x="3164378" y="4227526"/>
            <a:ext cx="641176" cy="29651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0" name="AutoShape 89"/>
          <p:cNvCxnSpPr>
            <a:cxnSpLocks noChangeShapeType="1"/>
            <a:stCxn id="30791" idx="5"/>
            <a:endCxn id="30804" idx="6"/>
          </p:cNvCxnSpPr>
          <p:nvPr/>
        </p:nvCxnSpPr>
        <p:spPr bwMode="auto">
          <a:xfrm rot="5400000">
            <a:off x="3881873" y="4267502"/>
            <a:ext cx="641176" cy="21656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1" name="AutoShape 90"/>
          <p:cNvCxnSpPr>
            <a:cxnSpLocks noChangeShapeType="1"/>
            <a:stCxn id="30799" idx="3"/>
            <a:endCxn id="30805" idx="0"/>
          </p:cNvCxnSpPr>
          <p:nvPr/>
        </p:nvCxnSpPr>
        <p:spPr bwMode="auto">
          <a:xfrm rot="5400000">
            <a:off x="5667958" y="2883800"/>
            <a:ext cx="545355" cy="28986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2" name="AutoShape 91"/>
          <p:cNvCxnSpPr>
            <a:cxnSpLocks noChangeShapeType="1"/>
            <a:stCxn id="30800" idx="5"/>
            <a:endCxn id="30805" idx="6"/>
          </p:cNvCxnSpPr>
          <p:nvPr/>
        </p:nvCxnSpPr>
        <p:spPr bwMode="auto">
          <a:xfrm rot="5400000">
            <a:off x="6209713" y="2542091"/>
            <a:ext cx="635926" cy="367263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13" name="Oval 92"/>
          <p:cNvSpPr>
            <a:spLocks noChangeAspect="1" noChangeArrowheads="1"/>
          </p:cNvSpPr>
          <p:nvPr/>
        </p:nvSpPr>
        <p:spPr bwMode="auto">
          <a:xfrm>
            <a:off x="6814922" y="4605802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26m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14" name="Oval 93"/>
          <p:cNvSpPr>
            <a:spLocks noChangeAspect="1" noChangeArrowheads="1"/>
          </p:cNvSpPr>
          <p:nvPr/>
        </p:nvSpPr>
        <p:spPr bwMode="auto">
          <a:xfrm>
            <a:off x="7654974" y="4605802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26f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15" name="Oval 94"/>
          <p:cNvSpPr>
            <a:spLocks noChangeAspect="1" noChangeArrowheads="1"/>
          </p:cNvSpPr>
          <p:nvPr/>
        </p:nvSpPr>
        <p:spPr bwMode="auto">
          <a:xfrm>
            <a:off x="7262950" y="4976787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26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16" name="AutoShape 95"/>
          <p:cNvCxnSpPr>
            <a:cxnSpLocks noChangeShapeType="1"/>
            <a:stCxn id="30813" idx="4"/>
            <a:endCxn id="30815" idx="1"/>
          </p:cNvCxnSpPr>
          <p:nvPr/>
        </p:nvCxnSpPr>
        <p:spPr bwMode="auto">
          <a:xfrm rot="16200000" flipH="1">
            <a:off x="7073304" y="4759037"/>
            <a:ext cx="216371" cy="272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7" name="AutoShape 96"/>
          <p:cNvCxnSpPr>
            <a:cxnSpLocks noChangeShapeType="1"/>
            <a:stCxn id="30814" idx="4"/>
            <a:endCxn id="30815" idx="7"/>
          </p:cNvCxnSpPr>
          <p:nvPr/>
        </p:nvCxnSpPr>
        <p:spPr bwMode="auto">
          <a:xfrm rot="5400000">
            <a:off x="7610005" y="4758300"/>
            <a:ext cx="216371" cy="2736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8" name="AutoShape 97"/>
          <p:cNvCxnSpPr>
            <a:cxnSpLocks noChangeShapeType="1"/>
            <a:stCxn id="30790" idx="3"/>
            <a:endCxn id="30813" idx="2"/>
          </p:cNvCxnSpPr>
          <p:nvPr/>
        </p:nvCxnSpPr>
        <p:spPr bwMode="auto">
          <a:xfrm rot="16200000" flipH="1">
            <a:off x="4755227" y="2636678"/>
            <a:ext cx="641176" cy="347821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19" name="AutoShape 98"/>
          <p:cNvCxnSpPr>
            <a:cxnSpLocks noChangeShapeType="1"/>
            <a:stCxn id="30791" idx="4"/>
            <a:endCxn id="30813" idx="0"/>
          </p:cNvCxnSpPr>
          <p:nvPr/>
        </p:nvCxnSpPr>
        <p:spPr bwMode="auto">
          <a:xfrm rot="16200000" flipH="1">
            <a:off x="5345306" y="2905709"/>
            <a:ext cx="524077" cy="28761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20" name="AutoShape 99"/>
          <p:cNvCxnSpPr>
            <a:cxnSpLocks noChangeShapeType="1"/>
            <a:stCxn id="30799" idx="3"/>
            <a:endCxn id="30814" idx="2"/>
          </p:cNvCxnSpPr>
          <p:nvPr/>
        </p:nvCxnSpPr>
        <p:spPr bwMode="auto">
          <a:xfrm rot="16200000" flipH="1">
            <a:off x="7204503" y="4245902"/>
            <a:ext cx="635926" cy="26501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21" name="AutoShape 100"/>
          <p:cNvCxnSpPr>
            <a:cxnSpLocks noChangeShapeType="1"/>
            <a:stCxn id="30800" idx="5"/>
            <a:endCxn id="30814" idx="6"/>
          </p:cNvCxnSpPr>
          <p:nvPr/>
        </p:nvCxnSpPr>
        <p:spPr bwMode="auto">
          <a:xfrm rot="5400000">
            <a:off x="7891567" y="4223945"/>
            <a:ext cx="635926" cy="30893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22" name="Oval 101"/>
          <p:cNvSpPr>
            <a:spLocks noChangeAspect="1" noChangeArrowheads="1"/>
          </p:cNvSpPr>
          <p:nvPr/>
        </p:nvSpPr>
        <p:spPr bwMode="auto">
          <a:xfrm>
            <a:off x="703544" y="3816586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23m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23" name="AutoShape 102"/>
          <p:cNvCxnSpPr>
            <a:cxnSpLocks noChangeShapeType="1"/>
            <a:stCxn id="30822" idx="6"/>
            <a:endCxn id="30790" idx="2"/>
          </p:cNvCxnSpPr>
          <p:nvPr/>
        </p:nvCxnSpPr>
        <p:spPr bwMode="auto">
          <a:xfrm>
            <a:off x="1173513" y="3907157"/>
            <a:ext cx="2095690" cy="839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24" name="Oval 103"/>
          <p:cNvSpPr>
            <a:spLocks noChangeAspect="1" noChangeArrowheads="1"/>
          </p:cNvSpPr>
          <p:nvPr/>
        </p:nvSpPr>
        <p:spPr bwMode="auto">
          <a:xfrm>
            <a:off x="1270580" y="4525306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25" name="AutoShape 104"/>
          <p:cNvCxnSpPr>
            <a:cxnSpLocks noChangeShapeType="1"/>
            <a:stCxn id="30824" idx="6"/>
            <a:endCxn id="30804" idx="2"/>
          </p:cNvCxnSpPr>
          <p:nvPr/>
        </p:nvCxnSpPr>
        <p:spPr bwMode="auto">
          <a:xfrm>
            <a:off x="1740549" y="4615877"/>
            <a:ext cx="1892676" cy="80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26" name="Oval 105"/>
          <p:cNvSpPr>
            <a:spLocks noChangeAspect="1" noChangeArrowheads="1"/>
          </p:cNvSpPr>
          <p:nvPr/>
        </p:nvSpPr>
        <p:spPr bwMode="auto">
          <a:xfrm>
            <a:off x="6079878" y="4857792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26m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27" name="AutoShape 106"/>
          <p:cNvCxnSpPr>
            <a:cxnSpLocks noChangeShapeType="1"/>
            <a:stCxn id="30826" idx="6"/>
            <a:endCxn id="30813" idx="3"/>
          </p:cNvCxnSpPr>
          <p:nvPr/>
        </p:nvCxnSpPr>
        <p:spPr bwMode="auto">
          <a:xfrm flipV="1">
            <a:off x="6549847" y="4760416"/>
            <a:ext cx="332580" cy="1879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28" name="Oval 107"/>
          <p:cNvSpPr>
            <a:spLocks noChangeAspect="1" noChangeArrowheads="1"/>
          </p:cNvSpPr>
          <p:nvPr/>
        </p:nvSpPr>
        <p:spPr bwMode="auto">
          <a:xfrm>
            <a:off x="5239826" y="4861292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29" name="AutoShape 108"/>
          <p:cNvCxnSpPr>
            <a:cxnSpLocks noChangeShapeType="1"/>
            <a:stCxn id="30828" idx="2"/>
            <a:endCxn id="30805" idx="5"/>
          </p:cNvCxnSpPr>
          <p:nvPr/>
        </p:nvCxnSpPr>
        <p:spPr bwMode="auto">
          <a:xfrm rot="10800000">
            <a:off x="4632764" y="4760417"/>
            <a:ext cx="607062" cy="1914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30" name="Oval 109"/>
          <p:cNvSpPr>
            <a:spLocks noChangeAspect="1" noChangeArrowheads="1"/>
          </p:cNvSpPr>
          <p:nvPr/>
        </p:nvSpPr>
        <p:spPr bwMode="auto">
          <a:xfrm>
            <a:off x="5640600" y="3732590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31" name="AutoShape 110"/>
          <p:cNvCxnSpPr>
            <a:cxnSpLocks noChangeShapeType="1"/>
            <a:stCxn id="30830" idx="2"/>
            <a:endCxn id="30791" idx="6"/>
          </p:cNvCxnSpPr>
          <p:nvPr/>
        </p:nvCxnSpPr>
        <p:spPr bwMode="auto">
          <a:xfrm rot="10800000" flipV="1">
            <a:off x="4369336" y="3823160"/>
            <a:ext cx="1271264" cy="1679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32" name="Oval 111"/>
          <p:cNvSpPr>
            <a:spLocks noChangeAspect="1" noChangeArrowheads="1"/>
          </p:cNvSpPr>
          <p:nvPr/>
        </p:nvSpPr>
        <p:spPr bwMode="auto">
          <a:xfrm>
            <a:off x="9000809" y="4514806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25m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33" name="AutoShape 112"/>
          <p:cNvCxnSpPr>
            <a:cxnSpLocks noChangeShapeType="1"/>
            <a:stCxn id="30832" idx="2"/>
            <a:endCxn id="30814" idx="6"/>
          </p:cNvCxnSpPr>
          <p:nvPr/>
        </p:nvCxnSpPr>
        <p:spPr bwMode="auto">
          <a:xfrm rot="10800000" flipV="1">
            <a:off x="8055065" y="4605377"/>
            <a:ext cx="945745" cy="90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4" name="AutoShape 113"/>
          <p:cNvCxnSpPr>
            <a:cxnSpLocks noChangeShapeType="1"/>
            <a:stCxn id="30768" idx="4"/>
            <a:endCxn id="30822" idx="0"/>
          </p:cNvCxnSpPr>
          <p:nvPr/>
        </p:nvCxnSpPr>
        <p:spPr bwMode="auto">
          <a:xfrm rot="5400000">
            <a:off x="-37479" y="2840578"/>
            <a:ext cx="195201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5" name="AutoShape 114"/>
          <p:cNvCxnSpPr>
            <a:cxnSpLocks noChangeShapeType="1"/>
            <a:stCxn id="30770" idx="4"/>
            <a:endCxn id="30824" idx="0"/>
          </p:cNvCxnSpPr>
          <p:nvPr/>
        </p:nvCxnSpPr>
        <p:spPr bwMode="auto">
          <a:xfrm rot="5400000">
            <a:off x="523432" y="3543173"/>
            <a:ext cx="196426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6" name="AutoShape 115"/>
          <p:cNvCxnSpPr>
            <a:cxnSpLocks noChangeShapeType="1"/>
            <a:stCxn id="30774" idx="4"/>
            <a:endCxn id="30828" idx="0"/>
          </p:cNvCxnSpPr>
          <p:nvPr/>
        </p:nvCxnSpPr>
        <p:spPr bwMode="auto">
          <a:xfrm rot="5400000">
            <a:off x="4492678" y="3879159"/>
            <a:ext cx="196426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7" name="AutoShape 116"/>
          <p:cNvCxnSpPr>
            <a:cxnSpLocks noChangeShapeType="1"/>
            <a:stCxn id="30776" idx="4"/>
            <a:endCxn id="30830" idx="0"/>
          </p:cNvCxnSpPr>
          <p:nvPr/>
        </p:nvCxnSpPr>
        <p:spPr bwMode="auto">
          <a:xfrm rot="5400000">
            <a:off x="4899577" y="2756582"/>
            <a:ext cx="195201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8" name="AutoShape 117"/>
          <p:cNvCxnSpPr>
            <a:cxnSpLocks noChangeShapeType="1"/>
            <a:stCxn id="30772" idx="4"/>
            <a:endCxn id="30826" idx="0"/>
          </p:cNvCxnSpPr>
          <p:nvPr/>
        </p:nvCxnSpPr>
        <p:spPr bwMode="auto">
          <a:xfrm rot="5400000">
            <a:off x="5332730" y="3875659"/>
            <a:ext cx="196426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39" name="AutoShape 118"/>
          <p:cNvCxnSpPr>
            <a:cxnSpLocks noChangeShapeType="1"/>
            <a:stCxn id="30778" idx="4"/>
            <a:endCxn id="30832" idx="0"/>
          </p:cNvCxnSpPr>
          <p:nvPr/>
        </p:nvCxnSpPr>
        <p:spPr bwMode="auto">
          <a:xfrm rot="5400000">
            <a:off x="8253662" y="3532673"/>
            <a:ext cx="196426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40" name="Oval 119"/>
          <p:cNvSpPr>
            <a:spLocks noChangeAspect="1" noChangeArrowheads="1"/>
          </p:cNvSpPr>
          <p:nvPr/>
        </p:nvSpPr>
        <p:spPr bwMode="auto">
          <a:xfrm>
            <a:off x="1743108" y="5403768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31m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41" name="Oval 120"/>
          <p:cNvSpPr>
            <a:spLocks noChangeAspect="1" noChangeArrowheads="1"/>
          </p:cNvSpPr>
          <p:nvPr/>
        </p:nvSpPr>
        <p:spPr bwMode="auto">
          <a:xfrm>
            <a:off x="2443151" y="5403768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31f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42" name="Oval 121"/>
          <p:cNvSpPr>
            <a:spLocks noChangeAspect="1" noChangeArrowheads="1"/>
          </p:cNvSpPr>
          <p:nvPr/>
        </p:nvSpPr>
        <p:spPr bwMode="auto">
          <a:xfrm>
            <a:off x="2303143" y="5690756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31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43" name="AutoShape 122"/>
          <p:cNvCxnSpPr>
            <a:cxnSpLocks noChangeShapeType="1"/>
            <a:stCxn id="30840" idx="4"/>
            <a:endCxn id="30842" idx="1"/>
          </p:cNvCxnSpPr>
          <p:nvPr/>
        </p:nvCxnSpPr>
        <p:spPr bwMode="auto">
          <a:xfrm rot="16200000" flipH="1">
            <a:off x="2099492" y="5459002"/>
            <a:ext cx="132374" cy="384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44" name="AutoShape 123"/>
          <p:cNvCxnSpPr>
            <a:cxnSpLocks noChangeShapeType="1"/>
            <a:stCxn id="30841" idx="4"/>
            <a:endCxn id="30842" idx="7"/>
          </p:cNvCxnSpPr>
          <p:nvPr/>
        </p:nvCxnSpPr>
        <p:spPr bwMode="auto">
          <a:xfrm rot="5400000">
            <a:off x="2566188" y="5640276"/>
            <a:ext cx="132374" cy="216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45" name="Oval 124"/>
          <p:cNvSpPr>
            <a:spLocks noChangeAspect="1" noChangeArrowheads="1"/>
          </p:cNvSpPr>
          <p:nvPr/>
        </p:nvSpPr>
        <p:spPr bwMode="auto">
          <a:xfrm>
            <a:off x="4063752" y="5375769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32m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46" name="Oval 125"/>
          <p:cNvSpPr>
            <a:spLocks noChangeAspect="1" noChangeArrowheads="1"/>
          </p:cNvSpPr>
          <p:nvPr/>
        </p:nvSpPr>
        <p:spPr bwMode="auto">
          <a:xfrm>
            <a:off x="4763795" y="5375769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32f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47" name="Oval 126"/>
          <p:cNvSpPr>
            <a:spLocks noChangeAspect="1" noChangeArrowheads="1"/>
          </p:cNvSpPr>
          <p:nvPr/>
        </p:nvSpPr>
        <p:spPr bwMode="auto">
          <a:xfrm>
            <a:off x="4387523" y="5680256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32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48" name="AutoShape 127"/>
          <p:cNvCxnSpPr>
            <a:cxnSpLocks noChangeShapeType="1"/>
            <a:stCxn id="30845" idx="4"/>
            <a:endCxn id="30847" idx="1"/>
          </p:cNvCxnSpPr>
          <p:nvPr/>
        </p:nvCxnSpPr>
        <p:spPr bwMode="auto">
          <a:xfrm rot="16200000" flipH="1">
            <a:off x="4293255" y="5557884"/>
            <a:ext cx="149873" cy="1479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49" name="AutoShape 128"/>
          <p:cNvCxnSpPr>
            <a:cxnSpLocks noChangeShapeType="1"/>
            <a:stCxn id="30846" idx="4"/>
            <a:endCxn id="30847" idx="7"/>
          </p:cNvCxnSpPr>
          <p:nvPr/>
        </p:nvCxnSpPr>
        <p:spPr bwMode="auto">
          <a:xfrm rot="5400000">
            <a:off x="4759951" y="5502894"/>
            <a:ext cx="149873" cy="2579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50" name="Oval 129"/>
          <p:cNvSpPr>
            <a:spLocks noChangeAspect="1" noChangeArrowheads="1"/>
          </p:cNvSpPr>
          <p:nvPr/>
        </p:nvSpPr>
        <p:spPr bwMode="auto">
          <a:xfrm>
            <a:off x="3269203" y="596724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33m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51" name="Oval 130"/>
          <p:cNvSpPr>
            <a:spLocks noChangeAspect="1" noChangeArrowheads="1"/>
          </p:cNvSpPr>
          <p:nvPr/>
        </p:nvSpPr>
        <p:spPr bwMode="auto">
          <a:xfrm>
            <a:off x="3969246" y="596724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33f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52" name="Oval 131"/>
          <p:cNvSpPr>
            <a:spLocks noChangeAspect="1" noChangeArrowheads="1"/>
          </p:cNvSpPr>
          <p:nvPr/>
        </p:nvSpPr>
        <p:spPr bwMode="auto">
          <a:xfrm>
            <a:off x="3764484" y="6227983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33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53" name="AutoShape 132"/>
          <p:cNvCxnSpPr>
            <a:cxnSpLocks noChangeShapeType="1"/>
            <a:stCxn id="30850" idx="4"/>
            <a:endCxn id="30852" idx="1"/>
          </p:cNvCxnSpPr>
          <p:nvPr/>
        </p:nvCxnSpPr>
        <p:spPr bwMode="auto">
          <a:xfrm rot="16200000" flipH="1">
            <a:off x="3606335" y="6041730"/>
            <a:ext cx="106125" cy="319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4" name="AutoShape 133"/>
          <p:cNvCxnSpPr>
            <a:cxnSpLocks noChangeShapeType="1"/>
            <a:stCxn id="30851" idx="4"/>
            <a:endCxn id="30852" idx="7"/>
          </p:cNvCxnSpPr>
          <p:nvPr/>
        </p:nvCxnSpPr>
        <p:spPr bwMode="auto">
          <a:xfrm rot="5400000">
            <a:off x="4073031" y="6158250"/>
            <a:ext cx="106125" cy="86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5" name="AutoShape 134"/>
          <p:cNvCxnSpPr>
            <a:cxnSpLocks noChangeShapeType="1"/>
            <a:stCxn id="30840" idx="4"/>
            <a:endCxn id="30850" idx="2"/>
          </p:cNvCxnSpPr>
          <p:nvPr/>
        </p:nvCxnSpPr>
        <p:spPr bwMode="auto">
          <a:xfrm rot="16200000" flipH="1">
            <a:off x="2384941" y="5173552"/>
            <a:ext cx="472905" cy="129561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6" name="AutoShape 135"/>
          <p:cNvCxnSpPr>
            <a:cxnSpLocks noChangeShapeType="1"/>
            <a:stCxn id="30841" idx="4"/>
            <a:endCxn id="30850" idx="0"/>
          </p:cNvCxnSpPr>
          <p:nvPr/>
        </p:nvCxnSpPr>
        <p:spPr bwMode="auto">
          <a:xfrm rot="16200000" flipH="1">
            <a:off x="2880270" y="5347835"/>
            <a:ext cx="382334" cy="8564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7" name="AutoShape 136"/>
          <p:cNvCxnSpPr>
            <a:cxnSpLocks noChangeShapeType="1"/>
            <a:stCxn id="30845" idx="4"/>
            <a:endCxn id="30851" idx="0"/>
          </p:cNvCxnSpPr>
          <p:nvPr/>
        </p:nvCxnSpPr>
        <p:spPr bwMode="auto">
          <a:xfrm rot="5400000">
            <a:off x="4026594" y="5699609"/>
            <a:ext cx="410333" cy="124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58" name="AutoShape 137"/>
          <p:cNvCxnSpPr>
            <a:cxnSpLocks noChangeShapeType="1"/>
            <a:stCxn id="30846" idx="4"/>
            <a:endCxn id="30851" idx="6"/>
          </p:cNvCxnSpPr>
          <p:nvPr/>
        </p:nvCxnSpPr>
        <p:spPr bwMode="auto">
          <a:xfrm rot="5400000">
            <a:off x="4416136" y="5510111"/>
            <a:ext cx="500904" cy="59450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59" name="Oval 138"/>
          <p:cNvSpPr>
            <a:spLocks noChangeAspect="1" noChangeArrowheads="1"/>
          </p:cNvSpPr>
          <p:nvPr/>
        </p:nvSpPr>
        <p:spPr bwMode="auto">
          <a:xfrm>
            <a:off x="7322454" y="597249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34m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60" name="Oval 139"/>
          <p:cNvSpPr>
            <a:spLocks noChangeAspect="1" noChangeArrowheads="1"/>
          </p:cNvSpPr>
          <p:nvPr/>
        </p:nvSpPr>
        <p:spPr bwMode="auto">
          <a:xfrm>
            <a:off x="8022497" y="597249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34f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61" name="Oval 140"/>
          <p:cNvSpPr>
            <a:spLocks noChangeAspect="1" noChangeArrowheads="1"/>
          </p:cNvSpPr>
          <p:nvPr/>
        </p:nvSpPr>
        <p:spPr bwMode="auto">
          <a:xfrm>
            <a:off x="7539467" y="6227983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34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62" name="AutoShape 141"/>
          <p:cNvCxnSpPr>
            <a:cxnSpLocks noChangeShapeType="1"/>
            <a:stCxn id="30859" idx="4"/>
            <a:endCxn id="30861" idx="1"/>
          </p:cNvCxnSpPr>
          <p:nvPr/>
        </p:nvCxnSpPr>
        <p:spPr bwMode="auto">
          <a:xfrm rot="16200000" flipH="1">
            <a:off x="7523077" y="6183489"/>
            <a:ext cx="100875" cy="411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63" name="AutoShape 142"/>
          <p:cNvCxnSpPr>
            <a:cxnSpLocks noChangeShapeType="1"/>
            <a:stCxn id="30860" idx="4"/>
            <a:endCxn id="30861" idx="7"/>
          </p:cNvCxnSpPr>
          <p:nvPr/>
        </p:nvCxnSpPr>
        <p:spPr bwMode="auto">
          <a:xfrm rot="5400000">
            <a:off x="7989773" y="6021741"/>
            <a:ext cx="100875" cy="3646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64" name="Oval 143"/>
          <p:cNvSpPr>
            <a:spLocks noChangeAspect="1" noChangeArrowheads="1"/>
          </p:cNvSpPr>
          <p:nvPr/>
        </p:nvSpPr>
        <p:spPr bwMode="auto">
          <a:xfrm>
            <a:off x="3633225" y="667246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35m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65" name="Oval 144"/>
          <p:cNvSpPr>
            <a:spLocks noChangeAspect="1" noChangeArrowheads="1"/>
          </p:cNvSpPr>
          <p:nvPr/>
        </p:nvSpPr>
        <p:spPr bwMode="auto">
          <a:xfrm>
            <a:off x="4291266" y="667246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35f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66" name="Oval 145"/>
          <p:cNvSpPr>
            <a:spLocks noChangeAspect="1" noChangeArrowheads="1"/>
          </p:cNvSpPr>
          <p:nvPr/>
        </p:nvSpPr>
        <p:spPr bwMode="auto">
          <a:xfrm>
            <a:off x="3988498" y="7043448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35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67" name="AutoShape 146"/>
          <p:cNvCxnSpPr>
            <a:cxnSpLocks noChangeShapeType="1"/>
            <a:stCxn id="30864" idx="4"/>
            <a:endCxn id="30866" idx="1"/>
          </p:cNvCxnSpPr>
          <p:nvPr/>
        </p:nvCxnSpPr>
        <p:spPr bwMode="auto">
          <a:xfrm rot="16200000" flipH="1">
            <a:off x="3845230" y="6872077"/>
            <a:ext cx="216370" cy="1794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68" name="AutoShape 147"/>
          <p:cNvCxnSpPr>
            <a:cxnSpLocks noChangeShapeType="1"/>
            <a:stCxn id="30865" idx="4"/>
            <a:endCxn id="30866" idx="7"/>
          </p:cNvCxnSpPr>
          <p:nvPr/>
        </p:nvCxnSpPr>
        <p:spPr bwMode="auto">
          <a:xfrm rot="5400000">
            <a:off x="4290925" y="6869590"/>
            <a:ext cx="216370" cy="18440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69" name="AutoShape 148"/>
          <p:cNvCxnSpPr>
            <a:cxnSpLocks noChangeShapeType="1"/>
            <a:stCxn id="30850" idx="3"/>
            <a:endCxn id="30864" idx="2"/>
          </p:cNvCxnSpPr>
          <p:nvPr/>
        </p:nvCxnSpPr>
        <p:spPr bwMode="auto">
          <a:xfrm rot="16200000" flipH="1">
            <a:off x="3164378" y="6294187"/>
            <a:ext cx="641177" cy="29651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0" name="AutoShape 149"/>
          <p:cNvCxnSpPr>
            <a:cxnSpLocks noChangeShapeType="1"/>
            <a:stCxn id="30851" idx="5"/>
            <a:endCxn id="30864" idx="6"/>
          </p:cNvCxnSpPr>
          <p:nvPr/>
        </p:nvCxnSpPr>
        <p:spPr bwMode="auto">
          <a:xfrm rot="5400000">
            <a:off x="3881873" y="6334163"/>
            <a:ext cx="641177" cy="21656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1" name="AutoShape 150"/>
          <p:cNvCxnSpPr>
            <a:cxnSpLocks noChangeShapeType="1"/>
            <a:stCxn id="30859" idx="3"/>
            <a:endCxn id="30865" idx="0"/>
          </p:cNvCxnSpPr>
          <p:nvPr/>
        </p:nvCxnSpPr>
        <p:spPr bwMode="auto">
          <a:xfrm rot="5400000">
            <a:off x="5667957" y="4950462"/>
            <a:ext cx="545356" cy="28986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2" name="AutoShape 151"/>
          <p:cNvCxnSpPr>
            <a:cxnSpLocks noChangeShapeType="1"/>
            <a:stCxn id="30860" idx="5"/>
            <a:endCxn id="30865" idx="6"/>
          </p:cNvCxnSpPr>
          <p:nvPr/>
        </p:nvCxnSpPr>
        <p:spPr bwMode="auto">
          <a:xfrm rot="5400000">
            <a:off x="6209713" y="4608752"/>
            <a:ext cx="635927" cy="367263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73" name="Oval 152"/>
          <p:cNvSpPr>
            <a:spLocks noChangeAspect="1" noChangeArrowheads="1"/>
          </p:cNvSpPr>
          <p:nvPr/>
        </p:nvSpPr>
        <p:spPr bwMode="auto">
          <a:xfrm>
            <a:off x="6814922" y="6672464"/>
            <a:ext cx="460952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36m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74" name="Oval 153"/>
          <p:cNvSpPr>
            <a:spLocks noChangeAspect="1" noChangeArrowheads="1"/>
          </p:cNvSpPr>
          <p:nvPr/>
        </p:nvSpPr>
        <p:spPr bwMode="auto">
          <a:xfrm>
            <a:off x="7654974" y="6672464"/>
            <a:ext cx="400090" cy="181142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L</a:t>
            </a:r>
            <a:r>
              <a:rPr lang="en-US" sz="900" b="1" baseline="-25000" dirty="0">
                <a:cs typeface="Arial" pitchFamily="34" charset="0"/>
              </a:rPr>
              <a:t>36f</a:t>
            </a:r>
            <a:endParaRPr lang="en-US" sz="900" b="1" dirty="0">
              <a:cs typeface="Arial" pitchFamily="34" charset="0"/>
            </a:endParaRPr>
          </a:p>
        </p:txBody>
      </p:sp>
      <p:sp>
        <p:nvSpPr>
          <p:cNvPr id="30875" name="Oval 154"/>
          <p:cNvSpPr>
            <a:spLocks noChangeAspect="1" noChangeArrowheads="1"/>
          </p:cNvSpPr>
          <p:nvPr/>
        </p:nvSpPr>
        <p:spPr bwMode="auto">
          <a:xfrm>
            <a:off x="7262950" y="7043448"/>
            <a:ext cx="373042" cy="18114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X</a:t>
            </a:r>
            <a:r>
              <a:rPr lang="en-US" sz="900" b="1" baseline="-25000" dirty="0">
                <a:cs typeface="Arial" pitchFamily="34" charset="0"/>
              </a:rPr>
              <a:t>36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76" name="AutoShape 155"/>
          <p:cNvCxnSpPr>
            <a:cxnSpLocks noChangeShapeType="1"/>
            <a:stCxn id="30873" idx="4"/>
            <a:endCxn id="30875" idx="1"/>
          </p:cNvCxnSpPr>
          <p:nvPr/>
        </p:nvCxnSpPr>
        <p:spPr bwMode="auto">
          <a:xfrm rot="16200000" flipH="1">
            <a:off x="7073304" y="6825699"/>
            <a:ext cx="216370" cy="272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7" name="AutoShape 156"/>
          <p:cNvCxnSpPr>
            <a:cxnSpLocks noChangeShapeType="1"/>
            <a:stCxn id="30874" idx="4"/>
            <a:endCxn id="30875" idx="7"/>
          </p:cNvCxnSpPr>
          <p:nvPr/>
        </p:nvCxnSpPr>
        <p:spPr bwMode="auto">
          <a:xfrm rot="5400000">
            <a:off x="7610005" y="6824962"/>
            <a:ext cx="216370" cy="2736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8" name="AutoShape 157"/>
          <p:cNvCxnSpPr>
            <a:cxnSpLocks noChangeShapeType="1"/>
            <a:stCxn id="30850" idx="3"/>
            <a:endCxn id="30873" idx="2"/>
          </p:cNvCxnSpPr>
          <p:nvPr/>
        </p:nvCxnSpPr>
        <p:spPr bwMode="auto">
          <a:xfrm rot="16200000" flipH="1">
            <a:off x="4755227" y="4703339"/>
            <a:ext cx="641177" cy="3478214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79" name="AutoShape 158"/>
          <p:cNvCxnSpPr>
            <a:cxnSpLocks noChangeShapeType="1"/>
            <a:stCxn id="30851" idx="4"/>
            <a:endCxn id="30873" idx="0"/>
          </p:cNvCxnSpPr>
          <p:nvPr/>
        </p:nvCxnSpPr>
        <p:spPr bwMode="auto">
          <a:xfrm rot="16200000" flipH="1">
            <a:off x="5345305" y="4972371"/>
            <a:ext cx="524078" cy="28761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80" name="AutoShape 159"/>
          <p:cNvCxnSpPr>
            <a:cxnSpLocks noChangeShapeType="1"/>
            <a:stCxn id="30859" idx="3"/>
            <a:endCxn id="30874" idx="2"/>
          </p:cNvCxnSpPr>
          <p:nvPr/>
        </p:nvCxnSpPr>
        <p:spPr bwMode="auto">
          <a:xfrm rot="16200000" flipH="1">
            <a:off x="7204503" y="6312563"/>
            <a:ext cx="635927" cy="26501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81" name="AutoShape 160"/>
          <p:cNvCxnSpPr>
            <a:cxnSpLocks noChangeShapeType="1"/>
            <a:stCxn id="30860" idx="5"/>
            <a:endCxn id="30874" idx="6"/>
          </p:cNvCxnSpPr>
          <p:nvPr/>
        </p:nvCxnSpPr>
        <p:spPr bwMode="auto">
          <a:xfrm rot="5400000">
            <a:off x="7891567" y="6290606"/>
            <a:ext cx="635927" cy="30893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82" name="Oval 161"/>
          <p:cNvSpPr>
            <a:spLocks noChangeAspect="1" noChangeArrowheads="1"/>
          </p:cNvSpPr>
          <p:nvPr/>
        </p:nvSpPr>
        <p:spPr bwMode="auto">
          <a:xfrm>
            <a:off x="703544" y="5883248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33m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83" name="AutoShape 162"/>
          <p:cNvCxnSpPr>
            <a:cxnSpLocks noChangeShapeType="1"/>
            <a:stCxn id="30882" idx="6"/>
            <a:endCxn id="30850" idx="2"/>
          </p:cNvCxnSpPr>
          <p:nvPr/>
        </p:nvCxnSpPr>
        <p:spPr bwMode="auto">
          <a:xfrm>
            <a:off x="1173513" y="5973819"/>
            <a:ext cx="2095690" cy="83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84" name="Oval 163"/>
          <p:cNvSpPr>
            <a:spLocks noChangeAspect="1" noChangeArrowheads="1"/>
          </p:cNvSpPr>
          <p:nvPr/>
        </p:nvSpPr>
        <p:spPr bwMode="auto">
          <a:xfrm>
            <a:off x="1270580" y="6591967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85" name="AutoShape 164"/>
          <p:cNvCxnSpPr>
            <a:cxnSpLocks noChangeShapeType="1"/>
            <a:stCxn id="30884" idx="6"/>
            <a:endCxn id="30864" idx="2"/>
          </p:cNvCxnSpPr>
          <p:nvPr/>
        </p:nvCxnSpPr>
        <p:spPr bwMode="auto">
          <a:xfrm>
            <a:off x="1740549" y="6682538"/>
            <a:ext cx="1892676" cy="8049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86" name="Oval 165"/>
          <p:cNvSpPr>
            <a:spLocks noChangeAspect="1" noChangeArrowheads="1"/>
          </p:cNvSpPr>
          <p:nvPr/>
        </p:nvSpPr>
        <p:spPr bwMode="auto">
          <a:xfrm>
            <a:off x="6079878" y="6924453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36m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87" name="AutoShape 166"/>
          <p:cNvCxnSpPr>
            <a:cxnSpLocks noChangeShapeType="1"/>
            <a:stCxn id="30886" idx="6"/>
            <a:endCxn id="30873" idx="3"/>
          </p:cNvCxnSpPr>
          <p:nvPr/>
        </p:nvCxnSpPr>
        <p:spPr bwMode="auto">
          <a:xfrm flipV="1">
            <a:off x="6549847" y="6827078"/>
            <a:ext cx="332580" cy="1879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88" name="Oval 167"/>
          <p:cNvSpPr>
            <a:spLocks noChangeAspect="1" noChangeArrowheads="1"/>
          </p:cNvSpPr>
          <p:nvPr/>
        </p:nvSpPr>
        <p:spPr bwMode="auto">
          <a:xfrm>
            <a:off x="5239826" y="6927953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89" name="AutoShape 168"/>
          <p:cNvCxnSpPr>
            <a:cxnSpLocks noChangeShapeType="1"/>
            <a:stCxn id="30888" idx="2"/>
            <a:endCxn id="30865" idx="5"/>
          </p:cNvCxnSpPr>
          <p:nvPr/>
        </p:nvCxnSpPr>
        <p:spPr bwMode="auto">
          <a:xfrm rot="10800000">
            <a:off x="4632764" y="6827078"/>
            <a:ext cx="607062" cy="1914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90" name="Oval 169"/>
          <p:cNvSpPr>
            <a:spLocks noChangeAspect="1" noChangeArrowheads="1"/>
          </p:cNvSpPr>
          <p:nvPr/>
        </p:nvSpPr>
        <p:spPr bwMode="auto">
          <a:xfrm>
            <a:off x="5640600" y="5799251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91" name="AutoShape 170"/>
          <p:cNvCxnSpPr>
            <a:cxnSpLocks noChangeShapeType="1"/>
            <a:stCxn id="30890" idx="2"/>
            <a:endCxn id="30851" idx="6"/>
          </p:cNvCxnSpPr>
          <p:nvPr/>
        </p:nvCxnSpPr>
        <p:spPr bwMode="auto">
          <a:xfrm rot="10800000" flipV="1">
            <a:off x="4369336" y="5889821"/>
            <a:ext cx="1271264" cy="16799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892" name="Oval 171"/>
          <p:cNvSpPr>
            <a:spLocks noChangeAspect="1" noChangeArrowheads="1"/>
          </p:cNvSpPr>
          <p:nvPr/>
        </p:nvSpPr>
        <p:spPr bwMode="auto">
          <a:xfrm>
            <a:off x="9000809" y="6581468"/>
            <a:ext cx="469969" cy="181142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0397" tIns="0" rIns="50397" bIns="0" anchor="ctr" anchorCtr="1">
            <a:spAutoFit/>
          </a:bodyPr>
          <a:lstStyle/>
          <a:p>
            <a:pPr algn="ctr" eaLnBrk="1" hangingPunct="1"/>
            <a:r>
              <a:rPr lang="en-US" sz="900" b="1" dirty="0">
                <a:cs typeface="Arial" pitchFamily="34" charset="0"/>
              </a:rPr>
              <a:t>S</a:t>
            </a:r>
            <a:r>
              <a:rPr lang="en-US" sz="900" b="1" baseline="-25000" dirty="0">
                <a:cs typeface="Arial" pitchFamily="34" charset="0"/>
              </a:rPr>
              <a:t>35m</a:t>
            </a:r>
            <a:endParaRPr lang="en-US" sz="900" b="1" dirty="0">
              <a:cs typeface="Arial" pitchFamily="34" charset="0"/>
            </a:endParaRPr>
          </a:p>
        </p:txBody>
      </p:sp>
      <p:cxnSp>
        <p:nvCxnSpPr>
          <p:cNvPr id="30893" name="AutoShape 172"/>
          <p:cNvCxnSpPr>
            <a:cxnSpLocks noChangeShapeType="1"/>
            <a:stCxn id="30892" idx="2"/>
            <a:endCxn id="30874" idx="6"/>
          </p:cNvCxnSpPr>
          <p:nvPr/>
        </p:nvCxnSpPr>
        <p:spPr bwMode="auto">
          <a:xfrm rot="10800000" flipV="1">
            <a:off x="8055065" y="6672039"/>
            <a:ext cx="945745" cy="90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4" name="AutoShape 173"/>
          <p:cNvCxnSpPr>
            <a:cxnSpLocks noChangeShapeType="1"/>
            <a:stCxn id="30822" idx="4"/>
            <a:endCxn id="30882" idx="0"/>
          </p:cNvCxnSpPr>
          <p:nvPr/>
        </p:nvCxnSpPr>
        <p:spPr bwMode="auto">
          <a:xfrm rot="5400000">
            <a:off x="-4231" y="4940488"/>
            <a:ext cx="188552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5" name="AutoShape 174"/>
          <p:cNvCxnSpPr>
            <a:cxnSpLocks noChangeShapeType="1"/>
            <a:stCxn id="30824" idx="4"/>
            <a:endCxn id="30884" idx="0"/>
          </p:cNvCxnSpPr>
          <p:nvPr/>
        </p:nvCxnSpPr>
        <p:spPr bwMode="auto">
          <a:xfrm rot="5400000">
            <a:off x="562806" y="5649207"/>
            <a:ext cx="188551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6" name="AutoShape 175"/>
          <p:cNvCxnSpPr>
            <a:cxnSpLocks noChangeShapeType="1"/>
            <a:stCxn id="30828" idx="4"/>
            <a:endCxn id="30888" idx="0"/>
          </p:cNvCxnSpPr>
          <p:nvPr/>
        </p:nvCxnSpPr>
        <p:spPr bwMode="auto">
          <a:xfrm rot="5400000">
            <a:off x="4532052" y="5985193"/>
            <a:ext cx="188551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7" name="AutoShape 176"/>
          <p:cNvCxnSpPr>
            <a:cxnSpLocks noChangeShapeType="1"/>
            <a:stCxn id="30830" idx="4"/>
            <a:endCxn id="30890" idx="0"/>
          </p:cNvCxnSpPr>
          <p:nvPr/>
        </p:nvCxnSpPr>
        <p:spPr bwMode="auto">
          <a:xfrm rot="5400000">
            <a:off x="4932826" y="4856491"/>
            <a:ext cx="188551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8" name="AutoShape 177"/>
          <p:cNvCxnSpPr>
            <a:cxnSpLocks noChangeShapeType="1"/>
            <a:stCxn id="30826" idx="4"/>
            <a:endCxn id="30886" idx="0"/>
          </p:cNvCxnSpPr>
          <p:nvPr/>
        </p:nvCxnSpPr>
        <p:spPr bwMode="auto">
          <a:xfrm rot="5400000">
            <a:off x="5372104" y="5981693"/>
            <a:ext cx="1885519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899" name="AutoShape 178"/>
          <p:cNvCxnSpPr>
            <a:cxnSpLocks noChangeShapeType="1"/>
            <a:stCxn id="30832" idx="4"/>
            <a:endCxn id="30892" idx="0"/>
          </p:cNvCxnSpPr>
          <p:nvPr/>
        </p:nvCxnSpPr>
        <p:spPr bwMode="auto">
          <a:xfrm rot="5400000">
            <a:off x="8293034" y="5638708"/>
            <a:ext cx="188552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900" name="Rectangle 179"/>
          <p:cNvSpPr>
            <a:spLocks noGrp="1" noChangeArrowheads="1"/>
          </p:cNvSpPr>
          <p:nvPr>
            <p:ph type="title"/>
          </p:nvPr>
        </p:nvSpPr>
        <p:spPr>
          <a:xfrm>
            <a:off x="1018563" y="-288738"/>
            <a:ext cx="8591283" cy="1259947"/>
          </a:xfrm>
        </p:spPr>
        <p:txBody>
          <a:bodyPr/>
          <a:lstStyle/>
          <a:p>
            <a:pPr eaLnBrk="1" hangingPunct="1"/>
            <a:r>
              <a:rPr lang="en-US" b="1" smtClean="0"/>
              <a:t>Linkage analysis: </a:t>
            </a:r>
            <a:br>
              <a:rPr lang="en-US" b="1" smtClean="0"/>
            </a:br>
            <a:r>
              <a:rPr lang="en-US" b="1" smtClean="0"/>
              <a:t>6 people, 3 markers</a:t>
            </a:r>
          </a:p>
        </p:txBody>
      </p:sp>
      <p:sp>
        <p:nvSpPr>
          <p:cNvPr id="30901" name="Rectangle 18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4050"/>
            <a:ext cx="10079037" cy="650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0400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6738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392112" y="3170237"/>
            <a:ext cx="9372600" cy="4389438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Is it correct?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4213"/>
            <a:ext cx="10079037" cy="644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6913"/>
            <a:ext cx="10079037" cy="642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4050"/>
            <a:ext cx="10079037" cy="650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2625"/>
            <a:ext cx="10079037" cy="645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4213"/>
            <a:ext cx="10079037" cy="644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5163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6738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9450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1988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1038"/>
            <a:ext cx="10079037" cy="645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52463"/>
            <a:ext cx="10079037" cy="651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15950"/>
            <a:ext cx="10079037" cy="6586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5150"/>
            <a:ext cx="10079037" cy="6491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1500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4200"/>
            <a:ext cx="10079037" cy="645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email management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Step 1: define the variables: email characteristics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Title,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 (values: any sequence of words.)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sender-id,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# of id names)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Recipients, #-of-recipients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(Values, a  sequence of id-names)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topic,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a distribution over bag of words, or a set of key words)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length,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natural numbers)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time-sent : (time-of-week, time-of-day), </a:t>
            </a:r>
          </a:p>
          <a:p>
            <a:pPr lvl="2">
              <a:buFont typeface="Arial" pitchFamily="34" charset="0"/>
              <a:buChar char="•"/>
            </a:pPr>
            <a:r>
              <a:rPr lang="en-US" sz="1050" dirty="0" smtClean="0"/>
              <a:t>(values: days of the week, time (</a:t>
            </a:r>
            <a:r>
              <a:rPr lang="en-US" sz="1050" dirty="0" err="1" smtClean="0"/>
              <a:t>discredized</a:t>
            </a:r>
            <a:r>
              <a:rPr lang="en-US" sz="1050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time-read,  (values: as above)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/>
              <a:t>current-time, (value: as above)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b="1" dirty="0" smtClean="0"/>
              <a:t>max-</a:t>
            </a:r>
            <a:r>
              <a:rPr lang="en-US" sz="1200" b="1" dirty="0" err="1" smtClean="0"/>
              <a:t>reponse</a:t>
            </a:r>
            <a:r>
              <a:rPr lang="en-US" sz="1200" b="1" dirty="0" smtClean="0"/>
              <a:t>-time (value: as above)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0512" y="4237037"/>
            <a:ext cx="2172390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Evidence variables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 bwMode="auto">
          <a:xfrm>
            <a:off x="5802312" y="2560637"/>
            <a:ext cx="609600" cy="3581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7712" y="6218237"/>
            <a:ext cx="76174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rot="10800000">
            <a:off x="5192712" y="6523037"/>
            <a:ext cx="129540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04838"/>
            <a:ext cx="10079037" cy="641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696912" y="3551237"/>
            <a:ext cx="8686800" cy="838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20712" y="1951037"/>
            <a:ext cx="8534400" cy="457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3088"/>
            <a:ext cx="10079037" cy="647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97112" y="6523037"/>
            <a:ext cx="6705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Variables? Arcs? Try 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9888" y="1265237"/>
            <a:ext cx="3457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68512" y="1341437"/>
            <a:ext cx="149271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92512" y="1189037"/>
            <a:ext cx="6335713" cy="106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naive </a:t>
            </a:r>
            <a:r>
              <a:rPr lang="en-US" sz="1600" dirty="0" err="1" smtClean="0"/>
              <a:t>Bayes</a:t>
            </a:r>
            <a:r>
              <a:rPr lang="en-US" sz="1600" dirty="0" smtClean="0"/>
              <a:t> structure</a:t>
            </a:r>
          </a:p>
          <a:p>
            <a:r>
              <a:rPr lang="en-US" sz="1600" dirty="0" smtClean="0"/>
              <a:t>has the following edges C -&gt; A1, . . . , C -&gt; Am, where C is called the class variable and A1; : : : ;Am are called the attributes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4675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85775"/>
            <a:ext cx="10079037" cy="664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68313"/>
            <a:ext cx="10079037" cy="668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4354512" y="3856037"/>
            <a:ext cx="1371600" cy="4572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1500"/>
            <a:ext cx="10079037" cy="6478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 bwMode="auto">
          <a:xfrm>
            <a:off x="2144712" y="579437"/>
            <a:ext cx="6248400" cy="5334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Learn the model from data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7375"/>
            <a:ext cx="10079037" cy="644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2297112" y="579437"/>
            <a:ext cx="5410200" cy="5334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Learning the model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1306512" y="6294437"/>
            <a:ext cx="7086600" cy="838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4675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54112" y="6599237"/>
            <a:ext cx="7696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Queries</a:t>
            </a:r>
            <a:r>
              <a:rPr lang="en-US" dirty="0" smtClean="0"/>
              <a:t>: Different queries may be relevant for different scenarios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49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1712" y="6827837"/>
            <a:ext cx="7696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Try it: Variables and values? Structure? CPTs?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8325"/>
            <a:ext cx="10079037" cy="648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9913"/>
            <a:ext cx="10079037" cy="648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1025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2613"/>
            <a:ext cx="10079038" cy="6503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188"/>
            <a:ext cx="10079038" cy="6475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4200"/>
            <a:ext cx="10079037" cy="645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6738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96912" y="1265237"/>
            <a:ext cx="3429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</a:rPr>
              <a:t>Skip if no time, this and the next 4 slides</a:t>
            </a:r>
            <a:endParaRPr lang="en-US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8963"/>
            <a:ext cx="10079037" cy="644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69900"/>
            <a:ext cx="10079037" cy="66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3563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9912" y="7208837"/>
            <a:ext cx="5410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other tools see class page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55625"/>
            <a:ext cx="10079037" cy="650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15950"/>
            <a:ext cx="10079037" cy="638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11512" y="3703637"/>
            <a:ext cx="4648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it: Variables? Values? Structure?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1025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58800"/>
            <a:ext cx="10079037" cy="65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5150"/>
            <a:ext cx="10079037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311" y="4618037"/>
            <a:ext cx="230726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7850"/>
            <a:ext cx="10079037" cy="646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9913"/>
            <a:ext cx="100790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4200"/>
            <a:ext cx="10079037" cy="645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82600"/>
            <a:ext cx="10079037" cy="665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5150"/>
            <a:ext cx="10079037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3542" y="6904037"/>
            <a:ext cx="9247083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Other type of evidence:</a:t>
            </a:r>
            <a:r>
              <a:rPr lang="en-US" dirty="0" smtClean="0"/>
              <a:t> We may want to know the probability that the patient has either a</a:t>
            </a:r>
          </a:p>
          <a:p>
            <a:r>
              <a:rPr lang="en-US" dirty="0" smtClean="0"/>
              <a:t>positive X-ray or </a:t>
            </a:r>
            <a:r>
              <a:rPr lang="en-US" dirty="0" err="1" smtClean="0"/>
              <a:t>dyspnoea</a:t>
            </a:r>
            <a:r>
              <a:rPr lang="en-US" dirty="0" smtClean="0"/>
              <a:t>, X =yes or D=yes.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469900"/>
            <a:ext cx="10079037" cy="668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4675"/>
            <a:ext cx="10079037" cy="646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363"/>
            <a:ext cx="10079038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5475"/>
            <a:ext cx="10079038" cy="646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15963"/>
            <a:ext cx="10079037" cy="6440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09613"/>
            <a:ext cx="10079037" cy="645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5325"/>
            <a:ext cx="10079037" cy="648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92138"/>
            <a:ext cx="10079037" cy="668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 bwMode="auto">
          <a:xfrm>
            <a:off x="620712" y="6827837"/>
            <a:ext cx="8686800" cy="6096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3738"/>
            <a:ext cx="10079037" cy="648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2150"/>
            <a:ext cx="10079037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5150"/>
            <a:ext cx="10079037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03263"/>
            <a:ext cx="10079037" cy="646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11200"/>
            <a:ext cx="10079037" cy="645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2150"/>
            <a:ext cx="10079037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68512" y="7209707"/>
            <a:ext cx="6934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Variables? Values? Structure?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3738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706438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53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48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49312" y="7208837"/>
            <a:ext cx="8305800" cy="350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Try it: Variables, values, structure?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8338"/>
            <a:ext cx="10079037" cy="6478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4675"/>
            <a:ext cx="10079037" cy="6470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6263"/>
            <a:ext cx="10079037" cy="666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0400"/>
            <a:ext cx="10079037" cy="649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9450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48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81038"/>
            <a:ext cx="10079037" cy="6454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5163"/>
            <a:ext cx="10079037" cy="6486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6750"/>
            <a:ext cx="10079037" cy="648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1712" y="6904037"/>
            <a:ext cx="6324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queries should we use here?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9913"/>
            <a:ext cx="10079037" cy="648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326312" y="2027237"/>
            <a:ext cx="174278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C= lung cancer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1513"/>
            <a:ext cx="10079037" cy="6472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73112" y="6370637"/>
            <a:ext cx="83820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WER</a:t>
            </a:r>
            <a:r>
              <a:rPr lang="en-US" dirty="0" smtClean="0"/>
              <a:t> (word error rate), </a:t>
            </a:r>
            <a:r>
              <a:rPr lang="en-US" dirty="0" smtClean="0">
                <a:solidFill>
                  <a:srgbClr val="FF0000"/>
                </a:solidFill>
              </a:rPr>
              <a:t>BER </a:t>
            </a:r>
            <a:r>
              <a:rPr lang="en-US" dirty="0" smtClean="0"/>
              <a:t>(bit error rate)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9312" y="6952073"/>
            <a:ext cx="8382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(MPE) minimize WER, PM minimize BER…</a:t>
            </a:r>
          </a:p>
          <a:p>
            <a:r>
              <a:rPr lang="en-US" dirty="0" smtClean="0"/>
              <a:t>What do you think?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31825"/>
            <a:ext cx="10079037" cy="655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7863"/>
            <a:ext cx="10079037" cy="6461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4688"/>
            <a:ext cx="10079037" cy="646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95313"/>
            <a:ext cx="10079037" cy="662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9925"/>
            <a:ext cx="10079037" cy="6475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4688"/>
            <a:ext cx="10079037" cy="646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6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9450"/>
            <a:ext cx="10079037" cy="645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61975"/>
            <a:ext cx="10079037" cy="6494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61988"/>
            <a:ext cx="10079037" cy="649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00075"/>
            <a:ext cx="10079037" cy="6615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3100"/>
            <a:ext cx="10079037" cy="646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90563"/>
            <a:ext cx="10079037" cy="6435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74688"/>
            <a:ext cx="10079037" cy="6465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71500"/>
            <a:ext cx="10079037" cy="667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601663"/>
            <a:ext cx="10079037" cy="661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85788"/>
            <a:ext cx="10079037" cy="664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54038"/>
            <a:ext cx="10079037" cy="6708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63" y="550863"/>
            <a:ext cx="10079037" cy="671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1162</Words>
  <Application>Microsoft Office PowerPoint</Application>
  <PresentationFormat>Custom</PresentationFormat>
  <Paragraphs>439</Paragraphs>
  <Slides>175</Slides>
  <Notes>175</Notes>
  <HiddenSlides>50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175</vt:i4>
      </vt:variant>
    </vt:vector>
  </HeadingPairs>
  <TitlesOfParts>
    <vt:vector size="177" baseType="lpstr">
      <vt:lpstr>Office Theme</vt:lpstr>
      <vt:lpstr>Equation</vt:lpstr>
      <vt:lpstr>Building Bayesian Networks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Building email management network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Building email management network</vt:lpstr>
      <vt:lpstr>Email network for a message</vt:lpstr>
      <vt:lpstr>Topic and title-subnetwork</vt:lpstr>
      <vt:lpstr>Email network for a message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Applications</vt:lpstr>
      <vt:lpstr>Two Loci Inheritance</vt:lpstr>
      <vt:lpstr>Bayesian Network for Recombination</vt:lpstr>
      <vt:lpstr>Linkage analysis:  6 people, 3 markers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Natalia Flerova</dc:creator>
  <cp:lastModifiedBy>Rina Dechter</cp:lastModifiedBy>
  <cp:revision>58</cp:revision>
  <cp:lastPrinted>1601-01-01T00:00:00Z</cp:lastPrinted>
  <dcterms:created xsi:type="dcterms:W3CDTF">2009-10-09T21:41:28Z</dcterms:created>
  <dcterms:modified xsi:type="dcterms:W3CDTF">2010-01-19T01:04:31Z</dcterms:modified>
</cp:coreProperties>
</file>