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2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4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5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0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1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3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9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6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9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6E92-37D9-694E-B8B4-BCC60458CA8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CF369-BBBD-D543-AB2F-D4824C2D4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5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Suggestions for Group Work in General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Chat TODAY about where everyone’s strengths lie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Divide work accordingly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Communicate daily (set up a plan </a:t>
            </a: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for this)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Use version control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Let me know as early as possible if there are any problems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6009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Rockwell" charset="0"/>
              </a:rPr>
              <a:t>Team Assignments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200" y="1495613"/>
            <a:ext cx="3505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u="sng" dirty="0" smtClean="0">
                <a:ea typeface="MS Gothic" charset="0"/>
                <a:cs typeface="MS Gothic" charset="0"/>
              </a:rPr>
              <a:t>Team 1</a:t>
            </a:r>
          </a:p>
          <a:p>
            <a:pPr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>
                <a:ea typeface="MS Gothic" charset="0"/>
                <a:cs typeface="MS Gothic" charset="0"/>
              </a:rPr>
              <a:t>Daniel Yang</a:t>
            </a:r>
          </a:p>
          <a:p>
            <a:pPr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Christian </a:t>
            </a:r>
            <a:r>
              <a:rPr lang="en-US" dirty="0">
                <a:ea typeface="MS Gothic" charset="0"/>
                <a:cs typeface="MS Gothic" charset="0"/>
              </a:rPr>
              <a:t>Hernandez</a:t>
            </a: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Jason </a:t>
            </a:r>
            <a:r>
              <a:rPr lang="en-US" dirty="0" err="1" smtClean="0">
                <a:ea typeface="MS Gothic" charset="0"/>
                <a:cs typeface="MS Gothic" charset="0"/>
              </a:rPr>
              <a:t>Heckard</a:t>
            </a:r>
            <a:endParaRPr lang="en-US" dirty="0" smtClean="0">
              <a:ea typeface="MS Gothic" charset="0"/>
              <a:cs typeface="MS Gothic" charset="0"/>
            </a:endParaRP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err="1" smtClean="0">
                <a:ea typeface="MS Gothic" charset="0"/>
                <a:cs typeface="MS Gothic" charset="0"/>
              </a:rPr>
              <a:t>Anh</a:t>
            </a:r>
            <a:r>
              <a:rPr lang="en-US" dirty="0" smtClean="0">
                <a:ea typeface="MS Gothic" charset="0"/>
                <a:cs typeface="MS Gothic" charset="0"/>
              </a:rPr>
              <a:t> Nguyen</a:t>
            </a: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Yang Jiao</a:t>
            </a: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Jason Chiu</a:t>
            </a: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err="1" smtClean="0">
                <a:ea typeface="MS Gothic" charset="0"/>
                <a:cs typeface="MS Gothic" charset="0"/>
              </a:rPr>
              <a:t>Anni</a:t>
            </a:r>
            <a:r>
              <a:rPr lang="en-US" dirty="0" smtClean="0">
                <a:ea typeface="MS Gothic" charset="0"/>
                <a:cs typeface="MS Gothic" charset="0"/>
              </a:rPr>
              <a:t> </a:t>
            </a:r>
            <a:r>
              <a:rPr lang="en-US" dirty="0" smtClean="0">
                <a:ea typeface="MS Gothic" charset="0"/>
                <a:cs typeface="MS Gothic" charset="0"/>
              </a:rPr>
              <a:t>Liu</a:t>
            </a:r>
          </a:p>
          <a:p>
            <a:pPr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>
                <a:latin typeface="Arial"/>
                <a:ea typeface="MS Gothic" charset="0"/>
                <a:cs typeface="Arial"/>
              </a:rPr>
              <a:t>Heath </a:t>
            </a:r>
            <a:r>
              <a:rPr lang="en-US" dirty="0" err="1" smtClean="0">
                <a:latin typeface="Arial"/>
                <a:ea typeface="MS Gothic" charset="0"/>
                <a:cs typeface="Arial"/>
              </a:rPr>
              <a:t>Sias</a:t>
            </a:r>
            <a:endParaRPr lang="en-US" dirty="0" smtClean="0">
              <a:ea typeface="MS Gothic" charset="0"/>
              <a:cs typeface="MS Gothic" charset="0"/>
            </a:endParaRP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Tristan </a:t>
            </a:r>
            <a:r>
              <a:rPr lang="en-US" dirty="0" err="1" smtClean="0">
                <a:ea typeface="MS Gothic" charset="0"/>
                <a:cs typeface="MS Gothic" charset="0"/>
              </a:rPr>
              <a:t>Biles</a:t>
            </a:r>
            <a:endParaRPr lang="en-US" dirty="0" smtClean="0">
              <a:ea typeface="MS Gothic" charset="0"/>
              <a:cs typeface="MS Gothic" charset="0"/>
            </a:endParaRP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endParaRPr lang="en-US" dirty="0" smtClean="0">
              <a:ea typeface="MS Gothic" charset="0"/>
              <a:cs typeface="MS Gothic" charset="0"/>
            </a:endParaRP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u="sng" dirty="0" smtClean="0">
                <a:ea typeface="MS Gothic" charset="0"/>
                <a:cs typeface="MS Gothic" charset="0"/>
              </a:rPr>
              <a:t>Team 2 </a:t>
            </a:r>
          </a:p>
          <a:p>
            <a:pPr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>
                <a:ea typeface="MS Gothic" charset="0"/>
                <a:cs typeface="MS Gothic" charset="0"/>
              </a:rPr>
              <a:t>Nathaniel Woo</a:t>
            </a:r>
          </a:p>
          <a:p>
            <a:pPr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Enrique </a:t>
            </a:r>
            <a:r>
              <a:rPr lang="en-US" dirty="0">
                <a:ea typeface="MS Gothic" charset="0"/>
                <a:cs typeface="MS Gothic" charset="0"/>
              </a:rPr>
              <a:t>Sandoval</a:t>
            </a: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Gabriel Blanco</a:t>
            </a: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Joseph Lee</a:t>
            </a: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Lamar West</a:t>
            </a: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David </a:t>
            </a:r>
            <a:r>
              <a:rPr lang="en-US" dirty="0" err="1" smtClean="0">
                <a:ea typeface="MS Gothic" charset="0"/>
                <a:cs typeface="MS Gothic" charset="0"/>
              </a:rPr>
              <a:t>Lepe</a:t>
            </a:r>
            <a:endParaRPr lang="en-US" dirty="0" smtClean="0">
              <a:ea typeface="MS Gothic" charset="0"/>
              <a:cs typeface="MS Gothic" charset="0"/>
            </a:endParaRP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err="1" smtClean="0">
                <a:ea typeface="MS Gothic" charset="0"/>
                <a:cs typeface="MS Gothic" charset="0"/>
              </a:rPr>
              <a:t>Faraz</a:t>
            </a:r>
            <a:r>
              <a:rPr lang="en-US" dirty="0" smtClean="0">
                <a:ea typeface="MS Gothic" charset="0"/>
                <a:cs typeface="MS Gothic" charset="0"/>
              </a:rPr>
              <a:t> Ahmad</a:t>
            </a:r>
          </a:p>
          <a:p>
            <a:pPr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r>
              <a:rPr lang="en-US" dirty="0" smtClean="0">
                <a:ea typeface="MS Gothic" charset="0"/>
                <a:cs typeface="MS Gothic" charset="0"/>
              </a:rPr>
              <a:t>Phuong Ho</a:t>
            </a:r>
          </a:p>
          <a:p>
            <a:pPr marL="285750" indent="-285750" algn="l">
              <a:lnSpc>
                <a:spcPct val="80000"/>
              </a:lnSpc>
              <a:spcBef>
                <a:spcPts val="350"/>
              </a:spcBef>
              <a:buSzPct val="75000"/>
              <a:buFont typeface="Arial"/>
              <a:buChar char="•"/>
              <a:defRPr/>
            </a:pPr>
            <a:endParaRPr lang="en-US" dirty="0" smtClean="0">
              <a:ea typeface="MS Gothic" charset="0"/>
              <a:cs typeface="MS Gothic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876800" y="1556872"/>
            <a:ext cx="3505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9725" indent="-339725" algn="l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u="sng" dirty="0">
                <a:latin typeface="Arial"/>
                <a:ea typeface="MS Gothic" charset="0"/>
                <a:cs typeface="Arial"/>
              </a:rPr>
              <a:t>Team 3</a:t>
            </a:r>
          </a:p>
          <a:p>
            <a:pPr marL="339725" indent="-339725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latin typeface="Arial"/>
                <a:ea typeface="MS Gothic" charset="0"/>
                <a:cs typeface="Arial"/>
              </a:rPr>
              <a:t>Evelyn </a:t>
            </a:r>
            <a:r>
              <a:rPr lang="en-US" dirty="0" err="1">
                <a:latin typeface="Arial"/>
                <a:ea typeface="MS Gothic" charset="0"/>
                <a:cs typeface="Arial"/>
              </a:rPr>
              <a:t>Luu</a:t>
            </a:r>
            <a:endParaRPr lang="en-US" dirty="0">
              <a:latin typeface="Arial"/>
              <a:ea typeface="MS Gothic" charset="0"/>
              <a:cs typeface="Arial"/>
            </a:endParaRPr>
          </a:p>
          <a:p>
            <a:pPr marL="339725" indent="-339725" algn="l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latin typeface="Arial"/>
                <a:ea typeface="MS Gothic" charset="0"/>
                <a:cs typeface="Arial"/>
              </a:rPr>
              <a:t>Erick </a:t>
            </a:r>
            <a:r>
              <a:rPr lang="en-US" dirty="0" err="1" smtClean="0">
                <a:latin typeface="Arial"/>
                <a:ea typeface="MS Gothic" charset="0"/>
                <a:cs typeface="Arial"/>
              </a:rPr>
              <a:t>Kusnadi</a:t>
            </a:r>
            <a:endParaRPr lang="en-US" dirty="0" smtClean="0">
              <a:latin typeface="Arial"/>
              <a:ea typeface="MS Gothic" charset="0"/>
              <a:cs typeface="Arial"/>
            </a:endParaRPr>
          </a:p>
          <a:p>
            <a:pPr marL="339725" indent="-339725" algn="l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latin typeface="Arial"/>
                <a:ea typeface="MS Gothic" charset="0"/>
                <a:cs typeface="Arial"/>
              </a:rPr>
              <a:t>Marwan </a:t>
            </a:r>
            <a:r>
              <a:rPr lang="en-US" dirty="0" err="1" smtClean="0">
                <a:latin typeface="Arial"/>
                <a:ea typeface="MS Gothic" charset="0"/>
                <a:cs typeface="Arial"/>
              </a:rPr>
              <a:t>Nazadna</a:t>
            </a:r>
            <a:endParaRPr lang="en-US" dirty="0" smtClean="0">
              <a:latin typeface="Arial"/>
              <a:ea typeface="MS Gothic" charset="0"/>
              <a:cs typeface="Arial"/>
            </a:endParaRPr>
          </a:p>
          <a:p>
            <a:pPr marL="339725" indent="-339725" algn="l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latin typeface="Arial"/>
                <a:ea typeface="MS Gothic" charset="0"/>
                <a:cs typeface="Arial"/>
              </a:rPr>
              <a:t>Luke Fiji</a:t>
            </a:r>
          </a:p>
          <a:p>
            <a:pPr marL="339725" indent="-339725" algn="l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latin typeface="Arial"/>
                <a:ea typeface="MS Gothic" charset="0"/>
                <a:cs typeface="Arial"/>
              </a:rPr>
              <a:t>Patrick Pan</a:t>
            </a:r>
          </a:p>
          <a:p>
            <a:pPr marL="339725" indent="-339725" algn="l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err="1" smtClean="0">
                <a:latin typeface="Arial"/>
                <a:ea typeface="MS Gothic" charset="0"/>
                <a:cs typeface="Arial"/>
              </a:rPr>
              <a:t>Mudassir</a:t>
            </a:r>
            <a:r>
              <a:rPr lang="en-US" dirty="0" smtClean="0">
                <a:latin typeface="Arial"/>
                <a:ea typeface="MS Gothic" charset="0"/>
                <a:cs typeface="Arial"/>
              </a:rPr>
              <a:t> </a:t>
            </a:r>
            <a:r>
              <a:rPr lang="en-US" dirty="0" err="1" smtClean="0">
                <a:latin typeface="Arial"/>
                <a:ea typeface="MS Gothic" charset="0"/>
                <a:cs typeface="Arial"/>
              </a:rPr>
              <a:t>Mayet</a:t>
            </a:r>
            <a:endParaRPr lang="en-US" dirty="0" smtClean="0">
              <a:latin typeface="Arial"/>
              <a:ea typeface="MS Gothic" charset="0"/>
              <a:cs typeface="Arial"/>
            </a:endParaRPr>
          </a:p>
          <a:p>
            <a:pPr marL="339725" indent="-339725" algn="l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latin typeface="Arial"/>
                <a:ea typeface="MS Gothic" charset="0"/>
                <a:cs typeface="Arial"/>
              </a:rPr>
              <a:t>Alexis Hoshino</a:t>
            </a:r>
          </a:p>
          <a:p>
            <a:pPr marL="339725" indent="-339725" algn="l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dirty="0" smtClean="0">
                <a:latin typeface="Arial"/>
                <a:ea typeface="MS Gothic" charset="0"/>
                <a:cs typeface="Arial"/>
              </a:rPr>
              <a:t>Cheng Zhao</a:t>
            </a:r>
          </a:p>
          <a:p>
            <a:pPr marL="285750" indent="-285750" algn="l">
              <a:lnSpc>
                <a:spcPct val="80000"/>
              </a:lnSpc>
              <a:spcBef>
                <a:spcPts val="350"/>
              </a:spcBef>
              <a:buClr>
                <a:srgbClr val="00007D"/>
              </a:buClr>
              <a:buSzPct val="75000"/>
              <a:buFont typeface="Arial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endParaRPr lang="en-US" dirty="0">
              <a:latin typeface="Arial"/>
              <a:ea typeface="MS Gothic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489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99</Words>
  <Application>Microsoft Macintosh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Suggestions for Group Work in General</vt:lpstr>
      <vt:lpstr>Team Assignments</vt:lpstr>
    </vt:vector>
  </TitlesOfParts>
  <Company>University of California, Irvine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Assignments</dc:title>
  <dc:creator>Emilly Navarro</dc:creator>
  <cp:lastModifiedBy>Emilly Navarro</cp:lastModifiedBy>
  <cp:revision>5</cp:revision>
  <dcterms:created xsi:type="dcterms:W3CDTF">2015-02-20T19:03:31Z</dcterms:created>
  <dcterms:modified xsi:type="dcterms:W3CDTF">2015-02-25T00:35:34Z</dcterms:modified>
</cp:coreProperties>
</file>