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76" r:id="rId4"/>
    <p:sldId id="277" r:id="rId5"/>
    <p:sldId id="29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4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BFD8C-F554-4300-80FD-B7FB0AF5CB1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D411-2FCB-42F0-BC46-1AE0910C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demo, in </a:t>
            </a:r>
            <a:r>
              <a:rPr lang="en-US" dirty="0" err="1" smtClean="0"/>
              <a:t>Javascript</a:t>
            </a:r>
            <a:r>
              <a:rPr lang="en-US" dirty="0" smtClean="0"/>
              <a:t> console:  </a:t>
            </a:r>
            <a:r>
              <a:rPr lang="nn-NO" dirty="0" smtClean="0"/>
              <a:t>for (var i=0; i&lt;50; i++) tot += 0.02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D411-2FCB-42F0-BC46-1AE0910C88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8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D411-2FCB-42F0-BC46-1AE0910C88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8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D411-2FCB-42F0-BC46-1AE0910C88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1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2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6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9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5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0BA0-DA9F-4042-8E36-02A002AC27F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51B2-AF52-4BCD-8E2F-BE78DDEA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Programming Patterns</a:t>
            </a:r>
            <a:br>
              <a:rPr lang="en-US" dirty="0" smtClean="0"/>
            </a:br>
            <a:r>
              <a:rPr lang="en-US" dirty="0" smtClean="0"/>
              <a:t>Game Loop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book by</a:t>
            </a:r>
          </a:p>
          <a:p>
            <a:r>
              <a:rPr lang="en-US" dirty="0" smtClean="0"/>
              <a:t>Robert Nystrom</a:t>
            </a:r>
          </a:p>
          <a:p>
            <a:r>
              <a:rPr lang="en-US" sz="2400" dirty="0" smtClean="0"/>
              <a:t>http://gameprogrammingpatterns.com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26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423454"/>
            <a:ext cx="77724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Looks good: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game plays at a consistent rate on different hardware.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faster machines are rewarded with smoother gameplay.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But, alas, there’s a serious problem lurking ahead: we’ve made the game non-deterministic and unstable.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a two-player networked game, where one computer runs at 100 FPS and one runs at 50 FPS.  A bullet travels across each screen for one second, at 100 meters (in game space) per second.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one:  100 meters/second * (100 * .01 seconds) = 100.00000007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two:   100 meters/second * (50 * .02 seconds) =  100.00000004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Floating point r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ounding error!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Also, many physics engines don’t handle changing time steps.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4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823559"/>
            <a:ext cx="77724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Better idea: fixed time steps and flexibility as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when we render: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previous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lag = 0.0;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elapsed = current - previous;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previous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current;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lag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 elapsed;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(lag &gt;= MS_PER_UPDATE)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not MS_PER_FRAME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update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our old friend fixed update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lag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-= MS_PER_UPDATE;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A modified flowchart. Process Input → Update Game → Wait, then loop back to this step then → Render → Loop back to the beginnin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4876800" cy="193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37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3467" y="905470"/>
            <a:ext cx="7772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issue is left, “residual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lag”.  Update happens at a fixed interval, but rendering is less frequent than updating, and not as steady.  Potentially, motion looks jagged or </a:t>
            </a:r>
            <a:r>
              <a:rPr kumimoji="0" lang="en-US" alt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stuttery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 timeline containing evenly spaced Updates and intermittent Rende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50830"/>
            <a:ext cx="7010400" cy="148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970866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Conveniently, we actually know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how far between update frames we are when we render: it’s stored in lag. We bail out of the update loop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it’s less than the update time step, not when it’s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That leftover amount? That’s how far into the next frame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are.  When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go to render, we’ll pass that in:</a:t>
            </a:r>
          </a:p>
          <a:p>
            <a:endParaRPr lang="en-US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render(lag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 MS_PER_UPDATE);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3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1" y="10668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additional thoughts.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owns the game loop – the engine/platform or the game programmer?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power consumption important?  In particular, with mobile devices you might sacrifice some frame rate and “sleep” between frames.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some trade-offs between more complex coding and greater adaptability to a range of CPU speeds.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1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rdon.koefner.at/blog/wp-content/uploads/2013/08/unity-life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4876800" cy="66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362200"/>
            <a:ext cx="883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Unity’s</a:t>
            </a:r>
          </a:p>
          <a:p>
            <a:r>
              <a:rPr lang="en-US" dirty="0" smtClean="0"/>
              <a:t>Mono</a:t>
            </a:r>
          </a:p>
          <a:p>
            <a:r>
              <a:rPr lang="en-US" dirty="0" smtClean="0"/>
              <a:t>Engine: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1066800"/>
            <a:ext cx="7772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simple main loop for an interactive program: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command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readCommand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read text from keyboard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handleCommand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(command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9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789802"/>
            <a:ext cx="7772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modern event-driven program such as your word processor is similar: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Event* event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waitForEvent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dispatchEvent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(event);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Events could be key presses, mouse clicks, system shutdown, window minimization, timer firing, or many other notifications.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6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1544598"/>
            <a:ext cx="7772400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game keeps moving even when the user isn’t providing input.  This is the first, key part of a real game loop: it processes user input, but doesn’t wait for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doesn’t wait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advances game simulation one step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draws a frame on the screen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What do each of these functions do?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2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990600"/>
            <a:ext cx="7772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game keeps moving even when the user isn’t providing input.  This is the first, key part of a real game loop: it processes user input, but doesn’t wait for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doesn’t wait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advances game simulation one step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draws a frame on the screen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We want this to run at a fixed number of frames per second, no matter how many objects exist, no matter how complex the physics, and no matter what fast the CPU 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We don’t want the game to run too fast or too slow.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2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685800"/>
            <a:ext cx="7772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simple fix: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wait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If we want 60 FPS, then we have 16 milliseconds per frame.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update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sleep(start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 MS_PER_FRAME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A simple game loop flowchart. Process Input → Update Game → Render → Wait, then loop back to the beginn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4309126"/>
            <a:ext cx="6417733" cy="21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9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685800"/>
            <a:ext cx="7772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simple fix: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wait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If we want 60 FPS, then we have 16 milliseconds per frame.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update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sleep(start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 MS_PER_FRAME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A simple game loop flowchart. Process Input → Update Game → Render → Wait, then loop back to the beginn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4309126"/>
            <a:ext cx="6417733" cy="21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657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Calling 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leep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() makes sure the game doesn’t run too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fast.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But it doesn’t help if the game runs too slowly.</a:t>
            </a:r>
          </a:p>
        </p:txBody>
      </p:sp>
    </p:spTree>
    <p:extLst>
      <p:ext uri="{BB962C8B-B14F-4D97-AF65-F5344CB8AC3E}">
        <p14:creationId xmlns:p14="http://schemas.microsoft.com/office/powerpoint/2010/main" val="353686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1025100"/>
            <a:ext cx="7772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Let’s try something a bit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more sophisticated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The problem we have basically boils down to: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Each update advances game time by a certain amount.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 takes a certain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amount of </a:t>
            </a:r>
            <a:r>
              <a:rPr kumimoji="0" lang="en-US" altLang="en-US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real</a:t>
            </a:r>
            <a:r>
              <a:rPr kumimoji="0" lang="en-US" altLang="en-US" sz="1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time to process that.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i="0" baseline="0" dirty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step two takes longer than step one, the game slows down.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i="0" baseline="0" dirty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But if we can advance the game by </a:t>
            </a:r>
            <a:r>
              <a:rPr kumimoji="0" lang="en-US" altLang="en-US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more</a:t>
            </a:r>
            <a:r>
              <a:rPr kumimoji="0" lang="en-US" altLang="en-US" sz="1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than 16ms of game time in a single step, then we can update the game less frequently and still keep up.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30133"/>
            <a:ext cx="4010025" cy="254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91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762000"/>
            <a:ext cx="77724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Choose a time step to advance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based on how much </a:t>
            </a:r>
            <a:r>
              <a:rPr kumimoji="0" lang="en-US" altLang="en-US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real</a:t>
            </a:r>
            <a:r>
              <a:rPr kumimoji="0" lang="en-US" altLang="en-US" sz="1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time passed since the last frame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(true)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getCurrentTime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elapsed = current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update(elapsed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here is the magic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lastTime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current;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Say you’ve got a bullet shooting across the screen. With a fixed time step, in each frame, you’ll move it according to its velocity. With a variable time step, you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scale that velocity by the elapsed time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4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1006</Words>
  <Application>Microsoft Office PowerPoint</Application>
  <PresentationFormat>On-screen Show (4:3)</PresentationFormat>
  <Paragraphs>138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Game Programming Patterns Game Loop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Programming Patterns</dc:title>
  <dc:creator>Frost,Dan</dc:creator>
  <cp:lastModifiedBy>Frost,Dan</cp:lastModifiedBy>
  <cp:revision>65</cp:revision>
  <dcterms:created xsi:type="dcterms:W3CDTF">2014-11-19T18:19:04Z</dcterms:created>
  <dcterms:modified xsi:type="dcterms:W3CDTF">2015-09-29T17:56:57Z</dcterms:modified>
</cp:coreProperties>
</file>