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660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7727-8361-4A28-8693-619D119E559F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EE13-054F-4A14-9813-800979375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5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7727-8361-4A28-8693-619D119E559F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EE13-054F-4A14-9813-800979375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872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7727-8361-4A28-8693-619D119E559F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EE13-054F-4A14-9813-800979375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86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7727-8361-4A28-8693-619D119E559F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EE13-054F-4A14-9813-800979375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3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7727-8361-4A28-8693-619D119E559F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EE13-054F-4A14-9813-800979375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453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7727-8361-4A28-8693-619D119E559F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EE13-054F-4A14-9813-800979375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80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7727-8361-4A28-8693-619D119E559F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EE13-054F-4A14-9813-800979375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51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7727-8361-4A28-8693-619D119E559F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EE13-054F-4A14-9813-800979375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9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7727-8361-4A28-8693-619D119E559F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EE13-054F-4A14-9813-800979375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0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7727-8361-4A28-8693-619D119E559F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EE13-054F-4A14-9813-800979375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20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67727-8361-4A28-8693-619D119E559F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0EE13-054F-4A14-9813-800979375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15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67727-8361-4A28-8693-619D119E559F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0EE13-054F-4A14-9813-800979375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24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Game Megatrends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7620000" cy="1752600"/>
          </a:xfrm>
        </p:spPr>
        <p:txBody>
          <a:bodyPr/>
          <a:lstStyle/>
          <a:p>
            <a:r>
              <a:rPr lang="en-US" dirty="0" smtClean="0"/>
              <a:t>(largely from Pascal </a:t>
            </a:r>
            <a:r>
              <a:rPr lang="en-US" dirty="0" err="1" smtClean="0"/>
              <a:t>Luban</a:t>
            </a:r>
            <a:r>
              <a:rPr lang="en-US" dirty="0" smtClean="0"/>
              <a:t> in </a:t>
            </a:r>
            <a:r>
              <a:rPr lang="en-US" dirty="0" err="1" smtClean="0"/>
              <a:t>Gamasutra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1648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144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And more… 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066801" y="1752600"/>
            <a:ext cx="70104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Wearable technology.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Virtual reality.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Gamification.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Citywide team sports.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Software enhanced table top games.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Natural language processing.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Expensive games for rich people.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390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971934"/>
            <a:ext cx="8153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necessity of increasing the commercial life span</a:t>
            </a:r>
          </a:p>
          <a:p>
            <a:r>
              <a:rPr lang="en-US" sz="2800" b="1" dirty="0" smtClean="0"/>
              <a:t>of games.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Development costs are rising –  &gt; $100 million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More multi-player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Give players the tools to create maps and mods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Downloadable content – </a:t>
            </a:r>
            <a:r>
              <a:rPr lang="en-US" sz="2800" dirty="0" err="1" smtClean="0"/>
              <a:t>microtransactions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Merchandising – action figures, manga, comics, tournaments, novels, movies, school supplies…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Online distribution – buy-and-download, monthly subscription, try-and-buy, free-to-play.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7895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1" y="1066800"/>
            <a:ext cx="6858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emergence of fast gaming, and games relying on micropayments.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Easy to start; no big investment.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Design implications: ease of setup, simple game mechanics, many add-ons and upgrades.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9890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1" y="1066800"/>
            <a:ext cx="6858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Increasingly believable universes.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Increasingly detailed models.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Facial animation.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Outdoor environments.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Real-time, interactive atmospheric effects.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Increased interaction with the environment (including NPC animations).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Completely interactive environments.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159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1" y="1066800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search for immediate accessibility.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Making games easier to grasp (no tutorials, no documentation).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Progressive introduction of features.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Simpler user interfaces.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Increasing number of casual players.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New types of players, new habits of playing.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Design implication: avoid failure early in the game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159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1" y="1066800"/>
            <a:ext cx="6858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Gaming as a teaching tool.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 deep tutorial mechanism, itself interactive, explaining each game feature and academic topic.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Built-in exams, integrated into the game environment and consistent with it.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Exchange and communication between player/students and the teacher.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Integration into classrooms and lesson plans; and into distance learning schemes.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159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1" y="1085193"/>
            <a:ext cx="6858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Increased multi-player gaming.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Greater demands on quality control – levels are likely to be played many times.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Further development of cooperative games.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Gaming on mobile platforms.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Challenges of bad behavior: cheating, sore losers, lack of team spirit, rude or racist behavior, unequal skill levels.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3862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1" y="1085193"/>
            <a:ext cx="6858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And more…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Public health concerns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smtClean="0"/>
              <a:t>Gamification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User-generated contents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More emotion in games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Alternate input devices – body, voice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VR: Oculus Rift, wearable gaming (</a:t>
            </a:r>
            <a:r>
              <a:rPr lang="en-US" sz="2800" dirty="0" err="1" smtClean="0"/>
              <a:t>PrioVR</a:t>
            </a:r>
            <a:r>
              <a:rPr lang="en-US" sz="28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Bigger indie hits (</a:t>
            </a:r>
            <a:r>
              <a:rPr lang="en-US" sz="2800" dirty="0" err="1" smtClean="0"/>
              <a:t>eg</a:t>
            </a:r>
            <a:r>
              <a:rPr lang="en-US" sz="2800" dirty="0" smtClean="0"/>
              <a:t>. </a:t>
            </a:r>
            <a:r>
              <a:rPr lang="en-US" sz="2800" dirty="0" err="1" smtClean="0"/>
              <a:t>ID@Xbox</a:t>
            </a:r>
            <a:r>
              <a:rPr lang="en-US" sz="2800" dirty="0" smtClean="0"/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New consoles (PS4, Xbox One)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Games on multiple devices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4187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1440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USA Today – Five video game trends from E3 2014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066801" y="1752600"/>
            <a:ext cx="7010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Game worlds are getting much bigger – Dragon Age: Inquisition, Destiny, Metal Gear Solid V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Virtual reality’s second act – Oculus, Sony’s Project Morpheus, EVE Valkyrie, Alien: Isolation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The rise of the toy/game hybrid – Nintendo’s </a:t>
            </a:r>
            <a:r>
              <a:rPr lang="en-US" sz="2400" dirty="0" err="1" smtClean="0"/>
              <a:t>Amiibo</a:t>
            </a:r>
            <a:r>
              <a:rPr lang="en-US" sz="2400" dirty="0" smtClean="0"/>
              <a:t> line (Mario, Pikachu), Activision’s </a:t>
            </a:r>
            <a:r>
              <a:rPr lang="en-US" sz="2400" dirty="0" err="1" smtClean="0"/>
              <a:t>Skylanders</a:t>
            </a:r>
            <a:r>
              <a:rPr lang="en-US" sz="2400" dirty="0" smtClean="0"/>
              <a:t>, Disney Infinity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Better with friends – more coop games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058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461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Game Megatrends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Megatrends</dc:title>
  <dc:creator>Frost,Dan</dc:creator>
  <cp:lastModifiedBy>Frost,Dan</cp:lastModifiedBy>
  <cp:revision>13</cp:revision>
  <dcterms:created xsi:type="dcterms:W3CDTF">2014-03-11T21:26:06Z</dcterms:created>
  <dcterms:modified xsi:type="dcterms:W3CDTF">2014-12-11T17:11:53Z</dcterms:modified>
</cp:coreProperties>
</file>