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7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4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8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6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4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6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9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0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4DEC9-D934-43CA-977A-11AFE136565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4AA6-402F-4277-9EE2-55AEDBE6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113 / Inf 125 – Sept.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7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and design</a:t>
            </a:r>
          </a:p>
          <a:p>
            <a:endParaRPr lang="en-US" dirty="0" smtClean="0"/>
          </a:p>
          <a:p>
            <a:r>
              <a:rPr lang="en-US" dirty="0" smtClean="0"/>
              <a:t>Team</a:t>
            </a:r>
          </a:p>
          <a:p>
            <a:endParaRPr lang="en-US" dirty="0" smtClean="0"/>
          </a:p>
          <a:p>
            <a:r>
              <a:rPr lang="en-US" dirty="0" smtClean="0"/>
              <a:t>Tech</a:t>
            </a:r>
          </a:p>
          <a:p>
            <a:endParaRPr lang="en-US" dirty="0" smtClean="0"/>
          </a:p>
          <a:p>
            <a:r>
              <a:rPr lang="en-US" dirty="0" smtClean="0"/>
              <a:t>Game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4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Ideas and design</a:t>
            </a:r>
          </a:p>
          <a:p>
            <a:pPr lvl="1"/>
            <a:r>
              <a:rPr lang="en-US" dirty="0" smtClean="0"/>
              <a:t>Entire team responsible</a:t>
            </a:r>
          </a:p>
          <a:p>
            <a:pPr lvl="1"/>
            <a:r>
              <a:rPr lang="en-US" dirty="0" smtClean="0"/>
              <a:t>Design for the team</a:t>
            </a:r>
          </a:p>
          <a:p>
            <a:pPr lvl="1"/>
            <a:r>
              <a:rPr lang="en-US" dirty="0" smtClean="0"/>
              <a:t>OK to use others’ mechanics, characters, assets</a:t>
            </a:r>
          </a:p>
          <a:p>
            <a:pPr lvl="2"/>
            <a:r>
              <a:rPr lang="en-US" dirty="0" smtClean="0"/>
              <a:t>Must give detailed credit for all assets (direct URL and author / game)</a:t>
            </a:r>
          </a:p>
          <a:p>
            <a:r>
              <a:rPr lang="en-US" dirty="0" smtClean="0"/>
              <a:t>Team</a:t>
            </a:r>
          </a:p>
          <a:p>
            <a:r>
              <a:rPr lang="en-US" dirty="0" smtClean="0"/>
              <a:t>Tech</a:t>
            </a:r>
          </a:p>
          <a:p>
            <a:r>
              <a:rPr lang="en-US" dirty="0" smtClean="0"/>
              <a:t>Game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Ideas and design</a:t>
            </a:r>
          </a:p>
          <a:p>
            <a:endParaRPr lang="en-US" dirty="0" smtClean="0"/>
          </a:p>
          <a:p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Meet in person at least once or twice a week</a:t>
            </a:r>
          </a:p>
          <a:p>
            <a:pPr lvl="1"/>
            <a:r>
              <a:rPr lang="en-US" dirty="0" smtClean="0"/>
              <a:t>Discuss leadership, roles</a:t>
            </a:r>
          </a:p>
          <a:p>
            <a:pPr lvl="1"/>
            <a:r>
              <a:rPr lang="en-US" dirty="0" smtClean="0"/>
              <a:t>You have to decide what to do if a team member is underperforming</a:t>
            </a:r>
          </a:p>
          <a:p>
            <a:r>
              <a:rPr lang="en-US" dirty="0" smtClean="0"/>
              <a:t>Tech</a:t>
            </a:r>
          </a:p>
          <a:p>
            <a:endParaRPr lang="en-US" dirty="0" smtClean="0"/>
          </a:p>
          <a:p>
            <a:r>
              <a:rPr lang="en-US" dirty="0" smtClean="0"/>
              <a:t>Game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1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Ideas and design</a:t>
            </a:r>
          </a:p>
          <a:p>
            <a:r>
              <a:rPr lang="en-US" dirty="0" smtClean="0"/>
              <a:t>Team</a:t>
            </a:r>
          </a:p>
          <a:p>
            <a:r>
              <a:rPr lang="en-US" dirty="0" smtClean="0"/>
              <a:t>Tech</a:t>
            </a:r>
          </a:p>
          <a:p>
            <a:pPr lvl="1"/>
            <a:r>
              <a:rPr lang="en-US" dirty="0" smtClean="0"/>
              <a:t>Almost any language, library, engine is OK</a:t>
            </a:r>
          </a:p>
          <a:p>
            <a:pPr lvl="2"/>
            <a:r>
              <a:rPr lang="en-US" dirty="0" smtClean="0"/>
              <a:t>Not </a:t>
            </a:r>
            <a:r>
              <a:rPr lang="en-US" dirty="0" err="1" smtClean="0"/>
              <a:t>GameMaker</a:t>
            </a:r>
            <a:r>
              <a:rPr lang="en-US" dirty="0" smtClean="0"/>
              <a:t>, Super Mario Maker, </a:t>
            </a:r>
            <a:r>
              <a:rPr lang="en-US" dirty="0" err="1" smtClean="0"/>
              <a:t>etc</a:t>
            </a:r>
            <a:r>
              <a:rPr lang="en-US" dirty="0" smtClean="0"/>
              <a:t> – limit creativity</a:t>
            </a:r>
          </a:p>
          <a:p>
            <a:pPr lvl="1"/>
            <a:r>
              <a:rPr lang="en-US" dirty="0" smtClean="0"/>
              <a:t>Popular last year: C# &amp; Unity/</a:t>
            </a:r>
            <a:r>
              <a:rPr lang="en-US" dirty="0" err="1" smtClean="0"/>
              <a:t>Monogame</a:t>
            </a:r>
            <a:r>
              <a:rPr lang="en-US" dirty="0" smtClean="0"/>
              <a:t>/Duality/ XAML, C++ &amp; SFML/SDL/Unreal, JavaScript, Java &amp; Cocos2d/Slick 2D/</a:t>
            </a:r>
            <a:r>
              <a:rPr lang="en-US" dirty="0" err="1" smtClean="0"/>
              <a:t>Libgdx</a:t>
            </a:r>
            <a:r>
              <a:rPr lang="en-US" dirty="0" smtClean="0"/>
              <a:t>, Python &amp; </a:t>
            </a:r>
            <a:r>
              <a:rPr lang="en-US" dirty="0" err="1" smtClean="0"/>
              <a:t>Pygame</a:t>
            </a:r>
            <a:r>
              <a:rPr lang="en-US" dirty="0" smtClean="0"/>
              <a:t>, </a:t>
            </a:r>
            <a:r>
              <a:rPr lang="en-US" dirty="0" err="1" smtClean="0"/>
              <a:t>Haxe</a:t>
            </a:r>
            <a:r>
              <a:rPr lang="en-US" dirty="0" smtClean="0"/>
              <a:t> &amp; </a:t>
            </a:r>
            <a:r>
              <a:rPr lang="en-US" dirty="0" err="1" smtClean="0"/>
              <a:t>Stencyl</a:t>
            </a:r>
            <a:endParaRPr lang="en-US" dirty="0" smtClean="0"/>
          </a:p>
          <a:p>
            <a:r>
              <a:rPr lang="en-US" dirty="0" smtClean="0"/>
              <a:t>Game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1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to make a game</vt:lpstr>
      <vt:lpstr>How to make a game</vt:lpstr>
      <vt:lpstr>How to make a game</vt:lpstr>
      <vt:lpstr>How to make a game</vt:lpstr>
      <vt:lpstr>How to make a game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game</dc:title>
  <dc:creator>Frost,Dan</dc:creator>
  <cp:lastModifiedBy>Frost,Dan</cp:lastModifiedBy>
  <cp:revision>6</cp:revision>
  <dcterms:created xsi:type="dcterms:W3CDTF">2015-09-29T17:04:27Z</dcterms:created>
  <dcterms:modified xsi:type="dcterms:W3CDTF">2015-09-29T17:57:22Z</dcterms:modified>
</cp:coreProperties>
</file>