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7" r:id="rId2"/>
    <p:sldId id="349" r:id="rId3"/>
    <p:sldId id="350" r:id="rId4"/>
    <p:sldId id="351" r:id="rId5"/>
    <p:sldId id="318" r:id="rId6"/>
    <p:sldId id="319" r:id="rId7"/>
    <p:sldId id="320" r:id="rId8"/>
    <p:sldId id="321" r:id="rId9"/>
    <p:sldId id="417" r:id="rId10"/>
    <p:sldId id="418" r:id="rId11"/>
    <p:sldId id="419" r:id="rId12"/>
    <p:sldId id="324" r:id="rId13"/>
    <p:sldId id="340" r:id="rId14"/>
    <p:sldId id="268" r:id="rId15"/>
    <p:sldId id="272" r:id="rId16"/>
    <p:sldId id="313" r:id="rId17"/>
    <p:sldId id="32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5" autoAdjust="0"/>
    <p:restoredTop sz="94694"/>
  </p:normalViewPr>
  <p:slideViewPr>
    <p:cSldViewPr snapToGrid="0">
      <p:cViewPr varScale="1">
        <p:scale>
          <a:sx n="121" d="100"/>
          <a:sy n="121" d="100"/>
        </p:scale>
        <p:origin x="18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3C83B142-CB55-0E46-A505-3CB12CC94CB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D2997305-C0BA-8047-909C-6AD4C00769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C87EF75B-4009-FB40-A575-AA9C6B5100F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EFE46FB5-8BDD-A243-A666-CC314935A42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DA491DB-0D5D-2647-8536-0C16AA7D53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3131D00-5A6D-2348-BF8F-4A9F1F33C80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D410D0B-5255-C244-8AB8-A31BAFBA6A2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5D3DE7B6-A0EB-794A-AD31-55221C47C8F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FBD6DAB5-D0FE-434E-AD39-EE297BC7EE9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BD205436-4A1B-9540-908F-A19E38D5E75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ECEA4542-B1FF-0C4B-9EA2-4B2C34F0E0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01ED7B-6949-8F4E-9E8B-49188BBBC4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B488CBE-7586-DB46-820F-33574CAF46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7FD759-AAEE-ED45-BE8D-57B593FAB9B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D9440E86-26B8-B241-B298-094CB2817E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1C51A7F-451F-0C44-998F-E23DA8C0D8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DD10438-B7F4-5144-A759-B55ACDD9F4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CDE013-8A33-BB4E-9A3F-CFEFB4EAB10C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15714" name="Rectangle 2">
            <a:extLst>
              <a:ext uri="{FF2B5EF4-FFF2-40B4-BE49-F238E27FC236}">
                <a16:creationId xmlns:a16="http://schemas.microsoft.com/office/drawing/2014/main" id="{3E3C80B8-E2B9-C647-8AD1-116F270E3285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8EE5FEEB-43C0-E646-906D-8B941F7A63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454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7C73C9D-B2CB-3C4D-88FD-550DC34FBAE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800433A-1194-4544-BE08-CCC8F04CB4F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11188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80AFE299-B45B-944A-87D0-6614DFCBC93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12B37A47-9CFA-D04E-802B-035C42564F5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13265FA0-7CE8-4640-9D79-0A9B706EA96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CC96C78-E23C-5348-9E0C-CA2E98CD1AA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47" name="Line 7">
            <a:extLst>
              <a:ext uri="{FF2B5EF4-FFF2-40B4-BE49-F238E27FC236}">
                <a16:creationId xmlns:a16="http://schemas.microsoft.com/office/drawing/2014/main" id="{389B5A39-B19F-0745-8756-28295223C20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84213" y="3716338"/>
            <a:ext cx="777557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48" name="Picture 8" descr="internet-opte">
            <a:extLst>
              <a:ext uri="{FF2B5EF4-FFF2-40B4-BE49-F238E27FC236}">
                <a16:creationId xmlns:a16="http://schemas.microsoft.com/office/drawing/2014/main" id="{1E7C4D3D-36D4-4B43-9391-D471DF16B7A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3933825"/>
            <a:ext cx="1655763" cy="165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BC758-333E-9947-A80D-F974C3E84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107412-8ADC-474E-B2FE-0E0F8100C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A65BC-684E-7447-A30D-6F9AE274D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B4489-CA18-9C47-A649-B76770D23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4DE27-6D20-3A4B-ABD0-88A30F1F4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D1B77-5E13-604A-8C97-061566FC2A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1434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87758F-5BF0-AA42-9C7E-360D189B3B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29413" y="333375"/>
            <a:ext cx="2090737" cy="57927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B05970-361F-9C40-8F3D-E0323FBEB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333375"/>
            <a:ext cx="6119813" cy="57927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52FD8-84C7-3244-B72B-9828469CF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40FCA-57E8-DD45-AAF1-9B1BFE4E6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65B8B-78E9-AB41-A68F-17EAB5B6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4A20C-1C06-3941-85C1-1C77D5AF63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0480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F39A2-2E5E-3E43-A88F-E5C02EC66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4425" y="333375"/>
            <a:ext cx="7705725" cy="8683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77D1D6-6964-5F43-9090-8826042501F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D0946C-A029-A04D-B69B-189F47045C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BAA07A-8EE0-1F48-A546-D8AF0C4AE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249473-7CFB-E84A-8EA5-7E31FCD65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05032A-7A2E-D848-AA89-750BF6C8A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775D35E-CB4B-0042-8E72-9D13F5946A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887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B74AB-674B-754E-B976-6E71C4068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EBCFC-B4B5-D248-81A1-2C4AF27BB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31F296-2546-E44F-AAB9-0A78695D8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32678-5EF6-CF4E-BA78-CCC2C8290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64B5-43BA-0F4E-8412-43C684F6B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4A5C8-409E-E841-9605-2B41153F64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5103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1365F-9FFF-8743-86F5-51FF907CC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9E30B-5861-E948-BD73-DF6A5D75C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BD9F6-7009-FF4A-9D08-F8D2399E4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ADA5A-8E29-2642-B6A9-A045C2F17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8F95D-5D68-C94D-B094-A9679B5D1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8E725-304C-9545-8F44-6B9E58450F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7499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90A32-82E2-A241-8EF4-C5E5E8D39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F8574-7404-1640-8726-FAEB12D13D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7B737E-D7FB-C34A-9D55-74F0195E6B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08692-DAF4-8D4A-86B2-6042E36F0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DECD84-6D5D-F74F-8EEC-BC5B0B301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F618E3-91B2-0640-9D74-0928355F7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6F002C-F160-3549-A50F-FBEB3901FE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7026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6227B-AC85-044E-8C0E-94E053724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307F4-4EE4-8C45-8D4F-9D54A94D83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6C0050-C07E-014F-8AED-5A28FF45A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C3EC68-CF4C-C643-959B-313A6CEC4D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2715B9-82A2-3B49-8B29-C238353A57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C1F054-6678-F946-A182-A8C9ED33B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940750-5433-C549-9B75-5ED44672F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003FEF-DF45-1D4E-8866-61DD657E3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F07B1-6D55-EF4B-97D6-662D133070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6739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60995-127C-E146-8636-52532C53D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4720C4-1E5E-E54E-B533-436555606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2C4DC6-29D8-5243-A40B-B2C60E585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EFE2B7-5B2F-BA41-953C-392FC6EEA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C6374B-6C0E-7145-B3DE-D48036A6ED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664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53F122-7CBA-D842-AF83-8B84A77E7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D16096-6215-4744-B684-35739F26F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393C97-C599-3149-8D05-C762C3B45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49C6D-DDF6-0446-8676-83613EAC0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2191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93E01-4F7D-5640-B46C-23CBC7B6B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DBF50-1D33-9A41-A214-79B22E56B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E01FB8-AF6F-1044-ADC0-ADEC7F2BB1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7AF7BC-0673-CE45-B5FB-EA5EB9466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8DF13A-AD3F-FC43-8255-B9F14BA60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42AA61-0A4C-4345-8BEC-195E8611C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3E4B4-454D-E149-8A83-2C9E66482E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1137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958A7-2851-4641-B1ED-7C752A0BE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140240-D1DB-B041-A68C-CDDF1FF8EE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D5F5A9-C5D9-E949-8CE1-F34D3C6851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3D4642-8481-1542-B6BB-FCC8053CA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6410A8-D242-A542-B352-67F441333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47FAD8-BA49-334E-A753-E716D0CD7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89371-403A-7744-85B7-FCFED9A83B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8450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6FCCAC8-49BF-8A4B-9573-370FC02B4F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14425" y="333375"/>
            <a:ext cx="7705725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0A887D9-734D-DF43-B414-BF2755E774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9366A0EA-3C08-B948-9606-35783298600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79B9A8C0-261C-CB40-B52A-54CB1D3F0DA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6AD7EA3B-A1C9-4145-8372-7848273D27F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86C2F6C-DBDE-1547-B069-D2926BF7FE0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Helvetica" pitchFamily="2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Helvetica" pitchFamily="2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Helvetica" pitchFamily="2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Helvetica" pitchFamily="2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Helvetica" pitchFamily="2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Helvetica" pitchFamily="2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Helvetica" pitchFamily="2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Helvetica" pitchFamily="2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%25255C%25255CSPICA%25255Cs2%25255Cregister.jsp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3D3518C-AC1B-2E47-8E76-5794EDEC517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Navigation and Propagation in Networks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16F3E2D-850D-9B4D-8ED2-9E487A98138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Michael Goodrich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15F27A-4922-BF45-B9A5-F73E3958EF64}"/>
              </a:ext>
            </a:extLst>
          </p:cNvPr>
          <p:cNvSpPr txBox="1"/>
          <p:nvPr/>
        </p:nvSpPr>
        <p:spPr>
          <a:xfrm>
            <a:off x="611188" y="6264165"/>
            <a:ext cx="82490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Some slides adapted from slides by </a:t>
            </a:r>
            <a:r>
              <a:rPr lang="en-US" altLang="en-US" sz="1200" dirty="0"/>
              <a:t>Jean </a:t>
            </a:r>
            <a:r>
              <a:rPr lang="en-US" altLang="en-US" sz="1200" dirty="0" err="1"/>
              <a:t>Vaucher</a:t>
            </a:r>
            <a:r>
              <a:rPr lang="en-US" altLang="en-US" sz="1200" dirty="0"/>
              <a:t>, Panayiotis </a:t>
            </a:r>
            <a:r>
              <a:rPr lang="en-US" altLang="en-US" sz="1200" dirty="0" err="1"/>
              <a:t>Tsaparas</a:t>
            </a:r>
            <a:r>
              <a:rPr lang="en-US" altLang="en-US" sz="1200" dirty="0"/>
              <a:t>, </a:t>
            </a:r>
            <a:r>
              <a:rPr lang="en-US" sz="1200" dirty="0"/>
              <a:t>Jure </a:t>
            </a:r>
            <a:r>
              <a:rPr lang="en-US" sz="1200" dirty="0" err="1"/>
              <a:t>Leskovec</a:t>
            </a:r>
            <a:r>
              <a:rPr lang="en-US" sz="1200" dirty="0"/>
              <a:t>, and Christos </a:t>
            </a:r>
            <a:r>
              <a:rPr lang="en-US" sz="1200" dirty="0" err="1"/>
              <a:t>Faloutsos</a:t>
            </a:r>
            <a:r>
              <a:rPr lang="en-US" sz="1200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>
            <a:extLst>
              <a:ext uri="{FF2B5EF4-FFF2-40B4-BE49-F238E27FC236}">
                <a16:creationId xmlns:a16="http://schemas.microsoft.com/office/drawing/2014/main" id="{9F6C451F-C8DA-9047-A999-F29E2EE6C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620713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000"/>
          </a:p>
        </p:txBody>
      </p:sp>
      <p:sp>
        <p:nvSpPr>
          <p:cNvPr id="32771" name="Text Box 3">
            <a:extLst>
              <a:ext uri="{FF2B5EF4-FFF2-40B4-BE49-F238E27FC236}">
                <a16:creationId xmlns:a16="http://schemas.microsoft.com/office/drawing/2014/main" id="{02A2A02E-7B27-2F4A-B0AB-C5F88A99BD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33400"/>
            <a:ext cx="845820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000"/>
          </a:p>
          <a:p>
            <a:pPr eaLnBrk="1" hangingPunct="1">
              <a:spcAft>
                <a:spcPct val="30000"/>
              </a:spcAft>
            </a:pPr>
            <a:endParaRPr lang="en-US" altLang="en-US" sz="2000"/>
          </a:p>
          <a:p>
            <a:pPr eaLnBrk="1" hangingPunct="1"/>
            <a:endParaRPr lang="en-US" altLang="en-US" sz="2000" baseline="30000"/>
          </a:p>
          <a:p>
            <a:pPr eaLnBrk="1" hangingPunct="1"/>
            <a:endParaRPr lang="en-US" altLang="en-US" sz="2000"/>
          </a:p>
        </p:txBody>
      </p:sp>
      <p:sp>
        <p:nvSpPr>
          <p:cNvPr id="32772" name="Text Box 10">
            <a:extLst>
              <a:ext uri="{FF2B5EF4-FFF2-40B4-BE49-F238E27FC236}">
                <a16:creationId xmlns:a16="http://schemas.microsoft.com/office/drawing/2014/main" id="{E018826D-9F2D-7346-98FF-FB77DF05C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28600"/>
            <a:ext cx="5330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800080"/>
                </a:solidFill>
              </a:rPr>
              <a:t>Overly localized links on a lattice</a:t>
            </a:r>
          </a:p>
        </p:txBody>
      </p:sp>
      <p:sp>
        <p:nvSpPr>
          <p:cNvPr id="32773" name="Line 18">
            <a:extLst>
              <a:ext uri="{FF2B5EF4-FFF2-40B4-BE49-F238E27FC236}">
                <a16:creationId xmlns:a16="http://schemas.microsoft.com/office/drawing/2014/main" id="{6E6331C7-AEFA-9546-8039-93C60D7B77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58025" y="3278188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Line 19">
            <a:extLst>
              <a:ext uri="{FF2B5EF4-FFF2-40B4-BE49-F238E27FC236}">
                <a16:creationId xmlns:a16="http://schemas.microsoft.com/office/drawing/2014/main" id="{3C91AE8B-32A9-1345-B4B8-B1F16004701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20913" y="404177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Line 20">
            <a:extLst>
              <a:ext uri="{FF2B5EF4-FFF2-40B4-BE49-F238E27FC236}">
                <a16:creationId xmlns:a16="http://schemas.microsoft.com/office/drawing/2014/main" id="{93457EC7-8F63-AA47-8A53-D6993094C8D6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8025" y="3532188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Line 21">
            <a:extLst>
              <a:ext uri="{FF2B5EF4-FFF2-40B4-BE49-F238E27FC236}">
                <a16:creationId xmlns:a16="http://schemas.microsoft.com/office/drawing/2014/main" id="{132DD7C7-FB9D-AA47-9E2D-54938A0F82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1263" y="200501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Line 22">
            <a:extLst>
              <a:ext uri="{FF2B5EF4-FFF2-40B4-BE49-F238E27FC236}">
                <a16:creationId xmlns:a16="http://schemas.microsoft.com/office/drawing/2014/main" id="{7D58CEE9-DD63-E649-8E9E-852E1DFE077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4088" y="200501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Line 23">
            <a:extLst>
              <a:ext uri="{FF2B5EF4-FFF2-40B4-BE49-F238E27FC236}">
                <a16:creationId xmlns:a16="http://schemas.microsoft.com/office/drawing/2014/main" id="{5A7E8340-2E68-F14D-BAEE-75DBBDB329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38500" y="2259013"/>
            <a:ext cx="1588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Line 25">
            <a:extLst>
              <a:ext uri="{FF2B5EF4-FFF2-40B4-BE49-F238E27FC236}">
                <a16:creationId xmlns:a16="http://schemas.microsoft.com/office/drawing/2014/main" id="{8C90F9B1-1B75-9149-B339-D09181315B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30500" y="302260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26">
            <a:extLst>
              <a:ext uri="{FF2B5EF4-FFF2-40B4-BE49-F238E27FC236}">
                <a16:creationId xmlns:a16="http://schemas.microsoft.com/office/drawing/2014/main" id="{64C71DC6-F3CA-CC45-84D4-CB2E7A11E0F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04025" y="3022600"/>
            <a:ext cx="254000" cy="255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27">
            <a:extLst>
              <a:ext uri="{FF2B5EF4-FFF2-40B4-BE49-F238E27FC236}">
                <a16:creationId xmlns:a16="http://schemas.microsoft.com/office/drawing/2014/main" id="{80B241A1-D2F3-A941-808F-3B47AB1B5A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48088" y="6332538"/>
            <a:ext cx="255587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28">
            <a:extLst>
              <a:ext uri="{FF2B5EF4-FFF2-40B4-BE49-F238E27FC236}">
                <a16:creationId xmlns:a16="http://schemas.microsoft.com/office/drawing/2014/main" id="{BEE27BAC-AF87-8748-AE48-BA764E6441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04025" y="327818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29">
            <a:extLst>
              <a:ext uri="{FF2B5EF4-FFF2-40B4-BE49-F238E27FC236}">
                <a16:creationId xmlns:a16="http://schemas.microsoft.com/office/drawing/2014/main" id="{72CD80F0-E93F-A948-9195-0F36683F7D36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7675" y="480536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Line 30">
            <a:extLst>
              <a:ext uri="{FF2B5EF4-FFF2-40B4-BE49-F238E27FC236}">
                <a16:creationId xmlns:a16="http://schemas.microsoft.com/office/drawing/2014/main" id="{79821B13-D7F3-F340-97C9-63F33F8494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0850" y="353218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Line 31">
            <a:extLst>
              <a:ext uri="{FF2B5EF4-FFF2-40B4-BE49-F238E27FC236}">
                <a16:creationId xmlns:a16="http://schemas.microsoft.com/office/drawing/2014/main" id="{B32E2555-B980-8843-BEA6-696F18F3FB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3675" y="4295775"/>
            <a:ext cx="1588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6" name="Line 32">
            <a:extLst>
              <a:ext uri="{FF2B5EF4-FFF2-40B4-BE49-F238E27FC236}">
                <a16:creationId xmlns:a16="http://schemas.microsoft.com/office/drawing/2014/main" id="{573A9E15-A2D8-204A-A342-673BEC39847F}"/>
              </a:ext>
            </a:extLst>
          </p:cNvPr>
          <p:cNvSpPr>
            <a:spLocks noChangeShapeType="1"/>
          </p:cNvSpPr>
          <p:nvPr/>
        </p:nvSpPr>
        <p:spPr bwMode="auto">
          <a:xfrm>
            <a:off x="6294438" y="251460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Line 33">
            <a:extLst>
              <a:ext uri="{FF2B5EF4-FFF2-40B4-BE49-F238E27FC236}">
                <a16:creationId xmlns:a16="http://schemas.microsoft.com/office/drawing/2014/main" id="{7B343BF5-BC3A-BF44-8A4C-84F66840B2C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3675" y="4551363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34">
            <a:extLst>
              <a:ext uri="{FF2B5EF4-FFF2-40B4-BE49-F238E27FC236}">
                <a16:creationId xmlns:a16="http://schemas.microsoft.com/office/drawing/2014/main" id="{78E3EE06-D36E-E648-A173-94AAE61EBC5E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4913" y="3786188"/>
            <a:ext cx="1587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Line 35">
            <a:extLst>
              <a:ext uri="{FF2B5EF4-FFF2-40B4-BE49-F238E27FC236}">
                <a16:creationId xmlns:a16="http://schemas.microsoft.com/office/drawing/2014/main" id="{6EE59F0A-07F1-F641-8920-1D5FDE1B5E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94088" y="429577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Line 36">
            <a:extLst>
              <a:ext uri="{FF2B5EF4-FFF2-40B4-BE49-F238E27FC236}">
                <a16:creationId xmlns:a16="http://schemas.microsoft.com/office/drawing/2014/main" id="{702A484B-3F75-AB4C-A389-578662CF3E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30500" y="149542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1" name="Line 37">
            <a:extLst>
              <a:ext uri="{FF2B5EF4-FFF2-40B4-BE49-F238E27FC236}">
                <a16:creationId xmlns:a16="http://schemas.microsoft.com/office/drawing/2014/main" id="{D98F7A47-1673-0E44-9BFE-DD6C2CA5AE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582295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2" name="Line 38">
            <a:extLst>
              <a:ext uri="{FF2B5EF4-FFF2-40B4-BE49-F238E27FC236}">
                <a16:creationId xmlns:a16="http://schemas.microsoft.com/office/drawing/2014/main" id="{73CD2664-D314-134E-86FF-53A56B0C80B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5822950"/>
            <a:ext cx="254000" cy="255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3" name="Line 39">
            <a:extLst>
              <a:ext uri="{FF2B5EF4-FFF2-40B4-BE49-F238E27FC236}">
                <a16:creationId xmlns:a16="http://schemas.microsoft.com/office/drawing/2014/main" id="{B4F25F65-DC3C-064C-A145-834F480E05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57675" y="2259013"/>
            <a:ext cx="254000" cy="255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4" name="Line 40">
            <a:extLst>
              <a:ext uri="{FF2B5EF4-FFF2-40B4-BE49-F238E27FC236}">
                <a16:creationId xmlns:a16="http://schemas.microsoft.com/office/drawing/2014/main" id="{ACE63C2D-E204-C34A-8111-956E8038A89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7675" y="251460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5" name="Line 41">
            <a:extLst>
              <a:ext uri="{FF2B5EF4-FFF2-40B4-BE49-F238E27FC236}">
                <a16:creationId xmlns:a16="http://schemas.microsoft.com/office/drawing/2014/main" id="{E9C0AB73-FA20-E544-953E-B2ED77FCCA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3675" y="2768600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6" name="Line 42">
            <a:extLst>
              <a:ext uri="{FF2B5EF4-FFF2-40B4-BE49-F238E27FC236}">
                <a16:creationId xmlns:a16="http://schemas.microsoft.com/office/drawing/2014/main" id="{2DA53C9A-AADC-C24C-AFF0-47C730EFD6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74913" y="5314950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7" name="Line 43">
            <a:extLst>
              <a:ext uri="{FF2B5EF4-FFF2-40B4-BE49-F238E27FC236}">
                <a16:creationId xmlns:a16="http://schemas.microsoft.com/office/drawing/2014/main" id="{88C36B3A-F9B9-DD43-84AD-5926828F1DAA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1263" y="429577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8" name="Line 44">
            <a:extLst>
              <a:ext uri="{FF2B5EF4-FFF2-40B4-BE49-F238E27FC236}">
                <a16:creationId xmlns:a16="http://schemas.microsoft.com/office/drawing/2014/main" id="{6B3DDA52-FD06-3D46-9B90-3B2CD6EA42A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3675" y="3022600"/>
            <a:ext cx="1588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9" name="Line 45">
            <a:extLst>
              <a:ext uri="{FF2B5EF4-FFF2-40B4-BE49-F238E27FC236}">
                <a16:creationId xmlns:a16="http://schemas.microsoft.com/office/drawing/2014/main" id="{6A781AA9-E9C5-EE40-97F3-0695F244C0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94088" y="353218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0" name="Line 46">
            <a:extLst>
              <a:ext uri="{FF2B5EF4-FFF2-40B4-BE49-F238E27FC236}">
                <a16:creationId xmlns:a16="http://schemas.microsoft.com/office/drawing/2014/main" id="{42A8C612-AFFB-C942-B740-E614B42F946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4913" y="5568950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1" name="Line 47">
            <a:extLst>
              <a:ext uri="{FF2B5EF4-FFF2-40B4-BE49-F238E27FC236}">
                <a16:creationId xmlns:a16="http://schemas.microsoft.com/office/drawing/2014/main" id="{28D2505E-EA3B-594B-9EFF-C6ACF35208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94088" y="3532188"/>
            <a:ext cx="254000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2" name="Line 48">
            <a:extLst>
              <a:ext uri="{FF2B5EF4-FFF2-40B4-BE49-F238E27FC236}">
                <a16:creationId xmlns:a16="http://schemas.microsoft.com/office/drawing/2014/main" id="{49E8F61B-727A-4749-AB81-78AAFCB1AC22}"/>
              </a:ext>
            </a:extLst>
          </p:cNvPr>
          <p:cNvSpPr>
            <a:spLocks noChangeShapeType="1"/>
          </p:cNvSpPr>
          <p:nvPr/>
        </p:nvSpPr>
        <p:spPr bwMode="auto">
          <a:xfrm>
            <a:off x="6294438" y="4041775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3" name="Line 49">
            <a:extLst>
              <a:ext uri="{FF2B5EF4-FFF2-40B4-BE49-F238E27FC236}">
                <a16:creationId xmlns:a16="http://schemas.microsoft.com/office/drawing/2014/main" id="{AC30AEEB-0FEC-F64F-8E0A-4AF1A552398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7263" y="480536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4" name="Line 50">
            <a:extLst>
              <a:ext uri="{FF2B5EF4-FFF2-40B4-BE49-F238E27FC236}">
                <a16:creationId xmlns:a16="http://schemas.microsoft.com/office/drawing/2014/main" id="{8E343020-80E0-4A4B-82E1-B6DB18D552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30850" y="3022600"/>
            <a:ext cx="1588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5" name="Line 51">
            <a:extLst>
              <a:ext uri="{FF2B5EF4-FFF2-40B4-BE49-F238E27FC236}">
                <a16:creationId xmlns:a16="http://schemas.microsoft.com/office/drawing/2014/main" id="{46C0337B-97B0-114F-8D75-B571188F1A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40438" y="4295775"/>
            <a:ext cx="1587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6" name="Line 52">
            <a:extLst>
              <a:ext uri="{FF2B5EF4-FFF2-40B4-BE49-F238E27FC236}">
                <a16:creationId xmlns:a16="http://schemas.microsoft.com/office/drawing/2014/main" id="{36726DDC-FC68-F545-B501-BB2768268217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0850" y="3278188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7" name="Line 53">
            <a:extLst>
              <a:ext uri="{FF2B5EF4-FFF2-40B4-BE49-F238E27FC236}">
                <a16:creationId xmlns:a16="http://schemas.microsoft.com/office/drawing/2014/main" id="{BE02E155-B894-3141-8B1A-1046FDEE92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94438" y="2005013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8" name="Line 54">
            <a:extLst>
              <a:ext uri="{FF2B5EF4-FFF2-40B4-BE49-F238E27FC236}">
                <a16:creationId xmlns:a16="http://schemas.microsoft.com/office/drawing/2014/main" id="{EAC05EEA-E72A-8541-95BA-E6C99D39384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0438" y="4551363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9" name="Line 55">
            <a:extLst>
              <a:ext uri="{FF2B5EF4-FFF2-40B4-BE49-F238E27FC236}">
                <a16:creationId xmlns:a16="http://schemas.microsoft.com/office/drawing/2014/main" id="{34DEE830-C0B9-6D47-8D10-D621D523CB9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94438" y="2259013"/>
            <a:ext cx="1587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0" name="Line 56">
            <a:extLst>
              <a:ext uri="{FF2B5EF4-FFF2-40B4-BE49-F238E27FC236}">
                <a16:creationId xmlns:a16="http://schemas.microsoft.com/office/drawing/2014/main" id="{34B10D54-17D7-8341-98C4-345069F4BB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84850" y="4805363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1" name="Line 57">
            <a:extLst>
              <a:ext uri="{FF2B5EF4-FFF2-40B4-BE49-F238E27FC236}">
                <a16:creationId xmlns:a16="http://schemas.microsoft.com/office/drawing/2014/main" id="{AF110AA9-EDD4-D043-9103-450D1513DE8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1675" y="2259013"/>
            <a:ext cx="255588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2" name="Line 58">
            <a:extLst>
              <a:ext uri="{FF2B5EF4-FFF2-40B4-BE49-F238E27FC236}">
                <a16:creationId xmlns:a16="http://schemas.microsoft.com/office/drawing/2014/main" id="{AD1F6435-DE98-B24D-8B07-E0EEEC0D46BB}"/>
              </a:ext>
            </a:extLst>
          </p:cNvPr>
          <p:cNvSpPr>
            <a:spLocks noChangeShapeType="1"/>
          </p:cNvSpPr>
          <p:nvPr/>
        </p:nvSpPr>
        <p:spPr bwMode="auto">
          <a:xfrm>
            <a:off x="5784850" y="5059363"/>
            <a:ext cx="1588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3" name="Line 59">
            <a:extLst>
              <a:ext uri="{FF2B5EF4-FFF2-40B4-BE49-F238E27FC236}">
                <a16:creationId xmlns:a16="http://schemas.microsoft.com/office/drawing/2014/main" id="{BAEA817B-F55E-DC4A-AE6F-0F6B28C6D5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04025" y="480536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4" name="Line 60">
            <a:extLst>
              <a:ext uri="{FF2B5EF4-FFF2-40B4-BE49-F238E27FC236}">
                <a16:creationId xmlns:a16="http://schemas.microsoft.com/office/drawing/2014/main" id="{2C3B6572-B006-BC4A-B805-BCBA42FA5B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30850" y="5314950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5" name="Line 61">
            <a:extLst>
              <a:ext uri="{FF2B5EF4-FFF2-40B4-BE49-F238E27FC236}">
                <a16:creationId xmlns:a16="http://schemas.microsoft.com/office/drawing/2014/main" id="{4148E6AF-0E57-7144-86B9-9892B58D3ED1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0850" y="5568950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6" name="Line 62">
            <a:extLst>
              <a:ext uri="{FF2B5EF4-FFF2-40B4-BE49-F238E27FC236}">
                <a16:creationId xmlns:a16="http://schemas.microsoft.com/office/drawing/2014/main" id="{542B69D7-1593-E448-98E8-E96C7A40A9B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3675" y="1495425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7" name="Line 63">
            <a:extLst>
              <a:ext uri="{FF2B5EF4-FFF2-40B4-BE49-F238E27FC236}">
                <a16:creationId xmlns:a16="http://schemas.microsoft.com/office/drawing/2014/main" id="{D4DEE74A-875F-D544-A7FD-C3F65BC275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48438" y="5314950"/>
            <a:ext cx="255587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8" name="Line 64">
            <a:extLst>
              <a:ext uri="{FF2B5EF4-FFF2-40B4-BE49-F238E27FC236}">
                <a16:creationId xmlns:a16="http://schemas.microsoft.com/office/drawing/2014/main" id="{03420006-B88C-7E42-9B9B-83CFE5D482F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11675" y="6078538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9" name="Line 65">
            <a:extLst>
              <a:ext uri="{FF2B5EF4-FFF2-40B4-BE49-F238E27FC236}">
                <a16:creationId xmlns:a16="http://schemas.microsoft.com/office/drawing/2014/main" id="{369B86D7-A21D-4F48-BF37-55966DE6C8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75263" y="5822950"/>
            <a:ext cx="1587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0" name="Line 66">
            <a:extLst>
              <a:ext uri="{FF2B5EF4-FFF2-40B4-BE49-F238E27FC236}">
                <a16:creationId xmlns:a16="http://schemas.microsoft.com/office/drawing/2014/main" id="{AD284E73-2DA8-C44E-A286-8A98661639D1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3675" y="3786188"/>
            <a:ext cx="508000" cy="255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1" name="Line 67">
            <a:extLst>
              <a:ext uri="{FF2B5EF4-FFF2-40B4-BE49-F238E27FC236}">
                <a16:creationId xmlns:a16="http://schemas.microsoft.com/office/drawing/2014/main" id="{8F6DB016-0F3F-2B4B-8440-B33908639F2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5263" y="6078538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2" name="Line 69">
            <a:extLst>
              <a:ext uri="{FF2B5EF4-FFF2-40B4-BE49-F238E27FC236}">
                <a16:creationId xmlns:a16="http://schemas.microsoft.com/office/drawing/2014/main" id="{7AF02ACA-A1DF-E84C-9FB0-FAD802F3E0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3675" y="607853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3" name="Line 70">
            <a:extLst>
              <a:ext uri="{FF2B5EF4-FFF2-40B4-BE49-F238E27FC236}">
                <a16:creationId xmlns:a16="http://schemas.microsoft.com/office/drawing/2014/main" id="{6F6390ED-3FED-2347-8707-41BA989F30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40438" y="633253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4" name="Line 71">
            <a:extLst>
              <a:ext uri="{FF2B5EF4-FFF2-40B4-BE49-F238E27FC236}">
                <a16:creationId xmlns:a16="http://schemas.microsoft.com/office/drawing/2014/main" id="{87CE8B23-4EC2-7046-B884-6CBE7D3519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75263" y="3022600"/>
            <a:ext cx="255587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5" name="Line 72">
            <a:extLst>
              <a:ext uri="{FF2B5EF4-FFF2-40B4-BE49-F238E27FC236}">
                <a16:creationId xmlns:a16="http://schemas.microsoft.com/office/drawing/2014/main" id="{659683DB-F4EC-2E4C-893B-6AD7B02FFF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57675" y="4041775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6" name="Line 73">
            <a:extLst>
              <a:ext uri="{FF2B5EF4-FFF2-40B4-BE49-F238E27FC236}">
                <a16:creationId xmlns:a16="http://schemas.microsoft.com/office/drawing/2014/main" id="{15B05C19-D189-7048-AD68-17648F1280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7675" y="4295775"/>
            <a:ext cx="1588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7" name="Line 74">
            <a:extLst>
              <a:ext uri="{FF2B5EF4-FFF2-40B4-BE49-F238E27FC236}">
                <a16:creationId xmlns:a16="http://schemas.microsoft.com/office/drawing/2014/main" id="{C9747E0D-70A4-714A-BE60-54474B1AE9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40438" y="200501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8" name="Line 75">
            <a:extLst>
              <a:ext uri="{FF2B5EF4-FFF2-40B4-BE49-F238E27FC236}">
                <a16:creationId xmlns:a16="http://schemas.microsoft.com/office/drawing/2014/main" id="{E30379BF-AEF7-5D40-B2DF-59D8810E12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1675" y="5059363"/>
            <a:ext cx="255588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9" name="Line 76">
            <a:extLst>
              <a:ext uri="{FF2B5EF4-FFF2-40B4-BE49-F238E27FC236}">
                <a16:creationId xmlns:a16="http://schemas.microsoft.com/office/drawing/2014/main" id="{2FEF78B8-BD32-9846-A238-1A82832D634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7263" y="225901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30" name="Line 77">
            <a:extLst>
              <a:ext uri="{FF2B5EF4-FFF2-40B4-BE49-F238E27FC236}">
                <a16:creationId xmlns:a16="http://schemas.microsoft.com/office/drawing/2014/main" id="{EEF83C95-1EFF-9F45-93A5-CA2EE80149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8088" y="3786188"/>
            <a:ext cx="1587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31" name="Line 78">
            <a:extLst>
              <a:ext uri="{FF2B5EF4-FFF2-40B4-BE49-F238E27FC236}">
                <a16:creationId xmlns:a16="http://schemas.microsoft.com/office/drawing/2014/main" id="{A6A97B44-9B4E-B440-82ED-89819924A4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48088" y="4041775"/>
            <a:ext cx="255587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32" name="Line 79">
            <a:extLst>
              <a:ext uri="{FF2B5EF4-FFF2-40B4-BE49-F238E27FC236}">
                <a16:creationId xmlns:a16="http://schemas.microsoft.com/office/drawing/2014/main" id="{7B646493-3DDF-B149-BFD9-B03541F408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4500" y="556895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33" name="Line 80">
            <a:extLst>
              <a:ext uri="{FF2B5EF4-FFF2-40B4-BE49-F238E27FC236}">
                <a16:creationId xmlns:a16="http://schemas.microsoft.com/office/drawing/2014/main" id="{25399AAB-9DBA-1544-928E-820FB6E2AD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30500" y="5059363"/>
            <a:ext cx="1588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34" name="Line 81">
            <a:extLst>
              <a:ext uri="{FF2B5EF4-FFF2-40B4-BE49-F238E27FC236}">
                <a16:creationId xmlns:a16="http://schemas.microsoft.com/office/drawing/2014/main" id="{12EB6F86-F63B-004A-8FF7-F35DE1015931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8438" y="3532188"/>
            <a:ext cx="255587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35" name="Line 82">
            <a:extLst>
              <a:ext uri="{FF2B5EF4-FFF2-40B4-BE49-F238E27FC236}">
                <a16:creationId xmlns:a16="http://schemas.microsoft.com/office/drawing/2014/main" id="{C2C53042-6FD2-F241-838A-5C124018D5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5314950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36" name="Line 83">
            <a:extLst>
              <a:ext uri="{FF2B5EF4-FFF2-40B4-BE49-F238E27FC236}">
                <a16:creationId xmlns:a16="http://schemas.microsoft.com/office/drawing/2014/main" id="{EB2DC269-F5D3-564F-9088-79B2509D7E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20913" y="505936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37" name="Line 84">
            <a:extLst>
              <a:ext uri="{FF2B5EF4-FFF2-40B4-BE49-F238E27FC236}">
                <a16:creationId xmlns:a16="http://schemas.microsoft.com/office/drawing/2014/main" id="{5A961650-3C32-244F-8138-384F9B2C73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75263" y="5568950"/>
            <a:ext cx="1019175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38" name="Line 85">
            <a:extLst>
              <a:ext uri="{FF2B5EF4-FFF2-40B4-BE49-F238E27FC236}">
                <a16:creationId xmlns:a16="http://schemas.microsoft.com/office/drawing/2014/main" id="{45EA59DC-C763-3C41-B18B-7D31D7AA2E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67263" y="1749425"/>
            <a:ext cx="1587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39" name="Line 86">
            <a:extLst>
              <a:ext uri="{FF2B5EF4-FFF2-40B4-BE49-F238E27FC236}">
                <a16:creationId xmlns:a16="http://schemas.microsoft.com/office/drawing/2014/main" id="{45A6D076-3015-6743-9F64-DF66C97F6638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7263" y="2005013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40" name="Line 87">
            <a:extLst>
              <a:ext uri="{FF2B5EF4-FFF2-40B4-BE49-F238E27FC236}">
                <a16:creationId xmlns:a16="http://schemas.microsoft.com/office/drawing/2014/main" id="{12E572C1-1D35-F84C-B6DB-86F9E2DF91C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4913" y="2768600"/>
            <a:ext cx="255587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41" name="Line 88">
            <a:extLst>
              <a:ext uri="{FF2B5EF4-FFF2-40B4-BE49-F238E27FC236}">
                <a16:creationId xmlns:a16="http://schemas.microsoft.com/office/drawing/2014/main" id="{7A0EE019-75FC-E04B-B348-2284D5ECD6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20913" y="3022600"/>
            <a:ext cx="1587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42" name="Line 89">
            <a:extLst>
              <a:ext uri="{FF2B5EF4-FFF2-40B4-BE49-F238E27FC236}">
                <a16:creationId xmlns:a16="http://schemas.microsoft.com/office/drawing/2014/main" id="{9BE36DE5-6BE3-0B47-B627-1C1262B847C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4025" y="3786188"/>
            <a:ext cx="1588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43" name="Line 90">
            <a:extLst>
              <a:ext uri="{FF2B5EF4-FFF2-40B4-BE49-F238E27FC236}">
                <a16:creationId xmlns:a16="http://schemas.microsoft.com/office/drawing/2014/main" id="{46C6FD93-AF17-3742-8842-7B5A23E56B69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4025" y="3786188"/>
            <a:ext cx="1588" cy="509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44" name="Line 91">
            <a:extLst>
              <a:ext uri="{FF2B5EF4-FFF2-40B4-BE49-F238E27FC236}">
                <a16:creationId xmlns:a16="http://schemas.microsoft.com/office/drawing/2014/main" id="{E5917F32-B846-9A44-8249-839E7C2CC83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20913" y="3278188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45" name="Line 92">
            <a:extLst>
              <a:ext uri="{FF2B5EF4-FFF2-40B4-BE49-F238E27FC236}">
                <a16:creationId xmlns:a16="http://schemas.microsoft.com/office/drawing/2014/main" id="{67F33948-14A8-334F-AC01-1718AA7889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48438" y="3022600"/>
            <a:ext cx="1587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46" name="Line 93">
            <a:extLst>
              <a:ext uri="{FF2B5EF4-FFF2-40B4-BE49-F238E27FC236}">
                <a16:creationId xmlns:a16="http://schemas.microsoft.com/office/drawing/2014/main" id="{2BFB77A0-AEE3-A348-8CC1-77A92E096D5E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8438" y="3278188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47" name="Line 94">
            <a:extLst>
              <a:ext uri="{FF2B5EF4-FFF2-40B4-BE49-F238E27FC236}">
                <a16:creationId xmlns:a16="http://schemas.microsoft.com/office/drawing/2014/main" id="{BE4E8CD2-35DE-D04A-B469-CB7EEB0907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57675" y="582295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48" name="Line 95">
            <a:extLst>
              <a:ext uri="{FF2B5EF4-FFF2-40B4-BE49-F238E27FC236}">
                <a16:creationId xmlns:a16="http://schemas.microsoft.com/office/drawing/2014/main" id="{AA63043D-691E-C643-98A6-504FE04B3E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20913" y="1495425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49" name="Line 96">
            <a:extLst>
              <a:ext uri="{FF2B5EF4-FFF2-40B4-BE49-F238E27FC236}">
                <a16:creationId xmlns:a16="http://schemas.microsoft.com/office/drawing/2014/main" id="{66D32B85-B371-3E4B-A5A1-BB1AF67EE6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94088" y="5314950"/>
            <a:ext cx="509587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50" name="Line 98">
            <a:extLst>
              <a:ext uri="{FF2B5EF4-FFF2-40B4-BE49-F238E27FC236}">
                <a16:creationId xmlns:a16="http://schemas.microsoft.com/office/drawing/2014/main" id="{C53DA168-5472-7A49-B365-F73827A5A24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38500" y="5059363"/>
            <a:ext cx="765175" cy="255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51" name="Line 99">
            <a:extLst>
              <a:ext uri="{FF2B5EF4-FFF2-40B4-BE49-F238E27FC236}">
                <a16:creationId xmlns:a16="http://schemas.microsoft.com/office/drawing/2014/main" id="{D15032EF-8FCF-BB44-A227-226EC7556FC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20913" y="1749425"/>
            <a:ext cx="1587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52" name="Line 100">
            <a:extLst>
              <a:ext uri="{FF2B5EF4-FFF2-40B4-BE49-F238E27FC236}">
                <a16:creationId xmlns:a16="http://schemas.microsoft.com/office/drawing/2014/main" id="{EC6360B4-7B44-A345-A280-7B0DB07F8D9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0" y="3278188"/>
            <a:ext cx="255588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53" name="Line 101">
            <a:extLst>
              <a:ext uri="{FF2B5EF4-FFF2-40B4-BE49-F238E27FC236}">
                <a16:creationId xmlns:a16="http://schemas.microsoft.com/office/drawing/2014/main" id="{8AA1CE6F-56A9-1D4B-AF1B-559B450043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4500" y="3532188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54" name="Line 102">
            <a:extLst>
              <a:ext uri="{FF2B5EF4-FFF2-40B4-BE49-F238E27FC236}">
                <a16:creationId xmlns:a16="http://schemas.microsoft.com/office/drawing/2014/main" id="{836EE491-10C1-A94F-BC6D-934023A56FC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0" y="5314950"/>
            <a:ext cx="255588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55" name="Line 103">
            <a:extLst>
              <a:ext uri="{FF2B5EF4-FFF2-40B4-BE49-F238E27FC236}">
                <a16:creationId xmlns:a16="http://schemas.microsoft.com/office/drawing/2014/main" id="{C271D37B-54D7-7B4C-A46F-5B2C2B455C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4500" y="4805363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56" name="Line 104">
            <a:extLst>
              <a:ext uri="{FF2B5EF4-FFF2-40B4-BE49-F238E27FC236}">
                <a16:creationId xmlns:a16="http://schemas.microsoft.com/office/drawing/2014/main" id="{BA59E9AC-0DF1-FC48-A669-51E16E6F53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75263" y="4041775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57" name="Line 105">
            <a:extLst>
              <a:ext uri="{FF2B5EF4-FFF2-40B4-BE49-F238E27FC236}">
                <a16:creationId xmlns:a16="http://schemas.microsoft.com/office/drawing/2014/main" id="{BF5296D9-173F-2848-B543-1E93FC608AB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4500" y="5059363"/>
            <a:ext cx="1588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58" name="Line 106">
            <a:extLst>
              <a:ext uri="{FF2B5EF4-FFF2-40B4-BE49-F238E27FC236}">
                <a16:creationId xmlns:a16="http://schemas.microsoft.com/office/drawing/2014/main" id="{FA9B8B5F-85A3-7D4B-B389-B8B5EB66F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5263" y="4295775"/>
            <a:ext cx="1587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59" name="Line 107">
            <a:extLst>
              <a:ext uri="{FF2B5EF4-FFF2-40B4-BE49-F238E27FC236}">
                <a16:creationId xmlns:a16="http://schemas.microsoft.com/office/drawing/2014/main" id="{151BC691-F33A-AD49-A036-81377ADD0D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1263" y="4295775"/>
            <a:ext cx="1587" cy="509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60" name="Line 108">
            <a:extLst>
              <a:ext uri="{FF2B5EF4-FFF2-40B4-BE49-F238E27FC236}">
                <a16:creationId xmlns:a16="http://schemas.microsoft.com/office/drawing/2014/main" id="{F5CE9C65-D371-A04F-81C8-24C8B8B5C7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94438" y="302260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61" name="Line 109">
            <a:extLst>
              <a:ext uri="{FF2B5EF4-FFF2-40B4-BE49-F238E27FC236}">
                <a16:creationId xmlns:a16="http://schemas.microsoft.com/office/drawing/2014/main" id="{0C19967C-EF60-434B-BEF1-02F83D7290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74913" y="4805363"/>
            <a:ext cx="255587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62" name="Line 110">
            <a:extLst>
              <a:ext uri="{FF2B5EF4-FFF2-40B4-BE49-F238E27FC236}">
                <a16:creationId xmlns:a16="http://schemas.microsoft.com/office/drawing/2014/main" id="{A276FD62-F6B1-1142-AB3D-CFF2D0D89A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94438" y="404177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63" name="Line 111">
            <a:extLst>
              <a:ext uri="{FF2B5EF4-FFF2-40B4-BE49-F238E27FC236}">
                <a16:creationId xmlns:a16="http://schemas.microsoft.com/office/drawing/2014/main" id="{A2360226-BF8C-1D4B-B3E2-325CCDD345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1263" y="4551363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64" name="Line 112">
            <a:extLst>
              <a:ext uri="{FF2B5EF4-FFF2-40B4-BE49-F238E27FC236}">
                <a16:creationId xmlns:a16="http://schemas.microsoft.com/office/drawing/2014/main" id="{37606BC4-8A82-4347-AC15-A57671263F15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1263" y="327818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65" name="Line 113">
            <a:extLst>
              <a:ext uri="{FF2B5EF4-FFF2-40B4-BE49-F238E27FC236}">
                <a16:creationId xmlns:a16="http://schemas.microsoft.com/office/drawing/2014/main" id="{704469F0-ACAF-BA4E-B4EB-EC46149D9D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84850" y="2005013"/>
            <a:ext cx="255588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66" name="Line 114">
            <a:extLst>
              <a:ext uri="{FF2B5EF4-FFF2-40B4-BE49-F238E27FC236}">
                <a16:creationId xmlns:a16="http://schemas.microsoft.com/office/drawing/2014/main" id="{F600A947-B225-7C44-9CB8-C97C58FA93A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84850" y="2259013"/>
            <a:ext cx="255588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67" name="Line 115">
            <a:extLst>
              <a:ext uri="{FF2B5EF4-FFF2-40B4-BE49-F238E27FC236}">
                <a16:creationId xmlns:a16="http://schemas.microsoft.com/office/drawing/2014/main" id="{BACC9389-165B-3F47-ADC4-E9982D1585CC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1263" y="4805363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68" name="Line 116">
            <a:extLst>
              <a:ext uri="{FF2B5EF4-FFF2-40B4-BE49-F238E27FC236}">
                <a16:creationId xmlns:a16="http://schemas.microsoft.com/office/drawing/2014/main" id="{7F65403D-1311-754B-AAEF-B0045A87E0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40438" y="455136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69" name="Line 117">
            <a:extLst>
              <a:ext uri="{FF2B5EF4-FFF2-40B4-BE49-F238E27FC236}">
                <a16:creationId xmlns:a16="http://schemas.microsoft.com/office/drawing/2014/main" id="{DDDC2844-9639-D845-98F7-BAC2341785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67263" y="5059363"/>
            <a:ext cx="1587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70" name="Line 118">
            <a:extLst>
              <a:ext uri="{FF2B5EF4-FFF2-40B4-BE49-F238E27FC236}">
                <a16:creationId xmlns:a16="http://schemas.microsoft.com/office/drawing/2014/main" id="{E478E77C-F5C3-CB48-9851-7A2E0A1E05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0" y="1749425"/>
            <a:ext cx="255588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71" name="Line 119">
            <a:extLst>
              <a:ext uri="{FF2B5EF4-FFF2-40B4-BE49-F238E27FC236}">
                <a16:creationId xmlns:a16="http://schemas.microsoft.com/office/drawing/2014/main" id="{BFFD66F7-A7FA-E34E-AAFE-969F7442B7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4500" y="2005013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72" name="Line 120">
            <a:extLst>
              <a:ext uri="{FF2B5EF4-FFF2-40B4-BE49-F238E27FC236}">
                <a16:creationId xmlns:a16="http://schemas.microsoft.com/office/drawing/2014/main" id="{67754409-99C8-DA44-8D7C-FB19EE7F457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7263" y="5314950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73" name="Line 121">
            <a:extLst>
              <a:ext uri="{FF2B5EF4-FFF2-40B4-BE49-F238E27FC236}">
                <a16:creationId xmlns:a16="http://schemas.microsoft.com/office/drawing/2014/main" id="{2C3F5FCE-0666-0944-A19C-D58888B6D3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0" y="1749425"/>
            <a:ext cx="255588" cy="255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74" name="Line 122">
            <a:extLst>
              <a:ext uri="{FF2B5EF4-FFF2-40B4-BE49-F238E27FC236}">
                <a16:creationId xmlns:a16="http://schemas.microsoft.com/office/drawing/2014/main" id="{8319075B-10AA-914D-BEC7-94178BAED1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84850" y="5059363"/>
            <a:ext cx="255588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75" name="Line 123">
            <a:extLst>
              <a:ext uri="{FF2B5EF4-FFF2-40B4-BE49-F238E27FC236}">
                <a16:creationId xmlns:a16="http://schemas.microsoft.com/office/drawing/2014/main" id="{E4B2CDDF-9678-B947-BD35-38429F67E7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40438" y="3786188"/>
            <a:ext cx="1587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76" name="Line 125">
            <a:extLst>
              <a:ext uri="{FF2B5EF4-FFF2-40B4-BE49-F238E27FC236}">
                <a16:creationId xmlns:a16="http://schemas.microsoft.com/office/drawing/2014/main" id="{70D43D17-E019-B240-A960-DF2189355BC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3675" y="378618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77" name="Line 127">
            <a:extLst>
              <a:ext uri="{FF2B5EF4-FFF2-40B4-BE49-F238E27FC236}">
                <a16:creationId xmlns:a16="http://schemas.microsoft.com/office/drawing/2014/main" id="{4BDF35EC-34FB-A648-95A5-9B17C0633E6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75263" y="6078538"/>
            <a:ext cx="255587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78" name="Line 128">
            <a:extLst>
              <a:ext uri="{FF2B5EF4-FFF2-40B4-BE49-F238E27FC236}">
                <a16:creationId xmlns:a16="http://schemas.microsoft.com/office/drawing/2014/main" id="{AA510C30-02DC-9A4A-B621-11129CBCF1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1263" y="2768600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79" name="Line 129">
            <a:extLst>
              <a:ext uri="{FF2B5EF4-FFF2-40B4-BE49-F238E27FC236}">
                <a16:creationId xmlns:a16="http://schemas.microsoft.com/office/drawing/2014/main" id="{C16C91AD-0ABD-CE45-B3AD-389FBE4D613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1263" y="3022600"/>
            <a:ext cx="1587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80" name="Line 130">
            <a:extLst>
              <a:ext uri="{FF2B5EF4-FFF2-40B4-BE49-F238E27FC236}">
                <a16:creationId xmlns:a16="http://schemas.microsoft.com/office/drawing/2014/main" id="{68AB4DA0-8145-5E4D-BB3A-BEF354DFC7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84850" y="1749425"/>
            <a:ext cx="1588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81" name="Line 131">
            <a:extLst>
              <a:ext uri="{FF2B5EF4-FFF2-40B4-BE49-F238E27FC236}">
                <a16:creationId xmlns:a16="http://schemas.microsoft.com/office/drawing/2014/main" id="{BCFA2551-42E6-724F-843A-8F6A3A7F5B46}"/>
              </a:ext>
            </a:extLst>
          </p:cNvPr>
          <p:cNvSpPr>
            <a:spLocks noChangeShapeType="1"/>
          </p:cNvSpPr>
          <p:nvPr/>
        </p:nvSpPr>
        <p:spPr bwMode="auto">
          <a:xfrm>
            <a:off x="5784850" y="2005013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82" name="Line 132">
            <a:extLst>
              <a:ext uri="{FF2B5EF4-FFF2-40B4-BE49-F238E27FC236}">
                <a16:creationId xmlns:a16="http://schemas.microsoft.com/office/drawing/2014/main" id="{E809D92E-F0C4-D145-9CCD-F2BD792114A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3675" y="225901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83" name="Line 133">
            <a:extLst>
              <a:ext uri="{FF2B5EF4-FFF2-40B4-BE49-F238E27FC236}">
                <a16:creationId xmlns:a16="http://schemas.microsoft.com/office/drawing/2014/main" id="{DD54B808-17E7-DF47-AEC8-22D68C1996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48088" y="2514600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84" name="Line 134">
            <a:extLst>
              <a:ext uri="{FF2B5EF4-FFF2-40B4-BE49-F238E27FC236}">
                <a16:creationId xmlns:a16="http://schemas.microsoft.com/office/drawing/2014/main" id="{4FCDEC24-E323-4740-8DBC-C0EDAF9C1E9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38500" y="3022600"/>
            <a:ext cx="255588" cy="255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85" name="Line 135">
            <a:extLst>
              <a:ext uri="{FF2B5EF4-FFF2-40B4-BE49-F238E27FC236}">
                <a16:creationId xmlns:a16="http://schemas.microsoft.com/office/drawing/2014/main" id="{1F41F52B-6830-024E-A211-FD6504C159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94088" y="3786188"/>
            <a:ext cx="1587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86" name="Line 136">
            <a:extLst>
              <a:ext uri="{FF2B5EF4-FFF2-40B4-BE49-F238E27FC236}">
                <a16:creationId xmlns:a16="http://schemas.microsoft.com/office/drawing/2014/main" id="{EF69235B-EF14-A745-B60F-EEE909671656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8088" y="2768600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87" name="Line 137">
            <a:extLst>
              <a:ext uri="{FF2B5EF4-FFF2-40B4-BE49-F238E27FC236}">
                <a16:creationId xmlns:a16="http://schemas.microsoft.com/office/drawing/2014/main" id="{5FB114D1-01BD-E140-AF6E-C81896A001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4088" y="505936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88" name="Line 138">
            <a:extLst>
              <a:ext uri="{FF2B5EF4-FFF2-40B4-BE49-F238E27FC236}">
                <a16:creationId xmlns:a16="http://schemas.microsoft.com/office/drawing/2014/main" id="{7CC03FE5-47BA-A547-A206-FE9970A8BB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4088" y="5059363"/>
            <a:ext cx="254000" cy="255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89" name="Line 139">
            <a:extLst>
              <a:ext uri="{FF2B5EF4-FFF2-40B4-BE49-F238E27FC236}">
                <a16:creationId xmlns:a16="http://schemas.microsoft.com/office/drawing/2014/main" id="{11770B2C-B662-AD41-9C65-F228E59F5E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38500" y="4551363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90" name="Line 140">
            <a:extLst>
              <a:ext uri="{FF2B5EF4-FFF2-40B4-BE49-F238E27FC236}">
                <a16:creationId xmlns:a16="http://schemas.microsoft.com/office/drawing/2014/main" id="{6B1511FE-2FFE-C244-95AF-8848E7DAF0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0" y="4805363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91" name="Line 141">
            <a:extLst>
              <a:ext uri="{FF2B5EF4-FFF2-40B4-BE49-F238E27FC236}">
                <a16:creationId xmlns:a16="http://schemas.microsoft.com/office/drawing/2014/main" id="{CCE1C9F0-7F22-4443-A856-935AF2A01E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30500" y="455136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92" name="Line 142">
            <a:extLst>
              <a:ext uri="{FF2B5EF4-FFF2-40B4-BE49-F238E27FC236}">
                <a16:creationId xmlns:a16="http://schemas.microsoft.com/office/drawing/2014/main" id="{B53CB7C6-3D35-3B4A-BE57-8D66ABF79F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67263" y="276860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93" name="Line 143">
            <a:extLst>
              <a:ext uri="{FF2B5EF4-FFF2-40B4-BE49-F238E27FC236}">
                <a16:creationId xmlns:a16="http://schemas.microsoft.com/office/drawing/2014/main" id="{86A9983A-28BF-6542-92A2-CBD1AA4CFFF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30850" y="1495425"/>
            <a:ext cx="254000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94" name="Line 144">
            <a:extLst>
              <a:ext uri="{FF2B5EF4-FFF2-40B4-BE49-F238E27FC236}">
                <a16:creationId xmlns:a16="http://schemas.microsoft.com/office/drawing/2014/main" id="{11CBA4A3-FEBE-914F-8E66-509DA150A3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30850" y="174942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95" name="Line 145">
            <a:extLst>
              <a:ext uri="{FF2B5EF4-FFF2-40B4-BE49-F238E27FC236}">
                <a16:creationId xmlns:a16="http://schemas.microsoft.com/office/drawing/2014/main" id="{C54FE254-82CF-B941-A54A-FDFE93F4D8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11675" y="3022600"/>
            <a:ext cx="1588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96" name="Line 146">
            <a:extLst>
              <a:ext uri="{FF2B5EF4-FFF2-40B4-BE49-F238E27FC236}">
                <a16:creationId xmlns:a16="http://schemas.microsoft.com/office/drawing/2014/main" id="{D0E5867B-4EEF-904B-89A1-C4E7A5E2E9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1675" y="3022600"/>
            <a:ext cx="255588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97" name="Line 147">
            <a:extLst>
              <a:ext uri="{FF2B5EF4-FFF2-40B4-BE49-F238E27FC236}">
                <a16:creationId xmlns:a16="http://schemas.microsoft.com/office/drawing/2014/main" id="{694FBDFF-3195-6F47-92EC-FF28BAC8796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1675" y="3278188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98" name="Line 148">
            <a:extLst>
              <a:ext uri="{FF2B5EF4-FFF2-40B4-BE49-F238E27FC236}">
                <a16:creationId xmlns:a16="http://schemas.microsoft.com/office/drawing/2014/main" id="{872CB1C9-E719-FC4E-8E62-D89EB99A1D2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0438" y="327818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99" name="Line 149">
            <a:extLst>
              <a:ext uri="{FF2B5EF4-FFF2-40B4-BE49-F238E27FC236}">
                <a16:creationId xmlns:a16="http://schemas.microsoft.com/office/drawing/2014/main" id="{513135EF-5851-9645-BE4E-9165FAF3FFC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4025" y="225901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00" name="Line 150">
            <a:extLst>
              <a:ext uri="{FF2B5EF4-FFF2-40B4-BE49-F238E27FC236}">
                <a16:creationId xmlns:a16="http://schemas.microsoft.com/office/drawing/2014/main" id="{1445C826-6793-F742-93FB-28C187560D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11675" y="1495425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01" name="Line 151">
            <a:extLst>
              <a:ext uri="{FF2B5EF4-FFF2-40B4-BE49-F238E27FC236}">
                <a16:creationId xmlns:a16="http://schemas.microsoft.com/office/drawing/2014/main" id="{A84805D5-B1EE-D24C-B557-682FBE189F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1675" y="1495425"/>
            <a:ext cx="255588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02" name="Line 152">
            <a:extLst>
              <a:ext uri="{FF2B5EF4-FFF2-40B4-BE49-F238E27FC236}">
                <a16:creationId xmlns:a16="http://schemas.microsoft.com/office/drawing/2014/main" id="{A4AF162C-29C5-1346-84E2-F10C96EDE5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1675" y="1495425"/>
            <a:ext cx="255588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03" name="Line 153">
            <a:extLst>
              <a:ext uri="{FF2B5EF4-FFF2-40B4-BE49-F238E27FC236}">
                <a16:creationId xmlns:a16="http://schemas.microsoft.com/office/drawing/2014/main" id="{7DBF75E2-A5FB-D442-862A-B8CE7F9A3DC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1675" y="1749425"/>
            <a:ext cx="1588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04" name="Line 154">
            <a:extLst>
              <a:ext uri="{FF2B5EF4-FFF2-40B4-BE49-F238E27FC236}">
                <a16:creationId xmlns:a16="http://schemas.microsoft.com/office/drawing/2014/main" id="{1677BEFD-1E3E-D442-B967-A05DC6CC6C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500" y="6332538"/>
            <a:ext cx="255588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05" name="Line 155">
            <a:extLst>
              <a:ext uri="{FF2B5EF4-FFF2-40B4-BE49-F238E27FC236}">
                <a16:creationId xmlns:a16="http://schemas.microsoft.com/office/drawing/2014/main" id="{F31999AB-A9AA-E94E-A78F-F651AB5AA6F1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8088" y="4805363"/>
            <a:ext cx="255587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06" name="Line 156">
            <a:extLst>
              <a:ext uri="{FF2B5EF4-FFF2-40B4-BE49-F238E27FC236}">
                <a16:creationId xmlns:a16="http://schemas.microsoft.com/office/drawing/2014/main" id="{15CD967C-002B-AF49-A0F9-9FB8AE5CAE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40438" y="2768600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07" name="Line 157">
            <a:extLst>
              <a:ext uri="{FF2B5EF4-FFF2-40B4-BE49-F238E27FC236}">
                <a16:creationId xmlns:a16="http://schemas.microsoft.com/office/drawing/2014/main" id="{135D4141-1B6A-AC49-90D3-6858E67DB0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94088" y="4295775"/>
            <a:ext cx="1587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08" name="Line 158">
            <a:extLst>
              <a:ext uri="{FF2B5EF4-FFF2-40B4-BE49-F238E27FC236}">
                <a16:creationId xmlns:a16="http://schemas.microsoft.com/office/drawing/2014/main" id="{977C0921-941E-2F47-9B61-650997390B5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0438" y="3022600"/>
            <a:ext cx="1587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09" name="Line 159">
            <a:extLst>
              <a:ext uri="{FF2B5EF4-FFF2-40B4-BE49-F238E27FC236}">
                <a16:creationId xmlns:a16="http://schemas.microsoft.com/office/drawing/2014/main" id="{1EC4B9DF-69C8-8F46-BC95-30B1C625E3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75263" y="4295775"/>
            <a:ext cx="255587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10" name="Line 160">
            <a:extLst>
              <a:ext uri="{FF2B5EF4-FFF2-40B4-BE49-F238E27FC236}">
                <a16:creationId xmlns:a16="http://schemas.microsoft.com/office/drawing/2014/main" id="{F4608F89-6531-714B-BB1B-6BC96255326F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4088" y="4551363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11" name="Line 161">
            <a:extLst>
              <a:ext uri="{FF2B5EF4-FFF2-40B4-BE49-F238E27FC236}">
                <a16:creationId xmlns:a16="http://schemas.microsoft.com/office/drawing/2014/main" id="{6C67D720-CEA5-2345-9BFA-CFB6499330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04025" y="1749425"/>
            <a:ext cx="1588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12" name="Line 162">
            <a:extLst>
              <a:ext uri="{FF2B5EF4-FFF2-40B4-BE49-F238E27FC236}">
                <a16:creationId xmlns:a16="http://schemas.microsoft.com/office/drawing/2014/main" id="{F9AC3DCA-EABF-3D40-AC8A-D74301D123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84500" y="429577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13" name="Line 163">
            <a:extLst>
              <a:ext uri="{FF2B5EF4-FFF2-40B4-BE49-F238E27FC236}">
                <a16:creationId xmlns:a16="http://schemas.microsoft.com/office/drawing/2014/main" id="{0C2CB5A2-79DF-0B4F-B64B-F933FEC08C5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4025" y="2005013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14" name="Line 164">
            <a:extLst>
              <a:ext uri="{FF2B5EF4-FFF2-40B4-BE49-F238E27FC236}">
                <a16:creationId xmlns:a16="http://schemas.microsoft.com/office/drawing/2014/main" id="{86D281E7-9616-3741-9371-ACD45FCAFC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1263" y="480536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15" name="Line 165">
            <a:extLst>
              <a:ext uri="{FF2B5EF4-FFF2-40B4-BE49-F238E27FC236}">
                <a16:creationId xmlns:a16="http://schemas.microsoft.com/office/drawing/2014/main" id="{11C755DC-2BE9-FD4D-96E7-9669D8E7409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20913" y="582295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16" name="Line 166">
            <a:extLst>
              <a:ext uri="{FF2B5EF4-FFF2-40B4-BE49-F238E27FC236}">
                <a16:creationId xmlns:a16="http://schemas.microsoft.com/office/drawing/2014/main" id="{9E5A452C-F133-4A46-97C7-C57CED4E0F9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20913" y="251460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17" name="Line 167">
            <a:extLst>
              <a:ext uri="{FF2B5EF4-FFF2-40B4-BE49-F238E27FC236}">
                <a16:creationId xmlns:a16="http://schemas.microsoft.com/office/drawing/2014/main" id="{83D8B895-7D02-4D45-A248-7AA9D0A4E8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11675" y="3786188"/>
            <a:ext cx="1588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18" name="Line 168">
            <a:extLst>
              <a:ext uri="{FF2B5EF4-FFF2-40B4-BE49-F238E27FC236}">
                <a16:creationId xmlns:a16="http://schemas.microsoft.com/office/drawing/2014/main" id="{1C38737F-8AEB-A74A-BC01-E0D6453FA38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20913" y="4041775"/>
            <a:ext cx="509587" cy="1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19" name="Line 169">
            <a:extLst>
              <a:ext uri="{FF2B5EF4-FFF2-40B4-BE49-F238E27FC236}">
                <a16:creationId xmlns:a16="http://schemas.microsoft.com/office/drawing/2014/main" id="{F7CB7CBA-6893-2843-8A3F-4C3469A30D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67263" y="531495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20" name="Line 170">
            <a:extLst>
              <a:ext uri="{FF2B5EF4-FFF2-40B4-BE49-F238E27FC236}">
                <a16:creationId xmlns:a16="http://schemas.microsoft.com/office/drawing/2014/main" id="{6A8A635F-CA3C-C64D-B15E-BED3D72AEF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1263" y="378618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21" name="Line 171">
            <a:extLst>
              <a:ext uri="{FF2B5EF4-FFF2-40B4-BE49-F238E27FC236}">
                <a16:creationId xmlns:a16="http://schemas.microsoft.com/office/drawing/2014/main" id="{17EBE734-1152-6D40-A85D-F1E6EA405D2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1675" y="5822950"/>
            <a:ext cx="255588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22" name="Line 172">
            <a:extLst>
              <a:ext uri="{FF2B5EF4-FFF2-40B4-BE49-F238E27FC236}">
                <a16:creationId xmlns:a16="http://schemas.microsoft.com/office/drawing/2014/main" id="{0D93FEDC-571A-214C-AC03-DB9FBEAAF6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84850" y="2768600"/>
            <a:ext cx="255588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23" name="Line 173">
            <a:extLst>
              <a:ext uri="{FF2B5EF4-FFF2-40B4-BE49-F238E27FC236}">
                <a16:creationId xmlns:a16="http://schemas.microsoft.com/office/drawing/2014/main" id="{A8732ADD-0696-FA48-941B-1C46631445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75263" y="1749425"/>
            <a:ext cx="255587" cy="255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24" name="Line 174">
            <a:extLst>
              <a:ext uri="{FF2B5EF4-FFF2-40B4-BE49-F238E27FC236}">
                <a16:creationId xmlns:a16="http://schemas.microsoft.com/office/drawing/2014/main" id="{FC5D131D-A1DF-734F-875E-4A063CDE63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48438" y="1749425"/>
            <a:ext cx="255587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25" name="Line 175">
            <a:extLst>
              <a:ext uri="{FF2B5EF4-FFF2-40B4-BE49-F238E27FC236}">
                <a16:creationId xmlns:a16="http://schemas.microsoft.com/office/drawing/2014/main" id="{C922875C-8215-B04D-BF6E-9BBCB1672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5263" y="2005013"/>
            <a:ext cx="255587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26" name="Line 176">
            <a:extLst>
              <a:ext uri="{FF2B5EF4-FFF2-40B4-BE49-F238E27FC236}">
                <a16:creationId xmlns:a16="http://schemas.microsoft.com/office/drawing/2014/main" id="{E7626D2C-2C76-5242-8169-8FC2115553D1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4500" y="302260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27" name="Line 177">
            <a:extLst>
              <a:ext uri="{FF2B5EF4-FFF2-40B4-BE49-F238E27FC236}">
                <a16:creationId xmlns:a16="http://schemas.microsoft.com/office/drawing/2014/main" id="{FCAFAB04-9216-B34D-AB98-F2110403C2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30500" y="3278188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28" name="Line 178">
            <a:extLst>
              <a:ext uri="{FF2B5EF4-FFF2-40B4-BE49-F238E27FC236}">
                <a16:creationId xmlns:a16="http://schemas.microsoft.com/office/drawing/2014/main" id="{0952F19C-5188-5D48-9058-1D1790CDD9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3675" y="6078538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29" name="Line 179">
            <a:extLst>
              <a:ext uri="{FF2B5EF4-FFF2-40B4-BE49-F238E27FC236}">
                <a16:creationId xmlns:a16="http://schemas.microsoft.com/office/drawing/2014/main" id="{65F39E4E-1E82-9141-A191-92042848F13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3532188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30" name="Line 180">
            <a:extLst>
              <a:ext uri="{FF2B5EF4-FFF2-40B4-BE49-F238E27FC236}">
                <a16:creationId xmlns:a16="http://schemas.microsoft.com/office/drawing/2014/main" id="{3AAC0340-8A37-FB47-A9BB-9506AB1428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94088" y="607853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31" name="Line 181">
            <a:extLst>
              <a:ext uri="{FF2B5EF4-FFF2-40B4-BE49-F238E27FC236}">
                <a16:creationId xmlns:a16="http://schemas.microsoft.com/office/drawing/2014/main" id="{9BFC0DDF-1848-7646-A269-AD9C3D29BDD8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3675" y="455136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32" name="Line 182">
            <a:extLst>
              <a:ext uri="{FF2B5EF4-FFF2-40B4-BE49-F238E27FC236}">
                <a16:creationId xmlns:a16="http://schemas.microsoft.com/office/drawing/2014/main" id="{2A786160-2048-A14E-88DF-2D7347F739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48088" y="4041775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33" name="Line 183">
            <a:extLst>
              <a:ext uri="{FF2B5EF4-FFF2-40B4-BE49-F238E27FC236}">
                <a16:creationId xmlns:a16="http://schemas.microsoft.com/office/drawing/2014/main" id="{07F6AB6C-BECD-CB42-A6CA-5D3DCD00EF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8088" y="4295775"/>
            <a:ext cx="1587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34" name="Line 184">
            <a:extLst>
              <a:ext uri="{FF2B5EF4-FFF2-40B4-BE49-F238E27FC236}">
                <a16:creationId xmlns:a16="http://schemas.microsoft.com/office/drawing/2014/main" id="{EBF34CD0-E86F-7242-8BA8-B7EDCF7E56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500" y="4041775"/>
            <a:ext cx="255588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35" name="Line 185">
            <a:extLst>
              <a:ext uri="{FF2B5EF4-FFF2-40B4-BE49-F238E27FC236}">
                <a16:creationId xmlns:a16="http://schemas.microsoft.com/office/drawing/2014/main" id="{7335CF3E-41F4-3640-8E59-9AE18AECF9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75263" y="1495425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36" name="Line 186">
            <a:extLst>
              <a:ext uri="{FF2B5EF4-FFF2-40B4-BE49-F238E27FC236}">
                <a16:creationId xmlns:a16="http://schemas.microsoft.com/office/drawing/2014/main" id="{791DF552-A4CF-8E47-85D8-894B045E35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4500" y="149542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37" name="Line 187">
            <a:extLst>
              <a:ext uri="{FF2B5EF4-FFF2-40B4-BE49-F238E27FC236}">
                <a16:creationId xmlns:a16="http://schemas.microsoft.com/office/drawing/2014/main" id="{85E68001-A5C1-494D-8BCB-085941CABA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30500" y="1749425"/>
            <a:ext cx="1588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38" name="Line 188">
            <a:extLst>
              <a:ext uri="{FF2B5EF4-FFF2-40B4-BE49-F238E27FC236}">
                <a16:creationId xmlns:a16="http://schemas.microsoft.com/office/drawing/2014/main" id="{B90CFBC7-3F05-C842-A137-1CF1FEE5559A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5263" y="1749425"/>
            <a:ext cx="1587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39" name="Line 190">
            <a:extLst>
              <a:ext uri="{FF2B5EF4-FFF2-40B4-BE49-F238E27FC236}">
                <a16:creationId xmlns:a16="http://schemas.microsoft.com/office/drawing/2014/main" id="{5D94AB7D-AC61-3D49-8729-E7CC5837D3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4913" y="5568950"/>
            <a:ext cx="255587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40" name="Line 191">
            <a:extLst>
              <a:ext uri="{FF2B5EF4-FFF2-40B4-BE49-F238E27FC236}">
                <a16:creationId xmlns:a16="http://schemas.microsoft.com/office/drawing/2014/main" id="{6BDF6441-CAC9-F84E-83F3-12AC5B992C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20913" y="5059363"/>
            <a:ext cx="1587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41" name="Line 192">
            <a:extLst>
              <a:ext uri="{FF2B5EF4-FFF2-40B4-BE49-F238E27FC236}">
                <a16:creationId xmlns:a16="http://schemas.microsoft.com/office/drawing/2014/main" id="{815F5B83-A76D-9E4A-A9A3-294A34B2D0EA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8088" y="3532188"/>
            <a:ext cx="255587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42" name="Line 193">
            <a:extLst>
              <a:ext uri="{FF2B5EF4-FFF2-40B4-BE49-F238E27FC236}">
                <a16:creationId xmlns:a16="http://schemas.microsoft.com/office/drawing/2014/main" id="{057E7B03-0981-9944-96C9-C5B1AFFC094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20913" y="5314950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43" name="Line 194">
            <a:extLst>
              <a:ext uri="{FF2B5EF4-FFF2-40B4-BE49-F238E27FC236}">
                <a16:creationId xmlns:a16="http://schemas.microsoft.com/office/drawing/2014/main" id="{44AEE639-6764-DB40-A81A-992239F8BC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58025" y="2768600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44" name="Line 195">
            <a:extLst>
              <a:ext uri="{FF2B5EF4-FFF2-40B4-BE49-F238E27FC236}">
                <a16:creationId xmlns:a16="http://schemas.microsoft.com/office/drawing/2014/main" id="{722D8CD6-AADC-7C4D-A06C-3187B087C79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0438" y="4551363"/>
            <a:ext cx="254000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45" name="Line 196">
            <a:extLst>
              <a:ext uri="{FF2B5EF4-FFF2-40B4-BE49-F238E27FC236}">
                <a16:creationId xmlns:a16="http://schemas.microsoft.com/office/drawing/2014/main" id="{DC4AE3EF-FE22-1A4F-B298-DC8328AB295D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8025" y="3022600"/>
            <a:ext cx="1588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46" name="Line 197">
            <a:extLst>
              <a:ext uri="{FF2B5EF4-FFF2-40B4-BE49-F238E27FC236}">
                <a16:creationId xmlns:a16="http://schemas.microsoft.com/office/drawing/2014/main" id="{0A4774EA-7F9A-8343-9C0B-921C7E4221C0}"/>
              </a:ext>
            </a:extLst>
          </p:cNvPr>
          <p:cNvSpPr>
            <a:spLocks noChangeShapeType="1"/>
          </p:cNvSpPr>
          <p:nvPr/>
        </p:nvSpPr>
        <p:spPr bwMode="auto">
          <a:xfrm>
            <a:off x="5784850" y="5059363"/>
            <a:ext cx="255588" cy="255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47" name="Line 198">
            <a:extLst>
              <a:ext uri="{FF2B5EF4-FFF2-40B4-BE49-F238E27FC236}">
                <a16:creationId xmlns:a16="http://schemas.microsoft.com/office/drawing/2014/main" id="{B0290585-E40F-0947-A3E0-B88074EFD9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58025" y="4551363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48" name="Line 199">
            <a:extLst>
              <a:ext uri="{FF2B5EF4-FFF2-40B4-BE49-F238E27FC236}">
                <a16:creationId xmlns:a16="http://schemas.microsoft.com/office/drawing/2014/main" id="{271B719B-F25D-9A4C-BE1A-7119D1A7E10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8025" y="4805363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49" name="Line 200">
            <a:extLst>
              <a:ext uri="{FF2B5EF4-FFF2-40B4-BE49-F238E27FC236}">
                <a16:creationId xmlns:a16="http://schemas.microsoft.com/office/drawing/2014/main" id="{D0BD0F15-3E88-C44C-AA51-B1C48B89E5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04025" y="5059363"/>
            <a:ext cx="1588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50" name="Line 201">
            <a:extLst>
              <a:ext uri="{FF2B5EF4-FFF2-40B4-BE49-F238E27FC236}">
                <a16:creationId xmlns:a16="http://schemas.microsoft.com/office/drawing/2014/main" id="{97A4E31E-A5C2-624B-B1B6-293E5FBBB9D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94438" y="3786188"/>
            <a:ext cx="1587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51" name="Line 202">
            <a:extLst>
              <a:ext uri="{FF2B5EF4-FFF2-40B4-BE49-F238E27FC236}">
                <a16:creationId xmlns:a16="http://schemas.microsoft.com/office/drawing/2014/main" id="{DAA13A04-C45D-4E4B-850F-991400F218C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4025" y="5314950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52" name="Line 203">
            <a:extLst>
              <a:ext uri="{FF2B5EF4-FFF2-40B4-BE49-F238E27FC236}">
                <a16:creationId xmlns:a16="http://schemas.microsoft.com/office/drawing/2014/main" id="{2A345682-3B28-C342-86AD-9D954D4E2A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1263" y="149542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53" name="Line 204">
            <a:extLst>
              <a:ext uri="{FF2B5EF4-FFF2-40B4-BE49-F238E27FC236}">
                <a16:creationId xmlns:a16="http://schemas.microsoft.com/office/drawing/2014/main" id="{D5911A56-1869-1845-9897-E0DF4D7F53F3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8088" y="2005013"/>
            <a:ext cx="255587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54" name="Line 205">
            <a:extLst>
              <a:ext uri="{FF2B5EF4-FFF2-40B4-BE49-F238E27FC236}">
                <a16:creationId xmlns:a16="http://schemas.microsoft.com/office/drawing/2014/main" id="{C791CD3E-ADC5-E647-A36E-983647B5E0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94088" y="2259013"/>
            <a:ext cx="1587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55" name="Line 206">
            <a:extLst>
              <a:ext uri="{FF2B5EF4-FFF2-40B4-BE49-F238E27FC236}">
                <a16:creationId xmlns:a16="http://schemas.microsoft.com/office/drawing/2014/main" id="{C5CB094C-2E1F-EC40-AB78-4B8B445D71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48438" y="5568950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56" name="Line 207">
            <a:extLst>
              <a:ext uri="{FF2B5EF4-FFF2-40B4-BE49-F238E27FC236}">
                <a16:creationId xmlns:a16="http://schemas.microsoft.com/office/drawing/2014/main" id="{3E9155D8-08D0-8D42-9987-B5BF1CB342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4088" y="2514600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57" name="Line 208">
            <a:extLst>
              <a:ext uri="{FF2B5EF4-FFF2-40B4-BE49-F238E27FC236}">
                <a16:creationId xmlns:a16="http://schemas.microsoft.com/office/drawing/2014/main" id="{D0897439-B1D9-854F-A178-8C7A6945E2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57675" y="5822950"/>
            <a:ext cx="1588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58" name="Line 209">
            <a:extLst>
              <a:ext uri="{FF2B5EF4-FFF2-40B4-BE49-F238E27FC236}">
                <a16:creationId xmlns:a16="http://schemas.microsoft.com/office/drawing/2014/main" id="{3EE03235-F838-1245-A5F1-D110D7BEB4C5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8438" y="5822950"/>
            <a:ext cx="1587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59" name="Line 210">
            <a:extLst>
              <a:ext uri="{FF2B5EF4-FFF2-40B4-BE49-F238E27FC236}">
                <a16:creationId xmlns:a16="http://schemas.microsoft.com/office/drawing/2014/main" id="{6BEE77C9-A671-DE44-B3FC-DE2FCB56D01A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7675" y="6078538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60" name="Line 211">
            <a:extLst>
              <a:ext uri="{FF2B5EF4-FFF2-40B4-BE49-F238E27FC236}">
                <a16:creationId xmlns:a16="http://schemas.microsoft.com/office/drawing/2014/main" id="{EFB1E0E0-69B3-7D48-9EBF-721F8083AD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94438" y="6078538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61" name="Line 212">
            <a:extLst>
              <a:ext uri="{FF2B5EF4-FFF2-40B4-BE49-F238E27FC236}">
                <a16:creationId xmlns:a16="http://schemas.microsoft.com/office/drawing/2014/main" id="{F67E9809-C296-6F42-8DEC-57E1544673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40438" y="378618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62" name="Line 213">
            <a:extLst>
              <a:ext uri="{FF2B5EF4-FFF2-40B4-BE49-F238E27FC236}">
                <a16:creationId xmlns:a16="http://schemas.microsoft.com/office/drawing/2014/main" id="{BA22982D-A25E-604C-84F3-748902496A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48088" y="5822950"/>
            <a:ext cx="255587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63" name="Line 214">
            <a:extLst>
              <a:ext uri="{FF2B5EF4-FFF2-40B4-BE49-F238E27FC236}">
                <a16:creationId xmlns:a16="http://schemas.microsoft.com/office/drawing/2014/main" id="{11240B3E-683B-3A4F-9F4D-690A33F197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48088" y="5822950"/>
            <a:ext cx="255587" cy="255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64" name="Line 215">
            <a:extLst>
              <a:ext uri="{FF2B5EF4-FFF2-40B4-BE49-F238E27FC236}">
                <a16:creationId xmlns:a16="http://schemas.microsoft.com/office/drawing/2014/main" id="{9B6DCF0A-4404-0C43-857F-C8FCC5188F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04025" y="276860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65" name="Line 216">
            <a:extLst>
              <a:ext uri="{FF2B5EF4-FFF2-40B4-BE49-F238E27FC236}">
                <a16:creationId xmlns:a16="http://schemas.microsoft.com/office/drawing/2014/main" id="{F5074A8B-0C63-5145-B8EE-6D262AEF46C6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7675" y="429577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66" name="Line 218">
            <a:extLst>
              <a:ext uri="{FF2B5EF4-FFF2-40B4-BE49-F238E27FC236}">
                <a16:creationId xmlns:a16="http://schemas.microsoft.com/office/drawing/2014/main" id="{0B9D150F-9114-AC4D-8544-75E1B912A6EA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0850" y="302260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67" name="Line 219">
            <a:extLst>
              <a:ext uri="{FF2B5EF4-FFF2-40B4-BE49-F238E27FC236}">
                <a16:creationId xmlns:a16="http://schemas.microsoft.com/office/drawing/2014/main" id="{A027B6A4-EFFD-DA48-96B7-AC9BE9D6D58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1675" y="4041775"/>
            <a:ext cx="255588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68" name="Line 220">
            <a:extLst>
              <a:ext uri="{FF2B5EF4-FFF2-40B4-BE49-F238E27FC236}">
                <a16:creationId xmlns:a16="http://schemas.microsoft.com/office/drawing/2014/main" id="{86ED6315-D831-7C44-80DE-024F3496D447}"/>
              </a:ext>
            </a:extLst>
          </p:cNvPr>
          <p:cNvSpPr>
            <a:spLocks noChangeShapeType="1"/>
          </p:cNvSpPr>
          <p:nvPr/>
        </p:nvSpPr>
        <p:spPr bwMode="auto">
          <a:xfrm>
            <a:off x="6294438" y="200501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69" name="Line 221">
            <a:extLst>
              <a:ext uri="{FF2B5EF4-FFF2-40B4-BE49-F238E27FC236}">
                <a16:creationId xmlns:a16="http://schemas.microsoft.com/office/drawing/2014/main" id="{D27CF41C-EF6D-EF43-9F9B-3DEC0340921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3675" y="4041775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0" name="Line 222">
            <a:extLst>
              <a:ext uri="{FF2B5EF4-FFF2-40B4-BE49-F238E27FC236}">
                <a16:creationId xmlns:a16="http://schemas.microsoft.com/office/drawing/2014/main" id="{7F3DC2C1-3AFF-594C-BC37-8674FB4994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4500" y="5568950"/>
            <a:ext cx="509588" cy="1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1" name="Line 223">
            <a:extLst>
              <a:ext uri="{FF2B5EF4-FFF2-40B4-BE49-F238E27FC236}">
                <a16:creationId xmlns:a16="http://schemas.microsoft.com/office/drawing/2014/main" id="{FDB29D9E-1E30-0D4B-A970-1EE4E2AC0D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3675" y="3786188"/>
            <a:ext cx="254000" cy="255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2" name="Line 224">
            <a:extLst>
              <a:ext uri="{FF2B5EF4-FFF2-40B4-BE49-F238E27FC236}">
                <a16:creationId xmlns:a16="http://schemas.microsoft.com/office/drawing/2014/main" id="{59118C26-5B12-3543-AC26-FFEAA65711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30500" y="5314950"/>
            <a:ext cx="763588" cy="508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" name="Line 225">
            <a:extLst>
              <a:ext uri="{FF2B5EF4-FFF2-40B4-BE49-F238E27FC236}">
                <a16:creationId xmlns:a16="http://schemas.microsoft.com/office/drawing/2014/main" id="{54A20C29-F7F8-954E-9E04-EEA21CBA686D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531495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4" name="Line 226">
            <a:extLst>
              <a:ext uri="{FF2B5EF4-FFF2-40B4-BE49-F238E27FC236}">
                <a16:creationId xmlns:a16="http://schemas.microsoft.com/office/drawing/2014/main" id="{088DED1D-1D54-2442-871F-E6DD84222B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57675" y="2768600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5" name="Line 227">
            <a:extLst>
              <a:ext uri="{FF2B5EF4-FFF2-40B4-BE49-F238E27FC236}">
                <a16:creationId xmlns:a16="http://schemas.microsoft.com/office/drawing/2014/main" id="{3B4C4876-28DF-CC43-AD26-DD84A4759C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74913" y="4805363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6" name="Line 228">
            <a:extLst>
              <a:ext uri="{FF2B5EF4-FFF2-40B4-BE49-F238E27FC236}">
                <a16:creationId xmlns:a16="http://schemas.microsoft.com/office/drawing/2014/main" id="{231E3078-F813-9748-B289-85D7AF7B04A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7675" y="3022600"/>
            <a:ext cx="1588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7" name="Line 229">
            <a:extLst>
              <a:ext uri="{FF2B5EF4-FFF2-40B4-BE49-F238E27FC236}">
                <a16:creationId xmlns:a16="http://schemas.microsoft.com/office/drawing/2014/main" id="{27B401B0-35E3-1D4D-A6A1-72E9DA67CD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4913" y="5059363"/>
            <a:ext cx="1587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8" name="Line 230">
            <a:extLst>
              <a:ext uri="{FF2B5EF4-FFF2-40B4-BE49-F238E27FC236}">
                <a16:creationId xmlns:a16="http://schemas.microsoft.com/office/drawing/2014/main" id="{B73F9B7C-8141-0045-BDBE-BA2F06C0B9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67263" y="3532188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9" name="Line 231">
            <a:extLst>
              <a:ext uri="{FF2B5EF4-FFF2-40B4-BE49-F238E27FC236}">
                <a16:creationId xmlns:a16="http://schemas.microsoft.com/office/drawing/2014/main" id="{D2527828-8D67-5B4F-BA0D-E721585B00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30850" y="2514600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80" name="Line 232">
            <a:extLst>
              <a:ext uri="{FF2B5EF4-FFF2-40B4-BE49-F238E27FC236}">
                <a16:creationId xmlns:a16="http://schemas.microsoft.com/office/drawing/2014/main" id="{D7E0692B-ED5C-1C45-8C54-9B68412665C4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0850" y="2768600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81" name="Line 233">
            <a:extLst>
              <a:ext uri="{FF2B5EF4-FFF2-40B4-BE49-F238E27FC236}">
                <a16:creationId xmlns:a16="http://schemas.microsoft.com/office/drawing/2014/main" id="{8B69C356-3F9B-9846-8958-F309EA06ED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94438" y="1495425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82" name="Line 234">
            <a:extLst>
              <a:ext uri="{FF2B5EF4-FFF2-40B4-BE49-F238E27FC236}">
                <a16:creationId xmlns:a16="http://schemas.microsoft.com/office/drawing/2014/main" id="{236CE0BE-8829-0849-8D80-84E89E6DDF38}"/>
              </a:ext>
            </a:extLst>
          </p:cNvPr>
          <p:cNvSpPr>
            <a:spLocks noChangeShapeType="1"/>
          </p:cNvSpPr>
          <p:nvPr/>
        </p:nvSpPr>
        <p:spPr bwMode="auto">
          <a:xfrm>
            <a:off x="6294438" y="1749425"/>
            <a:ext cx="1587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83" name="Line 235">
            <a:extLst>
              <a:ext uri="{FF2B5EF4-FFF2-40B4-BE49-F238E27FC236}">
                <a16:creationId xmlns:a16="http://schemas.microsoft.com/office/drawing/2014/main" id="{5FE02D28-B597-634E-9B10-50615FB62D0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1675" y="1749425"/>
            <a:ext cx="255588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84" name="Line 236">
            <a:extLst>
              <a:ext uri="{FF2B5EF4-FFF2-40B4-BE49-F238E27FC236}">
                <a16:creationId xmlns:a16="http://schemas.microsoft.com/office/drawing/2014/main" id="{35B225B5-4B6B-1D49-B8C2-C1D6086555E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7675" y="1495425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85" name="Line 237">
            <a:extLst>
              <a:ext uri="{FF2B5EF4-FFF2-40B4-BE49-F238E27FC236}">
                <a16:creationId xmlns:a16="http://schemas.microsoft.com/office/drawing/2014/main" id="{C80BE9F0-D593-B84A-AEAA-ABB614C1D4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11675" y="5314950"/>
            <a:ext cx="1588" cy="508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86" name="Line 238">
            <a:extLst>
              <a:ext uri="{FF2B5EF4-FFF2-40B4-BE49-F238E27FC236}">
                <a16:creationId xmlns:a16="http://schemas.microsoft.com/office/drawing/2014/main" id="{92829818-9A16-7E4D-86D1-76442C1DDF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11675" y="5568950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87" name="Line 239">
            <a:extLst>
              <a:ext uri="{FF2B5EF4-FFF2-40B4-BE49-F238E27FC236}">
                <a16:creationId xmlns:a16="http://schemas.microsoft.com/office/drawing/2014/main" id="{ABDB4894-9E1F-D34F-91B4-B65346EAC84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1675" y="5822950"/>
            <a:ext cx="1588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88" name="Line 240">
            <a:extLst>
              <a:ext uri="{FF2B5EF4-FFF2-40B4-BE49-F238E27FC236}">
                <a16:creationId xmlns:a16="http://schemas.microsoft.com/office/drawing/2014/main" id="{C5DFEE04-BCF6-7747-AE82-D69784B063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3675" y="556895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89" name="Line 241">
            <a:extLst>
              <a:ext uri="{FF2B5EF4-FFF2-40B4-BE49-F238E27FC236}">
                <a16:creationId xmlns:a16="http://schemas.microsoft.com/office/drawing/2014/main" id="{102AC609-94D9-A242-9BAA-E2708F2E11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75263" y="2514600"/>
            <a:ext cx="255587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90" name="Line 242">
            <a:extLst>
              <a:ext uri="{FF2B5EF4-FFF2-40B4-BE49-F238E27FC236}">
                <a16:creationId xmlns:a16="http://schemas.microsoft.com/office/drawing/2014/main" id="{5CADADF6-A9A9-C241-972A-7A0F74AE87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84850" y="3786188"/>
            <a:ext cx="1588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91" name="Line 243">
            <a:extLst>
              <a:ext uri="{FF2B5EF4-FFF2-40B4-BE49-F238E27FC236}">
                <a16:creationId xmlns:a16="http://schemas.microsoft.com/office/drawing/2014/main" id="{23668368-9A25-4E47-95A1-0326A81EAF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40438" y="149542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92" name="Line 244">
            <a:extLst>
              <a:ext uri="{FF2B5EF4-FFF2-40B4-BE49-F238E27FC236}">
                <a16:creationId xmlns:a16="http://schemas.microsoft.com/office/drawing/2014/main" id="{CED281D4-2AB2-CD47-8B22-C42FA6E742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1675" y="4551363"/>
            <a:ext cx="255588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93" name="Line 245">
            <a:extLst>
              <a:ext uri="{FF2B5EF4-FFF2-40B4-BE49-F238E27FC236}">
                <a16:creationId xmlns:a16="http://schemas.microsoft.com/office/drawing/2014/main" id="{CA281AD9-9099-E84D-9FB7-3C778D2BBD3E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7263" y="174942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94" name="Line 246">
            <a:extLst>
              <a:ext uri="{FF2B5EF4-FFF2-40B4-BE49-F238E27FC236}">
                <a16:creationId xmlns:a16="http://schemas.microsoft.com/office/drawing/2014/main" id="{37E3C9F7-CE3D-9541-8D76-8E3756B35F4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4500" y="505936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95" name="Line 247">
            <a:extLst>
              <a:ext uri="{FF2B5EF4-FFF2-40B4-BE49-F238E27FC236}">
                <a16:creationId xmlns:a16="http://schemas.microsoft.com/office/drawing/2014/main" id="{1A0DADE0-D4E9-4848-9773-E9BBABC1E2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30500" y="4551363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96" name="Line 248">
            <a:extLst>
              <a:ext uri="{FF2B5EF4-FFF2-40B4-BE49-F238E27FC236}">
                <a16:creationId xmlns:a16="http://schemas.microsoft.com/office/drawing/2014/main" id="{47FD32F4-0649-D045-A585-651F2081071F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5263" y="4295775"/>
            <a:ext cx="255587" cy="255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97" name="Line 249">
            <a:extLst>
              <a:ext uri="{FF2B5EF4-FFF2-40B4-BE49-F238E27FC236}">
                <a16:creationId xmlns:a16="http://schemas.microsoft.com/office/drawing/2014/main" id="{86FC5D17-D875-414F-B65F-FF5C570E92D6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8438" y="4041775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98" name="Line 250">
            <a:extLst>
              <a:ext uri="{FF2B5EF4-FFF2-40B4-BE49-F238E27FC236}">
                <a16:creationId xmlns:a16="http://schemas.microsoft.com/office/drawing/2014/main" id="{FF12844E-18D5-CE49-BFB6-EED01A5C6633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8438" y="3022600"/>
            <a:ext cx="255587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99" name="Line 251">
            <a:extLst>
              <a:ext uri="{FF2B5EF4-FFF2-40B4-BE49-F238E27FC236}">
                <a16:creationId xmlns:a16="http://schemas.microsoft.com/office/drawing/2014/main" id="{09438B41-0919-0A4F-AF3A-E42A610FA58F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4805363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00" name="Line 252">
            <a:extLst>
              <a:ext uri="{FF2B5EF4-FFF2-40B4-BE49-F238E27FC236}">
                <a16:creationId xmlns:a16="http://schemas.microsoft.com/office/drawing/2014/main" id="{499EC115-83AB-EA45-9574-DFA854FD50F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20913" y="4295775"/>
            <a:ext cx="254000" cy="255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01" name="Line 253">
            <a:extLst>
              <a:ext uri="{FF2B5EF4-FFF2-40B4-BE49-F238E27FC236}">
                <a16:creationId xmlns:a16="http://schemas.microsoft.com/office/drawing/2014/main" id="{480E4285-84D2-7745-8FCA-2FE4240B45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94438" y="4295775"/>
            <a:ext cx="1587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02" name="Line 254">
            <a:extLst>
              <a:ext uri="{FF2B5EF4-FFF2-40B4-BE49-F238E27FC236}">
                <a16:creationId xmlns:a16="http://schemas.microsoft.com/office/drawing/2014/main" id="{98A6F80B-E50B-BA43-9200-5B170B973C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20913" y="455136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03" name="Line 255">
            <a:extLst>
              <a:ext uri="{FF2B5EF4-FFF2-40B4-BE49-F238E27FC236}">
                <a16:creationId xmlns:a16="http://schemas.microsoft.com/office/drawing/2014/main" id="{2AA12B5B-BB99-F94C-90C8-6A1A5F7602C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94438" y="4551363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04" name="Line 256">
            <a:extLst>
              <a:ext uri="{FF2B5EF4-FFF2-40B4-BE49-F238E27FC236}">
                <a16:creationId xmlns:a16="http://schemas.microsoft.com/office/drawing/2014/main" id="{564D1667-70D9-7444-8E31-E52A7A34A8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40438" y="4805363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05" name="Line 257">
            <a:extLst>
              <a:ext uri="{FF2B5EF4-FFF2-40B4-BE49-F238E27FC236}">
                <a16:creationId xmlns:a16="http://schemas.microsoft.com/office/drawing/2014/main" id="{3402A5F3-E15B-7B4C-8537-9A703B210A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4500" y="2005013"/>
            <a:ext cx="509588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06" name="Line 258">
            <a:extLst>
              <a:ext uri="{FF2B5EF4-FFF2-40B4-BE49-F238E27FC236}">
                <a16:creationId xmlns:a16="http://schemas.microsoft.com/office/drawing/2014/main" id="{12F3C341-C611-754E-BEEA-0734224B044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0438" y="5059363"/>
            <a:ext cx="1587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07" name="Line 259">
            <a:extLst>
              <a:ext uri="{FF2B5EF4-FFF2-40B4-BE49-F238E27FC236}">
                <a16:creationId xmlns:a16="http://schemas.microsoft.com/office/drawing/2014/main" id="{CF598978-094B-D14D-80BC-09C7EFA7E1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84850" y="5314950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08" name="Line 260">
            <a:extLst>
              <a:ext uri="{FF2B5EF4-FFF2-40B4-BE49-F238E27FC236}">
                <a16:creationId xmlns:a16="http://schemas.microsoft.com/office/drawing/2014/main" id="{E4FC92F2-C30C-4648-8D09-9AB30FF728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74913" y="3022600"/>
            <a:ext cx="1587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09" name="Line 261">
            <a:extLst>
              <a:ext uri="{FF2B5EF4-FFF2-40B4-BE49-F238E27FC236}">
                <a16:creationId xmlns:a16="http://schemas.microsoft.com/office/drawing/2014/main" id="{B8865621-8ADD-6D48-8C46-242469B0DBFD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276860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10" name="Line 262">
            <a:extLst>
              <a:ext uri="{FF2B5EF4-FFF2-40B4-BE49-F238E27FC236}">
                <a16:creationId xmlns:a16="http://schemas.microsoft.com/office/drawing/2014/main" id="{A09CFF47-404E-7543-BAB2-EE043CC5C2FF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2768600"/>
            <a:ext cx="254000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11" name="Line 263">
            <a:extLst>
              <a:ext uri="{FF2B5EF4-FFF2-40B4-BE49-F238E27FC236}">
                <a16:creationId xmlns:a16="http://schemas.microsoft.com/office/drawing/2014/main" id="{B8C28F6A-FE8F-3042-8401-F97B95C0F24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84850" y="5568950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12" name="Line 264">
            <a:extLst>
              <a:ext uri="{FF2B5EF4-FFF2-40B4-BE49-F238E27FC236}">
                <a16:creationId xmlns:a16="http://schemas.microsoft.com/office/drawing/2014/main" id="{12A68E71-0DB1-C34A-932E-D03287D2C2E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7263" y="1495425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13" name="Line 265">
            <a:extLst>
              <a:ext uri="{FF2B5EF4-FFF2-40B4-BE49-F238E27FC236}">
                <a16:creationId xmlns:a16="http://schemas.microsoft.com/office/drawing/2014/main" id="{B2B1DE98-3433-0B47-95F2-76C5E72C6F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4913" y="3278188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14" name="Line 266">
            <a:extLst>
              <a:ext uri="{FF2B5EF4-FFF2-40B4-BE49-F238E27FC236}">
                <a16:creationId xmlns:a16="http://schemas.microsoft.com/office/drawing/2014/main" id="{CDBA1CED-7236-2146-8383-4FF09F2FA3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04025" y="531495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15" name="Line 267">
            <a:extLst>
              <a:ext uri="{FF2B5EF4-FFF2-40B4-BE49-F238E27FC236}">
                <a16:creationId xmlns:a16="http://schemas.microsoft.com/office/drawing/2014/main" id="{07A1CAE4-75A2-4E45-834B-4552A9860D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30850" y="5822950"/>
            <a:ext cx="1588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16" name="Line 268">
            <a:extLst>
              <a:ext uri="{FF2B5EF4-FFF2-40B4-BE49-F238E27FC236}">
                <a16:creationId xmlns:a16="http://schemas.microsoft.com/office/drawing/2014/main" id="{432566E7-A340-BE41-BDF9-486128ADB5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84850" y="3532188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17" name="Line 269">
            <a:extLst>
              <a:ext uri="{FF2B5EF4-FFF2-40B4-BE49-F238E27FC236}">
                <a16:creationId xmlns:a16="http://schemas.microsoft.com/office/drawing/2014/main" id="{696268D6-B0F0-CE43-B12D-3738E393CC07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0850" y="6078538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18" name="Line 270">
            <a:extLst>
              <a:ext uri="{FF2B5EF4-FFF2-40B4-BE49-F238E27FC236}">
                <a16:creationId xmlns:a16="http://schemas.microsoft.com/office/drawing/2014/main" id="{DDF7C44A-0FD8-BE4D-8BAD-D495DAFA1A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48438" y="5822950"/>
            <a:ext cx="255587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19" name="Line 271">
            <a:extLst>
              <a:ext uri="{FF2B5EF4-FFF2-40B4-BE49-F238E27FC236}">
                <a16:creationId xmlns:a16="http://schemas.microsoft.com/office/drawing/2014/main" id="{1E95A4FF-1C32-5C46-9B98-9438D642AC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48438" y="5822950"/>
            <a:ext cx="255587" cy="509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20" name="Line 272">
            <a:extLst>
              <a:ext uri="{FF2B5EF4-FFF2-40B4-BE49-F238E27FC236}">
                <a16:creationId xmlns:a16="http://schemas.microsoft.com/office/drawing/2014/main" id="{81E8BAA0-4C6B-D449-A327-09D16FFAFC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48438" y="2514600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21" name="Line 273">
            <a:extLst>
              <a:ext uri="{FF2B5EF4-FFF2-40B4-BE49-F238E27FC236}">
                <a16:creationId xmlns:a16="http://schemas.microsoft.com/office/drawing/2014/main" id="{6D7DA8BD-833B-C94B-B54A-55B875F359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94438" y="633253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22" name="Line 274">
            <a:extLst>
              <a:ext uri="{FF2B5EF4-FFF2-40B4-BE49-F238E27FC236}">
                <a16:creationId xmlns:a16="http://schemas.microsoft.com/office/drawing/2014/main" id="{EE782431-7FE4-EB45-8992-E93198D1C106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8438" y="2768600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23" name="Line 275">
            <a:extLst>
              <a:ext uri="{FF2B5EF4-FFF2-40B4-BE49-F238E27FC236}">
                <a16:creationId xmlns:a16="http://schemas.microsoft.com/office/drawing/2014/main" id="{5182C014-4933-3540-953B-5FE30FD213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57675" y="531495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24" name="Line 276">
            <a:extLst>
              <a:ext uri="{FF2B5EF4-FFF2-40B4-BE49-F238E27FC236}">
                <a16:creationId xmlns:a16="http://schemas.microsoft.com/office/drawing/2014/main" id="{92B1E1CE-C3F6-B64C-BD58-E2C176CFF2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74913" y="1495425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25" name="Line 277">
            <a:extLst>
              <a:ext uri="{FF2B5EF4-FFF2-40B4-BE49-F238E27FC236}">
                <a16:creationId xmlns:a16="http://schemas.microsoft.com/office/drawing/2014/main" id="{C032BAED-E486-DC41-A40F-96882BA201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4913" y="1749425"/>
            <a:ext cx="1587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26" name="Line 278">
            <a:extLst>
              <a:ext uri="{FF2B5EF4-FFF2-40B4-BE49-F238E27FC236}">
                <a16:creationId xmlns:a16="http://schemas.microsoft.com/office/drawing/2014/main" id="{B6335672-7C77-D94E-AACD-85FF2ADEC7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4088" y="327818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27" name="Line 279">
            <a:extLst>
              <a:ext uri="{FF2B5EF4-FFF2-40B4-BE49-F238E27FC236}">
                <a16:creationId xmlns:a16="http://schemas.microsoft.com/office/drawing/2014/main" id="{32FDA697-AEF6-4446-B813-992F01E46F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38500" y="3532188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28" name="Line 280">
            <a:extLst>
              <a:ext uri="{FF2B5EF4-FFF2-40B4-BE49-F238E27FC236}">
                <a16:creationId xmlns:a16="http://schemas.microsoft.com/office/drawing/2014/main" id="{AB514798-5B58-DE45-BD98-A2E93AC141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30500" y="633253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29" name="Line 281">
            <a:extLst>
              <a:ext uri="{FF2B5EF4-FFF2-40B4-BE49-F238E27FC236}">
                <a16:creationId xmlns:a16="http://schemas.microsoft.com/office/drawing/2014/main" id="{0C279494-4F4D-C140-A016-8616CA4585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0" y="4805363"/>
            <a:ext cx="255588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30" name="Line 282">
            <a:extLst>
              <a:ext uri="{FF2B5EF4-FFF2-40B4-BE49-F238E27FC236}">
                <a16:creationId xmlns:a16="http://schemas.microsoft.com/office/drawing/2014/main" id="{EDC9B040-385B-5847-976F-193A23C9FA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4500" y="4295775"/>
            <a:ext cx="1588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31" name="Line 283">
            <a:extLst>
              <a:ext uri="{FF2B5EF4-FFF2-40B4-BE49-F238E27FC236}">
                <a16:creationId xmlns:a16="http://schemas.microsoft.com/office/drawing/2014/main" id="{EBBC3175-E931-3E4C-834F-001C0240C04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4500" y="4551363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32" name="Line 284">
            <a:extLst>
              <a:ext uri="{FF2B5EF4-FFF2-40B4-BE49-F238E27FC236}">
                <a16:creationId xmlns:a16="http://schemas.microsoft.com/office/drawing/2014/main" id="{D093559E-755D-2841-BDE7-E856ABF697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74913" y="4295775"/>
            <a:ext cx="255587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33" name="Line 285">
            <a:extLst>
              <a:ext uri="{FF2B5EF4-FFF2-40B4-BE49-F238E27FC236}">
                <a16:creationId xmlns:a16="http://schemas.microsoft.com/office/drawing/2014/main" id="{CAE2A7C0-076D-AE4E-A2AD-F17375DF5D0D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1263" y="276860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34" name="Line 286">
            <a:extLst>
              <a:ext uri="{FF2B5EF4-FFF2-40B4-BE49-F238E27FC236}">
                <a16:creationId xmlns:a16="http://schemas.microsoft.com/office/drawing/2014/main" id="{DEAC2592-1DE4-5043-A695-3E81CD455076}"/>
              </a:ext>
            </a:extLst>
          </p:cNvPr>
          <p:cNvSpPr>
            <a:spLocks noChangeShapeType="1"/>
          </p:cNvSpPr>
          <p:nvPr/>
        </p:nvSpPr>
        <p:spPr bwMode="auto">
          <a:xfrm>
            <a:off x="5784850" y="1749425"/>
            <a:ext cx="255588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35" name="Line 287">
            <a:extLst>
              <a:ext uri="{FF2B5EF4-FFF2-40B4-BE49-F238E27FC236}">
                <a16:creationId xmlns:a16="http://schemas.microsoft.com/office/drawing/2014/main" id="{1957C87F-16C0-174D-824B-3AC4263B64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4088" y="174942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36" name="Line 288">
            <a:extLst>
              <a:ext uri="{FF2B5EF4-FFF2-40B4-BE49-F238E27FC236}">
                <a16:creationId xmlns:a16="http://schemas.microsoft.com/office/drawing/2014/main" id="{2860EDF4-0D4D-BC44-9E8E-CB41674A4F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38500" y="2005013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37" name="Line 289">
            <a:extLst>
              <a:ext uri="{FF2B5EF4-FFF2-40B4-BE49-F238E27FC236}">
                <a16:creationId xmlns:a16="http://schemas.microsoft.com/office/drawing/2014/main" id="{9B7D2AF4-0DA2-2A4D-A4D2-5D85BCD78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7675" y="378618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38" name="Line 290">
            <a:extLst>
              <a:ext uri="{FF2B5EF4-FFF2-40B4-BE49-F238E27FC236}">
                <a16:creationId xmlns:a16="http://schemas.microsoft.com/office/drawing/2014/main" id="{821E82A6-D7BB-9C46-A577-003A06A9D74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20913" y="3278188"/>
            <a:ext cx="509587" cy="508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39" name="Line 291">
            <a:extLst>
              <a:ext uri="{FF2B5EF4-FFF2-40B4-BE49-F238E27FC236}">
                <a16:creationId xmlns:a16="http://schemas.microsoft.com/office/drawing/2014/main" id="{8D47348F-42C0-544E-A9E4-A23770924E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1263" y="2005013"/>
            <a:ext cx="1587" cy="509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40" name="Line 292">
            <a:extLst>
              <a:ext uri="{FF2B5EF4-FFF2-40B4-BE49-F238E27FC236}">
                <a16:creationId xmlns:a16="http://schemas.microsoft.com/office/drawing/2014/main" id="{B9DB579E-2517-2C4A-85F9-178F34C2B8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1263" y="2259013"/>
            <a:ext cx="1587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41" name="Line 293">
            <a:extLst>
              <a:ext uri="{FF2B5EF4-FFF2-40B4-BE49-F238E27FC236}">
                <a16:creationId xmlns:a16="http://schemas.microsoft.com/office/drawing/2014/main" id="{40150935-A832-EC42-A571-B5F72BD5533E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1263" y="2514600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42" name="Line 294">
            <a:extLst>
              <a:ext uri="{FF2B5EF4-FFF2-40B4-BE49-F238E27FC236}">
                <a16:creationId xmlns:a16="http://schemas.microsoft.com/office/drawing/2014/main" id="{D798B949-528E-3645-BE79-6A0A47AE74A2}"/>
              </a:ext>
            </a:extLst>
          </p:cNvPr>
          <p:cNvSpPr>
            <a:spLocks noChangeShapeType="1"/>
          </p:cNvSpPr>
          <p:nvPr/>
        </p:nvSpPr>
        <p:spPr bwMode="auto">
          <a:xfrm>
            <a:off x="5784850" y="1495425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43" name="Line 295">
            <a:extLst>
              <a:ext uri="{FF2B5EF4-FFF2-40B4-BE49-F238E27FC236}">
                <a16:creationId xmlns:a16="http://schemas.microsoft.com/office/drawing/2014/main" id="{5390E679-9A55-C14E-9179-4ED7957385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94088" y="6078538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44" name="Line 296">
            <a:extLst>
              <a:ext uri="{FF2B5EF4-FFF2-40B4-BE49-F238E27FC236}">
                <a16:creationId xmlns:a16="http://schemas.microsoft.com/office/drawing/2014/main" id="{13DCA430-4D36-7B41-A449-C11E7EECEC3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7675" y="225901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45" name="Line 297">
            <a:extLst>
              <a:ext uri="{FF2B5EF4-FFF2-40B4-BE49-F238E27FC236}">
                <a16:creationId xmlns:a16="http://schemas.microsoft.com/office/drawing/2014/main" id="{DB85FBAF-9BAA-8449-8286-1640836A72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3675" y="2514600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46" name="Line 298">
            <a:extLst>
              <a:ext uri="{FF2B5EF4-FFF2-40B4-BE49-F238E27FC236}">
                <a16:creationId xmlns:a16="http://schemas.microsoft.com/office/drawing/2014/main" id="{2DBC4BC7-0944-D648-B42A-BF64359F74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04025" y="3532188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47" name="Line 299">
            <a:extLst>
              <a:ext uri="{FF2B5EF4-FFF2-40B4-BE49-F238E27FC236}">
                <a16:creationId xmlns:a16="http://schemas.microsoft.com/office/drawing/2014/main" id="{1E0B38F3-34D7-AA4B-8BB0-8A67464A66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94088" y="3278188"/>
            <a:ext cx="254000" cy="508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48" name="Line 300">
            <a:extLst>
              <a:ext uri="{FF2B5EF4-FFF2-40B4-BE49-F238E27FC236}">
                <a16:creationId xmlns:a16="http://schemas.microsoft.com/office/drawing/2014/main" id="{CA3CD907-9121-EA4F-B57D-BFFCCF3B5C3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7263" y="3278188"/>
            <a:ext cx="2290762" cy="1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49" name="Line 301">
            <a:extLst>
              <a:ext uri="{FF2B5EF4-FFF2-40B4-BE49-F238E27FC236}">
                <a16:creationId xmlns:a16="http://schemas.microsoft.com/office/drawing/2014/main" id="{64838B3E-93EE-034D-8779-1F98DD2B0D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84500" y="607853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50" name="Line 302">
            <a:extLst>
              <a:ext uri="{FF2B5EF4-FFF2-40B4-BE49-F238E27FC236}">
                <a16:creationId xmlns:a16="http://schemas.microsoft.com/office/drawing/2014/main" id="{91E3B833-EC80-8F46-803B-D37C0A2027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30850" y="4041775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51" name="Line 303">
            <a:extLst>
              <a:ext uri="{FF2B5EF4-FFF2-40B4-BE49-F238E27FC236}">
                <a16:creationId xmlns:a16="http://schemas.microsoft.com/office/drawing/2014/main" id="{E7877BD9-B64B-7C45-A8C4-E7015439B1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4088" y="455136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52" name="Line 304">
            <a:extLst>
              <a:ext uri="{FF2B5EF4-FFF2-40B4-BE49-F238E27FC236}">
                <a16:creationId xmlns:a16="http://schemas.microsoft.com/office/drawing/2014/main" id="{303EAFDE-AD74-C546-9F85-27D36879407D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4088" y="4551363"/>
            <a:ext cx="254000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53" name="Line 305">
            <a:extLst>
              <a:ext uri="{FF2B5EF4-FFF2-40B4-BE49-F238E27FC236}">
                <a16:creationId xmlns:a16="http://schemas.microsoft.com/office/drawing/2014/main" id="{6D14F17E-6343-694E-8D84-71C69C5511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38500" y="4041775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54" name="Line 306">
            <a:extLst>
              <a:ext uri="{FF2B5EF4-FFF2-40B4-BE49-F238E27FC236}">
                <a16:creationId xmlns:a16="http://schemas.microsoft.com/office/drawing/2014/main" id="{675DB855-1580-8149-A2F6-811E3010AF82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0850" y="4295775"/>
            <a:ext cx="1588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55" name="Line 307">
            <a:extLst>
              <a:ext uri="{FF2B5EF4-FFF2-40B4-BE49-F238E27FC236}">
                <a16:creationId xmlns:a16="http://schemas.microsoft.com/office/drawing/2014/main" id="{828E5649-F191-D149-8F6E-2026A1F4D4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48438" y="4041775"/>
            <a:ext cx="255587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56" name="Line 308">
            <a:extLst>
              <a:ext uri="{FF2B5EF4-FFF2-40B4-BE49-F238E27FC236}">
                <a16:creationId xmlns:a16="http://schemas.microsoft.com/office/drawing/2014/main" id="{1C5FDB8E-CF01-6340-996C-09BFD25033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75263" y="4551363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57" name="Line 309">
            <a:extLst>
              <a:ext uri="{FF2B5EF4-FFF2-40B4-BE49-F238E27FC236}">
                <a16:creationId xmlns:a16="http://schemas.microsoft.com/office/drawing/2014/main" id="{3F46D34E-161A-7F4A-BB82-EA430C235A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0" y="4295775"/>
            <a:ext cx="1588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58" name="Line 310">
            <a:extLst>
              <a:ext uri="{FF2B5EF4-FFF2-40B4-BE49-F238E27FC236}">
                <a16:creationId xmlns:a16="http://schemas.microsoft.com/office/drawing/2014/main" id="{07BD7BEA-58D4-0442-B9DD-9905E20217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5263" y="2259013"/>
            <a:ext cx="1019175" cy="255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59" name="Line 311">
            <a:extLst>
              <a:ext uri="{FF2B5EF4-FFF2-40B4-BE49-F238E27FC236}">
                <a16:creationId xmlns:a16="http://schemas.microsoft.com/office/drawing/2014/main" id="{256B27ED-D84D-4749-8CCB-4AC13B71D237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5263" y="4805363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60" name="Line 312">
            <a:extLst>
              <a:ext uri="{FF2B5EF4-FFF2-40B4-BE49-F238E27FC236}">
                <a16:creationId xmlns:a16="http://schemas.microsoft.com/office/drawing/2014/main" id="{B885A2C9-C9FC-8644-A920-36CE5B8441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30500" y="404177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61" name="Line 313">
            <a:extLst>
              <a:ext uri="{FF2B5EF4-FFF2-40B4-BE49-F238E27FC236}">
                <a16:creationId xmlns:a16="http://schemas.microsoft.com/office/drawing/2014/main" id="{2ECFB835-9502-BC46-BACB-33C937CC52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94438" y="455136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62" name="Line 314">
            <a:extLst>
              <a:ext uri="{FF2B5EF4-FFF2-40B4-BE49-F238E27FC236}">
                <a16:creationId xmlns:a16="http://schemas.microsoft.com/office/drawing/2014/main" id="{9BFDFB1B-D520-754F-AFFC-7D5B023E68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1263" y="5059363"/>
            <a:ext cx="1587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63" name="Line 315">
            <a:extLst>
              <a:ext uri="{FF2B5EF4-FFF2-40B4-BE49-F238E27FC236}">
                <a16:creationId xmlns:a16="http://schemas.microsoft.com/office/drawing/2014/main" id="{79A2AB07-C4E8-B64A-A5CB-E4CF6168D24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40438" y="4805363"/>
            <a:ext cx="254000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64" name="Line 316">
            <a:extLst>
              <a:ext uri="{FF2B5EF4-FFF2-40B4-BE49-F238E27FC236}">
                <a16:creationId xmlns:a16="http://schemas.microsoft.com/office/drawing/2014/main" id="{8A7C04BF-4326-364B-A2C2-C618DE7265BD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1263" y="5314950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65" name="Line 317">
            <a:extLst>
              <a:ext uri="{FF2B5EF4-FFF2-40B4-BE49-F238E27FC236}">
                <a16:creationId xmlns:a16="http://schemas.microsoft.com/office/drawing/2014/main" id="{01929ECA-1B97-3049-95DE-A21AF98D5E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40438" y="505936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66" name="Line 318">
            <a:extLst>
              <a:ext uri="{FF2B5EF4-FFF2-40B4-BE49-F238E27FC236}">
                <a16:creationId xmlns:a16="http://schemas.microsoft.com/office/drawing/2014/main" id="{E0F11467-D2A5-4C46-9F97-219B94E19B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67263" y="5568950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67" name="Line 319">
            <a:extLst>
              <a:ext uri="{FF2B5EF4-FFF2-40B4-BE49-F238E27FC236}">
                <a16:creationId xmlns:a16="http://schemas.microsoft.com/office/drawing/2014/main" id="{3558FD88-FBAE-8641-AE5D-CBBCCEBBB243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7263" y="5822950"/>
            <a:ext cx="1587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68" name="Line 321">
            <a:extLst>
              <a:ext uri="{FF2B5EF4-FFF2-40B4-BE49-F238E27FC236}">
                <a16:creationId xmlns:a16="http://schemas.microsoft.com/office/drawing/2014/main" id="{A37BFAE1-78E6-7142-B683-266AAECC5E7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5263" y="3786188"/>
            <a:ext cx="255587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69" name="Line 322">
            <a:extLst>
              <a:ext uri="{FF2B5EF4-FFF2-40B4-BE49-F238E27FC236}">
                <a16:creationId xmlns:a16="http://schemas.microsoft.com/office/drawing/2014/main" id="{77AD9D15-4324-FA49-B430-D9D1097BFC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30850" y="607853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70" name="Line 323">
            <a:extLst>
              <a:ext uri="{FF2B5EF4-FFF2-40B4-BE49-F238E27FC236}">
                <a16:creationId xmlns:a16="http://schemas.microsoft.com/office/drawing/2014/main" id="{BFEFD77E-1CEE-DB42-8D7D-E58282F5DB2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0438" y="276860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71" name="Line 324">
            <a:extLst>
              <a:ext uri="{FF2B5EF4-FFF2-40B4-BE49-F238E27FC236}">
                <a16:creationId xmlns:a16="http://schemas.microsoft.com/office/drawing/2014/main" id="{5DB7A7ED-D0F3-B347-82E9-E5F11CE6510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4025" y="174942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72" name="Line 325">
            <a:extLst>
              <a:ext uri="{FF2B5EF4-FFF2-40B4-BE49-F238E27FC236}">
                <a16:creationId xmlns:a16="http://schemas.microsoft.com/office/drawing/2014/main" id="{4B097E36-E827-C648-AB1C-C60DAFCD6C42}"/>
              </a:ext>
            </a:extLst>
          </p:cNvPr>
          <p:cNvSpPr>
            <a:spLocks noChangeShapeType="1"/>
          </p:cNvSpPr>
          <p:nvPr/>
        </p:nvSpPr>
        <p:spPr bwMode="auto">
          <a:xfrm>
            <a:off x="5784850" y="3786188"/>
            <a:ext cx="1588" cy="7651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73" name="Line 326">
            <a:extLst>
              <a:ext uri="{FF2B5EF4-FFF2-40B4-BE49-F238E27FC236}">
                <a16:creationId xmlns:a16="http://schemas.microsoft.com/office/drawing/2014/main" id="{6B105E6D-31D4-BB47-AAFE-32CF8975922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3675" y="633253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74" name="Line 327">
            <a:extLst>
              <a:ext uri="{FF2B5EF4-FFF2-40B4-BE49-F238E27FC236}">
                <a16:creationId xmlns:a16="http://schemas.microsoft.com/office/drawing/2014/main" id="{DDB3EE65-F0EE-AA44-A766-040D6DCE48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48088" y="5822950"/>
            <a:ext cx="1587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75" name="Line 328">
            <a:extLst>
              <a:ext uri="{FF2B5EF4-FFF2-40B4-BE49-F238E27FC236}">
                <a16:creationId xmlns:a16="http://schemas.microsoft.com/office/drawing/2014/main" id="{BBBFDB96-5543-0B4E-B86B-35D455A2FE6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48088" y="2514600"/>
            <a:ext cx="509587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76" name="Line 329">
            <a:extLst>
              <a:ext uri="{FF2B5EF4-FFF2-40B4-BE49-F238E27FC236}">
                <a16:creationId xmlns:a16="http://schemas.microsoft.com/office/drawing/2014/main" id="{2012757A-0FD6-9649-8E92-8AC825C474BA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8088" y="6078538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77" name="Line 330">
            <a:extLst>
              <a:ext uri="{FF2B5EF4-FFF2-40B4-BE49-F238E27FC236}">
                <a16:creationId xmlns:a16="http://schemas.microsoft.com/office/drawing/2014/main" id="{9458EA2F-3E25-084B-8082-347EF0E02A8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38500" y="5568950"/>
            <a:ext cx="255588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78" name="Line 331">
            <a:extLst>
              <a:ext uri="{FF2B5EF4-FFF2-40B4-BE49-F238E27FC236}">
                <a16:creationId xmlns:a16="http://schemas.microsoft.com/office/drawing/2014/main" id="{BE744177-B966-784E-81E6-24C26C944D9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500" y="5822950"/>
            <a:ext cx="255588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79" name="Line 332">
            <a:extLst>
              <a:ext uri="{FF2B5EF4-FFF2-40B4-BE49-F238E27FC236}">
                <a16:creationId xmlns:a16="http://schemas.microsoft.com/office/drawing/2014/main" id="{78775388-F313-FA49-BA57-51F9687C10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75263" y="3278188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0" name="Line 333">
            <a:extLst>
              <a:ext uri="{FF2B5EF4-FFF2-40B4-BE49-F238E27FC236}">
                <a16:creationId xmlns:a16="http://schemas.microsoft.com/office/drawing/2014/main" id="{9D17444C-B5AD-9147-BABA-ABEA0AD5BA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8088" y="4295775"/>
            <a:ext cx="255587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1" name="Line 334">
            <a:extLst>
              <a:ext uri="{FF2B5EF4-FFF2-40B4-BE49-F238E27FC236}">
                <a16:creationId xmlns:a16="http://schemas.microsoft.com/office/drawing/2014/main" id="{EE8E30F5-32ED-1B4B-8C16-D8FEC688BD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8088" y="4295775"/>
            <a:ext cx="255587" cy="255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2" name="Line 335">
            <a:extLst>
              <a:ext uri="{FF2B5EF4-FFF2-40B4-BE49-F238E27FC236}">
                <a16:creationId xmlns:a16="http://schemas.microsoft.com/office/drawing/2014/main" id="{F7797FC1-F81F-F64F-B598-FD878D274987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5263" y="3532188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3" name="Line 336">
            <a:extLst>
              <a:ext uri="{FF2B5EF4-FFF2-40B4-BE49-F238E27FC236}">
                <a16:creationId xmlns:a16="http://schemas.microsoft.com/office/drawing/2014/main" id="{C7EE9BCB-4673-6F4A-966D-EF43638ED5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30500" y="5568950"/>
            <a:ext cx="508000" cy="1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4" name="Line 337">
            <a:extLst>
              <a:ext uri="{FF2B5EF4-FFF2-40B4-BE49-F238E27FC236}">
                <a16:creationId xmlns:a16="http://schemas.microsoft.com/office/drawing/2014/main" id="{D0DC27EE-6C2A-2C47-97E1-03D2F81398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40438" y="2259013"/>
            <a:ext cx="1587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5" name="Line 338">
            <a:extLst>
              <a:ext uri="{FF2B5EF4-FFF2-40B4-BE49-F238E27FC236}">
                <a16:creationId xmlns:a16="http://schemas.microsoft.com/office/drawing/2014/main" id="{2EBB6BD4-5350-3148-A9E2-680C052BE5B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0438" y="2514600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6" name="Line 339">
            <a:extLst>
              <a:ext uri="{FF2B5EF4-FFF2-40B4-BE49-F238E27FC236}">
                <a16:creationId xmlns:a16="http://schemas.microsoft.com/office/drawing/2014/main" id="{1A45F03C-FB5B-CE42-BFD4-DEF3B4B27E71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4088" y="4041775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7" name="Line 340">
            <a:extLst>
              <a:ext uri="{FF2B5EF4-FFF2-40B4-BE49-F238E27FC236}">
                <a16:creationId xmlns:a16="http://schemas.microsoft.com/office/drawing/2014/main" id="{9CD6E52E-32B2-B845-A27E-AC2D19892F4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4025" y="1495425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8" name="Line 341">
            <a:extLst>
              <a:ext uri="{FF2B5EF4-FFF2-40B4-BE49-F238E27FC236}">
                <a16:creationId xmlns:a16="http://schemas.microsoft.com/office/drawing/2014/main" id="{37D85FDB-8CF6-A841-BF2A-EF0E17DD5EE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4913" y="2514600"/>
            <a:ext cx="255587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9" name="Line 342">
            <a:extLst>
              <a:ext uri="{FF2B5EF4-FFF2-40B4-BE49-F238E27FC236}">
                <a16:creationId xmlns:a16="http://schemas.microsoft.com/office/drawing/2014/main" id="{9D7C48BF-4306-0743-9C40-380404DBA24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20913" y="2768600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0" name="Line 343">
            <a:extLst>
              <a:ext uri="{FF2B5EF4-FFF2-40B4-BE49-F238E27FC236}">
                <a16:creationId xmlns:a16="http://schemas.microsoft.com/office/drawing/2014/main" id="{2C4E15B5-7794-8742-B061-4AD6CE8BF24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20913" y="3786188"/>
            <a:ext cx="1587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1" name="Line 344">
            <a:extLst>
              <a:ext uri="{FF2B5EF4-FFF2-40B4-BE49-F238E27FC236}">
                <a16:creationId xmlns:a16="http://schemas.microsoft.com/office/drawing/2014/main" id="{BC266AD7-92F8-E44D-9DFD-B4D94C150E7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20913" y="531495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2" name="Line 345">
            <a:extLst>
              <a:ext uri="{FF2B5EF4-FFF2-40B4-BE49-F238E27FC236}">
                <a16:creationId xmlns:a16="http://schemas.microsoft.com/office/drawing/2014/main" id="{47F8D4E9-CD99-CC4D-9B28-B259145F3EF7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5263" y="1495425"/>
            <a:ext cx="255587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3" name="Line 346">
            <a:extLst>
              <a:ext uri="{FF2B5EF4-FFF2-40B4-BE49-F238E27FC236}">
                <a16:creationId xmlns:a16="http://schemas.microsoft.com/office/drawing/2014/main" id="{F0CCC798-CBBD-4141-B9C3-4FD34E054698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8438" y="5822950"/>
            <a:ext cx="255587" cy="255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4" name="Line 347">
            <a:extLst>
              <a:ext uri="{FF2B5EF4-FFF2-40B4-BE49-F238E27FC236}">
                <a16:creationId xmlns:a16="http://schemas.microsoft.com/office/drawing/2014/main" id="{30F64F50-4544-B54F-A320-7F435F7F3D8F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7675" y="607853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5" name="Line 348">
            <a:extLst>
              <a:ext uri="{FF2B5EF4-FFF2-40B4-BE49-F238E27FC236}">
                <a16:creationId xmlns:a16="http://schemas.microsoft.com/office/drawing/2014/main" id="{8E5A8AE4-46E7-4F42-B8A6-65F0F879C0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0" y="3022600"/>
            <a:ext cx="255588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6" name="Line 349">
            <a:extLst>
              <a:ext uri="{FF2B5EF4-FFF2-40B4-BE49-F238E27FC236}">
                <a16:creationId xmlns:a16="http://schemas.microsoft.com/office/drawing/2014/main" id="{2FA739BF-BFDD-1F40-88D3-1946B61ABC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4500" y="3278188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7" name="Line 350">
            <a:extLst>
              <a:ext uri="{FF2B5EF4-FFF2-40B4-BE49-F238E27FC236}">
                <a16:creationId xmlns:a16="http://schemas.microsoft.com/office/drawing/2014/main" id="{75D3510B-09FC-A24B-BC31-44307DA77C27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7675" y="6078538"/>
            <a:ext cx="254000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8" name="Line 351">
            <a:extLst>
              <a:ext uri="{FF2B5EF4-FFF2-40B4-BE49-F238E27FC236}">
                <a16:creationId xmlns:a16="http://schemas.microsoft.com/office/drawing/2014/main" id="{D94A24ED-7376-E141-8FFB-7ABC6B1A65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3675" y="5568950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9" name="Line 352">
            <a:extLst>
              <a:ext uri="{FF2B5EF4-FFF2-40B4-BE49-F238E27FC236}">
                <a16:creationId xmlns:a16="http://schemas.microsoft.com/office/drawing/2014/main" id="{C99A638F-ED9C-1D44-B93F-6AF28709E1F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94438" y="378618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00" name="Line 353">
            <a:extLst>
              <a:ext uri="{FF2B5EF4-FFF2-40B4-BE49-F238E27FC236}">
                <a16:creationId xmlns:a16="http://schemas.microsoft.com/office/drawing/2014/main" id="{0E8C1444-A051-F84A-80F1-075621B087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1675" y="1495425"/>
            <a:ext cx="763588" cy="509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01" name="Line 354">
            <a:extLst>
              <a:ext uri="{FF2B5EF4-FFF2-40B4-BE49-F238E27FC236}">
                <a16:creationId xmlns:a16="http://schemas.microsoft.com/office/drawing/2014/main" id="{8AA52A99-CBB6-4143-8247-A694A7B020EF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7263" y="4041775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02" name="Line 355">
            <a:extLst>
              <a:ext uri="{FF2B5EF4-FFF2-40B4-BE49-F238E27FC236}">
                <a16:creationId xmlns:a16="http://schemas.microsoft.com/office/drawing/2014/main" id="{4630B57B-AE4D-3544-A0B2-2CC2B215EF5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3675" y="5822950"/>
            <a:ext cx="1588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03" name="Line 356">
            <a:extLst>
              <a:ext uri="{FF2B5EF4-FFF2-40B4-BE49-F238E27FC236}">
                <a16:creationId xmlns:a16="http://schemas.microsoft.com/office/drawing/2014/main" id="{1FCBE057-7491-3048-B10F-D8518F9D55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30850" y="3786188"/>
            <a:ext cx="254000" cy="509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04" name="Line 357">
            <a:extLst>
              <a:ext uri="{FF2B5EF4-FFF2-40B4-BE49-F238E27FC236}">
                <a16:creationId xmlns:a16="http://schemas.microsoft.com/office/drawing/2014/main" id="{228DA7A6-5209-0F46-AAAF-4F554E4D5C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94088" y="556895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05" name="Line 358">
            <a:extLst>
              <a:ext uri="{FF2B5EF4-FFF2-40B4-BE49-F238E27FC236}">
                <a16:creationId xmlns:a16="http://schemas.microsoft.com/office/drawing/2014/main" id="{85B42C68-8475-E848-87FE-D1EC6A033DD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3675" y="404177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06" name="Line 359">
            <a:extLst>
              <a:ext uri="{FF2B5EF4-FFF2-40B4-BE49-F238E27FC236}">
                <a16:creationId xmlns:a16="http://schemas.microsoft.com/office/drawing/2014/main" id="{853B1555-21CE-0045-AC3B-252C601A02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30850" y="429577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07" name="Line 360">
            <a:extLst>
              <a:ext uri="{FF2B5EF4-FFF2-40B4-BE49-F238E27FC236}">
                <a16:creationId xmlns:a16="http://schemas.microsoft.com/office/drawing/2014/main" id="{D9A50148-603A-F24A-9077-E188A2E4F2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75263" y="4805363"/>
            <a:ext cx="255587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08" name="Line 361">
            <a:extLst>
              <a:ext uri="{FF2B5EF4-FFF2-40B4-BE49-F238E27FC236}">
                <a16:creationId xmlns:a16="http://schemas.microsoft.com/office/drawing/2014/main" id="{F52CE72A-8B2C-A84A-A3B3-0F54A860BC0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0" y="1495425"/>
            <a:ext cx="255588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09" name="Line 362">
            <a:extLst>
              <a:ext uri="{FF2B5EF4-FFF2-40B4-BE49-F238E27FC236}">
                <a16:creationId xmlns:a16="http://schemas.microsoft.com/office/drawing/2014/main" id="{B2924DB8-A232-D142-82CD-2CE1CCB927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4500" y="1749425"/>
            <a:ext cx="1588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10" name="Line 363">
            <a:extLst>
              <a:ext uri="{FF2B5EF4-FFF2-40B4-BE49-F238E27FC236}">
                <a16:creationId xmlns:a16="http://schemas.microsoft.com/office/drawing/2014/main" id="{9BB8959E-5A93-A94F-95C7-732A10742D1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74913" y="2259013"/>
            <a:ext cx="255587" cy="255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11" name="Line 364">
            <a:extLst>
              <a:ext uri="{FF2B5EF4-FFF2-40B4-BE49-F238E27FC236}">
                <a16:creationId xmlns:a16="http://schemas.microsoft.com/office/drawing/2014/main" id="{4F433EA3-362B-0C4B-BAD8-880FA08D93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3675" y="3278188"/>
            <a:ext cx="254000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12" name="Line 366">
            <a:extLst>
              <a:ext uri="{FF2B5EF4-FFF2-40B4-BE49-F238E27FC236}">
                <a16:creationId xmlns:a16="http://schemas.microsoft.com/office/drawing/2014/main" id="{EF6486CD-9407-7348-9EC9-0004FC41FD1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4913" y="5059363"/>
            <a:ext cx="255587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13" name="Line 367">
            <a:extLst>
              <a:ext uri="{FF2B5EF4-FFF2-40B4-BE49-F238E27FC236}">
                <a16:creationId xmlns:a16="http://schemas.microsoft.com/office/drawing/2014/main" id="{E31E8554-8157-DD4A-977C-A3B933D163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1263" y="5314950"/>
            <a:ext cx="254000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14" name="Line 369">
            <a:extLst>
              <a:ext uri="{FF2B5EF4-FFF2-40B4-BE49-F238E27FC236}">
                <a16:creationId xmlns:a16="http://schemas.microsoft.com/office/drawing/2014/main" id="{D8A6422A-EC78-C44B-8EFC-447F9E9DC3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20913" y="4551363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15" name="Line 370">
            <a:extLst>
              <a:ext uri="{FF2B5EF4-FFF2-40B4-BE49-F238E27FC236}">
                <a16:creationId xmlns:a16="http://schemas.microsoft.com/office/drawing/2014/main" id="{A48ACDBA-72CF-574A-BFE5-9F76CFF7B2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94438" y="3278188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16" name="Line 371">
            <a:extLst>
              <a:ext uri="{FF2B5EF4-FFF2-40B4-BE49-F238E27FC236}">
                <a16:creationId xmlns:a16="http://schemas.microsoft.com/office/drawing/2014/main" id="{216EB30C-CFEF-F246-ACC4-E284BB3055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67263" y="582295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17" name="Line 372">
            <a:extLst>
              <a:ext uri="{FF2B5EF4-FFF2-40B4-BE49-F238E27FC236}">
                <a16:creationId xmlns:a16="http://schemas.microsoft.com/office/drawing/2014/main" id="{F72ED1F9-D037-5B49-844A-A90C704C2A0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20913" y="4805363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18" name="Line 373">
            <a:extLst>
              <a:ext uri="{FF2B5EF4-FFF2-40B4-BE49-F238E27FC236}">
                <a16:creationId xmlns:a16="http://schemas.microsoft.com/office/drawing/2014/main" id="{549EBD1D-0CF7-484C-87F7-5E949E2C265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94438" y="3532188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19" name="Line 374">
            <a:extLst>
              <a:ext uri="{FF2B5EF4-FFF2-40B4-BE49-F238E27FC236}">
                <a16:creationId xmlns:a16="http://schemas.microsoft.com/office/drawing/2014/main" id="{E22754EC-6777-B341-96CC-F07D9D0F199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1675" y="3532188"/>
            <a:ext cx="255588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20" name="Line 375">
            <a:extLst>
              <a:ext uri="{FF2B5EF4-FFF2-40B4-BE49-F238E27FC236}">
                <a16:creationId xmlns:a16="http://schemas.microsoft.com/office/drawing/2014/main" id="{B201EB01-DE9F-224C-A01B-345FB05AE4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58025" y="2259013"/>
            <a:ext cx="1588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21" name="Line 376">
            <a:extLst>
              <a:ext uri="{FF2B5EF4-FFF2-40B4-BE49-F238E27FC236}">
                <a16:creationId xmlns:a16="http://schemas.microsoft.com/office/drawing/2014/main" id="{0A229091-CE83-1843-807B-123F32AED6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30850" y="3532188"/>
            <a:ext cx="1588" cy="509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22" name="Line 377">
            <a:extLst>
              <a:ext uri="{FF2B5EF4-FFF2-40B4-BE49-F238E27FC236}">
                <a16:creationId xmlns:a16="http://schemas.microsoft.com/office/drawing/2014/main" id="{B113DED0-CEB5-8140-9B18-FFFF303097B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8025" y="2514600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23" name="Line 378">
            <a:extLst>
              <a:ext uri="{FF2B5EF4-FFF2-40B4-BE49-F238E27FC236}">
                <a16:creationId xmlns:a16="http://schemas.microsoft.com/office/drawing/2014/main" id="{8D062D9A-64E0-E24A-9B03-4AAF6C9068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30850" y="3786188"/>
            <a:ext cx="1588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24" name="Line 379">
            <a:extLst>
              <a:ext uri="{FF2B5EF4-FFF2-40B4-BE49-F238E27FC236}">
                <a16:creationId xmlns:a16="http://schemas.microsoft.com/office/drawing/2014/main" id="{70CC7494-FB2D-9E46-A1E3-47E6FC23F40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1675" y="6332538"/>
            <a:ext cx="255588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25" name="Line 380">
            <a:extLst>
              <a:ext uri="{FF2B5EF4-FFF2-40B4-BE49-F238E27FC236}">
                <a16:creationId xmlns:a16="http://schemas.microsoft.com/office/drawing/2014/main" id="{793C93E7-710F-734D-B257-70B414B2EE1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3675" y="200501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26" name="Line 381">
            <a:extLst>
              <a:ext uri="{FF2B5EF4-FFF2-40B4-BE49-F238E27FC236}">
                <a16:creationId xmlns:a16="http://schemas.microsoft.com/office/drawing/2014/main" id="{1BF26C83-9571-2A4F-81D1-5D3EF6DBD9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48088" y="2259013"/>
            <a:ext cx="1587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27" name="Line 382">
            <a:extLst>
              <a:ext uri="{FF2B5EF4-FFF2-40B4-BE49-F238E27FC236}">
                <a16:creationId xmlns:a16="http://schemas.microsoft.com/office/drawing/2014/main" id="{4E950B29-C25B-8B4B-BD16-DAA429D6FC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57675" y="5314950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28" name="Line 383">
            <a:extLst>
              <a:ext uri="{FF2B5EF4-FFF2-40B4-BE49-F238E27FC236}">
                <a16:creationId xmlns:a16="http://schemas.microsoft.com/office/drawing/2014/main" id="{46F7EB5D-A654-4543-99BF-949EA086999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7675" y="5568950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29" name="Line 384">
            <a:extLst>
              <a:ext uri="{FF2B5EF4-FFF2-40B4-BE49-F238E27FC236}">
                <a16:creationId xmlns:a16="http://schemas.microsoft.com/office/drawing/2014/main" id="{5E1500AD-422E-B741-A5DE-199B9AFCDA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7263" y="353218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30" name="Line 385">
            <a:extLst>
              <a:ext uri="{FF2B5EF4-FFF2-40B4-BE49-F238E27FC236}">
                <a16:creationId xmlns:a16="http://schemas.microsoft.com/office/drawing/2014/main" id="{96B8660F-A5E4-344E-ADA3-AEDFE0F8A51D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7263" y="3532188"/>
            <a:ext cx="254000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31" name="Line 386">
            <a:extLst>
              <a:ext uri="{FF2B5EF4-FFF2-40B4-BE49-F238E27FC236}">
                <a16:creationId xmlns:a16="http://schemas.microsoft.com/office/drawing/2014/main" id="{C3F8871D-E4A4-AD48-82EB-22CF9E6ACF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48088" y="5314950"/>
            <a:ext cx="255587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32" name="Line 387">
            <a:extLst>
              <a:ext uri="{FF2B5EF4-FFF2-40B4-BE49-F238E27FC236}">
                <a16:creationId xmlns:a16="http://schemas.microsoft.com/office/drawing/2014/main" id="{B6272C9A-2752-6B41-934F-9D45B2765031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0850" y="251460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33" name="Line 388">
            <a:extLst>
              <a:ext uri="{FF2B5EF4-FFF2-40B4-BE49-F238E27FC236}">
                <a16:creationId xmlns:a16="http://schemas.microsoft.com/office/drawing/2014/main" id="{9A2F950D-CD6E-5349-B5B2-77351137AFAF}"/>
              </a:ext>
            </a:extLst>
          </p:cNvPr>
          <p:cNvSpPr>
            <a:spLocks noChangeShapeType="1"/>
          </p:cNvSpPr>
          <p:nvPr/>
        </p:nvSpPr>
        <p:spPr bwMode="auto">
          <a:xfrm>
            <a:off x="6294438" y="149542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34" name="Line 389">
            <a:extLst>
              <a:ext uri="{FF2B5EF4-FFF2-40B4-BE49-F238E27FC236}">
                <a16:creationId xmlns:a16="http://schemas.microsoft.com/office/drawing/2014/main" id="{61358693-160A-2C40-BE6D-9EE017FA44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11675" y="2768600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35" name="Line 390">
            <a:extLst>
              <a:ext uri="{FF2B5EF4-FFF2-40B4-BE49-F238E27FC236}">
                <a16:creationId xmlns:a16="http://schemas.microsoft.com/office/drawing/2014/main" id="{255280E2-7D79-0343-B8E4-589523E62A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20913" y="633253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36" name="Line 391">
            <a:extLst>
              <a:ext uri="{FF2B5EF4-FFF2-40B4-BE49-F238E27FC236}">
                <a16:creationId xmlns:a16="http://schemas.microsoft.com/office/drawing/2014/main" id="{8D97C824-9560-2042-9A24-801768FBF7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1675" y="2768600"/>
            <a:ext cx="255588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37" name="Line 392">
            <a:extLst>
              <a:ext uri="{FF2B5EF4-FFF2-40B4-BE49-F238E27FC236}">
                <a16:creationId xmlns:a16="http://schemas.microsoft.com/office/drawing/2014/main" id="{84BB68CF-4717-7349-A3EF-13D1FB87261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480536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38" name="Line 393">
            <a:extLst>
              <a:ext uri="{FF2B5EF4-FFF2-40B4-BE49-F238E27FC236}">
                <a16:creationId xmlns:a16="http://schemas.microsoft.com/office/drawing/2014/main" id="{744A2730-EA07-4F4E-8D86-8FA7FFC388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1675" y="2768600"/>
            <a:ext cx="255588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39" name="Line 394">
            <a:extLst>
              <a:ext uri="{FF2B5EF4-FFF2-40B4-BE49-F238E27FC236}">
                <a16:creationId xmlns:a16="http://schemas.microsoft.com/office/drawing/2014/main" id="{4FF64A89-AB20-0442-8A6F-CD3C45250E2F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8438" y="4041775"/>
            <a:ext cx="255587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40" name="Line 395">
            <a:extLst>
              <a:ext uri="{FF2B5EF4-FFF2-40B4-BE49-F238E27FC236}">
                <a16:creationId xmlns:a16="http://schemas.microsoft.com/office/drawing/2014/main" id="{0B28DE6C-E156-E240-86A4-9996D8E5D9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74913" y="4295775"/>
            <a:ext cx="1587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41" name="Line 396">
            <a:extLst>
              <a:ext uri="{FF2B5EF4-FFF2-40B4-BE49-F238E27FC236}">
                <a16:creationId xmlns:a16="http://schemas.microsoft.com/office/drawing/2014/main" id="{E4BD07F2-BF94-4943-8571-5557B1446D8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4913" y="4551363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42" name="Line 397">
            <a:extLst>
              <a:ext uri="{FF2B5EF4-FFF2-40B4-BE49-F238E27FC236}">
                <a16:creationId xmlns:a16="http://schemas.microsoft.com/office/drawing/2014/main" id="{76AF0CB0-D84E-6D4C-B44F-DDFF6CC6493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784850" y="2768600"/>
            <a:ext cx="509588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43" name="Line 398">
            <a:extLst>
              <a:ext uri="{FF2B5EF4-FFF2-40B4-BE49-F238E27FC236}">
                <a16:creationId xmlns:a16="http://schemas.microsoft.com/office/drawing/2014/main" id="{62014434-CB3B-464D-8EEC-91446705DF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67263" y="3022600"/>
            <a:ext cx="1587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44" name="Line 399">
            <a:extLst>
              <a:ext uri="{FF2B5EF4-FFF2-40B4-BE49-F238E27FC236}">
                <a16:creationId xmlns:a16="http://schemas.microsoft.com/office/drawing/2014/main" id="{7306C6AE-60A6-444E-A8BF-F984E87FA9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84850" y="3022600"/>
            <a:ext cx="509588" cy="509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45" name="Line 400">
            <a:extLst>
              <a:ext uri="{FF2B5EF4-FFF2-40B4-BE49-F238E27FC236}">
                <a16:creationId xmlns:a16="http://schemas.microsoft.com/office/drawing/2014/main" id="{91BFE962-ED0D-9444-AB74-1C883C8C2828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7263" y="3278188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46" name="Line 401">
            <a:extLst>
              <a:ext uri="{FF2B5EF4-FFF2-40B4-BE49-F238E27FC236}">
                <a16:creationId xmlns:a16="http://schemas.microsoft.com/office/drawing/2014/main" id="{02BD513F-0034-FE4F-AE41-E6F2554839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30850" y="2005013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47" name="Line 402">
            <a:extLst>
              <a:ext uri="{FF2B5EF4-FFF2-40B4-BE49-F238E27FC236}">
                <a16:creationId xmlns:a16="http://schemas.microsoft.com/office/drawing/2014/main" id="{36A8D67B-E084-194C-B702-C85D1521D3CB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0850" y="2259013"/>
            <a:ext cx="1588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48" name="Line 403">
            <a:extLst>
              <a:ext uri="{FF2B5EF4-FFF2-40B4-BE49-F238E27FC236}">
                <a16:creationId xmlns:a16="http://schemas.microsoft.com/office/drawing/2014/main" id="{382A5018-03B5-5B46-96AD-F4254EF9CF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58025" y="5059363"/>
            <a:ext cx="1588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49" name="Line 404">
            <a:extLst>
              <a:ext uri="{FF2B5EF4-FFF2-40B4-BE49-F238E27FC236}">
                <a16:creationId xmlns:a16="http://schemas.microsoft.com/office/drawing/2014/main" id="{F8849CB9-63A6-3C45-BDAF-6CF129B7780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8025" y="5314950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50" name="Line 405">
            <a:extLst>
              <a:ext uri="{FF2B5EF4-FFF2-40B4-BE49-F238E27FC236}">
                <a16:creationId xmlns:a16="http://schemas.microsoft.com/office/drawing/2014/main" id="{1741B851-BD83-C445-BCFB-62435FAAC4B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20913" y="378618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51" name="Line 406">
            <a:extLst>
              <a:ext uri="{FF2B5EF4-FFF2-40B4-BE49-F238E27FC236}">
                <a16:creationId xmlns:a16="http://schemas.microsoft.com/office/drawing/2014/main" id="{57DDBB3E-3AF9-2D49-8D16-7DABA4AED612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8025" y="5314950"/>
            <a:ext cx="1588" cy="763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52" name="Line 407">
            <a:extLst>
              <a:ext uri="{FF2B5EF4-FFF2-40B4-BE49-F238E27FC236}">
                <a16:creationId xmlns:a16="http://schemas.microsoft.com/office/drawing/2014/main" id="{860F9702-09A6-CC46-8949-1EFBE00ACC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04025" y="5568950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53" name="Line 408">
            <a:extLst>
              <a:ext uri="{FF2B5EF4-FFF2-40B4-BE49-F238E27FC236}">
                <a16:creationId xmlns:a16="http://schemas.microsoft.com/office/drawing/2014/main" id="{EC507CA5-2C2C-7040-BF22-AC7F406DC8E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4025" y="5822950"/>
            <a:ext cx="1588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54" name="Line 409">
            <a:extLst>
              <a:ext uri="{FF2B5EF4-FFF2-40B4-BE49-F238E27FC236}">
                <a16:creationId xmlns:a16="http://schemas.microsoft.com/office/drawing/2014/main" id="{9A577C6A-A9EF-B049-98BC-4F862C12E7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48438" y="6078538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55" name="Line 410">
            <a:extLst>
              <a:ext uri="{FF2B5EF4-FFF2-40B4-BE49-F238E27FC236}">
                <a16:creationId xmlns:a16="http://schemas.microsoft.com/office/drawing/2014/main" id="{DA47D8E8-E8BD-BA41-8A43-1F1FD6377B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11675" y="5059363"/>
            <a:ext cx="1588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56" name="Line 411">
            <a:extLst>
              <a:ext uri="{FF2B5EF4-FFF2-40B4-BE49-F238E27FC236}">
                <a16:creationId xmlns:a16="http://schemas.microsoft.com/office/drawing/2014/main" id="{CAF0135A-23DA-8946-93A5-DCC5E0E88586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8438" y="2768600"/>
            <a:ext cx="509587" cy="1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57" name="Line 412">
            <a:extLst>
              <a:ext uri="{FF2B5EF4-FFF2-40B4-BE49-F238E27FC236}">
                <a16:creationId xmlns:a16="http://schemas.microsoft.com/office/drawing/2014/main" id="{840428A3-6EE6-4D48-9879-1A9631BBFA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67263" y="404177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58" name="Line 413">
            <a:extLst>
              <a:ext uri="{FF2B5EF4-FFF2-40B4-BE49-F238E27FC236}">
                <a16:creationId xmlns:a16="http://schemas.microsoft.com/office/drawing/2014/main" id="{13508565-F748-8D4D-97C9-1B4458BB7AE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1675" y="5314950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59" name="Line 414">
            <a:extLst>
              <a:ext uri="{FF2B5EF4-FFF2-40B4-BE49-F238E27FC236}">
                <a16:creationId xmlns:a16="http://schemas.microsoft.com/office/drawing/2014/main" id="{24974F4A-28FF-FB46-A932-2C2C8E072D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3675" y="505936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60" name="Line 415">
            <a:extLst>
              <a:ext uri="{FF2B5EF4-FFF2-40B4-BE49-F238E27FC236}">
                <a16:creationId xmlns:a16="http://schemas.microsoft.com/office/drawing/2014/main" id="{6A943AE9-62EC-AD40-A038-B1AE1800656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20913" y="225901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61" name="Line 416">
            <a:extLst>
              <a:ext uri="{FF2B5EF4-FFF2-40B4-BE49-F238E27FC236}">
                <a16:creationId xmlns:a16="http://schemas.microsoft.com/office/drawing/2014/main" id="{7678CBF2-D046-C643-A7EE-06ADD961E5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4500" y="6078538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62" name="Line 417">
            <a:extLst>
              <a:ext uri="{FF2B5EF4-FFF2-40B4-BE49-F238E27FC236}">
                <a16:creationId xmlns:a16="http://schemas.microsoft.com/office/drawing/2014/main" id="{98FE24EB-612E-4648-87A3-ED604D9E50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74913" y="6078538"/>
            <a:ext cx="255587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63" name="Line 419">
            <a:extLst>
              <a:ext uri="{FF2B5EF4-FFF2-40B4-BE49-F238E27FC236}">
                <a16:creationId xmlns:a16="http://schemas.microsoft.com/office/drawing/2014/main" id="{05558319-2552-1C4F-A728-8918D2A719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4500" y="455136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64" name="Line 420">
            <a:extLst>
              <a:ext uri="{FF2B5EF4-FFF2-40B4-BE49-F238E27FC236}">
                <a16:creationId xmlns:a16="http://schemas.microsoft.com/office/drawing/2014/main" id="{6DE8C6BC-EDD1-E845-9591-0D3A6FA97777}"/>
              </a:ext>
            </a:extLst>
          </p:cNvPr>
          <p:cNvSpPr>
            <a:spLocks noChangeShapeType="1"/>
          </p:cNvSpPr>
          <p:nvPr/>
        </p:nvSpPr>
        <p:spPr bwMode="auto">
          <a:xfrm>
            <a:off x="5784850" y="3532188"/>
            <a:ext cx="255588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65" name="Line 421">
            <a:extLst>
              <a:ext uri="{FF2B5EF4-FFF2-40B4-BE49-F238E27FC236}">
                <a16:creationId xmlns:a16="http://schemas.microsoft.com/office/drawing/2014/main" id="{141CDABB-1B2A-B143-8130-EE8C43E30F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30500" y="4041775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66" name="Line 422">
            <a:extLst>
              <a:ext uri="{FF2B5EF4-FFF2-40B4-BE49-F238E27FC236}">
                <a16:creationId xmlns:a16="http://schemas.microsoft.com/office/drawing/2014/main" id="{89A65675-85FE-B34C-BC57-CA51FBBEC61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4295775"/>
            <a:ext cx="1588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67" name="Line 423">
            <a:extLst>
              <a:ext uri="{FF2B5EF4-FFF2-40B4-BE49-F238E27FC236}">
                <a16:creationId xmlns:a16="http://schemas.microsoft.com/office/drawing/2014/main" id="{02C98B01-2847-3B47-A575-A104FAE15371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8438" y="2514600"/>
            <a:ext cx="255587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68" name="Line 424">
            <a:extLst>
              <a:ext uri="{FF2B5EF4-FFF2-40B4-BE49-F238E27FC236}">
                <a16:creationId xmlns:a16="http://schemas.microsoft.com/office/drawing/2014/main" id="{8BF20ED3-2160-7941-9225-FB8F521412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30500" y="3022600"/>
            <a:ext cx="1588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69" name="Line 425">
            <a:extLst>
              <a:ext uri="{FF2B5EF4-FFF2-40B4-BE49-F238E27FC236}">
                <a16:creationId xmlns:a16="http://schemas.microsoft.com/office/drawing/2014/main" id="{A24A922F-8F19-B340-BE9A-266246C8F304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4500" y="276860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70" name="Line 426">
            <a:extLst>
              <a:ext uri="{FF2B5EF4-FFF2-40B4-BE49-F238E27FC236}">
                <a16:creationId xmlns:a16="http://schemas.microsoft.com/office/drawing/2014/main" id="{9E159D9B-C53A-A749-A53B-52BB4658C2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84850" y="3022600"/>
            <a:ext cx="1588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71" name="Line 427">
            <a:extLst>
              <a:ext uri="{FF2B5EF4-FFF2-40B4-BE49-F238E27FC236}">
                <a16:creationId xmlns:a16="http://schemas.microsoft.com/office/drawing/2014/main" id="{0DC054FD-5103-ED4A-8858-884FF59832F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84850" y="3278188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72" name="Line 428">
            <a:extLst>
              <a:ext uri="{FF2B5EF4-FFF2-40B4-BE49-F238E27FC236}">
                <a16:creationId xmlns:a16="http://schemas.microsoft.com/office/drawing/2014/main" id="{FE398B09-4284-C444-BD20-03D5515682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48438" y="2005013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73" name="Line 429">
            <a:extLst>
              <a:ext uri="{FF2B5EF4-FFF2-40B4-BE49-F238E27FC236}">
                <a16:creationId xmlns:a16="http://schemas.microsoft.com/office/drawing/2014/main" id="{E9D80A2C-2112-DF45-814C-7DB2177D9484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8438" y="2259013"/>
            <a:ext cx="1587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74" name="Line 430">
            <a:extLst>
              <a:ext uri="{FF2B5EF4-FFF2-40B4-BE49-F238E27FC236}">
                <a16:creationId xmlns:a16="http://schemas.microsoft.com/office/drawing/2014/main" id="{786339BF-1B26-014C-ACA4-70AF6D94FD6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5263" y="3786188"/>
            <a:ext cx="1587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75" name="Line 431">
            <a:extLst>
              <a:ext uri="{FF2B5EF4-FFF2-40B4-BE49-F238E27FC236}">
                <a16:creationId xmlns:a16="http://schemas.microsoft.com/office/drawing/2014/main" id="{46C2295A-A027-B946-AB8C-03D3FE4E4A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30500" y="1495425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76" name="Line 432">
            <a:extLst>
              <a:ext uri="{FF2B5EF4-FFF2-40B4-BE49-F238E27FC236}">
                <a16:creationId xmlns:a16="http://schemas.microsoft.com/office/drawing/2014/main" id="{41A99BB1-E11A-3342-ACC4-9005B3F4B15C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4088" y="633253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77" name="Line 433">
            <a:extLst>
              <a:ext uri="{FF2B5EF4-FFF2-40B4-BE49-F238E27FC236}">
                <a16:creationId xmlns:a16="http://schemas.microsoft.com/office/drawing/2014/main" id="{B5107F42-4C02-DA44-AEA7-D862481F30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38500" y="5822950"/>
            <a:ext cx="1588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78" name="Line 434">
            <a:extLst>
              <a:ext uri="{FF2B5EF4-FFF2-40B4-BE49-F238E27FC236}">
                <a16:creationId xmlns:a16="http://schemas.microsoft.com/office/drawing/2014/main" id="{3E2EC473-0662-6148-875E-4115DB04CC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94088" y="3532188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79" name="Line 436">
            <a:extLst>
              <a:ext uri="{FF2B5EF4-FFF2-40B4-BE49-F238E27FC236}">
                <a16:creationId xmlns:a16="http://schemas.microsoft.com/office/drawing/2014/main" id="{1CF56461-E13F-454E-A3A4-72DF1BFBE6B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0" y="6078538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80" name="Line 437">
            <a:extLst>
              <a:ext uri="{FF2B5EF4-FFF2-40B4-BE49-F238E27FC236}">
                <a16:creationId xmlns:a16="http://schemas.microsoft.com/office/drawing/2014/main" id="{055DEE3E-B50B-AA47-9878-EA569932E0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0" y="4295775"/>
            <a:ext cx="255588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81" name="Line 438">
            <a:extLst>
              <a:ext uri="{FF2B5EF4-FFF2-40B4-BE49-F238E27FC236}">
                <a16:creationId xmlns:a16="http://schemas.microsoft.com/office/drawing/2014/main" id="{56A58390-DDD0-2147-8DBA-1608353BF28E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4025" y="4041775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82" name="Line 439">
            <a:extLst>
              <a:ext uri="{FF2B5EF4-FFF2-40B4-BE49-F238E27FC236}">
                <a16:creationId xmlns:a16="http://schemas.microsoft.com/office/drawing/2014/main" id="{5BC82AD8-45A3-904D-8BEE-B67CA529F23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7675" y="4041775"/>
            <a:ext cx="1017588" cy="17811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83" name="Line 440">
            <a:extLst>
              <a:ext uri="{FF2B5EF4-FFF2-40B4-BE49-F238E27FC236}">
                <a16:creationId xmlns:a16="http://schemas.microsoft.com/office/drawing/2014/main" id="{495C8CC5-3634-1942-820F-5F442C9853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48438" y="4295775"/>
            <a:ext cx="1587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84" name="Line 441">
            <a:extLst>
              <a:ext uri="{FF2B5EF4-FFF2-40B4-BE49-F238E27FC236}">
                <a16:creationId xmlns:a16="http://schemas.microsoft.com/office/drawing/2014/main" id="{62C59686-E003-2449-B8BC-4125A5984D9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4500" y="4041775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85" name="Line 442">
            <a:extLst>
              <a:ext uri="{FF2B5EF4-FFF2-40B4-BE49-F238E27FC236}">
                <a16:creationId xmlns:a16="http://schemas.microsoft.com/office/drawing/2014/main" id="{E57988BF-B25A-4A49-B9F7-1D24200B9717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8438" y="4551363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86" name="Line 443">
            <a:extLst>
              <a:ext uri="{FF2B5EF4-FFF2-40B4-BE49-F238E27FC236}">
                <a16:creationId xmlns:a16="http://schemas.microsoft.com/office/drawing/2014/main" id="{7F24EFC5-7B00-2141-9123-0028B39B43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94438" y="4805363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87" name="Line 444">
            <a:extLst>
              <a:ext uri="{FF2B5EF4-FFF2-40B4-BE49-F238E27FC236}">
                <a16:creationId xmlns:a16="http://schemas.microsoft.com/office/drawing/2014/main" id="{6F99CD78-7A03-1542-85A0-90E145F0E95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1263" y="225901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88" name="Line 445">
            <a:extLst>
              <a:ext uri="{FF2B5EF4-FFF2-40B4-BE49-F238E27FC236}">
                <a16:creationId xmlns:a16="http://schemas.microsoft.com/office/drawing/2014/main" id="{ABBBE993-2964-9B41-A54A-EF5B211B043A}"/>
              </a:ext>
            </a:extLst>
          </p:cNvPr>
          <p:cNvSpPr>
            <a:spLocks noChangeShapeType="1"/>
          </p:cNvSpPr>
          <p:nvPr/>
        </p:nvSpPr>
        <p:spPr bwMode="auto">
          <a:xfrm>
            <a:off x="6294438" y="5059363"/>
            <a:ext cx="1587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89" name="Line 446">
            <a:extLst>
              <a:ext uri="{FF2B5EF4-FFF2-40B4-BE49-F238E27FC236}">
                <a16:creationId xmlns:a16="http://schemas.microsoft.com/office/drawing/2014/main" id="{47BE31E4-9A51-EA40-ABCA-1499476CD2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40438" y="5314950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90" name="Line 447">
            <a:extLst>
              <a:ext uri="{FF2B5EF4-FFF2-40B4-BE49-F238E27FC236}">
                <a16:creationId xmlns:a16="http://schemas.microsoft.com/office/drawing/2014/main" id="{5C9A2780-225D-ED41-9C01-1A1029C7D7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94088" y="2005013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91" name="Line 448">
            <a:extLst>
              <a:ext uri="{FF2B5EF4-FFF2-40B4-BE49-F238E27FC236}">
                <a16:creationId xmlns:a16="http://schemas.microsoft.com/office/drawing/2014/main" id="{700BAAEE-3C62-DD48-9485-2E76886B56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8088" y="1749425"/>
            <a:ext cx="255587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92" name="Line 449">
            <a:extLst>
              <a:ext uri="{FF2B5EF4-FFF2-40B4-BE49-F238E27FC236}">
                <a16:creationId xmlns:a16="http://schemas.microsoft.com/office/drawing/2014/main" id="{E1E81275-C9F0-1D4E-8FD6-68BF10FAB88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0438" y="5568950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93" name="Line 450">
            <a:extLst>
              <a:ext uri="{FF2B5EF4-FFF2-40B4-BE49-F238E27FC236}">
                <a16:creationId xmlns:a16="http://schemas.microsoft.com/office/drawing/2014/main" id="{7A09E5EF-6B09-A54D-9033-74FCBDEBFC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84850" y="5822950"/>
            <a:ext cx="1588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94" name="Line 451">
            <a:extLst>
              <a:ext uri="{FF2B5EF4-FFF2-40B4-BE49-F238E27FC236}">
                <a16:creationId xmlns:a16="http://schemas.microsoft.com/office/drawing/2014/main" id="{927544B9-3FBF-CB4A-8D0E-AE22DE1BBA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4025" y="353218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95" name="Line 452">
            <a:extLst>
              <a:ext uri="{FF2B5EF4-FFF2-40B4-BE49-F238E27FC236}">
                <a16:creationId xmlns:a16="http://schemas.microsoft.com/office/drawing/2014/main" id="{0BD7C39E-3FD5-3644-BC3A-CEF5860583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84850" y="6078538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96" name="Line 453">
            <a:extLst>
              <a:ext uri="{FF2B5EF4-FFF2-40B4-BE49-F238E27FC236}">
                <a16:creationId xmlns:a16="http://schemas.microsoft.com/office/drawing/2014/main" id="{3C76E187-D51F-E241-B8DB-1DE88AEEC5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04025" y="582295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97" name="Line 454">
            <a:extLst>
              <a:ext uri="{FF2B5EF4-FFF2-40B4-BE49-F238E27FC236}">
                <a16:creationId xmlns:a16="http://schemas.microsoft.com/office/drawing/2014/main" id="{D3E678F8-3E2A-5744-B148-1FB079F161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48438" y="6332538"/>
            <a:ext cx="255587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98" name="Line 455">
            <a:extLst>
              <a:ext uri="{FF2B5EF4-FFF2-40B4-BE49-F238E27FC236}">
                <a16:creationId xmlns:a16="http://schemas.microsoft.com/office/drawing/2014/main" id="{A8B17F97-5C5B-FA4F-B0EB-D881EE88AB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1263" y="1749425"/>
            <a:ext cx="1587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99" name="Line 456">
            <a:extLst>
              <a:ext uri="{FF2B5EF4-FFF2-40B4-BE49-F238E27FC236}">
                <a16:creationId xmlns:a16="http://schemas.microsoft.com/office/drawing/2014/main" id="{3747900C-DA43-7446-81B4-63D4E82861B3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1263" y="2005013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00" name="Line 457">
            <a:extLst>
              <a:ext uri="{FF2B5EF4-FFF2-40B4-BE49-F238E27FC236}">
                <a16:creationId xmlns:a16="http://schemas.microsoft.com/office/drawing/2014/main" id="{A3AB9E18-7828-BD48-8FFB-7EFCBECD9C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8088" y="6078538"/>
            <a:ext cx="255587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01" name="Line 458">
            <a:extLst>
              <a:ext uri="{FF2B5EF4-FFF2-40B4-BE49-F238E27FC236}">
                <a16:creationId xmlns:a16="http://schemas.microsoft.com/office/drawing/2014/main" id="{6C426088-FCB3-A748-BE86-BC87A155FB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57675" y="2514600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02" name="Line 459">
            <a:extLst>
              <a:ext uri="{FF2B5EF4-FFF2-40B4-BE49-F238E27FC236}">
                <a16:creationId xmlns:a16="http://schemas.microsoft.com/office/drawing/2014/main" id="{45FE8827-B6EF-4A4D-9FBA-5073D8F89C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94088" y="5568950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03" name="Line 460">
            <a:extLst>
              <a:ext uri="{FF2B5EF4-FFF2-40B4-BE49-F238E27FC236}">
                <a16:creationId xmlns:a16="http://schemas.microsoft.com/office/drawing/2014/main" id="{0F570329-A993-7F48-BC34-A3CF32165C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30500" y="3786188"/>
            <a:ext cx="1588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04" name="Line 461">
            <a:extLst>
              <a:ext uri="{FF2B5EF4-FFF2-40B4-BE49-F238E27FC236}">
                <a16:creationId xmlns:a16="http://schemas.microsoft.com/office/drawing/2014/main" id="{8D06B040-A897-D44E-AB1F-DB90D1ABEE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4088" y="5822950"/>
            <a:ext cx="1587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05" name="Line 462">
            <a:extLst>
              <a:ext uri="{FF2B5EF4-FFF2-40B4-BE49-F238E27FC236}">
                <a16:creationId xmlns:a16="http://schemas.microsoft.com/office/drawing/2014/main" id="{9942EFBD-7076-3848-AF26-4F844D864C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04025" y="3022600"/>
            <a:ext cx="1588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06" name="Line 463">
            <a:extLst>
              <a:ext uri="{FF2B5EF4-FFF2-40B4-BE49-F238E27FC236}">
                <a16:creationId xmlns:a16="http://schemas.microsoft.com/office/drawing/2014/main" id="{D1873BA0-0D88-3547-AB17-8DC622F01D3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1263" y="5059363"/>
            <a:ext cx="763587" cy="255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07" name="Line 464">
            <a:extLst>
              <a:ext uri="{FF2B5EF4-FFF2-40B4-BE49-F238E27FC236}">
                <a16:creationId xmlns:a16="http://schemas.microsoft.com/office/drawing/2014/main" id="{32DBAFE9-5FA9-5B46-B54E-7DD4342F306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4025" y="3278188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08" name="Line 465">
            <a:extLst>
              <a:ext uri="{FF2B5EF4-FFF2-40B4-BE49-F238E27FC236}">
                <a16:creationId xmlns:a16="http://schemas.microsoft.com/office/drawing/2014/main" id="{8B356754-9780-3A49-ADA0-F019EDAD83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4088" y="404177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09" name="Line 466">
            <a:extLst>
              <a:ext uri="{FF2B5EF4-FFF2-40B4-BE49-F238E27FC236}">
                <a16:creationId xmlns:a16="http://schemas.microsoft.com/office/drawing/2014/main" id="{A348D748-B03A-A84B-B604-D9E3629B70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67263" y="1749425"/>
            <a:ext cx="254000" cy="509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10" name="Line 467">
            <a:extLst>
              <a:ext uri="{FF2B5EF4-FFF2-40B4-BE49-F238E27FC236}">
                <a16:creationId xmlns:a16="http://schemas.microsoft.com/office/drawing/2014/main" id="{B0EBAE2E-2FC1-4347-94CB-D4D2722514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48438" y="3786188"/>
            <a:ext cx="509587" cy="255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11" name="Line 468">
            <a:extLst>
              <a:ext uri="{FF2B5EF4-FFF2-40B4-BE49-F238E27FC236}">
                <a16:creationId xmlns:a16="http://schemas.microsoft.com/office/drawing/2014/main" id="{D26D9DE5-4038-5F43-8DEF-D8D78E8C88E2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5263" y="3278188"/>
            <a:ext cx="255587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12" name="Line 469">
            <a:extLst>
              <a:ext uri="{FF2B5EF4-FFF2-40B4-BE49-F238E27FC236}">
                <a16:creationId xmlns:a16="http://schemas.microsoft.com/office/drawing/2014/main" id="{7D9E0532-C801-6D4B-918C-62CE46162FC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0438" y="225901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13" name="Line 470">
            <a:extLst>
              <a:ext uri="{FF2B5EF4-FFF2-40B4-BE49-F238E27FC236}">
                <a16:creationId xmlns:a16="http://schemas.microsoft.com/office/drawing/2014/main" id="{FEF60BEC-2CD0-AD4C-BA30-7EFC94F43FE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3675" y="582295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14" name="Line 471">
            <a:extLst>
              <a:ext uri="{FF2B5EF4-FFF2-40B4-BE49-F238E27FC236}">
                <a16:creationId xmlns:a16="http://schemas.microsoft.com/office/drawing/2014/main" id="{5C265166-8E3F-3D4D-B3BF-48302737AE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48088" y="5314950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15" name="Line 472">
            <a:extLst>
              <a:ext uri="{FF2B5EF4-FFF2-40B4-BE49-F238E27FC236}">
                <a16:creationId xmlns:a16="http://schemas.microsoft.com/office/drawing/2014/main" id="{BDDB2ADA-4642-5B41-A7F1-4917DAADD581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8088" y="5568950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16" name="Line 473">
            <a:extLst>
              <a:ext uri="{FF2B5EF4-FFF2-40B4-BE49-F238E27FC236}">
                <a16:creationId xmlns:a16="http://schemas.microsoft.com/office/drawing/2014/main" id="{E9F7E41D-5FB2-F448-BD95-6D0F915858E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94438" y="2005013"/>
            <a:ext cx="509587" cy="763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17" name="Line 474">
            <a:extLst>
              <a:ext uri="{FF2B5EF4-FFF2-40B4-BE49-F238E27FC236}">
                <a16:creationId xmlns:a16="http://schemas.microsoft.com/office/drawing/2014/main" id="{EB09E1E6-7774-CD46-BF7B-9ABCE57AAF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84850" y="4041775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18" name="Line 475">
            <a:extLst>
              <a:ext uri="{FF2B5EF4-FFF2-40B4-BE49-F238E27FC236}">
                <a16:creationId xmlns:a16="http://schemas.microsoft.com/office/drawing/2014/main" id="{2410AB40-D5E4-234C-82E5-8421FEF9C74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84850" y="4295775"/>
            <a:ext cx="1588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19" name="Line 476">
            <a:extLst>
              <a:ext uri="{FF2B5EF4-FFF2-40B4-BE49-F238E27FC236}">
                <a16:creationId xmlns:a16="http://schemas.microsoft.com/office/drawing/2014/main" id="{2A0DEC17-875C-2341-B442-46E91629DD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04025" y="404177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20" name="Line 477">
            <a:extLst>
              <a:ext uri="{FF2B5EF4-FFF2-40B4-BE49-F238E27FC236}">
                <a16:creationId xmlns:a16="http://schemas.microsoft.com/office/drawing/2014/main" id="{AAA53EEA-C100-CA4C-A4BB-2642C8E44A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75263" y="2768600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21" name="Line 478">
            <a:extLst>
              <a:ext uri="{FF2B5EF4-FFF2-40B4-BE49-F238E27FC236}">
                <a16:creationId xmlns:a16="http://schemas.microsoft.com/office/drawing/2014/main" id="{160EEAD6-C09C-3E45-9325-EA14914982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500" y="5314950"/>
            <a:ext cx="255588" cy="508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22" name="Line 479">
            <a:extLst>
              <a:ext uri="{FF2B5EF4-FFF2-40B4-BE49-F238E27FC236}">
                <a16:creationId xmlns:a16="http://schemas.microsoft.com/office/drawing/2014/main" id="{0D8D7A63-9B38-5543-8CE6-6D7A39E3D2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30850" y="4551363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23" name="Line 480">
            <a:extLst>
              <a:ext uri="{FF2B5EF4-FFF2-40B4-BE49-F238E27FC236}">
                <a16:creationId xmlns:a16="http://schemas.microsoft.com/office/drawing/2014/main" id="{89DDF407-7593-B14B-8988-9D29AF118082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5263" y="3022600"/>
            <a:ext cx="1587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24" name="Line 481">
            <a:extLst>
              <a:ext uri="{FF2B5EF4-FFF2-40B4-BE49-F238E27FC236}">
                <a16:creationId xmlns:a16="http://schemas.microsoft.com/office/drawing/2014/main" id="{D284C969-42D5-BD4F-9D04-CCF553857D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40438" y="1749425"/>
            <a:ext cx="1587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25" name="Line 482">
            <a:extLst>
              <a:ext uri="{FF2B5EF4-FFF2-40B4-BE49-F238E27FC236}">
                <a16:creationId xmlns:a16="http://schemas.microsoft.com/office/drawing/2014/main" id="{5FBAB673-5C24-2446-A1DA-0E75C35DF352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0850" y="4805363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26" name="Line 483">
            <a:extLst>
              <a:ext uri="{FF2B5EF4-FFF2-40B4-BE49-F238E27FC236}">
                <a16:creationId xmlns:a16="http://schemas.microsoft.com/office/drawing/2014/main" id="{E382EC05-B969-C046-870D-E551E12B1D5B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0850" y="4805363"/>
            <a:ext cx="1588" cy="509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27" name="Line 484">
            <a:extLst>
              <a:ext uri="{FF2B5EF4-FFF2-40B4-BE49-F238E27FC236}">
                <a16:creationId xmlns:a16="http://schemas.microsoft.com/office/drawing/2014/main" id="{76FBE560-38D4-B34D-80E2-97672EBD94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48438" y="4551363"/>
            <a:ext cx="255587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28" name="Line 485">
            <a:extLst>
              <a:ext uri="{FF2B5EF4-FFF2-40B4-BE49-F238E27FC236}">
                <a16:creationId xmlns:a16="http://schemas.microsoft.com/office/drawing/2014/main" id="{F8F31587-1AF7-8341-B263-F45853EDB70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0438" y="2005013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29" name="Line 486">
            <a:extLst>
              <a:ext uri="{FF2B5EF4-FFF2-40B4-BE49-F238E27FC236}">
                <a16:creationId xmlns:a16="http://schemas.microsoft.com/office/drawing/2014/main" id="{82135B9E-55A5-5B4B-A072-B6740A9587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75263" y="5059363"/>
            <a:ext cx="1587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30" name="Line 487">
            <a:extLst>
              <a:ext uri="{FF2B5EF4-FFF2-40B4-BE49-F238E27FC236}">
                <a16:creationId xmlns:a16="http://schemas.microsoft.com/office/drawing/2014/main" id="{C3A4EA49-3C3E-BC46-BAA0-FF86315159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1675" y="1749425"/>
            <a:ext cx="1782763" cy="2036763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31" name="Line 488">
            <a:extLst>
              <a:ext uri="{FF2B5EF4-FFF2-40B4-BE49-F238E27FC236}">
                <a16:creationId xmlns:a16="http://schemas.microsoft.com/office/drawing/2014/main" id="{6D966751-C318-894C-A529-F8B98AA48057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5263" y="5314950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32" name="Line 489">
            <a:extLst>
              <a:ext uri="{FF2B5EF4-FFF2-40B4-BE49-F238E27FC236}">
                <a16:creationId xmlns:a16="http://schemas.microsoft.com/office/drawing/2014/main" id="{FA4EFFBA-8559-574E-8EE7-6C7D81E799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74913" y="2768600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33" name="Line 490">
            <a:extLst>
              <a:ext uri="{FF2B5EF4-FFF2-40B4-BE49-F238E27FC236}">
                <a16:creationId xmlns:a16="http://schemas.microsoft.com/office/drawing/2014/main" id="{E3EC4A25-E19A-D74F-B75F-BAF29703D48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251460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34" name="Line 491">
            <a:extLst>
              <a:ext uri="{FF2B5EF4-FFF2-40B4-BE49-F238E27FC236}">
                <a16:creationId xmlns:a16="http://schemas.microsoft.com/office/drawing/2014/main" id="{FD27D760-F8B0-D54E-99E9-5DF0FF078C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48088" y="3532188"/>
            <a:ext cx="1587" cy="509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35" name="Line 492">
            <a:extLst>
              <a:ext uri="{FF2B5EF4-FFF2-40B4-BE49-F238E27FC236}">
                <a16:creationId xmlns:a16="http://schemas.microsoft.com/office/drawing/2014/main" id="{331305E2-4AF1-4A43-A83A-5903499C7D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94438" y="505936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36" name="Line 493">
            <a:extLst>
              <a:ext uri="{FF2B5EF4-FFF2-40B4-BE49-F238E27FC236}">
                <a16:creationId xmlns:a16="http://schemas.microsoft.com/office/drawing/2014/main" id="{333B10EF-3EDF-3F44-89B0-943BEE2B7C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1263" y="5568950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37" name="Line 494">
            <a:extLst>
              <a:ext uri="{FF2B5EF4-FFF2-40B4-BE49-F238E27FC236}">
                <a16:creationId xmlns:a16="http://schemas.microsoft.com/office/drawing/2014/main" id="{500DB0C5-D6A9-EA4E-8322-3C931AD0688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20913" y="480536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38" name="Line 495">
            <a:extLst>
              <a:ext uri="{FF2B5EF4-FFF2-40B4-BE49-F238E27FC236}">
                <a16:creationId xmlns:a16="http://schemas.microsoft.com/office/drawing/2014/main" id="{98F18655-4A96-F340-B4FD-BD5C866BEF95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1263" y="5822950"/>
            <a:ext cx="1587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39" name="Line 496">
            <a:extLst>
              <a:ext uri="{FF2B5EF4-FFF2-40B4-BE49-F238E27FC236}">
                <a16:creationId xmlns:a16="http://schemas.microsoft.com/office/drawing/2014/main" id="{E62F67C3-C278-5A47-AF95-80A3410005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40438" y="556895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40" name="Line 497">
            <a:extLst>
              <a:ext uri="{FF2B5EF4-FFF2-40B4-BE49-F238E27FC236}">
                <a16:creationId xmlns:a16="http://schemas.microsoft.com/office/drawing/2014/main" id="{7E3F0721-1FF0-384B-AC93-02F0668EF1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67263" y="6078538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41" name="Line 498">
            <a:extLst>
              <a:ext uri="{FF2B5EF4-FFF2-40B4-BE49-F238E27FC236}">
                <a16:creationId xmlns:a16="http://schemas.microsoft.com/office/drawing/2014/main" id="{8E766BB3-B264-6B4B-87A9-826F3BB555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84500" y="3786188"/>
            <a:ext cx="254000" cy="255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42" name="Line 499">
            <a:extLst>
              <a:ext uri="{FF2B5EF4-FFF2-40B4-BE49-F238E27FC236}">
                <a16:creationId xmlns:a16="http://schemas.microsoft.com/office/drawing/2014/main" id="{C636F07F-505C-054C-9397-EDA37D576B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84850" y="6078538"/>
            <a:ext cx="255588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43" name="Line 500">
            <a:extLst>
              <a:ext uri="{FF2B5EF4-FFF2-40B4-BE49-F238E27FC236}">
                <a16:creationId xmlns:a16="http://schemas.microsoft.com/office/drawing/2014/main" id="{9FEE0111-650F-2048-BA28-F9EF4D211C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1263" y="2768600"/>
            <a:ext cx="254000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44" name="Line 501">
            <a:extLst>
              <a:ext uri="{FF2B5EF4-FFF2-40B4-BE49-F238E27FC236}">
                <a16:creationId xmlns:a16="http://schemas.microsoft.com/office/drawing/2014/main" id="{4DF610D6-0903-344D-965A-6DD1EE4274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94088" y="2768600"/>
            <a:ext cx="254000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45" name="Line 502">
            <a:extLst>
              <a:ext uri="{FF2B5EF4-FFF2-40B4-BE49-F238E27FC236}">
                <a16:creationId xmlns:a16="http://schemas.microsoft.com/office/drawing/2014/main" id="{E589A6B1-4302-8941-8EE3-FFD5489D09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38500" y="3278188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46" name="Line 504">
            <a:extLst>
              <a:ext uri="{FF2B5EF4-FFF2-40B4-BE49-F238E27FC236}">
                <a16:creationId xmlns:a16="http://schemas.microsoft.com/office/drawing/2014/main" id="{E1C5F0A9-52A8-EF42-B3FC-28AE976113FF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7675" y="556895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47" name="Line 505">
            <a:extLst>
              <a:ext uri="{FF2B5EF4-FFF2-40B4-BE49-F238E27FC236}">
                <a16:creationId xmlns:a16="http://schemas.microsoft.com/office/drawing/2014/main" id="{7B6753E3-4703-CC4D-85E4-7C3FE74ACF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3675" y="5059363"/>
            <a:ext cx="1588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48" name="Line 506">
            <a:extLst>
              <a:ext uri="{FF2B5EF4-FFF2-40B4-BE49-F238E27FC236}">
                <a16:creationId xmlns:a16="http://schemas.microsoft.com/office/drawing/2014/main" id="{40C43CF7-C6F4-B14D-879F-D4BF2807F7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294438" y="327818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49" name="Line 507">
            <a:extLst>
              <a:ext uri="{FF2B5EF4-FFF2-40B4-BE49-F238E27FC236}">
                <a16:creationId xmlns:a16="http://schemas.microsoft.com/office/drawing/2014/main" id="{4C2D512B-15B9-BA44-A3DE-A0E2EA38BB0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3675" y="5314950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50" name="Line 508">
            <a:extLst>
              <a:ext uri="{FF2B5EF4-FFF2-40B4-BE49-F238E27FC236}">
                <a16:creationId xmlns:a16="http://schemas.microsoft.com/office/drawing/2014/main" id="{FF40E391-BB87-0C4A-88E0-50A2CF4568F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74913" y="6078538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51" name="Line 509">
            <a:extLst>
              <a:ext uri="{FF2B5EF4-FFF2-40B4-BE49-F238E27FC236}">
                <a16:creationId xmlns:a16="http://schemas.microsoft.com/office/drawing/2014/main" id="{18D029D4-A6B9-D340-9F33-8B75394786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38500" y="1749425"/>
            <a:ext cx="1588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52" name="Line 510">
            <a:extLst>
              <a:ext uri="{FF2B5EF4-FFF2-40B4-BE49-F238E27FC236}">
                <a16:creationId xmlns:a16="http://schemas.microsoft.com/office/drawing/2014/main" id="{A0331F94-4FE0-A84E-92FD-8CDF7D84A2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4088" y="149542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53" name="Line 511">
            <a:extLst>
              <a:ext uri="{FF2B5EF4-FFF2-40B4-BE49-F238E27FC236}">
                <a16:creationId xmlns:a16="http://schemas.microsoft.com/office/drawing/2014/main" id="{882AA6AA-FE28-6B41-B609-6EA87A69B350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7675" y="353218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54" name="Line 512">
            <a:extLst>
              <a:ext uri="{FF2B5EF4-FFF2-40B4-BE49-F238E27FC236}">
                <a16:creationId xmlns:a16="http://schemas.microsoft.com/office/drawing/2014/main" id="{C017B810-F987-774C-B7CC-95E0AC234FD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4913" y="4551363"/>
            <a:ext cx="255587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55" name="Line 513">
            <a:extLst>
              <a:ext uri="{FF2B5EF4-FFF2-40B4-BE49-F238E27FC236}">
                <a16:creationId xmlns:a16="http://schemas.microsoft.com/office/drawing/2014/main" id="{70A00535-FD4C-934A-85CD-0B9290B6AF8F}"/>
              </a:ext>
            </a:extLst>
          </p:cNvPr>
          <p:cNvSpPr>
            <a:spLocks noChangeShapeType="1"/>
          </p:cNvSpPr>
          <p:nvPr/>
        </p:nvSpPr>
        <p:spPr bwMode="auto">
          <a:xfrm>
            <a:off x="6294438" y="4551363"/>
            <a:ext cx="509587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56" name="Line 514">
            <a:extLst>
              <a:ext uri="{FF2B5EF4-FFF2-40B4-BE49-F238E27FC236}">
                <a16:creationId xmlns:a16="http://schemas.microsoft.com/office/drawing/2014/main" id="{9314AA16-8956-E143-B564-BA4B1C03ED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20913" y="4041775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57" name="Line 515">
            <a:extLst>
              <a:ext uri="{FF2B5EF4-FFF2-40B4-BE49-F238E27FC236}">
                <a16:creationId xmlns:a16="http://schemas.microsoft.com/office/drawing/2014/main" id="{75C93D8C-B426-764E-A233-D79020DE47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94438" y="2768600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58" name="Line 516">
            <a:extLst>
              <a:ext uri="{FF2B5EF4-FFF2-40B4-BE49-F238E27FC236}">
                <a16:creationId xmlns:a16="http://schemas.microsoft.com/office/drawing/2014/main" id="{D95142A5-8AD3-154C-A2FA-BFE991089B2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20913" y="4295775"/>
            <a:ext cx="1587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59" name="Line 517">
            <a:extLst>
              <a:ext uri="{FF2B5EF4-FFF2-40B4-BE49-F238E27FC236}">
                <a16:creationId xmlns:a16="http://schemas.microsoft.com/office/drawing/2014/main" id="{7A1B641E-D8CA-7042-83AB-E2901954DAF2}"/>
              </a:ext>
            </a:extLst>
          </p:cNvPr>
          <p:cNvSpPr>
            <a:spLocks noChangeShapeType="1"/>
          </p:cNvSpPr>
          <p:nvPr/>
        </p:nvSpPr>
        <p:spPr bwMode="auto">
          <a:xfrm>
            <a:off x="6294438" y="3022600"/>
            <a:ext cx="1587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60" name="Line 518">
            <a:extLst>
              <a:ext uri="{FF2B5EF4-FFF2-40B4-BE49-F238E27FC236}">
                <a16:creationId xmlns:a16="http://schemas.microsoft.com/office/drawing/2014/main" id="{943561B0-D225-1C48-AEAC-F6E4290A76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58025" y="1749425"/>
            <a:ext cx="1588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61" name="Line 519">
            <a:extLst>
              <a:ext uri="{FF2B5EF4-FFF2-40B4-BE49-F238E27FC236}">
                <a16:creationId xmlns:a16="http://schemas.microsoft.com/office/drawing/2014/main" id="{B6FBB3F1-E9A4-6248-8116-51D2F729F366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8025" y="2005013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62" name="Line 520">
            <a:extLst>
              <a:ext uri="{FF2B5EF4-FFF2-40B4-BE49-F238E27FC236}">
                <a16:creationId xmlns:a16="http://schemas.microsoft.com/office/drawing/2014/main" id="{29DBC5BD-2122-2749-B53B-F6B790F38A4F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4025" y="5822950"/>
            <a:ext cx="254000" cy="255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63" name="Line 521">
            <a:extLst>
              <a:ext uri="{FF2B5EF4-FFF2-40B4-BE49-F238E27FC236}">
                <a16:creationId xmlns:a16="http://schemas.microsoft.com/office/drawing/2014/main" id="{8CFA3108-A5C1-BE4F-AAC3-5C7E1E1043B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7675" y="200501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64" name="Line 522">
            <a:extLst>
              <a:ext uri="{FF2B5EF4-FFF2-40B4-BE49-F238E27FC236}">
                <a16:creationId xmlns:a16="http://schemas.microsoft.com/office/drawing/2014/main" id="{4011EF53-3B24-8B42-9DE5-3A61398900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3675" y="2259013"/>
            <a:ext cx="1588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65" name="Line 523">
            <a:extLst>
              <a:ext uri="{FF2B5EF4-FFF2-40B4-BE49-F238E27FC236}">
                <a16:creationId xmlns:a16="http://schemas.microsoft.com/office/drawing/2014/main" id="{BF14D8BF-BE27-C741-AF4D-E33042AB137B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1263" y="4041775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66" name="Line 524">
            <a:extLst>
              <a:ext uri="{FF2B5EF4-FFF2-40B4-BE49-F238E27FC236}">
                <a16:creationId xmlns:a16="http://schemas.microsoft.com/office/drawing/2014/main" id="{9FE09F3A-3DFF-8549-ACE4-A05A3DCCD7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67263" y="4295775"/>
            <a:ext cx="1587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67" name="Line 525">
            <a:extLst>
              <a:ext uri="{FF2B5EF4-FFF2-40B4-BE49-F238E27FC236}">
                <a16:creationId xmlns:a16="http://schemas.microsoft.com/office/drawing/2014/main" id="{6EACB9CF-7F30-0746-A039-2407B67B7B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57675" y="4805363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68" name="Line 526">
            <a:extLst>
              <a:ext uri="{FF2B5EF4-FFF2-40B4-BE49-F238E27FC236}">
                <a16:creationId xmlns:a16="http://schemas.microsoft.com/office/drawing/2014/main" id="{77E3D428-82C3-8248-AB3B-2B05AEE3E1F6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7263" y="4551363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69" name="Line 527">
            <a:extLst>
              <a:ext uri="{FF2B5EF4-FFF2-40B4-BE49-F238E27FC236}">
                <a16:creationId xmlns:a16="http://schemas.microsoft.com/office/drawing/2014/main" id="{777B782B-9A55-C447-8E7C-E6C296DD952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7675" y="5059363"/>
            <a:ext cx="1588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70" name="Line 528">
            <a:extLst>
              <a:ext uri="{FF2B5EF4-FFF2-40B4-BE49-F238E27FC236}">
                <a16:creationId xmlns:a16="http://schemas.microsoft.com/office/drawing/2014/main" id="{A1034230-2D22-A441-BFA3-9BC9A4F97C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40438" y="2768600"/>
            <a:ext cx="254000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71" name="Line 529">
            <a:extLst>
              <a:ext uri="{FF2B5EF4-FFF2-40B4-BE49-F238E27FC236}">
                <a16:creationId xmlns:a16="http://schemas.microsoft.com/office/drawing/2014/main" id="{F25F795B-29C4-DE4C-A435-4E1A52EB3A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1675" y="5822950"/>
            <a:ext cx="255588" cy="255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72" name="Line 530">
            <a:extLst>
              <a:ext uri="{FF2B5EF4-FFF2-40B4-BE49-F238E27FC236}">
                <a16:creationId xmlns:a16="http://schemas.microsoft.com/office/drawing/2014/main" id="{2889A8A9-BEE1-8347-9219-696CB10B97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84850" y="4295775"/>
            <a:ext cx="255588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73" name="Line 531">
            <a:extLst>
              <a:ext uri="{FF2B5EF4-FFF2-40B4-BE49-F238E27FC236}">
                <a16:creationId xmlns:a16="http://schemas.microsoft.com/office/drawing/2014/main" id="{F19ACAD9-0E80-BC4B-B283-71E1BC7D8314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7263" y="302260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74" name="Line 532">
            <a:extLst>
              <a:ext uri="{FF2B5EF4-FFF2-40B4-BE49-F238E27FC236}">
                <a16:creationId xmlns:a16="http://schemas.microsoft.com/office/drawing/2014/main" id="{5BCE20E5-F674-0C47-9134-3A83EE71642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7263" y="3786188"/>
            <a:ext cx="1587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75" name="Line 533">
            <a:extLst>
              <a:ext uri="{FF2B5EF4-FFF2-40B4-BE49-F238E27FC236}">
                <a16:creationId xmlns:a16="http://schemas.microsoft.com/office/drawing/2014/main" id="{3779D8BD-21B8-844C-8957-6AFFD4C85E09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0850" y="200501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76" name="Line 534">
            <a:extLst>
              <a:ext uri="{FF2B5EF4-FFF2-40B4-BE49-F238E27FC236}">
                <a16:creationId xmlns:a16="http://schemas.microsoft.com/office/drawing/2014/main" id="{37E3B121-961B-1842-8569-16D586EBC23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4500" y="633253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77" name="Line 535">
            <a:extLst>
              <a:ext uri="{FF2B5EF4-FFF2-40B4-BE49-F238E27FC236}">
                <a16:creationId xmlns:a16="http://schemas.microsoft.com/office/drawing/2014/main" id="{20B46917-6237-0D42-800E-366B3E43D5FB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0850" y="2005013"/>
            <a:ext cx="254000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78" name="Line 536">
            <a:extLst>
              <a:ext uri="{FF2B5EF4-FFF2-40B4-BE49-F238E27FC236}">
                <a16:creationId xmlns:a16="http://schemas.microsoft.com/office/drawing/2014/main" id="{747CA0BD-D2E8-6548-899E-2E84C289E9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30850" y="480536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79" name="Line 537">
            <a:extLst>
              <a:ext uri="{FF2B5EF4-FFF2-40B4-BE49-F238E27FC236}">
                <a16:creationId xmlns:a16="http://schemas.microsoft.com/office/drawing/2014/main" id="{090D4219-8D61-F84F-BCD7-AF6DB29DDC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30500" y="5822950"/>
            <a:ext cx="1588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80" name="Line 538">
            <a:extLst>
              <a:ext uri="{FF2B5EF4-FFF2-40B4-BE49-F238E27FC236}">
                <a16:creationId xmlns:a16="http://schemas.microsoft.com/office/drawing/2014/main" id="{6D4FD241-6A78-4648-97A0-9FDBE6412C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75263" y="5314950"/>
            <a:ext cx="255587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81" name="Line 539">
            <a:extLst>
              <a:ext uri="{FF2B5EF4-FFF2-40B4-BE49-F238E27FC236}">
                <a16:creationId xmlns:a16="http://schemas.microsoft.com/office/drawing/2014/main" id="{96BB97B9-4E9F-6B48-8AE3-BBCC81BED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6078538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82" name="Line 540">
            <a:extLst>
              <a:ext uri="{FF2B5EF4-FFF2-40B4-BE49-F238E27FC236}">
                <a16:creationId xmlns:a16="http://schemas.microsoft.com/office/drawing/2014/main" id="{A2BE6DB5-C9B4-FD4A-B110-459F5ACF080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429577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83" name="Line 541">
            <a:extLst>
              <a:ext uri="{FF2B5EF4-FFF2-40B4-BE49-F238E27FC236}">
                <a16:creationId xmlns:a16="http://schemas.microsoft.com/office/drawing/2014/main" id="{B194BE98-B419-9B43-8E4C-D49B168116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1263" y="582295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84" name="Line 542">
            <a:extLst>
              <a:ext uri="{FF2B5EF4-FFF2-40B4-BE49-F238E27FC236}">
                <a16:creationId xmlns:a16="http://schemas.microsoft.com/office/drawing/2014/main" id="{6D370F17-BACC-9A49-BDBD-ADDA07C604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67263" y="633253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85" name="Line 543">
            <a:extLst>
              <a:ext uri="{FF2B5EF4-FFF2-40B4-BE49-F238E27FC236}">
                <a16:creationId xmlns:a16="http://schemas.microsoft.com/office/drawing/2014/main" id="{5446C772-BEE4-C64D-84A7-F2CE2A34E92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4913" y="4041775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86" name="Line 544">
            <a:extLst>
              <a:ext uri="{FF2B5EF4-FFF2-40B4-BE49-F238E27FC236}">
                <a16:creationId xmlns:a16="http://schemas.microsoft.com/office/drawing/2014/main" id="{86DAFF76-992D-4E42-B4E7-37C5C8729D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67263" y="2514600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87" name="Line 545">
            <a:extLst>
              <a:ext uri="{FF2B5EF4-FFF2-40B4-BE49-F238E27FC236}">
                <a16:creationId xmlns:a16="http://schemas.microsoft.com/office/drawing/2014/main" id="{7500C923-AE23-1546-9CB8-879D789202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30850" y="1495425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88" name="Line 546">
            <a:extLst>
              <a:ext uri="{FF2B5EF4-FFF2-40B4-BE49-F238E27FC236}">
                <a16:creationId xmlns:a16="http://schemas.microsoft.com/office/drawing/2014/main" id="{6735F384-60A8-A64A-870E-7A343A5A26FD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7263" y="2768600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89" name="Line 547">
            <a:extLst>
              <a:ext uri="{FF2B5EF4-FFF2-40B4-BE49-F238E27FC236}">
                <a16:creationId xmlns:a16="http://schemas.microsoft.com/office/drawing/2014/main" id="{10EAAE76-BAD0-B14C-ADB3-5BAB8C08D0A6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0850" y="1749425"/>
            <a:ext cx="1588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90" name="Line 548">
            <a:extLst>
              <a:ext uri="{FF2B5EF4-FFF2-40B4-BE49-F238E27FC236}">
                <a16:creationId xmlns:a16="http://schemas.microsoft.com/office/drawing/2014/main" id="{501C2FBB-309F-A349-9741-39835CB594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4913" y="3786188"/>
            <a:ext cx="255587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91" name="Line 549">
            <a:extLst>
              <a:ext uri="{FF2B5EF4-FFF2-40B4-BE49-F238E27FC236}">
                <a16:creationId xmlns:a16="http://schemas.microsoft.com/office/drawing/2014/main" id="{DF2FE46A-F88A-1141-820B-D617C9B05DE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57675" y="1749425"/>
            <a:ext cx="254000" cy="255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92" name="Line 550">
            <a:extLst>
              <a:ext uri="{FF2B5EF4-FFF2-40B4-BE49-F238E27FC236}">
                <a16:creationId xmlns:a16="http://schemas.microsoft.com/office/drawing/2014/main" id="{F0B95448-4855-0F44-AD66-310C88087C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11675" y="4551363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93" name="Line 551">
            <a:extLst>
              <a:ext uri="{FF2B5EF4-FFF2-40B4-BE49-F238E27FC236}">
                <a16:creationId xmlns:a16="http://schemas.microsoft.com/office/drawing/2014/main" id="{60197918-3677-EF46-8043-61B152AB046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1675" y="4805363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94" name="Line 552">
            <a:extLst>
              <a:ext uri="{FF2B5EF4-FFF2-40B4-BE49-F238E27FC236}">
                <a16:creationId xmlns:a16="http://schemas.microsoft.com/office/drawing/2014/main" id="{392B65A8-2F42-C848-A6AB-367C042F9A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74913" y="2005013"/>
            <a:ext cx="255587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95" name="Line 553">
            <a:extLst>
              <a:ext uri="{FF2B5EF4-FFF2-40B4-BE49-F238E27FC236}">
                <a16:creationId xmlns:a16="http://schemas.microsoft.com/office/drawing/2014/main" id="{42B1DFCE-DBF5-794D-8749-C55F52EBB45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4913" y="2259013"/>
            <a:ext cx="255587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96" name="Line 554">
            <a:extLst>
              <a:ext uri="{FF2B5EF4-FFF2-40B4-BE49-F238E27FC236}">
                <a16:creationId xmlns:a16="http://schemas.microsoft.com/office/drawing/2014/main" id="{985DFB86-64AB-B845-B2AD-82F895B3B3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20913" y="2514600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97" name="Line 555">
            <a:extLst>
              <a:ext uri="{FF2B5EF4-FFF2-40B4-BE49-F238E27FC236}">
                <a16:creationId xmlns:a16="http://schemas.microsoft.com/office/drawing/2014/main" id="{D4F1B9BC-F889-114B-B483-CBF64602BC8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0" y="6078538"/>
            <a:ext cx="255588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98" name="Line 556">
            <a:extLst>
              <a:ext uri="{FF2B5EF4-FFF2-40B4-BE49-F238E27FC236}">
                <a16:creationId xmlns:a16="http://schemas.microsoft.com/office/drawing/2014/main" id="{0DA33800-EBDE-3846-90D2-8310AAD722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4500" y="5568950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99" name="Line 557">
            <a:extLst>
              <a:ext uri="{FF2B5EF4-FFF2-40B4-BE49-F238E27FC236}">
                <a16:creationId xmlns:a16="http://schemas.microsoft.com/office/drawing/2014/main" id="{24B4158C-83E9-454D-9746-80912AA9DE0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4500" y="5822950"/>
            <a:ext cx="1588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00" name="Line 558">
            <a:extLst>
              <a:ext uri="{FF2B5EF4-FFF2-40B4-BE49-F238E27FC236}">
                <a16:creationId xmlns:a16="http://schemas.microsoft.com/office/drawing/2014/main" id="{5486B865-DD94-4B46-B3B9-7F3FA9C227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48438" y="3532188"/>
            <a:ext cx="255587" cy="10191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01" name="Line 559">
            <a:extLst>
              <a:ext uri="{FF2B5EF4-FFF2-40B4-BE49-F238E27FC236}">
                <a16:creationId xmlns:a16="http://schemas.microsoft.com/office/drawing/2014/main" id="{D9A75DE2-FFAC-4945-BE9A-077E8F85EB11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4500" y="404177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02" name="Line 560">
            <a:extLst>
              <a:ext uri="{FF2B5EF4-FFF2-40B4-BE49-F238E27FC236}">
                <a16:creationId xmlns:a16="http://schemas.microsoft.com/office/drawing/2014/main" id="{66B5A108-5980-6E45-91D7-59E541D39A92}"/>
              </a:ext>
            </a:extLst>
          </p:cNvPr>
          <p:cNvSpPr>
            <a:spLocks noChangeShapeType="1"/>
          </p:cNvSpPr>
          <p:nvPr/>
        </p:nvSpPr>
        <p:spPr bwMode="auto">
          <a:xfrm>
            <a:off x="5784850" y="3022600"/>
            <a:ext cx="255588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03" name="Line 561">
            <a:extLst>
              <a:ext uri="{FF2B5EF4-FFF2-40B4-BE49-F238E27FC236}">
                <a16:creationId xmlns:a16="http://schemas.microsoft.com/office/drawing/2014/main" id="{43130A18-0805-9F41-A35E-664E1A97654C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8438" y="2005013"/>
            <a:ext cx="255587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04" name="Line 562">
            <a:extLst>
              <a:ext uri="{FF2B5EF4-FFF2-40B4-BE49-F238E27FC236}">
                <a16:creationId xmlns:a16="http://schemas.microsoft.com/office/drawing/2014/main" id="{F02B5A79-F586-554A-AF0C-879007DFB7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4500" y="3022600"/>
            <a:ext cx="1588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05" name="Line 564">
            <a:extLst>
              <a:ext uri="{FF2B5EF4-FFF2-40B4-BE49-F238E27FC236}">
                <a16:creationId xmlns:a16="http://schemas.microsoft.com/office/drawing/2014/main" id="{2A3CC535-D23B-0746-BD2E-7B9CB93AD5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58025" y="5568950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06" name="Line 565">
            <a:extLst>
              <a:ext uri="{FF2B5EF4-FFF2-40B4-BE49-F238E27FC236}">
                <a16:creationId xmlns:a16="http://schemas.microsoft.com/office/drawing/2014/main" id="{A55DBB8F-8546-D848-A246-23A03F55307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8025" y="5822950"/>
            <a:ext cx="1588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07" name="Line 566">
            <a:extLst>
              <a:ext uri="{FF2B5EF4-FFF2-40B4-BE49-F238E27FC236}">
                <a16:creationId xmlns:a16="http://schemas.microsoft.com/office/drawing/2014/main" id="{B06D1A45-F6ED-434D-BE18-345803091B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04025" y="6078538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08" name="Line 567">
            <a:extLst>
              <a:ext uri="{FF2B5EF4-FFF2-40B4-BE49-F238E27FC236}">
                <a16:creationId xmlns:a16="http://schemas.microsoft.com/office/drawing/2014/main" id="{3D6B41DC-BBC3-1B47-965B-8EAEFD5FA9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1263" y="3532188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09" name="Line 568">
            <a:extLst>
              <a:ext uri="{FF2B5EF4-FFF2-40B4-BE49-F238E27FC236}">
                <a16:creationId xmlns:a16="http://schemas.microsoft.com/office/drawing/2014/main" id="{6AB05836-F699-2F4C-B43A-4205A9A3A9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1263" y="404177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10" name="Line 569">
            <a:extLst>
              <a:ext uri="{FF2B5EF4-FFF2-40B4-BE49-F238E27FC236}">
                <a16:creationId xmlns:a16="http://schemas.microsoft.com/office/drawing/2014/main" id="{19FBA482-5197-AA4E-95EB-B50F8B2845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1263" y="4041775"/>
            <a:ext cx="254000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11" name="Line 570">
            <a:extLst>
              <a:ext uri="{FF2B5EF4-FFF2-40B4-BE49-F238E27FC236}">
                <a16:creationId xmlns:a16="http://schemas.microsoft.com/office/drawing/2014/main" id="{054883B1-51E8-6E45-A1E9-ADE1537C69E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84850" y="2514600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12" name="Line 571">
            <a:extLst>
              <a:ext uri="{FF2B5EF4-FFF2-40B4-BE49-F238E27FC236}">
                <a16:creationId xmlns:a16="http://schemas.microsoft.com/office/drawing/2014/main" id="{64B27BD3-BD85-D745-8D3A-B4B5CD26B5D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84850" y="2768600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13" name="Line 572">
            <a:extLst>
              <a:ext uri="{FF2B5EF4-FFF2-40B4-BE49-F238E27FC236}">
                <a16:creationId xmlns:a16="http://schemas.microsoft.com/office/drawing/2014/main" id="{13A423D7-2E4E-FD44-8584-D87919D62F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67263" y="455136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14" name="Line 573">
            <a:extLst>
              <a:ext uri="{FF2B5EF4-FFF2-40B4-BE49-F238E27FC236}">
                <a16:creationId xmlns:a16="http://schemas.microsoft.com/office/drawing/2014/main" id="{A6B4A257-7541-184D-BD08-4FB2C58C88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48438" y="1495425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15" name="Line 574">
            <a:extLst>
              <a:ext uri="{FF2B5EF4-FFF2-40B4-BE49-F238E27FC236}">
                <a16:creationId xmlns:a16="http://schemas.microsoft.com/office/drawing/2014/main" id="{2249667F-01EE-7849-A08A-E543B3439143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8438" y="1749425"/>
            <a:ext cx="1587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16" name="Line 575">
            <a:extLst>
              <a:ext uri="{FF2B5EF4-FFF2-40B4-BE49-F238E27FC236}">
                <a16:creationId xmlns:a16="http://schemas.microsoft.com/office/drawing/2014/main" id="{761D55C9-FBB9-B049-9080-AD21D8699A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4500" y="1495425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17" name="Line 576">
            <a:extLst>
              <a:ext uri="{FF2B5EF4-FFF2-40B4-BE49-F238E27FC236}">
                <a16:creationId xmlns:a16="http://schemas.microsoft.com/office/drawing/2014/main" id="{0215E3A3-96C7-CD45-8AF8-EF1151EF97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4088" y="582295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18" name="Line 577">
            <a:extLst>
              <a:ext uri="{FF2B5EF4-FFF2-40B4-BE49-F238E27FC236}">
                <a16:creationId xmlns:a16="http://schemas.microsoft.com/office/drawing/2014/main" id="{8CF8CFCD-4035-B647-BF12-86265754297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48088" y="4041775"/>
            <a:ext cx="509587" cy="1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19" name="Line 578">
            <a:extLst>
              <a:ext uri="{FF2B5EF4-FFF2-40B4-BE49-F238E27FC236}">
                <a16:creationId xmlns:a16="http://schemas.microsoft.com/office/drawing/2014/main" id="{AAA45A9F-4441-654F-B99F-08508071EB1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3675" y="327818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20" name="Line 579">
            <a:extLst>
              <a:ext uri="{FF2B5EF4-FFF2-40B4-BE49-F238E27FC236}">
                <a16:creationId xmlns:a16="http://schemas.microsoft.com/office/drawing/2014/main" id="{3A57D3D4-E885-9447-A689-0C74934FE7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48088" y="3532188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21" name="Line 580">
            <a:extLst>
              <a:ext uri="{FF2B5EF4-FFF2-40B4-BE49-F238E27FC236}">
                <a16:creationId xmlns:a16="http://schemas.microsoft.com/office/drawing/2014/main" id="{2C57839D-2208-9645-8593-B93C10AB6D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38500" y="5314950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22" name="Line 581">
            <a:extLst>
              <a:ext uri="{FF2B5EF4-FFF2-40B4-BE49-F238E27FC236}">
                <a16:creationId xmlns:a16="http://schemas.microsoft.com/office/drawing/2014/main" id="{EC0C34D6-9E56-9243-8F30-6437150B225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0" y="5568950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23" name="Line 582">
            <a:extLst>
              <a:ext uri="{FF2B5EF4-FFF2-40B4-BE49-F238E27FC236}">
                <a16:creationId xmlns:a16="http://schemas.microsoft.com/office/drawing/2014/main" id="{32AE93FE-3C14-984E-AC8B-93BEC4C2023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40438" y="4295775"/>
            <a:ext cx="763587" cy="12731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24" name="Line 583">
            <a:extLst>
              <a:ext uri="{FF2B5EF4-FFF2-40B4-BE49-F238E27FC236}">
                <a16:creationId xmlns:a16="http://schemas.microsoft.com/office/drawing/2014/main" id="{38758B9C-D6B1-6143-8C23-05E22408CD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20913" y="5314950"/>
            <a:ext cx="763587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25" name="Line 584">
            <a:extLst>
              <a:ext uri="{FF2B5EF4-FFF2-40B4-BE49-F238E27FC236}">
                <a16:creationId xmlns:a16="http://schemas.microsoft.com/office/drawing/2014/main" id="{EFC08F1E-4979-3945-8435-E9585D13B4D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1263" y="174942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26" name="Line 585">
            <a:extLst>
              <a:ext uri="{FF2B5EF4-FFF2-40B4-BE49-F238E27FC236}">
                <a16:creationId xmlns:a16="http://schemas.microsoft.com/office/drawing/2014/main" id="{BE16D24C-27CA-354E-B2FB-3E088C3289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3675" y="174942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27" name="Line 586">
            <a:extLst>
              <a:ext uri="{FF2B5EF4-FFF2-40B4-BE49-F238E27FC236}">
                <a16:creationId xmlns:a16="http://schemas.microsoft.com/office/drawing/2014/main" id="{0F86642C-272D-9F4E-9100-6DFABD9D17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48088" y="2005013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28" name="Line 587">
            <a:extLst>
              <a:ext uri="{FF2B5EF4-FFF2-40B4-BE49-F238E27FC236}">
                <a16:creationId xmlns:a16="http://schemas.microsoft.com/office/drawing/2014/main" id="{95EADB2E-C1B4-4C46-922A-CC1E431AEA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1263" y="3786188"/>
            <a:ext cx="1587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29" name="Line 588">
            <a:extLst>
              <a:ext uri="{FF2B5EF4-FFF2-40B4-BE49-F238E27FC236}">
                <a16:creationId xmlns:a16="http://schemas.microsoft.com/office/drawing/2014/main" id="{83BF4E2A-9EA4-DA44-A783-1E97A6FDC03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4025" y="302260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30" name="Line 589">
            <a:extLst>
              <a:ext uri="{FF2B5EF4-FFF2-40B4-BE49-F238E27FC236}">
                <a16:creationId xmlns:a16="http://schemas.microsoft.com/office/drawing/2014/main" id="{8C4A3D9A-83F1-D545-94F4-1640F7BBE3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48088" y="5568950"/>
            <a:ext cx="763587" cy="1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31" name="Line 590">
            <a:extLst>
              <a:ext uri="{FF2B5EF4-FFF2-40B4-BE49-F238E27FC236}">
                <a16:creationId xmlns:a16="http://schemas.microsoft.com/office/drawing/2014/main" id="{3D38BE8E-6088-7A42-817D-DFE61C8AB853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1263" y="1495425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32" name="Line 591">
            <a:extLst>
              <a:ext uri="{FF2B5EF4-FFF2-40B4-BE49-F238E27FC236}">
                <a16:creationId xmlns:a16="http://schemas.microsoft.com/office/drawing/2014/main" id="{A1ECFDFF-C749-DF44-A55F-817722CEB8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11675" y="2514600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33" name="Line 592">
            <a:extLst>
              <a:ext uri="{FF2B5EF4-FFF2-40B4-BE49-F238E27FC236}">
                <a16:creationId xmlns:a16="http://schemas.microsoft.com/office/drawing/2014/main" id="{B4428BC7-6F34-E24C-95A1-8B538F3AFC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8088" y="5568950"/>
            <a:ext cx="255587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34" name="Line 593">
            <a:extLst>
              <a:ext uri="{FF2B5EF4-FFF2-40B4-BE49-F238E27FC236}">
                <a16:creationId xmlns:a16="http://schemas.microsoft.com/office/drawing/2014/main" id="{6C35B989-9BDC-BF4D-B1D7-BA3896FB28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1675" y="2514600"/>
            <a:ext cx="255588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35" name="Line 594">
            <a:extLst>
              <a:ext uri="{FF2B5EF4-FFF2-40B4-BE49-F238E27FC236}">
                <a16:creationId xmlns:a16="http://schemas.microsoft.com/office/drawing/2014/main" id="{95B0D3C9-0F02-8442-8D70-6FF7F53B69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40438" y="3532188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36" name="Line 595">
            <a:extLst>
              <a:ext uri="{FF2B5EF4-FFF2-40B4-BE49-F238E27FC236}">
                <a16:creationId xmlns:a16="http://schemas.microsoft.com/office/drawing/2014/main" id="{C3C329E7-F053-FF4D-91BA-34E8C5018C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94088" y="5059363"/>
            <a:ext cx="1587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37" name="Line 596">
            <a:extLst>
              <a:ext uri="{FF2B5EF4-FFF2-40B4-BE49-F238E27FC236}">
                <a16:creationId xmlns:a16="http://schemas.microsoft.com/office/drawing/2014/main" id="{660A8303-3430-754C-9945-F3F32381FD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75263" y="3786188"/>
            <a:ext cx="509587" cy="255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38" name="Line 597">
            <a:extLst>
              <a:ext uri="{FF2B5EF4-FFF2-40B4-BE49-F238E27FC236}">
                <a16:creationId xmlns:a16="http://schemas.microsoft.com/office/drawing/2014/main" id="{BA9B7922-E16E-5248-8963-6612400E05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4088" y="5314950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39" name="Line 598">
            <a:extLst>
              <a:ext uri="{FF2B5EF4-FFF2-40B4-BE49-F238E27FC236}">
                <a16:creationId xmlns:a16="http://schemas.microsoft.com/office/drawing/2014/main" id="{367861A6-3A45-484D-BB33-4286EF96E3F8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4088" y="5314950"/>
            <a:ext cx="1587" cy="508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40" name="Line 599">
            <a:extLst>
              <a:ext uri="{FF2B5EF4-FFF2-40B4-BE49-F238E27FC236}">
                <a16:creationId xmlns:a16="http://schemas.microsoft.com/office/drawing/2014/main" id="{7B92D7B6-D2D6-1D49-A889-D0D327F16419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8025" y="4041775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41" name="Line 600">
            <a:extLst>
              <a:ext uri="{FF2B5EF4-FFF2-40B4-BE49-F238E27FC236}">
                <a16:creationId xmlns:a16="http://schemas.microsoft.com/office/drawing/2014/main" id="{5C598133-3A84-214C-8314-A051C5F415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04025" y="2514600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42" name="Line 601">
            <a:extLst>
              <a:ext uri="{FF2B5EF4-FFF2-40B4-BE49-F238E27FC236}">
                <a16:creationId xmlns:a16="http://schemas.microsoft.com/office/drawing/2014/main" id="{CE44769E-B164-FC41-BA6C-5AF552B255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04025" y="4295775"/>
            <a:ext cx="1588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43" name="Line 602">
            <a:extLst>
              <a:ext uri="{FF2B5EF4-FFF2-40B4-BE49-F238E27FC236}">
                <a16:creationId xmlns:a16="http://schemas.microsoft.com/office/drawing/2014/main" id="{BC26994E-AE00-6B4D-99DC-9F8A1004187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4025" y="2768600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44" name="Line 603">
            <a:extLst>
              <a:ext uri="{FF2B5EF4-FFF2-40B4-BE49-F238E27FC236}">
                <a16:creationId xmlns:a16="http://schemas.microsoft.com/office/drawing/2014/main" id="{FD221786-748E-2341-A96A-0E781FC4338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4025" y="4551363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45" name="Line 605">
            <a:extLst>
              <a:ext uri="{FF2B5EF4-FFF2-40B4-BE49-F238E27FC236}">
                <a16:creationId xmlns:a16="http://schemas.microsoft.com/office/drawing/2014/main" id="{ADF9D968-6B59-7B40-B67B-5723465BBD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48438" y="4805363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46" name="Line 606">
            <a:extLst>
              <a:ext uri="{FF2B5EF4-FFF2-40B4-BE49-F238E27FC236}">
                <a16:creationId xmlns:a16="http://schemas.microsoft.com/office/drawing/2014/main" id="{F510458A-8BF9-874B-98CF-FBA4FA0E5387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8438" y="5059363"/>
            <a:ext cx="1587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47" name="Line 607">
            <a:extLst>
              <a:ext uri="{FF2B5EF4-FFF2-40B4-BE49-F238E27FC236}">
                <a16:creationId xmlns:a16="http://schemas.microsoft.com/office/drawing/2014/main" id="{2C62CED6-98F8-E54F-B529-3B0597166F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94438" y="5314950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48" name="Line 608">
            <a:extLst>
              <a:ext uri="{FF2B5EF4-FFF2-40B4-BE49-F238E27FC236}">
                <a16:creationId xmlns:a16="http://schemas.microsoft.com/office/drawing/2014/main" id="{1C76D5C8-07BB-0147-A598-B1376D7E5AF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20913" y="353218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49" name="Line 609">
            <a:extLst>
              <a:ext uri="{FF2B5EF4-FFF2-40B4-BE49-F238E27FC236}">
                <a16:creationId xmlns:a16="http://schemas.microsoft.com/office/drawing/2014/main" id="{185917C1-C75B-F447-A2D1-FF19D8CD52B7}"/>
              </a:ext>
            </a:extLst>
          </p:cNvPr>
          <p:cNvSpPr>
            <a:spLocks noChangeShapeType="1"/>
          </p:cNvSpPr>
          <p:nvPr/>
        </p:nvSpPr>
        <p:spPr bwMode="auto">
          <a:xfrm>
            <a:off x="6294438" y="5568950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50" name="Line 610">
            <a:extLst>
              <a:ext uri="{FF2B5EF4-FFF2-40B4-BE49-F238E27FC236}">
                <a16:creationId xmlns:a16="http://schemas.microsoft.com/office/drawing/2014/main" id="{D4429A0E-3E4B-8441-9A55-3A4DBC146B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40438" y="5822950"/>
            <a:ext cx="1587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51" name="Line 611">
            <a:extLst>
              <a:ext uri="{FF2B5EF4-FFF2-40B4-BE49-F238E27FC236}">
                <a16:creationId xmlns:a16="http://schemas.microsoft.com/office/drawing/2014/main" id="{B8038AF4-77B6-7249-A12E-5E52B01623C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0" y="3786188"/>
            <a:ext cx="1588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52" name="Line 612">
            <a:extLst>
              <a:ext uri="{FF2B5EF4-FFF2-40B4-BE49-F238E27FC236}">
                <a16:creationId xmlns:a16="http://schemas.microsoft.com/office/drawing/2014/main" id="{7AE212D1-B97F-9647-8B91-6D55EFC5113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0438" y="6078538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53" name="Line 613">
            <a:extLst>
              <a:ext uri="{FF2B5EF4-FFF2-40B4-BE49-F238E27FC236}">
                <a16:creationId xmlns:a16="http://schemas.microsoft.com/office/drawing/2014/main" id="{29E6D4AF-78B5-224B-903C-1BAE8F4810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04025" y="633253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54" name="Line 614">
            <a:extLst>
              <a:ext uri="{FF2B5EF4-FFF2-40B4-BE49-F238E27FC236}">
                <a16:creationId xmlns:a16="http://schemas.microsoft.com/office/drawing/2014/main" id="{38E509E3-5CDF-A64A-850C-76FCBE40B14C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5263" y="2768600"/>
            <a:ext cx="255587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55" name="Line 615">
            <a:extLst>
              <a:ext uri="{FF2B5EF4-FFF2-40B4-BE49-F238E27FC236}">
                <a16:creationId xmlns:a16="http://schemas.microsoft.com/office/drawing/2014/main" id="{031CD6F1-286D-1E4F-9739-78E084B6C2E9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5263" y="2768600"/>
            <a:ext cx="255587" cy="509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56" name="Line 616">
            <a:extLst>
              <a:ext uri="{FF2B5EF4-FFF2-40B4-BE49-F238E27FC236}">
                <a16:creationId xmlns:a16="http://schemas.microsoft.com/office/drawing/2014/main" id="{90A020E7-339F-214F-B773-12BA5F636FD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0438" y="174942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57" name="Line 617">
            <a:extLst>
              <a:ext uri="{FF2B5EF4-FFF2-40B4-BE49-F238E27FC236}">
                <a16:creationId xmlns:a16="http://schemas.microsoft.com/office/drawing/2014/main" id="{9173891C-58C8-B645-9E60-58133256B5D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20913" y="200501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58" name="Line 618">
            <a:extLst>
              <a:ext uri="{FF2B5EF4-FFF2-40B4-BE49-F238E27FC236}">
                <a16:creationId xmlns:a16="http://schemas.microsoft.com/office/drawing/2014/main" id="{656FCBB4-5A96-0446-8540-F62A7595115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0438" y="1749425"/>
            <a:ext cx="254000" cy="255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59" name="Line 620">
            <a:extLst>
              <a:ext uri="{FF2B5EF4-FFF2-40B4-BE49-F238E27FC236}">
                <a16:creationId xmlns:a16="http://schemas.microsoft.com/office/drawing/2014/main" id="{944C0124-CBB3-514D-957A-17AE6190285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0" y="3532188"/>
            <a:ext cx="509588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60" name="Line 621">
            <a:extLst>
              <a:ext uri="{FF2B5EF4-FFF2-40B4-BE49-F238E27FC236}">
                <a16:creationId xmlns:a16="http://schemas.microsoft.com/office/drawing/2014/main" id="{5413F63D-146A-F74A-98BB-F94B1D09A36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5263" y="3278188"/>
            <a:ext cx="765175" cy="1017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61" name="Line 622">
            <a:extLst>
              <a:ext uri="{FF2B5EF4-FFF2-40B4-BE49-F238E27FC236}">
                <a16:creationId xmlns:a16="http://schemas.microsoft.com/office/drawing/2014/main" id="{126E8E10-8FF9-144F-AD62-2B7615167D81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3675" y="531495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62" name="Line 623">
            <a:extLst>
              <a:ext uri="{FF2B5EF4-FFF2-40B4-BE49-F238E27FC236}">
                <a16:creationId xmlns:a16="http://schemas.microsoft.com/office/drawing/2014/main" id="{24735744-77FF-3447-865B-F7B6231612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48088" y="4805363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63" name="Line 624">
            <a:extLst>
              <a:ext uri="{FF2B5EF4-FFF2-40B4-BE49-F238E27FC236}">
                <a16:creationId xmlns:a16="http://schemas.microsoft.com/office/drawing/2014/main" id="{0D82040D-61E5-6C4B-8541-DF26071A32C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30850" y="2768600"/>
            <a:ext cx="509588" cy="509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64" name="Line 625">
            <a:extLst>
              <a:ext uri="{FF2B5EF4-FFF2-40B4-BE49-F238E27FC236}">
                <a16:creationId xmlns:a16="http://schemas.microsoft.com/office/drawing/2014/main" id="{AA8D56AE-5059-CD45-BCBC-06012A791E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8088" y="5059363"/>
            <a:ext cx="1587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65" name="Line 626">
            <a:extLst>
              <a:ext uri="{FF2B5EF4-FFF2-40B4-BE49-F238E27FC236}">
                <a16:creationId xmlns:a16="http://schemas.microsoft.com/office/drawing/2014/main" id="{881A8EDF-50CA-B247-AE54-21A7021D210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94438" y="2005013"/>
            <a:ext cx="509587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66" name="Line 627">
            <a:extLst>
              <a:ext uri="{FF2B5EF4-FFF2-40B4-BE49-F238E27FC236}">
                <a16:creationId xmlns:a16="http://schemas.microsoft.com/office/drawing/2014/main" id="{749E4B4C-1472-E543-B5F3-8875EB8C20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75263" y="2259013"/>
            <a:ext cx="1587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67" name="Line 628">
            <a:extLst>
              <a:ext uri="{FF2B5EF4-FFF2-40B4-BE49-F238E27FC236}">
                <a16:creationId xmlns:a16="http://schemas.microsoft.com/office/drawing/2014/main" id="{D709FA67-F209-F847-B768-E6E35035CD1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4913" y="6332538"/>
            <a:ext cx="255587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68" name="Line 629">
            <a:extLst>
              <a:ext uri="{FF2B5EF4-FFF2-40B4-BE49-F238E27FC236}">
                <a16:creationId xmlns:a16="http://schemas.microsoft.com/office/drawing/2014/main" id="{AEF75E90-BEA2-B149-B117-8D47A3BE82B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5263" y="2514600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69" name="Line 630">
            <a:extLst>
              <a:ext uri="{FF2B5EF4-FFF2-40B4-BE49-F238E27FC236}">
                <a16:creationId xmlns:a16="http://schemas.microsoft.com/office/drawing/2014/main" id="{483C6726-702E-B545-86CB-FF845E66428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20913" y="5822950"/>
            <a:ext cx="1587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70" name="Line 631">
            <a:extLst>
              <a:ext uri="{FF2B5EF4-FFF2-40B4-BE49-F238E27FC236}">
                <a16:creationId xmlns:a16="http://schemas.microsoft.com/office/drawing/2014/main" id="{B57E580C-51E4-C349-8BFE-CF96D84827C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0438" y="1495425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71" name="Line 633">
            <a:extLst>
              <a:ext uri="{FF2B5EF4-FFF2-40B4-BE49-F238E27FC236}">
                <a16:creationId xmlns:a16="http://schemas.microsoft.com/office/drawing/2014/main" id="{942B959C-25B7-3F47-BCC6-ACE938526E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30500" y="2768600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72" name="Line 634">
            <a:extLst>
              <a:ext uri="{FF2B5EF4-FFF2-40B4-BE49-F238E27FC236}">
                <a16:creationId xmlns:a16="http://schemas.microsoft.com/office/drawing/2014/main" id="{EFD80D63-5887-F646-8F3D-344C00A6C4E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20913" y="6078538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73" name="Line 635">
            <a:extLst>
              <a:ext uri="{FF2B5EF4-FFF2-40B4-BE49-F238E27FC236}">
                <a16:creationId xmlns:a16="http://schemas.microsoft.com/office/drawing/2014/main" id="{826353E3-09AE-C645-AA8E-231D1C6385F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20913" y="429577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74" name="Line 636">
            <a:extLst>
              <a:ext uri="{FF2B5EF4-FFF2-40B4-BE49-F238E27FC236}">
                <a16:creationId xmlns:a16="http://schemas.microsoft.com/office/drawing/2014/main" id="{82A8433D-5154-2F4F-ACFB-CD72AF7D1E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94088" y="3278188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75" name="Line 637">
            <a:extLst>
              <a:ext uri="{FF2B5EF4-FFF2-40B4-BE49-F238E27FC236}">
                <a16:creationId xmlns:a16="http://schemas.microsoft.com/office/drawing/2014/main" id="{91F1E988-C513-8249-B4C7-C2806A22219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8088" y="3022600"/>
            <a:ext cx="255587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76" name="Line 638">
            <a:extLst>
              <a:ext uri="{FF2B5EF4-FFF2-40B4-BE49-F238E27FC236}">
                <a16:creationId xmlns:a16="http://schemas.microsoft.com/office/drawing/2014/main" id="{95E0309D-5AAF-924A-A5F4-06C9DE8005A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7675" y="505936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77" name="Line 639">
            <a:extLst>
              <a:ext uri="{FF2B5EF4-FFF2-40B4-BE49-F238E27FC236}">
                <a16:creationId xmlns:a16="http://schemas.microsoft.com/office/drawing/2014/main" id="{0EECD91B-BCE9-CD4A-8E12-345F67A98DBB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0850" y="378618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78" name="Line 640">
            <a:extLst>
              <a:ext uri="{FF2B5EF4-FFF2-40B4-BE49-F238E27FC236}">
                <a16:creationId xmlns:a16="http://schemas.microsoft.com/office/drawing/2014/main" id="{8C19342C-1F61-3543-A4FB-6B0F39A237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40438" y="4041775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79" name="Line 641">
            <a:extLst>
              <a:ext uri="{FF2B5EF4-FFF2-40B4-BE49-F238E27FC236}">
                <a16:creationId xmlns:a16="http://schemas.microsoft.com/office/drawing/2014/main" id="{BF0A7F39-BA49-3447-B561-AFC5CA91C978}"/>
              </a:ext>
            </a:extLst>
          </p:cNvPr>
          <p:cNvSpPr>
            <a:spLocks noChangeShapeType="1"/>
          </p:cNvSpPr>
          <p:nvPr/>
        </p:nvSpPr>
        <p:spPr bwMode="auto">
          <a:xfrm>
            <a:off x="6294438" y="276860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80" name="Line 642">
            <a:extLst>
              <a:ext uri="{FF2B5EF4-FFF2-40B4-BE49-F238E27FC236}">
                <a16:creationId xmlns:a16="http://schemas.microsoft.com/office/drawing/2014/main" id="{F00C32D5-2A16-F14D-B9BC-0826DB260CC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94438" y="2768600"/>
            <a:ext cx="254000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81" name="Line 643">
            <a:extLst>
              <a:ext uri="{FF2B5EF4-FFF2-40B4-BE49-F238E27FC236}">
                <a16:creationId xmlns:a16="http://schemas.microsoft.com/office/drawing/2014/main" id="{EBA18DF0-D8D7-9C41-A7BA-2819C23288D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3675" y="4805363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82" name="Line 644">
            <a:extLst>
              <a:ext uri="{FF2B5EF4-FFF2-40B4-BE49-F238E27FC236}">
                <a16:creationId xmlns:a16="http://schemas.microsoft.com/office/drawing/2014/main" id="{FBD5D29D-E774-ED40-B303-50EDC2B623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84850" y="4551363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83" name="Line 645">
            <a:extLst>
              <a:ext uri="{FF2B5EF4-FFF2-40B4-BE49-F238E27FC236}">
                <a16:creationId xmlns:a16="http://schemas.microsoft.com/office/drawing/2014/main" id="{9F56FDFC-A087-0C45-84D5-3310FE0C84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04025" y="455136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84" name="Line 646">
            <a:extLst>
              <a:ext uri="{FF2B5EF4-FFF2-40B4-BE49-F238E27FC236}">
                <a16:creationId xmlns:a16="http://schemas.microsoft.com/office/drawing/2014/main" id="{773B4FBA-BC7A-9147-8E33-60D3A12A08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30850" y="5059363"/>
            <a:ext cx="1588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85" name="Line 647">
            <a:extLst>
              <a:ext uri="{FF2B5EF4-FFF2-40B4-BE49-F238E27FC236}">
                <a16:creationId xmlns:a16="http://schemas.microsoft.com/office/drawing/2014/main" id="{B8E5DFFD-A2B5-754E-A8CB-2C7D3AA8247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607853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86" name="Line 648">
            <a:extLst>
              <a:ext uri="{FF2B5EF4-FFF2-40B4-BE49-F238E27FC236}">
                <a16:creationId xmlns:a16="http://schemas.microsoft.com/office/drawing/2014/main" id="{DF503628-3440-A249-AD0C-BBBD1447BB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94088" y="1749425"/>
            <a:ext cx="1587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87" name="Line 649">
            <a:extLst>
              <a:ext uri="{FF2B5EF4-FFF2-40B4-BE49-F238E27FC236}">
                <a16:creationId xmlns:a16="http://schemas.microsoft.com/office/drawing/2014/main" id="{6C912AB8-B1E6-8D41-B761-0A04201E10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8088" y="1495425"/>
            <a:ext cx="255587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88" name="Line 650">
            <a:extLst>
              <a:ext uri="{FF2B5EF4-FFF2-40B4-BE49-F238E27FC236}">
                <a16:creationId xmlns:a16="http://schemas.microsoft.com/office/drawing/2014/main" id="{66AD3DCA-76C1-284C-972D-110721E3C1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48438" y="5059363"/>
            <a:ext cx="255587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89" name="Line 651">
            <a:extLst>
              <a:ext uri="{FF2B5EF4-FFF2-40B4-BE49-F238E27FC236}">
                <a16:creationId xmlns:a16="http://schemas.microsoft.com/office/drawing/2014/main" id="{87E80681-38D4-4B47-8BEA-903B0ADD36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48438" y="5059363"/>
            <a:ext cx="255587" cy="255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90" name="Line 652">
            <a:extLst>
              <a:ext uri="{FF2B5EF4-FFF2-40B4-BE49-F238E27FC236}">
                <a16:creationId xmlns:a16="http://schemas.microsoft.com/office/drawing/2014/main" id="{FE5CDFB9-9F71-4946-818D-592DE0159C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75263" y="5568950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91" name="Line 653">
            <a:extLst>
              <a:ext uri="{FF2B5EF4-FFF2-40B4-BE49-F238E27FC236}">
                <a16:creationId xmlns:a16="http://schemas.microsoft.com/office/drawing/2014/main" id="{1EEDC668-9FFD-0041-8F6F-0D29C91456E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4913" y="5822950"/>
            <a:ext cx="1587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92" name="Line 654">
            <a:extLst>
              <a:ext uri="{FF2B5EF4-FFF2-40B4-BE49-F238E27FC236}">
                <a16:creationId xmlns:a16="http://schemas.microsoft.com/office/drawing/2014/main" id="{9C3AF2C4-8B12-7B47-A51C-71A07AC3F9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94438" y="556895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93" name="Line 655">
            <a:extLst>
              <a:ext uri="{FF2B5EF4-FFF2-40B4-BE49-F238E27FC236}">
                <a16:creationId xmlns:a16="http://schemas.microsoft.com/office/drawing/2014/main" id="{3A313FE4-F22A-7D4C-AD1D-A139893216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1263" y="6078538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94" name="Line 656">
            <a:extLst>
              <a:ext uri="{FF2B5EF4-FFF2-40B4-BE49-F238E27FC236}">
                <a16:creationId xmlns:a16="http://schemas.microsoft.com/office/drawing/2014/main" id="{B8DB8055-AC8C-5E4D-BC4E-B785EB78158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4913" y="4041775"/>
            <a:ext cx="255587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95" name="Line 657">
            <a:extLst>
              <a:ext uri="{FF2B5EF4-FFF2-40B4-BE49-F238E27FC236}">
                <a16:creationId xmlns:a16="http://schemas.microsoft.com/office/drawing/2014/main" id="{86EF733F-BAAA-F54D-8C83-96294BDD3F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40438" y="607853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96" name="Line 658">
            <a:extLst>
              <a:ext uri="{FF2B5EF4-FFF2-40B4-BE49-F238E27FC236}">
                <a16:creationId xmlns:a16="http://schemas.microsoft.com/office/drawing/2014/main" id="{B1FC2974-3A6A-C24F-BE95-D65238E0A26B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0850" y="3532188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97" name="Line 659">
            <a:extLst>
              <a:ext uri="{FF2B5EF4-FFF2-40B4-BE49-F238E27FC236}">
                <a16:creationId xmlns:a16="http://schemas.microsoft.com/office/drawing/2014/main" id="{4B469E6D-9B04-9D45-A8BD-56C7CD6146F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94438" y="2514600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98" name="Line 660">
            <a:extLst>
              <a:ext uri="{FF2B5EF4-FFF2-40B4-BE49-F238E27FC236}">
                <a16:creationId xmlns:a16="http://schemas.microsoft.com/office/drawing/2014/main" id="{3BC94A82-BABF-A642-9E46-0EC40119CDC1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8025" y="1495425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99" name="Line 661">
            <a:extLst>
              <a:ext uri="{FF2B5EF4-FFF2-40B4-BE49-F238E27FC236}">
                <a16:creationId xmlns:a16="http://schemas.microsoft.com/office/drawing/2014/main" id="{A14B5BDE-698A-8D40-8390-A7591A0CAC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57675" y="2259013"/>
            <a:ext cx="1588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00" name="Line 662">
            <a:extLst>
              <a:ext uri="{FF2B5EF4-FFF2-40B4-BE49-F238E27FC236}">
                <a16:creationId xmlns:a16="http://schemas.microsoft.com/office/drawing/2014/main" id="{F8257202-F67B-8B4D-9EFF-760168C29879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7675" y="4551363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01" name="Line 663">
            <a:extLst>
              <a:ext uri="{FF2B5EF4-FFF2-40B4-BE49-F238E27FC236}">
                <a16:creationId xmlns:a16="http://schemas.microsoft.com/office/drawing/2014/main" id="{36455EF6-9218-8940-9B7E-F8283BC672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1675" y="5314950"/>
            <a:ext cx="255588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02" name="Line 664">
            <a:extLst>
              <a:ext uri="{FF2B5EF4-FFF2-40B4-BE49-F238E27FC236}">
                <a16:creationId xmlns:a16="http://schemas.microsoft.com/office/drawing/2014/main" id="{2146C71E-FB27-0546-8D7D-4143F6E6459F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7263" y="251460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03" name="Line 665">
            <a:extLst>
              <a:ext uri="{FF2B5EF4-FFF2-40B4-BE49-F238E27FC236}">
                <a16:creationId xmlns:a16="http://schemas.microsoft.com/office/drawing/2014/main" id="{DE16D62E-4508-6346-A0FF-EE0266A4012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0850" y="149542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04" name="Line 666">
            <a:extLst>
              <a:ext uri="{FF2B5EF4-FFF2-40B4-BE49-F238E27FC236}">
                <a16:creationId xmlns:a16="http://schemas.microsoft.com/office/drawing/2014/main" id="{5994CCE1-AD1C-3A48-9673-284B21FF338D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4500" y="582295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05" name="Line 667">
            <a:extLst>
              <a:ext uri="{FF2B5EF4-FFF2-40B4-BE49-F238E27FC236}">
                <a16:creationId xmlns:a16="http://schemas.microsoft.com/office/drawing/2014/main" id="{3999938F-4A4B-5842-B667-343C4D3DF94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48088" y="1495425"/>
            <a:ext cx="255587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06" name="Line 668">
            <a:extLst>
              <a:ext uri="{FF2B5EF4-FFF2-40B4-BE49-F238E27FC236}">
                <a16:creationId xmlns:a16="http://schemas.microsoft.com/office/drawing/2014/main" id="{18C862CB-1F17-1942-B923-52371A321C91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8438" y="3786188"/>
            <a:ext cx="255587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07" name="Line 669">
            <a:extLst>
              <a:ext uri="{FF2B5EF4-FFF2-40B4-BE49-F238E27FC236}">
                <a16:creationId xmlns:a16="http://schemas.microsoft.com/office/drawing/2014/main" id="{7E38E78D-98C2-904D-ACDC-25216DD00E7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5568950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08" name="Line 670">
            <a:extLst>
              <a:ext uri="{FF2B5EF4-FFF2-40B4-BE49-F238E27FC236}">
                <a16:creationId xmlns:a16="http://schemas.microsoft.com/office/drawing/2014/main" id="{11C37F83-89E8-C84F-A442-F3DEC845B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7263" y="2259013"/>
            <a:ext cx="1587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09" name="Line 671">
            <a:extLst>
              <a:ext uri="{FF2B5EF4-FFF2-40B4-BE49-F238E27FC236}">
                <a16:creationId xmlns:a16="http://schemas.microsoft.com/office/drawing/2014/main" id="{7DDEB33E-F2A2-1248-9F4C-D843D019F80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378618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10" name="Line 672">
            <a:extLst>
              <a:ext uri="{FF2B5EF4-FFF2-40B4-BE49-F238E27FC236}">
                <a16:creationId xmlns:a16="http://schemas.microsoft.com/office/drawing/2014/main" id="{650121FA-EEB7-8940-8E07-9E6FD9FABC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94438" y="3786188"/>
            <a:ext cx="254000" cy="509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11" name="Line 673">
            <a:extLst>
              <a:ext uri="{FF2B5EF4-FFF2-40B4-BE49-F238E27FC236}">
                <a16:creationId xmlns:a16="http://schemas.microsoft.com/office/drawing/2014/main" id="{284B550D-5B5A-4D43-86C1-CD48093BA4DA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8438" y="3532188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12" name="Line 674">
            <a:extLst>
              <a:ext uri="{FF2B5EF4-FFF2-40B4-BE49-F238E27FC236}">
                <a16:creationId xmlns:a16="http://schemas.microsoft.com/office/drawing/2014/main" id="{ACCD6029-72EF-ED4F-892B-A1BA4F2C73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1263" y="4295775"/>
            <a:ext cx="1587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13" name="Line 675">
            <a:extLst>
              <a:ext uri="{FF2B5EF4-FFF2-40B4-BE49-F238E27FC236}">
                <a16:creationId xmlns:a16="http://schemas.microsoft.com/office/drawing/2014/main" id="{5AA7FBB7-8267-1948-A744-8AA5FCB87B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40438" y="429577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14" name="Line 676">
            <a:extLst>
              <a:ext uri="{FF2B5EF4-FFF2-40B4-BE49-F238E27FC236}">
                <a16:creationId xmlns:a16="http://schemas.microsoft.com/office/drawing/2014/main" id="{F1E0826B-4577-B94D-A2C2-E7E9E8D070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67263" y="4805363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15" name="Line 678">
            <a:extLst>
              <a:ext uri="{FF2B5EF4-FFF2-40B4-BE49-F238E27FC236}">
                <a16:creationId xmlns:a16="http://schemas.microsoft.com/office/drawing/2014/main" id="{D7DD2CC0-2591-0549-91CE-F120796634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4500" y="1495425"/>
            <a:ext cx="509588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16" name="Line 679">
            <a:extLst>
              <a:ext uri="{FF2B5EF4-FFF2-40B4-BE49-F238E27FC236}">
                <a16:creationId xmlns:a16="http://schemas.microsoft.com/office/drawing/2014/main" id="{F142D24B-8FB3-BA46-900A-A9ED54984D1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1675" y="4295775"/>
            <a:ext cx="1588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17" name="Line 680">
            <a:extLst>
              <a:ext uri="{FF2B5EF4-FFF2-40B4-BE49-F238E27FC236}">
                <a16:creationId xmlns:a16="http://schemas.microsoft.com/office/drawing/2014/main" id="{634E63BB-553C-6449-8693-1876D343D3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84850" y="4805363"/>
            <a:ext cx="255588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18" name="Line 682">
            <a:extLst>
              <a:ext uri="{FF2B5EF4-FFF2-40B4-BE49-F238E27FC236}">
                <a16:creationId xmlns:a16="http://schemas.microsoft.com/office/drawing/2014/main" id="{BD4A677C-6193-B84B-B6B4-4C856B6D4B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74913" y="2514600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19" name="Line 683">
            <a:extLst>
              <a:ext uri="{FF2B5EF4-FFF2-40B4-BE49-F238E27FC236}">
                <a16:creationId xmlns:a16="http://schemas.microsoft.com/office/drawing/2014/main" id="{330428B0-1939-354E-ACBB-C7FB0D7594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0" y="5568950"/>
            <a:ext cx="255588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20" name="Line 684">
            <a:extLst>
              <a:ext uri="{FF2B5EF4-FFF2-40B4-BE49-F238E27FC236}">
                <a16:creationId xmlns:a16="http://schemas.microsoft.com/office/drawing/2014/main" id="{2B52F3B8-6FB9-284E-8B25-BC8AD7FC7F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30850" y="531495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21" name="Line 685">
            <a:extLst>
              <a:ext uri="{FF2B5EF4-FFF2-40B4-BE49-F238E27FC236}">
                <a16:creationId xmlns:a16="http://schemas.microsoft.com/office/drawing/2014/main" id="{8B5EA7B2-49FF-6443-986A-4C1CDE44DC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75263" y="5822950"/>
            <a:ext cx="255587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22" name="Line 686">
            <a:extLst>
              <a:ext uri="{FF2B5EF4-FFF2-40B4-BE49-F238E27FC236}">
                <a16:creationId xmlns:a16="http://schemas.microsoft.com/office/drawing/2014/main" id="{C28E8E8B-1972-814F-A749-FFEA46D11304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4500" y="5314950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23" name="Line 687">
            <a:extLst>
              <a:ext uri="{FF2B5EF4-FFF2-40B4-BE49-F238E27FC236}">
                <a16:creationId xmlns:a16="http://schemas.microsoft.com/office/drawing/2014/main" id="{37918A0A-BB7A-084B-A9CC-A5F9341AA10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74913" y="4805363"/>
            <a:ext cx="255587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24" name="Line 688">
            <a:extLst>
              <a:ext uri="{FF2B5EF4-FFF2-40B4-BE49-F238E27FC236}">
                <a16:creationId xmlns:a16="http://schemas.microsoft.com/office/drawing/2014/main" id="{3E50A954-EAC0-AC49-9E5F-E3DF3B4C07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1263" y="3278188"/>
            <a:ext cx="254000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25" name="Line 689">
            <a:extLst>
              <a:ext uri="{FF2B5EF4-FFF2-40B4-BE49-F238E27FC236}">
                <a16:creationId xmlns:a16="http://schemas.microsoft.com/office/drawing/2014/main" id="{AB7BF4FF-6EBD-CF40-936C-5C87A00D69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1263" y="353218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26" name="Line 690">
            <a:extLst>
              <a:ext uri="{FF2B5EF4-FFF2-40B4-BE49-F238E27FC236}">
                <a16:creationId xmlns:a16="http://schemas.microsoft.com/office/drawing/2014/main" id="{C01225E0-1AE1-8547-AEA5-873BEBD024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1263" y="633253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27" name="Line 691">
            <a:extLst>
              <a:ext uri="{FF2B5EF4-FFF2-40B4-BE49-F238E27FC236}">
                <a16:creationId xmlns:a16="http://schemas.microsoft.com/office/drawing/2014/main" id="{73C225B3-DA8C-2444-8EEC-C782D4880D77}"/>
              </a:ext>
            </a:extLst>
          </p:cNvPr>
          <p:cNvSpPr>
            <a:spLocks noChangeShapeType="1"/>
          </p:cNvSpPr>
          <p:nvPr/>
        </p:nvSpPr>
        <p:spPr bwMode="auto">
          <a:xfrm>
            <a:off x="5784850" y="2514600"/>
            <a:ext cx="255588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28" name="Line 692">
            <a:extLst>
              <a:ext uri="{FF2B5EF4-FFF2-40B4-BE49-F238E27FC236}">
                <a16:creationId xmlns:a16="http://schemas.microsoft.com/office/drawing/2014/main" id="{6CD43594-AF4D-9C4D-BA0C-3EA7B0F49A13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8438" y="1495425"/>
            <a:ext cx="255587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29" name="Line 693">
            <a:extLst>
              <a:ext uri="{FF2B5EF4-FFF2-40B4-BE49-F238E27FC236}">
                <a16:creationId xmlns:a16="http://schemas.microsoft.com/office/drawing/2014/main" id="{953B4745-3AAA-8A4B-9518-2EB5F5E8F69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30500" y="3278188"/>
            <a:ext cx="254000" cy="508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30" name="Line 694">
            <a:extLst>
              <a:ext uri="{FF2B5EF4-FFF2-40B4-BE49-F238E27FC236}">
                <a16:creationId xmlns:a16="http://schemas.microsoft.com/office/drawing/2014/main" id="{56ED4249-CB40-D241-A318-FEDD74E54FC1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8025" y="3786188"/>
            <a:ext cx="1588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31" name="Line 695">
            <a:extLst>
              <a:ext uri="{FF2B5EF4-FFF2-40B4-BE49-F238E27FC236}">
                <a16:creationId xmlns:a16="http://schemas.microsoft.com/office/drawing/2014/main" id="{1BDFAFBA-7AB7-B944-A488-740EE85618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38500" y="3022600"/>
            <a:ext cx="1588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32" name="Line 696">
            <a:extLst>
              <a:ext uri="{FF2B5EF4-FFF2-40B4-BE49-F238E27FC236}">
                <a16:creationId xmlns:a16="http://schemas.microsoft.com/office/drawing/2014/main" id="{B481AA6B-4180-6F49-B030-91BD5E72DA9E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4088" y="276860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33" name="Line 697">
            <a:extLst>
              <a:ext uri="{FF2B5EF4-FFF2-40B4-BE49-F238E27FC236}">
                <a16:creationId xmlns:a16="http://schemas.microsoft.com/office/drawing/2014/main" id="{906FF0D5-161A-8348-9E4A-B9DB9ADF5CC9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1263" y="3278188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34" name="Line 698">
            <a:extLst>
              <a:ext uri="{FF2B5EF4-FFF2-40B4-BE49-F238E27FC236}">
                <a16:creationId xmlns:a16="http://schemas.microsoft.com/office/drawing/2014/main" id="{F2336326-A5CE-1942-B367-63176975CA76}"/>
              </a:ext>
            </a:extLst>
          </p:cNvPr>
          <p:cNvSpPr>
            <a:spLocks noChangeShapeType="1"/>
          </p:cNvSpPr>
          <p:nvPr/>
        </p:nvSpPr>
        <p:spPr bwMode="auto">
          <a:xfrm>
            <a:off x="5784850" y="2259013"/>
            <a:ext cx="1588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35" name="Line 699">
            <a:extLst>
              <a:ext uri="{FF2B5EF4-FFF2-40B4-BE49-F238E27FC236}">
                <a16:creationId xmlns:a16="http://schemas.microsoft.com/office/drawing/2014/main" id="{4FC93A95-3EED-134B-B2D3-99535F0AD5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38500" y="1495425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36" name="Line 700">
            <a:extLst>
              <a:ext uri="{FF2B5EF4-FFF2-40B4-BE49-F238E27FC236}">
                <a16:creationId xmlns:a16="http://schemas.microsoft.com/office/drawing/2014/main" id="{54319120-8616-EE48-85FF-217AF87F81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94438" y="3786188"/>
            <a:ext cx="509587" cy="509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37" name="Line 701">
            <a:extLst>
              <a:ext uri="{FF2B5EF4-FFF2-40B4-BE49-F238E27FC236}">
                <a16:creationId xmlns:a16="http://schemas.microsoft.com/office/drawing/2014/main" id="{FCEC48A2-41F8-714F-A901-8D7CED01EB74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8088" y="5568950"/>
            <a:ext cx="509587" cy="763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38" name="Line 702">
            <a:extLst>
              <a:ext uri="{FF2B5EF4-FFF2-40B4-BE49-F238E27FC236}">
                <a16:creationId xmlns:a16="http://schemas.microsoft.com/office/drawing/2014/main" id="{73FD3923-09DE-7242-8F81-42AFAA22F36E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4088" y="531495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39" name="Line 703">
            <a:extLst>
              <a:ext uri="{FF2B5EF4-FFF2-40B4-BE49-F238E27FC236}">
                <a16:creationId xmlns:a16="http://schemas.microsoft.com/office/drawing/2014/main" id="{1E0E7A0A-B4EC-BB48-BA23-18C85CEA84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3675" y="3532188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40" name="Line 704">
            <a:extLst>
              <a:ext uri="{FF2B5EF4-FFF2-40B4-BE49-F238E27FC236}">
                <a16:creationId xmlns:a16="http://schemas.microsoft.com/office/drawing/2014/main" id="{E0CC5AF8-8D8E-6A4A-804F-88B510D4F03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7675" y="327818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41" name="Line 705">
            <a:extLst>
              <a:ext uri="{FF2B5EF4-FFF2-40B4-BE49-F238E27FC236}">
                <a16:creationId xmlns:a16="http://schemas.microsoft.com/office/drawing/2014/main" id="{B35C96E3-84B5-4E41-96D3-4D60AF87CD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0" y="5059363"/>
            <a:ext cx="1588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42" name="Line 706">
            <a:extLst>
              <a:ext uri="{FF2B5EF4-FFF2-40B4-BE49-F238E27FC236}">
                <a16:creationId xmlns:a16="http://schemas.microsoft.com/office/drawing/2014/main" id="{812725AE-6406-1A46-BFEF-44157E6778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3675" y="2005013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43" name="Line 707">
            <a:extLst>
              <a:ext uri="{FF2B5EF4-FFF2-40B4-BE49-F238E27FC236}">
                <a16:creationId xmlns:a16="http://schemas.microsoft.com/office/drawing/2014/main" id="{113E7EAF-0EF2-8F4F-ADD0-3AA7CC1C1136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7675" y="174942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44" name="Line 708">
            <a:extLst>
              <a:ext uri="{FF2B5EF4-FFF2-40B4-BE49-F238E27FC236}">
                <a16:creationId xmlns:a16="http://schemas.microsoft.com/office/drawing/2014/main" id="{400B66F9-3507-D249-AA13-A88BC1AE50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58025" y="6078538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45" name="Line 709">
            <a:extLst>
              <a:ext uri="{FF2B5EF4-FFF2-40B4-BE49-F238E27FC236}">
                <a16:creationId xmlns:a16="http://schemas.microsoft.com/office/drawing/2014/main" id="{C14A77A8-9232-A746-9BEC-CB9128ED1B5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0438" y="353218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46" name="Line 710">
            <a:extLst>
              <a:ext uri="{FF2B5EF4-FFF2-40B4-BE49-F238E27FC236}">
                <a16:creationId xmlns:a16="http://schemas.microsoft.com/office/drawing/2014/main" id="{44801625-DC71-714C-AEEA-A4B7637005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75263" y="4041775"/>
            <a:ext cx="255587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47" name="Line 711">
            <a:extLst>
              <a:ext uri="{FF2B5EF4-FFF2-40B4-BE49-F238E27FC236}">
                <a16:creationId xmlns:a16="http://schemas.microsoft.com/office/drawing/2014/main" id="{57BA2ACB-08B3-5C42-9F08-687720DD6E7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4025" y="251460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48" name="Line 712">
            <a:extLst>
              <a:ext uri="{FF2B5EF4-FFF2-40B4-BE49-F238E27FC236}">
                <a16:creationId xmlns:a16="http://schemas.microsoft.com/office/drawing/2014/main" id="{FD16C272-9D1B-0D46-AB1C-09DD593D63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1263" y="455136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49" name="Line 713">
            <a:extLst>
              <a:ext uri="{FF2B5EF4-FFF2-40B4-BE49-F238E27FC236}">
                <a16:creationId xmlns:a16="http://schemas.microsoft.com/office/drawing/2014/main" id="{51C7ED2C-A5F1-9E47-B724-1FC1667BAB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67263" y="505936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50" name="Line 714">
            <a:extLst>
              <a:ext uri="{FF2B5EF4-FFF2-40B4-BE49-F238E27FC236}">
                <a16:creationId xmlns:a16="http://schemas.microsoft.com/office/drawing/2014/main" id="{23DB51F9-5CAB-3D46-83E0-7B83BD7CFF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67263" y="5059363"/>
            <a:ext cx="254000" cy="509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51" name="Line 715">
            <a:extLst>
              <a:ext uri="{FF2B5EF4-FFF2-40B4-BE49-F238E27FC236}">
                <a16:creationId xmlns:a16="http://schemas.microsoft.com/office/drawing/2014/main" id="{E8B2E569-37E7-E94C-996D-B53CDEF657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8088" y="5059363"/>
            <a:ext cx="255587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52" name="Line 716">
            <a:extLst>
              <a:ext uri="{FF2B5EF4-FFF2-40B4-BE49-F238E27FC236}">
                <a16:creationId xmlns:a16="http://schemas.microsoft.com/office/drawing/2014/main" id="{2882DBAA-4548-E147-85D4-F9620C9445C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1675" y="5568950"/>
            <a:ext cx="255588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53" name="Line 717">
            <a:extLst>
              <a:ext uri="{FF2B5EF4-FFF2-40B4-BE49-F238E27FC236}">
                <a16:creationId xmlns:a16="http://schemas.microsoft.com/office/drawing/2014/main" id="{12BB00D7-A61D-D748-ADDB-F4E8899D63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30500" y="6332538"/>
            <a:ext cx="508000" cy="1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54" name="Line 718">
            <a:extLst>
              <a:ext uri="{FF2B5EF4-FFF2-40B4-BE49-F238E27FC236}">
                <a16:creationId xmlns:a16="http://schemas.microsoft.com/office/drawing/2014/main" id="{AA9B93CB-5639-2949-AD4E-04F8C83E773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1675" y="5568950"/>
            <a:ext cx="255588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55" name="Line 719">
            <a:extLst>
              <a:ext uri="{FF2B5EF4-FFF2-40B4-BE49-F238E27FC236}">
                <a16:creationId xmlns:a16="http://schemas.microsoft.com/office/drawing/2014/main" id="{8AE5B02C-38CD-E545-8833-04FED4B8CAE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0438" y="3278188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56" name="Line 720">
            <a:extLst>
              <a:ext uri="{FF2B5EF4-FFF2-40B4-BE49-F238E27FC236}">
                <a16:creationId xmlns:a16="http://schemas.microsoft.com/office/drawing/2014/main" id="{1DFCF77D-C96F-064A-88A5-D1BA3F2C5B2A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4088" y="4805363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57" name="Line 721">
            <a:extLst>
              <a:ext uri="{FF2B5EF4-FFF2-40B4-BE49-F238E27FC236}">
                <a16:creationId xmlns:a16="http://schemas.microsoft.com/office/drawing/2014/main" id="{1753BA19-323F-B34E-AC64-77AC0C79CC9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4025" y="2259013"/>
            <a:ext cx="1588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58" name="Line 722">
            <a:extLst>
              <a:ext uri="{FF2B5EF4-FFF2-40B4-BE49-F238E27FC236}">
                <a16:creationId xmlns:a16="http://schemas.microsoft.com/office/drawing/2014/main" id="{45B0A422-05AD-4948-B6BA-B264B9ADCE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20913" y="5822950"/>
            <a:ext cx="254000" cy="255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59" name="Line 723">
            <a:extLst>
              <a:ext uri="{FF2B5EF4-FFF2-40B4-BE49-F238E27FC236}">
                <a16:creationId xmlns:a16="http://schemas.microsoft.com/office/drawing/2014/main" id="{CF26B154-26C1-5A4C-BDA5-BEC9BA9A18A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20913" y="607853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60" name="Line 724">
            <a:extLst>
              <a:ext uri="{FF2B5EF4-FFF2-40B4-BE49-F238E27FC236}">
                <a16:creationId xmlns:a16="http://schemas.microsoft.com/office/drawing/2014/main" id="{FA4DE890-5194-3F41-96E9-AFD9683D1F3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4913" y="3532188"/>
            <a:ext cx="255587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61" name="Line 725">
            <a:extLst>
              <a:ext uri="{FF2B5EF4-FFF2-40B4-BE49-F238E27FC236}">
                <a16:creationId xmlns:a16="http://schemas.microsoft.com/office/drawing/2014/main" id="{B5930F74-CE53-EC4D-9A1D-09D3550ACB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8438" y="3278188"/>
            <a:ext cx="255587" cy="1017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62" name="Line 726">
            <a:extLst>
              <a:ext uri="{FF2B5EF4-FFF2-40B4-BE49-F238E27FC236}">
                <a16:creationId xmlns:a16="http://schemas.microsoft.com/office/drawing/2014/main" id="{FA4B036D-A4EA-374A-81FD-E147F4D66584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5263" y="2259013"/>
            <a:ext cx="255587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63" name="Line 727">
            <a:extLst>
              <a:ext uri="{FF2B5EF4-FFF2-40B4-BE49-F238E27FC236}">
                <a16:creationId xmlns:a16="http://schemas.microsoft.com/office/drawing/2014/main" id="{2AC3B015-8452-3E43-894F-5D95597183FF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5263" y="2259013"/>
            <a:ext cx="255587" cy="255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64" name="Line 728">
            <a:extLst>
              <a:ext uri="{FF2B5EF4-FFF2-40B4-BE49-F238E27FC236}">
                <a16:creationId xmlns:a16="http://schemas.microsoft.com/office/drawing/2014/main" id="{A2224B61-4FE6-B640-BEF9-0E0C91A0E7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20913" y="2259013"/>
            <a:ext cx="1587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65" name="Line 729">
            <a:extLst>
              <a:ext uri="{FF2B5EF4-FFF2-40B4-BE49-F238E27FC236}">
                <a16:creationId xmlns:a16="http://schemas.microsoft.com/office/drawing/2014/main" id="{8590B8B3-9F5C-E043-8752-3159CEB9ABA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4913" y="2005013"/>
            <a:ext cx="255587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66" name="Line 730">
            <a:extLst>
              <a:ext uri="{FF2B5EF4-FFF2-40B4-BE49-F238E27FC236}">
                <a16:creationId xmlns:a16="http://schemas.microsoft.com/office/drawing/2014/main" id="{408F3E23-C0D7-DF4C-BD49-0995FBD74BD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30500" y="3532188"/>
            <a:ext cx="508000" cy="763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67" name="Line 731">
            <a:extLst>
              <a:ext uri="{FF2B5EF4-FFF2-40B4-BE49-F238E27FC236}">
                <a16:creationId xmlns:a16="http://schemas.microsoft.com/office/drawing/2014/main" id="{DA8BC1FA-90C4-BD47-AB63-7EF2FE996A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3675" y="480536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68" name="Line 732">
            <a:extLst>
              <a:ext uri="{FF2B5EF4-FFF2-40B4-BE49-F238E27FC236}">
                <a16:creationId xmlns:a16="http://schemas.microsoft.com/office/drawing/2014/main" id="{2A9FBAF0-50D8-C847-984D-0226B6ACEE3C}"/>
              </a:ext>
            </a:extLst>
          </p:cNvPr>
          <p:cNvSpPr>
            <a:spLocks noChangeShapeType="1"/>
          </p:cNvSpPr>
          <p:nvPr/>
        </p:nvSpPr>
        <p:spPr bwMode="auto">
          <a:xfrm>
            <a:off x="5784850" y="4805363"/>
            <a:ext cx="255588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69" name="Line 733">
            <a:extLst>
              <a:ext uri="{FF2B5EF4-FFF2-40B4-BE49-F238E27FC236}">
                <a16:creationId xmlns:a16="http://schemas.microsoft.com/office/drawing/2014/main" id="{0BBDF2C4-70E9-D540-9611-70047A7A19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58025" y="4295775"/>
            <a:ext cx="1588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70" name="Line 734">
            <a:extLst>
              <a:ext uri="{FF2B5EF4-FFF2-40B4-BE49-F238E27FC236}">
                <a16:creationId xmlns:a16="http://schemas.microsoft.com/office/drawing/2014/main" id="{D36C383B-42BA-5543-9D6D-7A00190090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8088" y="4551363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71" name="Line 735">
            <a:extLst>
              <a:ext uri="{FF2B5EF4-FFF2-40B4-BE49-F238E27FC236}">
                <a16:creationId xmlns:a16="http://schemas.microsoft.com/office/drawing/2014/main" id="{3394C68F-05D5-7545-A194-63F3A38746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04025" y="4805363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72" name="Line 736">
            <a:extLst>
              <a:ext uri="{FF2B5EF4-FFF2-40B4-BE49-F238E27FC236}">
                <a16:creationId xmlns:a16="http://schemas.microsoft.com/office/drawing/2014/main" id="{B5CD38A1-9E31-D846-B515-2A479D9450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500" y="4295775"/>
            <a:ext cx="255588" cy="255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73" name="Line 737">
            <a:extLst>
              <a:ext uri="{FF2B5EF4-FFF2-40B4-BE49-F238E27FC236}">
                <a16:creationId xmlns:a16="http://schemas.microsoft.com/office/drawing/2014/main" id="{B5C81D79-1B95-614D-9F00-F2278DD7CC4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4913" y="5822950"/>
            <a:ext cx="255587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74" name="Line 738">
            <a:extLst>
              <a:ext uri="{FF2B5EF4-FFF2-40B4-BE49-F238E27FC236}">
                <a16:creationId xmlns:a16="http://schemas.microsoft.com/office/drawing/2014/main" id="{47DCBC63-6250-9247-863E-1D2EAC412AF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5263" y="2005013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75" name="Line 739">
            <a:extLst>
              <a:ext uri="{FF2B5EF4-FFF2-40B4-BE49-F238E27FC236}">
                <a16:creationId xmlns:a16="http://schemas.microsoft.com/office/drawing/2014/main" id="{24A375AF-DBF4-8C44-BB66-599C6394482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4913" y="5822950"/>
            <a:ext cx="255587" cy="255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76" name="Line 740">
            <a:extLst>
              <a:ext uri="{FF2B5EF4-FFF2-40B4-BE49-F238E27FC236}">
                <a16:creationId xmlns:a16="http://schemas.microsoft.com/office/drawing/2014/main" id="{B14D3F9F-539F-444E-B842-F9107FC4FB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48438" y="5314950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77" name="Line 741">
            <a:extLst>
              <a:ext uri="{FF2B5EF4-FFF2-40B4-BE49-F238E27FC236}">
                <a16:creationId xmlns:a16="http://schemas.microsoft.com/office/drawing/2014/main" id="{89D81F5D-D542-6942-AFB5-F1844375A5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4500" y="2768600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78" name="Line 742">
            <a:extLst>
              <a:ext uri="{FF2B5EF4-FFF2-40B4-BE49-F238E27FC236}">
                <a16:creationId xmlns:a16="http://schemas.microsoft.com/office/drawing/2014/main" id="{7F97B44F-EB18-1147-8EBD-365E8533282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0" y="2514600"/>
            <a:ext cx="255588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79" name="Line 743">
            <a:extLst>
              <a:ext uri="{FF2B5EF4-FFF2-40B4-BE49-F238E27FC236}">
                <a16:creationId xmlns:a16="http://schemas.microsoft.com/office/drawing/2014/main" id="{4AE2DA5E-6AB9-9140-BEB9-6DE53C43889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11675" y="3786188"/>
            <a:ext cx="255588" cy="255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80" name="Line 744">
            <a:extLst>
              <a:ext uri="{FF2B5EF4-FFF2-40B4-BE49-F238E27FC236}">
                <a16:creationId xmlns:a16="http://schemas.microsoft.com/office/drawing/2014/main" id="{D78AF897-13D0-DD42-B022-79A65C900C7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20913" y="5568950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81" name="Line 745">
            <a:extLst>
              <a:ext uri="{FF2B5EF4-FFF2-40B4-BE49-F238E27FC236}">
                <a16:creationId xmlns:a16="http://schemas.microsoft.com/office/drawing/2014/main" id="{9899DBCC-19E7-784E-A0CE-A20DB3D203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4500" y="3786188"/>
            <a:ext cx="1588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82" name="Line 746">
            <a:extLst>
              <a:ext uri="{FF2B5EF4-FFF2-40B4-BE49-F238E27FC236}">
                <a16:creationId xmlns:a16="http://schemas.microsoft.com/office/drawing/2014/main" id="{F5F467A4-7CE9-C546-81EE-49304E9801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94438" y="5822950"/>
            <a:ext cx="1587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83" name="Line 747">
            <a:extLst>
              <a:ext uri="{FF2B5EF4-FFF2-40B4-BE49-F238E27FC236}">
                <a16:creationId xmlns:a16="http://schemas.microsoft.com/office/drawing/2014/main" id="{994AF39E-17C6-C743-BF22-D79C09D287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75263" y="4041775"/>
            <a:ext cx="509587" cy="1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84" name="Line 748">
            <a:extLst>
              <a:ext uri="{FF2B5EF4-FFF2-40B4-BE49-F238E27FC236}">
                <a16:creationId xmlns:a16="http://schemas.microsoft.com/office/drawing/2014/main" id="{3D77DA2B-80AA-7B49-870E-EDB32EC1FA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48088" y="3278188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85" name="Line 749">
            <a:extLst>
              <a:ext uri="{FF2B5EF4-FFF2-40B4-BE49-F238E27FC236}">
                <a16:creationId xmlns:a16="http://schemas.microsoft.com/office/drawing/2014/main" id="{88212F9C-2375-224B-8D17-9C061DF83E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3675" y="302260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86" name="Line 750">
            <a:extLst>
              <a:ext uri="{FF2B5EF4-FFF2-40B4-BE49-F238E27FC236}">
                <a16:creationId xmlns:a16="http://schemas.microsoft.com/office/drawing/2014/main" id="{46733DAE-0DFC-DF49-8C92-F98B36F7CE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57675" y="4041775"/>
            <a:ext cx="254000" cy="509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87" name="Line 751">
            <a:extLst>
              <a:ext uri="{FF2B5EF4-FFF2-40B4-BE49-F238E27FC236}">
                <a16:creationId xmlns:a16="http://schemas.microsoft.com/office/drawing/2014/main" id="{2EA498AF-93BB-ED4C-8ECA-67F48D6384BA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7675" y="455136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88" name="Line 752">
            <a:extLst>
              <a:ext uri="{FF2B5EF4-FFF2-40B4-BE49-F238E27FC236}">
                <a16:creationId xmlns:a16="http://schemas.microsoft.com/office/drawing/2014/main" id="{C997A4D3-6710-CE49-8E39-FC17BA7522BC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0850" y="327818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89" name="Line 753">
            <a:extLst>
              <a:ext uri="{FF2B5EF4-FFF2-40B4-BE49-F238E27FC236}">
                <a16:creationId xmlns:a16="http://schemas.microsoft.com/office/drawing/2014/main" id="{7D13096A-FAD4-964E-AA1A-BDF6F6255E46}"/>
              </a:ext>
            </a:extLst>
          </p:cNvPr>
          <p:cNvSpPr>
            <a:spLocks noChangeShapeType="1"/>
          </p:cNvSpPr>
          <p:nvPr/>
        </p:nvSpPr>
        <p:spPr bwMode="auto">
          <a:xfrm>
            <a:off x="6294438" y="225901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0" name="Line 754">
            <a:extLst>
              <a:ext uri="{FF2B5EF4-FFF2-40B4-BE49-F238E27FC236}">
                <a16:creationId xmlns:a16="http://schemas.microsoft.com/office/drawing/2014/main" id="{3DC732C1-AF12-9842-9BA2-7F7F697664F9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556895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1" name="Line 755">
            <a:extLst>
              <a:ext uri="{FF2B5EF4-FFF2-40B4-BE49-F238E27FC236}">
                <a16:creationId xmlns:a16="http://schemas.microsoft.com/office/drawing/2014/main" id="{11FB7B2B-4D84-B14D-94AC-A29D3E42C4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48088" y="1749425"/>
            <a:ext cx="1587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2" name="Line 756">
            <a:extLst>
              <a:ext uri="{FF2B5EF4-FFF2-40B4-BE49-F238E27FC236}">
                <a16:creationId xmlns:a16="http://schemas.microsoft.com/office/drawing/2014/main" id="{83F46B43-7124-CB41-9F4F-33B1F14A4B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3675" y="149542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3" name="Line 757">
            <a:extLst>
              <a:ext uri="{FF2B5EF4-FFF2-40B4-BE49-F238E27FC236}">
                <a16:creationId xmlns:a16="http://schemas.microsoft.com/office/drawing/2014/main" id="{498B2FB1-E18F-AD46-A709-EFBC65EEBB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500" y="2514600"/>
            <a:ext cx="255588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4" name="Line 758">
            <a:extLst>
              <a:ext uri="{FF2B5EF4-FFF2-40B4-BE49-F238E27FC236}">
                <a16:creationId xmlns:a16="http://schemas.microsoft.com/office/drawing/2014/main" id="{F7094560-9E72-3B48-9379-2C5A9D0B1C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1675" y="3786188"/>
            <a:ext cx="255588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5" name="Line 759">
            <a:extLst>
              <a:ext uri="{FF2B5EF4-FFF2-40B4-BE49-F238E27FC236}">
                <a16:creationId xmlns:a16="http://schemas.microsoft.com/office/drawing/2014/main" id="{E143B2DF-FC7E-CD44-82A0-1D154C52440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1675" y="2005013"/>
            <a:ext cx="255588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6" name="Line 760">
            <a:extLst>
              <a:ext uri="{FF2B5EF4-FFF2-40B4-BE49-F238E27FC236}">
                <a16:creationId xmlns:a16="http://schemas.microsoft.com/office/drawing/2014/main" id="{6EE45408-3C96-0A45-9643-6C694D87EC6E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8438" y="3786188"/>
            <a:ext cx="1587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7" name="Line 761">
            <a:extLst>
              <a:ext uri="{FF2B5EF4-FFF2-40B4-BE49-F238E27FC236}">
                <a16:creationId xmlns:a16="http://schemas.microsoft.com/office/drawing/2014/main" id="{C7CA3013-81AB-F24C-8188-5B399893D0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3675" y="3786188"/>
            <a:ext cx="1588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8" name="Line 762">
            <a:extLst>
              <a:ext uri="{FF2B5EF4-FFF2-40B4-BE49-F238E27FC236}">
                <a16:creationId xmlns:a16="http://schemas.microsoft.com/office/drawing/2014/main" id="{5DA80B33-5EE9-3847-8DA1-0D2B0BD1C5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11675" y="2259013"/>
            <a:ext cx="1588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9" name="Line 763">
            <a:extLst>
              <a:ext uri="{FF2B5EF4-FFF2-40B4-BE49-F238E27FC236}">
                <a16:creationId xmlns:a16="http://schemas.microsoft.com/office/drawing/2014/main" id="{CDD278D5-8B58-F94B-BDCE-4E7C665B08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1263" y="4041775"/>
            <a:ext cx="254000" cy="509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00" name="Line 764">
            <a:extLst>
              <a:ext uri="{FF2B5EF4-FFF2-40B4-BE49-F238E27FC236}">
                <a16:creationId xmlns:a16="http://schemas.microsoft.com/office/drawing/2014/main" id="{34F5124D-7CA7-1542-9CE9-DF2506DE27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3675" y="5822950"/>
            <a:ext cx="254000" cy="509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01" name="Line 765">
            <a:extLst>
              <a:ext uri="{FF2B5EF4-FFF2-40B4-BE49-F238E27FC236}">
                <a16:creationId xmlns:a16="http://schemas.microsoft.com/office/drawing/2014/main" id="{60DD4F22-6408-7B44-AE39-FF12F1FB2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7263" y="200501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02" name="Line 766">
            <a:extLst>
              <a:ext uri="{FF2B5EF4-FFF2-40B4-BE49-F238E27FC236}">
                <a16:creationId xmlns:a16="http://schemas.microsoft.com/office/drawing/2014/main" id="{372F710C-7836-C542-9388-5C37DC5BBB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1675" y="4805363"/>
            <a:ext cx="255588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03" name="Line 767">
            <a:extLst>
              <a:ext uri="{FF2B5EF4-FFF2-40B4-BE49-F238E27FC236}">
                <a16:creationId xmlns:a16="http://schemas.microsoft.com/office/drawing/2014/main" id="{3E1C5B56-7ABA-CE4F-9E8C-B47DC6DFAC0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20913" y="327818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04" name="Line 768">
            <a:extLst>
              <a:ext uri="{FF2B5EF4-FFF2-40B4-BE49-F238E27FC236}">
                <a16:creationId xmlns:a16="http://schemas.microsoft.com/office/drawing/2014/main" id="{436007CF-F3EB-EE40-AE59-279419F746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04025" y="505936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05" name="Line 769">
            <a:extLst>
              <a:ext uri="{FF2B5EF4-FFF2-40B4-BE49-F238E27FC236}">
                <a16:creationId xmlns:a16="http://schemas.microsoft.com/office/drawing/2014/main" id="{70CEBE4E-F9AF-2043-934C-499DD8BC25C0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4500" y="531495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06" name="Line 770">
            <a:extLst>
              <a:ext uri="{FF2B5EF4-FFF2-40B4-BE49-F238E27FC236}">
                <a16:creationId xmlns:a16="http://schemas.microsoft.com/office/drawing/2014/main" id="{83404534-6C33-3642-AC39-D47E1685FD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48438" y="5568950"/>
            <a:ext cx="255587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07" name="Line 771">
            <a:extLst>
              <a:ext uri="{FF2B5EF4-FFF2-40B4-BE49-F238E27FC236}">
                <a16:creationId xmlns:a16="http://schemas.microsoft.com/office/drawing/2014/main" id="{E90F2CD0-FCE9-9440-A194-CB27609AA189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8438" y="3278188"/>
            <a:ext cx="255587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08" name="Line 772">
            <a:extLst>
              <a:ext uri="{FF2B5EF4-FFF2-40B4-BE49-F238E27FC236}">
                <a16:creationId xmlns:a16="http://schemas.microsoft.com/office/drawing/2014/main" id="{8630D1E5-1B31-A94A-87BC-078BE0B486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94438" y="607853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09" name="Line 773">
            <a:extLst>
              <a:ext uri="{FF2B5EF4-FFF2-40B4-BE49-F238E27FC236}">
                <a16:creationId xmlns:a16="http://schemas.microsoft.com/office/drawing/2014/main" id="{B87E6B4F-0667-5543-AC34-D470D253619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20913" y="174942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10" name="Line 774">
            <a:extLst>
              <a:ext uri="{FF2B5EF4-FFF2-40B4-BE49-F238E27FC236}">
                <a16:creationId xmlns:a16="http://schemas.microsoft.com/office/drawing/2014/main" id="{739B4593-70B8-B344-B388-1E927B2A9600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4500" y="378618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11" name="Line 775">
            <a:extLst>
              <a:ext uri="{FF2B5EF4-FFF2-40B4-BE49-F238E27FC236}">
                <a16:creationId xmlns:a16="http://schemas.microsoft.com/office/drawing/2014/main" id="{225B8C2C-1099-9942-A969-8B01245948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30500" y="2514600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12" name="Line 776">
            <a:extLst>
              <a:ext uri="{FF2B5EF4-FFF2-40B4-BE49-F238E27FC236}">
                <a16:creationId xmlns:a16="http://schemas.microsoft.com/office/drawing/2014/main" id="{AA687F87-EC05-054C-B592-C9CB276F857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4500" y="225901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13" name="Line 777">
            <a:extLst>
              <a:ext uri="{FF2B5EF4-FFF2-40B4-BE49-F238E27FC236}">
                <a16:creationId xmlns:a16="http://schemas.microsoft.com/office/drawing/2014/main" id="{D46A3E0E-5E7C-CF45-B583-E8E0E720248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20913" y="3022600"/>
            <a:ext cx="254000" cy="255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14" name="Line 778">
            <a:extLst>
              <a:ext uri="{FF2B5EF4-FFF2-40B4-BE49-F238E27FC236}">
                <a16:creationId xmlns:a16="http://schemas.microsoft.com/office/drawing/2014/main" id="{DB5B3960-0D37-D940-9792-38D5CCD16E9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2768600"/>
            <a:ext cx="1588" cy="509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15" name="Line 779">
            <a:extLst>
              <a:ext uri="{FF2B5EF4-FFF2-40B4-BE49-F238E27FC236}">
                <a16:creationId xmlns:a16="http://schemas.microsoft.com/office/drawing/2014/main" id="{34ACAB0D-F882-E640-8F77-91AF8CE0B8D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0" y="5059363"/>
            <a:ext cx="255588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16" name="Line 780">
            <a:extLst>
              <a:ext uri="{FF2B5EF4-FFF2-40B4-BE49-F238E27FC236}">
                <a16:creationId xmlns:a16="http://schemas.microsoft.com/office/drawing/2014/main" id="{22809FC6-E766-244C-9362-E14F17EBCBE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30850" y="3532188"/>
            <a:ext cx="254000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17" name="Line 781">
            <a:extLst>
              <a:ext uri="{FF2B5EF4-FFF2-40B4-BE49-F238E27FC236}">
                <a16:creationId xmlns:a16="http://schemas.microsoft.com/office/drawing/2014/main" id="{441EA1F5-296D-8A44-9A86-70BF75E523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74913" y="4551363"/>
            <a:ext cx="255587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18" name="Line 782">
            <a:extLst>
              <a:ext uri="{FF2B5EF4-FFF2-40B4-BE49-F238E27FC236}">
                <a16:creationId xmlns:a16="http://schemas.microsoft.com/office/drawing/2014/main" id="{64C1E8CB-0FF3-3147-B0FF-29A9DF73B78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1263" y="302260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19" name="Line 783">
            <a:extLst>
              <a:ext uri="{FF2B5EF4-FFF2-40B4-BE49-F238E27FC236}">
                <a16:creationId xmlns:a16="http://schemas.microsoft.com/office/drawing/2014/main" id="{17F5EF75-CA4B-8842-A093-A77B72D991DE}"/>
              </a:ext>
            </a:extLst>
          </p:cNvPr>
          <p:cNvSpPr>
            <a:spLocks noChangeShapeType="1"/>
          </p:cNvSpPr>
          <p:nvPr/>
        </p:nvSpPr>
        <p:spPr bwMode="auto">
          <a:xfrm>
            <a:off x="5784850" y="2005013"/>
            <a:ext cx="255588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20" name="Line 784">
            <a:extLst>
              <a:ext uri="{FF2B5EF4-FFF2-40B4-BE49-F238E27FC236}">
                <a16:creationId xmlns:a16="http://schemas.microsoft.com/office/drawing/2014/main" id="{3439BA89-F254-FF47-B934-75CD6780A1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94088" y="3022600"/>
            <a:ext cx="1587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21" name="Line 785">
            <a:extLst>
              <a:ext uri="{FF2B5EF4-FFF2-40B4-BE49-F238E27FC236}">
                <a16:creationId xmlns:a16="http://schemas.microsoft.com/office/drawing/2014/main" id="{1742F80B-78B1-3C4D-8099-C201CAE2D07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8088" y="2768600"/>
            <a:ext cx="255587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22" name="Line 786">
            <a:extLst>
              <a:ext uri="{FF2B5EF4-FFF2-40B4-BE49-F238E27FC236}">
                <a16:creationId xmlns:a16="http://schemas.microsoft.com/office/drawing/2014/main" id="{01265798-3366-A049-84A6-7E049B8A19DA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8088" y="2768600"/>
            <a:ext cx="255587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23" name="Line 787">
            <a:extLst>
              <a:ext uri="{FF2B5EF4-FFF2-40B4-BE49-F238E27FC236}">
                <a16:creationId xmlns:a16="http://schemas.microsoft.com/office/drawing/2014/main" id="{C35B0751-2D06-6049-A703-D2A3687B19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94438" y="429577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24" name="Line 788">
            <a:extLst>
              <a:ext uri="{FF2B5EF4-FFF2-40B4-BE49-F238E27FC236}">
                <a16:creationId xmlns:a16="http://schemas.microsoft.com/office/drawing/2014/main" id="{85CF18E9-5BDF-E948-AFFF-70EF8F8087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40438" y="480536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25" name="Line 789">
            <a:extLst>
              <a:ext uri="{FF2B5EF4-FFF2-40B4-BE49-F238E27FC236}">
                <a16:creationId xmlns:a16="http://schemas.microsoft.com/office/drawing/2014/main" id="{A872C851-DF39-1147-9E38-ACC9A1D7F3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94088" y="1495425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26" name="Line 790">
            <a:extLst>
              <a:ext uri="{FF2B5EF4-FFF2-40B4-BE49-F238E27FC236}">
                <a16:creationId xmlns:a16="http://schemas.microsoft.com/office/drawing/2014/main" id="{E1A7F350-7D20-4F44-9CBD-C3DE219602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84850" y="5314950"/>
            <a:ext cx="255588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27" name="Line 792">
            <a:extLst>
              <a:ext uri="{FF2B5EF4-FFF2-40B4-BE49-F238E27FC236}">
                <a16:creationId xmlns:a16="http://schemas.microsoft.com/office/drawing/2014/main" id="{C7EE7A6B-1B07-D94A-81C6-771DE18247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4088" y="480536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28" name="Line 793">
            <a:extLst>
              <a:ext uri="{FF2B5EF4-FFF2-40B4-BE49-F238E27FC236}">
                <a16:creationId xmlns:a16="http://schemas.microsoft.com/office/drawing/2014/main" id="{DE813BCE-FD23-FB48-9D57-DE621FD281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30850" y="582295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29" name="Line 794">
            <a:extLst>
              <a:ext uri="{FF2B5EF4-FFF2-40B4-BE49-F238E27FC236}">
                <a16:creationId xmlns:a16="http://schemas.microsoft.com/office/drawing/2014/main" id="{F0285C9F-007F-0946-A703-343C89FD3B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75263" y="6332538"/>
            <a:ext cx="255587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30" name="Line 795">
            <a:extLst>
              <a:ext uri="{FF2B5EF4-FFF2-40B4-BE49-F238E27FC236}">
                <a16:creationId xmlns:a16="http://schemas.microsoft.com/office/drawing/2014/main" id="{FC57F538-8184-9748-817F-1764DAEC9F1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67263" y="2259013"/>
            <a:ext cx="254000" cy="255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31" name="Line 796">
            <a:extLst>
              <a:ext uri="{FF2B5EF4-FFF2-40B4-BE49-F238E27FC236}">
                <a16:creationId xmlns:a16="http://schemas.microsoft.com/office/drawing/2014/main" id="{B1CB04D4-355D-1841-AFA7-B0D898138E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57675" y="2005013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32" name="Line 797">
            <a:extLst>
              <a:ext uri="{FF2B5EF4-FFF2-40B4-BE49-F238E27FC236}">
                <a16:creationId xmlns:a16="http://schemas.microsoft.com/office/drawing/2014/main" id="{D4CB6977-E08E-3F43-913C-C791733D269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0438" y="302260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33" name="Line 798">
            <a:extLst>
              <a:ext uri="{FF2B5EF4-FFF2-40B4-BE49-F238E27FC236}">
                <a16:creationId xmlns:a16="http://schemas.microsoft.com/office/drawing/2014/main" id="{6CB4AD7D-EC09-214A-BCCF-FCE03F27AE0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7675" y="3786188"/>
            <a:ext cx="1588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34" name="Line 799">
            <a:extLst>
              <a:ext uri="{FF2B5EF4-FFF2-40B4-BE49-F238E27FC236}">
                <a16:creationId xmlns:a16="http://schemas.microsoft.com/office/drawing/2014/main" id="{DA9F71EC-415C-9F40-902B-137CA28C5C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74913" y="2514600"/>
            <a:ext cx="2546350" cy="17811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35" name="Line 800">
            <a:extLst>
              <a:ext uri="{FF2B5EF4-FFF2-40B4-BE49-F238E27FC236}">
                <a16:creationId xmlns:a16="http://schemas.microsoft.com/office/drawing/2014/main" id="{96ED205F-F339-E84A-8FC1-471FCDF28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4025" y="200501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36" name="Line 801">
            <a:extLst>
              <a:ext uri="{FF2B5EF4-FFF2-40B4-BE49-F238E27FC236}">
                <a16:creationId xmlns:a16="http://schemas.microsoft.com/office/drawing/2014/main" id="{8B0F1ECB-B4D6-904F-A393-0BC73DDD9C90}"/>
              </a:ext>
            </a:extLst>
          </p:cNvPr>
          <p:cNvSpPr>
            <a:spLocks noChangeShapeType="1"/>
          </p:cNvSpPr>
          <p:nvPr/>
        </p:nvSpPr>
        <p:spPr bwMode="auto">
          <a:xfrm>
            <a:off x="5784850" y="4805363"/>
            <a:ext cx="509588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37" name="Line 802">
            <a:extLst>
              <a:ext uri="{FF2B5EF4-FFF2-40B4-BE49-F238E27FC236}">
                <a16:creationId xmlns:a16="http://schemas.microsoft.com/office/drawing/2014/main" id="{22E7528E-8AB5-CC47-8F65-DAF505780F2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8088" y="4551363"/>
            <a:ext cx="255587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38" name="Line 803">
            <a:extLst>
              <a:ext uri="{FF2B5EF4-FFF2-40B4-BE49-F238E27FC236}">
                <a16:creationId xmlns:a16="http://schemas.microsoft.com/office/drawing/2014/main" id="{25D09F28-6608-684F-BDAB-4BF4D8E71D2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4025" y="5059363"/>
            <a:ext cx="254000" cy="509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39" name="Line 804">
            <a:extLst>
              <a:ext uri="{FF2B5EF4-FFF2-40B4-BE49-F238E27FC236}">
                <a16:creationId xmlns:a16="http://schemas.microsoft.com/office/drawing/2014/main" id="{CE53F789-7872-124F-81C3-D2231EC74CD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20913" y="556895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40" name="Line 805">
            <a:extLst>
              <a:ext uri="{FF2B5EF4-FFF2-40B4-BE49-F238E27FC236}">
                <a16:creationId xmlns:a16="http://schemas.microsoft.com/office/drawing/2014/main" id="{35DD2548-4F99-344A-A182-FC7E560C3EE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353218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41" name="Line 806">
            <a:extLst>
              <a:ext uri="{FF2B5EF4-FFF2-40B4-BE49-F238E27FC236}">
                <a16:creationId xmlns:a16="http://schemas.microsoft.com/office/drawing/2014/main" id="{B50807D6-D35E-B846-8873-CEE53E3097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30850" y="404177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42" name="Line 807">
            <a:extLst>
              <a:ext uri="{FF2B5EF4-FFF2-40B4-BE49-F238E27FC236}">
                <a16:creationId xmlns:a16="http://schemas.microsoft.com/office/drawing/2014/main" id="{E144CC0D-6287-9F4E-AF14-4FB52B5232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75263" y="4551363"/>
            <a:ext cx="255587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43" name="Line 808">
            <a:extLst>
              <a:ext uri="{FF2B5EF4-FFF2-40B4-BE49-F238E27FC236}">
                <a16:creationId xmlns:a16="http://schemas.microsoft.com/office/drawing/2014/main" id="{8535095C-31D2-0840-BA27-2D31AAAEF3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30500" y="1749425"/>
            <a:ext cx="254000" cy="255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44" name="Line 809">
            <a:extLst>
              <a:ext uri="{FF2B5EF4-FFF2-40B4-BE49-F238E27FC236}">
                <a16:creationId xmlns:a16="http://schemas.microsoft.com/office/drawing/2014/main" id="{8640EBE8-6D7F-AD4F-8819-58AC8DA88B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75263" y="1495425"/>
            <a:ext cx="255587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45" name="Line 810">
            <a:extLst>
              <a:ext uri="{FF2B5EF4-FFF2-40B4-BE49-F238E27FC236}">
                <a16:creationId xmlns:a16="http://schemas.microsoft.com/office/drawing/2014/main" id="{383DCDE4-9272-A545-968C-3CC93BCD895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200501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46" name="Line 811">
            <a:extLst>
              <a:ext uri="{FF2B5EF4-FFF2-40B4-BE49-F238E27FC236}">
                <a16:creationId xmlns:a16="http://schemas.microsoft.com/office/drawing/2014/main" id="{F6384D0A-9476-5B42-AED3-558489B928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74913" y="2259013"/>
            <a:ext cx="1587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47" name="Line 812">
            <a:extLst>
              <a:ext uri="{FF2B5EF4-FFF2-40B4-BE49-F238E27FC236}">
                <a16:creationId xmlns:a16="http://schemas.microsoft.com/office/drawing/2014/main" id="{4E11C2BA-D49D-DE4E-8A6C-1AAFE929601D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5263" y="1749425"/>
            <a:ext cx="255587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48" name="Line 813">
            <a:extLst>
              <a:ext uri="{FF2B5EF4-FFF2-40B4-BE49-F238E27FC236}">
                <a16:creationId xmlns:a16="http://schemas.microsoft.com/office/drawing/2014/main" id="{B5F45DCD-2AAB-0F4B-9E7D-CF7D046083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57675" y="6078538"/>
            <a:ext cx="254000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49" name="Line 814">
            <a:extLst>
              <a:ext uri="{FF2B5EF4-FFF2-40B4-BE49-F238E27FC236}">
                <a16:creationId xmlns:a16="http://schemas.microsoft.com/office/drawing/2014/main" id="{4F34AF34-CC53-EC43-A55C-4B2610371268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7675" y="633253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50" name="Line 815">
            <a:extLst>
              <a:ext uri="{FF2B5EF4-FFF2-40B4-BE49-F238E27FC236}">
                <a16:creationId xmlns:a16="http://schemas.microsoft.com/office/drawing/2014/main" id="{B3FC63C1-8855-C047-B44F-11F27DEA86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1263" y="505936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51" name="Line 816">
            <a:extLst>
              <a:ext uri="{FF2B5EF4-FFF2-40B4-BE49-F238E27FC236}">
                <a16:creationId xmlns:a16="http://schemas.microsoft.com/office/drawing/2014/main" id="{BD5AD559-DD3E-A747-958A-56E540C2CE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67263" y="556895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52" name="Line 817">
            <a:extLst>
              <a:ext uri="{FF2B5EF4-FFF2-40B4-BE49-F238E27FC236}">
                <a16:creationId xmlns:a16="http://schemas.microsoft.com/office/drawing/2014/main" id="{729B5460-8184-E947-ACCD-F1EE735812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67263" y="5568950"/>
            <a:ext cx="254000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53" name="Line 818">
            <a:extLst>
              <a:ext uri="{FF2B5EF4-FFF2-40B4-BE49-F238E27FC236}">
                <a16:creationId xmlns:a16="http://schemas.microsoft.com/office/drawing/2014/main" id="{89AC411E-BEA7-CC45-99D6-334B153030D8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3675" y="429577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54" name="Line 819">
            <a:extLst>
              <a:ext uri="{FF2B5EF4-FFF2-40B4-BE49-F238E27FC236}">
                <a16:creationId xmlns:a16="http://schemas.microsoft.com/office/drawing/2014/main" id="{E30DF29F-E24E-6A44-B2B5-575C3DAD817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1675" y="6078538"/>
            <a:ext cx="255588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55" name="Line 821">
            <a:extLst>
              <a:ext uri="{FF2B5EF4-FFF2-40B4-BE49-F238E27FC236}">
                <a16:creationId xmlns:a16="http://schemas.microsoft.com/office/drawing/2014/main" id="{2DA4DF9F-FB06-FB45-ADF8-1EB116720C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48088" y="1749425"/>
            <a:ext cx="509587" cy="255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56" name="Line 822">
            <a:extLst>
              <a:ext uri="{FF2B5EF4-FFF2-40B4-BE49-F238E27FC236}">
                <a16:creationId xmlns:a16="http://schemas.microsoft.com/office/drawing/2014/main" id="{32EF04F4-D8CA-0D47-9925-19DF3C05853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4913" y="5314950"/>
            <a:ext cx="255587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57" name="Line 823">
            <a:extLst>
              <a:ext uri="{FF2B5EF4-FFF2-40B4-BE49-F238E27FC236}">
                <a16:creationId xmlns:a16="http://schemas.microsoft.com/office/drawing/2014/main" id="{E1248AA1-3128-0E4B-BFE2-2D87B8F5E8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38500" y="2768600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58" name="Line 824">
            <a:extLst>
              <a:ext uri="{FF2B5EF4-FFF2-40B4-BE49-F238E27FC236}">
                <a16:creationId xmlns:a16="http://schemas.microsoft.com/office/drawing/2014/main" id="{225C7029-C306-7B48-AAF3-C21F939064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4088" y="251460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59" name="Line 825">
            <a:extLst>
              <a:ext uri="{FF2B5EF4-FFF2-40B4-BE49-F238E27FC236}">
                <a16:creationId xmlns:a16="http://schemas.microsoft.com/office/drawing/2014/main" id="{19B9126F-A896-8B48-AB5E-A42465FC07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20913" y="4551363"/>
            <a:ext cx="1587" cy="508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60" name="Line 826">
            <a:extLst>
              <a:ext uri="{FF2B5EF4-FFF2-40B4-BE49-F238E27FC236}">
                <a16:creationId xmlns:a16="http://schemas.microsoft.com/office/drawing/2014/main" id="{8C9671AB-64AC-4849-B09B-A21444A95C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30850" y="3786188"/>
            <a:ext cx="1588" cy="509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61" name="Line 827">
            <a:extLst>
              <a:ext uri="{FF2B5EF4-FFF2-40B4-BE49-F238E27FC236}">
                <a16:creationId xmlns:a16="http://schemas.microsoft.com/office/drawing/2014/main" id="{A31CA88B-405F-EB42-A3B9-C1155220B8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0" y="1495425"/>
            <a:ext cx="1588" cy="763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62" name="Line 828">
            <a:extLst>
              <a:ext uri="{FF2B5EF4-FFF2-40B4-BE49-F238E27FC236}">
                <a16:creationId xmlns:a16="http://schemas.microsoft.com/office/drawing/2014/main" id="{1456EE75-36C2-A246-81C1-EB6CD82CE4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57675" y="5059363"/>
            <a:ext cx="1588" cy="763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63" name="Line 830">
            <a:extLst>
              <a:ext uri="{FF2B5EF4-FFF2-40B4-BE49-F238E27FC236}">
                <a16:creationId xmlns:a16="http://schemas.microsoft.com/office/drawing/2014/main" id="{7A9BD6FD-273C-6B4E-85CD-5F67B68DAE5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7675" y="302260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64" name="Line 831">
            <a:extLst>
              <a:ext uri="{FF2B5EF4-FFF2-40B4-BE49-F238E27FC236}">
                <a16:creationId xmlns:a16="http://schemas.microsoft.com/office/drawing/2014/main" id="{CFEA8211-E005-A043-A1CE-108771BB59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67263" y="3532188"/>
            <a:ext cx="254000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65" name="Line 832">
            <a:extLst>
              <a:ext uri="{FF2B5EF4-FFF2-40B4-BE49-F238E27FC236}">
                <a16:creationId xmlns:a16="http://schemas.microsoft.com/office/drawing/2014/main" id="{50309171-FC51-A044-A513-05847D83ADDF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7263" y="378618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66" name="Line 833">
            <a:extLst>
              <a:ext uri="{FF2B5EF4-FFF2-40B4-BE49-F238E27FC236}">
                <a16:creationId xmlns:a16="http://schemas.microsoft.com/office/drawing/2014/main" id="{97E790EA-6B17-4C43-8DC2-C195F57A18D1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7675" y="404177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67" name="Line 834">
            <a:extLst>
              <a:ext uri="{FF2B5EF4-FFF2-40B4-BE49-F238E27FC236}">
                <a16:creationId xmlns:a16="http://schemas.microsoft.com/office/drawing/2014/main" id="{1C9807B3-8465-AB4E-B95F-A84D1BB1D9D7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0850" y="276860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68" name="Line 835">
            <a:extLst>
              <a:ext uri="{FF2B5EF4-FFF2-40B4-BE49-F238E27FC236}">
                <a16:creationId xmlns:a16="http://schemas.microsoft.com/office/drawing/2014/main" id="{0AB41E3B-D4F7-7C48-A889-248ED8EFA48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84850" y="5314950"/>
            <a:ext cx="255588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69" name="Line 836">
            <a:extLst>
              <a:ext uri="{FF2B5EF4-FFF2-40B4-BE49-F238E27FC236}">
                <a16:creationId xmlns:a16="http://schemas.microsoft.com/office/drawing/2014/main" id="{65D38B57-A7EB-274D-95E1-9D7D28427996}"/>
              </a:ext>
            </a:extLst>
          </p:cNvPr>
          <p:cNvSpPr>
            <a:spLocks noChangeShapeType="1"/>
          </p:cNvSpPr>
          <p:nvPr/>
        </p:nvSpPr>
        <p:spPr bwMode="auto">
          <a:xfrm>
            <a:off x="6294438" y="174942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70" name="Line 837">
            <a:extLst>
              <a:ext uri="{FF2B5EF4-FFF2-40B4-BE49-F238E27FC236}">
                <a16:creationId xmlns:a16="http://schemas.microsoft.com/office/drawing/2014/main" id="{012C56EF-7F76-BF45-B697-59322B54EE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3675" y="1749425"/>
            <a:ext cx="1588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71" name="Line 838">
            <a:extLst>
              <a:ext uri="{FF2B5EF4-FFF2-40B4-BE49-F238E27FC236}">
                <a16:creationId xmlns:a16="http://schemas.microsoft.com/office/drawing/2014/main" id="{5A31783A-C271-0144-AF4F-F78768C55CE7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7675" y="149542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72" name="Line 839">
            <a:extLst>
              <a:ext uri="{FF2B5EF4-FFF2-40B4-BE49-F238E27FC236}">
                <a16:creationId xmlns:a16="http://schemas.microsoft.com/office/drawing/2014/main" id="{95739EF9-0511-B442-96A9-2E33E60F2870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505936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73" name="Line 841">
            <a:extLst>
              <a:ext uri="{FF2B5EF4-FFF2-40B4-BE49-F238E27FC236}">
                <a16:creationId xmlns:a16="http://schemas.microsoft.com/office/drawing/2014/main" id="{CD77C2C6-85E8-CC46-9A76-42871423176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48088" y="3278188"/>
            <a:ext cx="509587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74" name="Line 842">
            <a:extLst>
              <a:ext uri="{FF2B5EF4-FFF2-40B4-BE49-F238E27FC236}">
                <a16:creationId xmlns:a16="http://schemas.microsoft.com/office/drawing/2014/main" id="{796118F9-5812-1A47-96FC-0EEC2C1057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57675" y="6078538"/>
            <a:ext cx="509588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75" name="Line 843">
            <a:extLst>
              <a:ext uri="{FF2B5EF4-FFF2-40B4-BE49-F238E27FC236}">
                <a16:creationId xmlns:a16="http://schemas.microsoft.com/office/drawing/2014/main" id="{379F9A4B-5A83-B34D-B0BC-BBC4D4EFE6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20913" y="3532188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76" name="Line 844">
            <a:extLst>
              <a:ext uri="{FF2B5EF4-FFF2-40B4-BE49-F238E27FC236}">
                <a16:creationId xmlns:a16="http://schemas.microsoft.com/office/drawing/2014/main" id="{E0F62B09-16BD-8D42-B0B5-8F84BCCC6E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4913" y="3278188"/>
            <a:ext cx="255587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77" name="Line 845">
            <a:extLst>
              <a:ext uri="{FF2B5EF4-FFF2-40B4-BE49-F238E27FC236}">
                <a16:creationId xmlns:a16="http://schemas.microsoft.com/office/drawing/2014/main" id="{6C7099A8-90C1-7742-AAE8-55A6359D8B27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7263" y="149542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78" name="Line 846">
            <a:extLst>
              <a:ext uri="{FF2B5EF4-FFF2-40B4-BE49-F238E27FC236}">
                <a16:creationId xmlns:a16="http://schemas.microsoft.com/office/drawing/2014/main" id="{DAEFEE2F-6326-DE45-B863-DA7B7FC129E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74913" y="6078538"/>
            <a:ext cx="255587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79" name="Line 847">
            <a:extLst>
              <a:ext uri="{FF2B5EF4-FFF2-40B4-BE49-F238E27FC236}">
                <a16:creationId xmlns:a16="http://schemas.microsoft.com/office/drawing/2014/main" id="{421C73B5-7084-8849-AAE7-0220D8A211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57675" y="1495425"/>
            <a:ext cx="254000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80" name="Line 848">
            <a:extLst>
              <a:ext uri="{FF2B5EF4-FFF2-40B4-BE49-F238E27FC236}">
                <a16:creationId xmlns:a16="http://schemas.microsoft.com/office/drawing/2014/main" id="{A67FD048-1860-EF46-B7C9-1CF13B7D01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4500" y="480536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81" name="Line 849">
            <a:extLst>
              <a:ext uri="{FF2B5EF4-FFF2-40B4-BE49-F238E27FC236}">
                <a16:creationId xmlns:a16="http://schemas.microsoft.com/office/drawing/2014/main" id="{8205BE5E-FA94-F34F-A351-CF838BFE6704}"/>
              </a:ext>
            </a:extLst>
          </p:cNvPr>
          <p:cNvSpPr>
            <a:spLocks noChangeShapeType="1"/>
          </p:cNvSpPr>
          <p:nvPr/>
        </p:nvSpPr>
        <p:spPr bwMode="auto">
          <a:xfrm>
            <a:off x="5784850" y="3786188"/>
            <a:ext cx="255588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82" name="Line 850">
            <a:extLst>
              <a:ext uri="{FF2B5EF4-FFF2-40B4-BE49-F238E27FC236}">
                <a16:creationId xmlns:a16="http://schemas.microsoft.com/office/drawing/2014/main" id="{FC180A20-D583-9240-BE3B-C9A96195A8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8438" y="2768600"/>
            <a:ext cx="255587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83" name="Line 851">
            <a:extLst>
              <a:ext uri="{FF2B5EF4-FFF2-40B4-BE49-F238E27FC236}">
                <a16:creationId xmlns:a16="http://schemas.microsoft.com/office/drawing/2014/main" id="{37E9F963-AA95-D943-9FB9-00193B0144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74913" y="1495425"/>
            <a:ext cx="255587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84" name="Line 852">
            <a:extLst>
              <a:ext uri="{FF2B5EF4-FFF2-40B4-BE49-F238E27FC236}">
                <a16:creationId xmlns:a16="http://schemas.microsoft.com/office/drawing/2014/main" id="{A2F280AF-A6D1-CB4C-94B2-AFC4828B4C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20913" y="2005013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85" name="Line 853">
            <a:extLst>
              <a:ext uri="{FF2B5EF4-FFF2-40B4-BE49-F238E27FC236}">
                <a16:creationId xmlns:a16="http://schemas.microsoft.com/office/drawing/2014/main" id="{FFB1EECD-2FE2-2646-B510-8484C6C9B41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4913" y="1749425"/>
            <a:ext cx="255587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86" name="Line 854">
            <a:extLst>
              <a:ext uri="{FF2B5EF4-FFF2-40B4-BE49-F238E27FC236}">
                <a16:creationId xmlns:a16="http://schemas.microsoft.com/office/drawing/2014/main" id="{8A98F787-7FEA-624F-A324-3F6CE3F5FC7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0" y="3786188"/>
            <a:ext cx="255588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87" name="Line 855">
            <a:extLst>
              <a:ext uri="{FF2B5EF4-FFF2-40B4-BE49-F238E27FC236}">
                <a16:creationId xmlns:a16="http://schemas.microsoft.com/office/drawing/2014/main" id="{E539EAD8-4872-7449-85D7-4143954B1416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7263" y="5568950"/>
            <a:ext cx="254000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88" name="Line 856">
            <a:extLst>
              <a:ext uri="{FF2B5EF4-FFF2-40B4-BE49-F238E27FC236}">
                <a16:creationId xmlns:a16="http://schemas.microsoft.com/office/drawing/2014/main" id="{7EBB788B-62B3-8847-A9F1-25D281CB56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4500" y="2514600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89" name="Line 857">
            <a:extLst>
              <a:ext uri="{FF2B5EF4-FFF2-40B4-BE49-F238E27FC236}">
                <a16:creationId xmlns:a16="http://schemas.microsoft.com/office/drawing/2014/main" id="{1D52CF3F-D3FD-3A4F-9BE0-80C6F5597E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0" y="2259013"/>
            <a:ext cx="255588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90" name="Line 858">
            <a:extLst>
              <a:ext uri="{FF2B5EF4-FFF2-40B4-BE49-F238E27FC236}">
                <a16:creationId xmlns:a16="http://schemas.microsoft.com/office/drawing/2014/main" id="{29F797BE-D4C1-CB42-AE96-CE097C330EC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74913" y="3022600"/>
            <a:ext cx="255587" cy="255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91" name="Line 859">
            <a:extLst>
              <a:ext uri="{FF2B5EF4-FFF2-40B4-BE49-F238E27FC236}">
                <a16:creationId xmlns:a16="http://schemas.microsoft.com/office/drawing/2014/main" id="{1BAED68A-6408-4F44-9578-5317002E53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04025" y="556895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92" name="Line 860">
            <a:extLst>
              <a:ext uri="{FF2B5EF4-FFF2-40B4-BE49-F238E27FC236}">
                <a16:creationId xmlns:a16="http://schemas.microsoft.com/office/drawing/2014/main" id="{DEE133B5-185F-B54D-A530-01089B891A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0" y="4551363"/>
            <a:ext cx="255588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93" name="Line 861">
            <a:extLst>
              <a:ext uri="{FF2B5EF4-FFF2-40B4-BE49-F238E27FC236}">
                <a16:creationId xmlns:a16="http://schemas.microsoft.com/office/drawing/2014/main" id="{71A7EEBF-5FC0-074E-8EE3-7C2C6A40FD6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0" y="4551363"/>
            <a:ext cx="255588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94" name="Line 862">
            <a:extLst>
              <a:ext uri="{FF2B5EF4-FFF2-40B4-BE49-F238E27FC236}">
                <a16:creationId xmlns:a16="http://schemas.microsoft.com/office/drawing/2014/main" id="{007BA291-1B7B-3B41-B123-308DC6038B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48438" y="6078538"/>
            <a:ext cx="255587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95" name="Line 863">
            <a:extLst>
              <a:ext uri="{FF2B5EF4-FFF2-40B4-BE49-F238E27FC236}">
                <a16:creationId xmlns:a16="http://schemas.microsoft.com/office/drawing/2014/main" id="{8DD9A339-C744-E049-B28F-1DC6D9B39110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1263" y="251460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96" name="Line 864">
            <a:extLst>
              <a:ext uri="{FF2B5EF4-FFF2-40B4-BE49-F238E27FC236}">
                <a16:creationId xmlns:a16="http://schemas.microsoft.com/office/drawing/2014/main" id="{FA6C29DC-7B0F-7242-AD5B-B74735860677}"/>
              </a:ext>
            </a:extLst>
          </p:cNvPr>
          <p:cNvSpPr>
            <a:spLocks noChangeShapeType="1"/>
          </p:cNvSpPr>
          <p:nvPr/>
        </p:nvSpPr>
        <p:spPr bwMode="auto">
          <a:xfrm>
            <a:off x="5784850" y="1495425"/>
            <a:ext cx="255588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97" name="Line 866">
            <a:extLst>
              <a:ext uri="{FF2B5EF4-FFF2-40B4-BE49-F238E27FC236}">
                <a16:creationId xmlns:a16="http://schemas.microsoft.com/office/drawing/2014/main" id="{AB4FF98E-765A-1841-8406-E6087DEE317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3675" y="276860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98" name="Line 867">
            <a:extLst>
              <a:ext uri="{FF2B5EF4-FFF2-40B4-BE49-F238E27FC236}">
                <a16:creationId xmlns:a16="http://schemas.microsoft.com/office/drawing/2014/main" id="{69BFA563-BAB0-474B-9136-01DFEDBC693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4025" y="378618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99" name="Line 869">
            <a:extLst>
              <a:ext uri="{FF2B5EF4-FFF2-40B4-BE49-F238E27FC236}">
                <a16:creationId xmlns:a16="http://schemas.microsoft.com/office/drawing/2014/main" id="{078D413D-6D5F-6747-8ABB-6E326BB43B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48088" y="1495425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00" name="Line 870">
            <a:extLst>
              <a:ext uri="{FF2B5EF4-FFF2-40B4-BE49-F238E27FC236}">
                <a16:creationId xmlns:a16="http://schemas.microsoft.com/office/drawing/2014/main" id="{AF46AE41-829B-F242-B0E6-03979DFEE2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8088" y="4551363"/>
            <a:ext cx="509587" cy="1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01" name="Line 871">
            <a:extLst>
              <a:ext uri="{FF2B5EF4-FFF2-40B4-BE49-F238E27FC236}">
                <a16:creationId xmlns:a16="http://schemas.microsoft.com/office/drawing/2014/main" id="{39BAB7FD-0609-9849-9D1F-3609210492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11675" y="3532188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02" name="Line 872">
            <a:extLst>
              <a:ext uri="{FF2B5EF4-FFF2-40B4-BE49-F238E27FC236}">
                <a16:creationId xmlns:a16="http://schemas.microsoft.com/office/drawing/2014/main" id="{E27515BB-61E5-5846-B801-20E4B4621A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67263" y="2005013"/>
            <a:ext cx="254000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03" name="Line 873">
            <a:extLst>
              <a:ext uri="{FF2B5EF4-FFF2-40B4-BE49-F238E27FC236}">
                <a16:creationId xmlns:a16="http://schemas.microsoft.com/office/drawing/2014/main" id="{DD56A000-4906-844A-83CF-604B003CDD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11675" y="2005013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04" name="Line 874">
            <a:extLst>
              <a:ext uri="{FF2B5EF4-FFF2-40B4-BE49-F238E27FC236}">
                <a16:creationId xmlns:a16="http://schemas.microsoft.com/office/drawing/2014/main" id="{722A9881-98FA-2149-9F90-A75CB3EB8F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75263" y="2768600"/>
            <a:ext cx="255587" cy="763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05" name="Line 875">
            <a:extLst>
              <a:ext uri="{FF2B5EF4-FFF2-40B4-BE49-F238E27FC236}">
                <a16:creationId xmlns:a16="http://schemas.microsoft.com/office/drawing/2014/main" id="{87D62090-B7C1-CC42-BC74-990D540B606F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5263" y="3532188"/>
            <a:ext cx="255587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06" name="Line 876">
            <a:extLst>
              <a:ext uri="{FF2B5EF4-FFF2-40B4-BE49-F238E27FC236}">
                <a16:creationId xmlns:a16="http://schemas.microsoft.com/office/drawing/2014/main" id="{C9EEB448-D1C2-1248-BB8A-011F5F0A2B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40438" y="3786188"/>
            <a:ext cx="763587" cy="509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07" name="Line 877">
            <a:extLst>
              <a:ext uri="{FF2B5EF4-FFF2-40B4-BE49-F238E27FC236}">
                <a16:creationId xmlns:a16="http://schemas.microsoft.com/office/drawing/2014/main" id="{690204EA-C4E5-E044-8104-97B34CE00AA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0438" y="251460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08" name="Line 878">
            <a:extLst>
              <a:ext uri="{FF2B5EF4-FFF2-40B4-BE49-F238E27FC236}">
                <a16:creationId xmlns:a16="http://schemas.microsoft.com/office/drawing/2014/main" id="{8EB9A36C-C107-6142-811C-FCB36273C8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48438" y="4295775"/>
            <a:ext cx="255587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09" name="Line 879">
            <a:extLst>
              <a:ext uri="{FF2B5EF4-FFF2-40B4-BE49-F238E27FC236}">
                <a16:creationId xmlns:a16="http://schemas.microsoft.com/office/drawing/2014/main" id="{0A5B45C7-C401-A343-82D3-F8DA7AD8E15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4025" y="149542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10" name="Line 880">
            <a:extLst>
              <a:ext uri="{FF2B5EF4-FFF2-40B4-BE49-F238E27FC236}">
                <a16:creationId xmlns:a16="http://schemas.microsoft.com/office/drawing/2014/main" id="{B7F35BBA-3CAD-B747-AB3E-049EA8B910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94438" y="480536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11" name="Line 881">
            <a:extLst>
              <a:ext uri="{FF2B5EF4-FFF2-40B4-BE49-F238E27FC236}">
                <a16:creationId xmlns:a16="http://schemas.microsoft.com/office/drawing/2014/main" id="{24E700F3-BC87-0548-9C1C-74FD1D99BB0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20913" y="302260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12" name="Line 882">
            <a:extLst>
              <a:ext uri="{FF2B5EF4-FFF2-40B4-BE49-F238E27FC236}">
                <a16:creationId xmlns:a16="http://schemas.microsoft.com/office/drawing/2014/main" id="{9A689A9B-6824-744F-90A2-B32B30F435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40438" y="531495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13" name="Line 883">
            <a:extLst>
              <a:ext uri="{FF2B5EF4-FFF2-40B4-BE49-F238E27FC236}">
                <a16:creationId xmlns:a16="http://schemas.microsoft.com/office/drawing/2014/main" id="{24E44157-DA18-A84F-AE56-7880BDA9F3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94088" y="1749425"/>
            <a:ext cx="509587" cy="255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14" name="Line 884">
            <a:extLst>
              <a:ext uri="{FF2B5EF4-FFF2-40B4-BE49-F238E27FC236}">
                <a16:creationId xmlns:a16="http://schemas.microsoft.com/office/drawing/2014/main" id="{EFAB7D82-69E7-8C4C-9CF1-C17D505B1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84850" y="5822950"/>
            <a:ext cx="255588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15" name="Line 885">
            <a:extLst>
              <a:ext uri="{FF2B5EF4-FFF2-40B4-BE49-F238E27FC236}">
                <a16:creationId xmlns:a16="http://schemas.microsoft.com/office/drawing/2014/main" id="{F28D00B7-5249-D247-B116-DC29569924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30850" y="633253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16" name="Line 886">
            <a:extLst>
              <a:ext uri="{FF2B5EF4-FFF2-40B4-BE49-F238E27FC236}">
                <a16:creationId xmlns:a16="http://schemas.microsoft.com/office/drawing/2014/main" id="{39786B30-D869-B64F-B56B-F503DFBD844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20913" y="149542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17" name="Line 887">
            <a:extLst>
              <a:ext uri="{FF2B5EF4-FFF2-40B4-BE49-F238E27FC236}">
                <a16:creationId xmlns:a16="http://schemas.microsoft.com/office/drawing/2014/main" id="{B25A1E20-F6B4-944F-BBF8-5C3F2753A00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4913" y="5314950"/>
            <a:ext cx="509587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18" name="Line 888">
            <a:extLst>
              <a:ext uri="{FF2B5EF4-FFF2-40B4-BE49-F238E27FC236}">
                <a16:creationId xmlns:a16="http://schemas.microsoft.com/office/drawing/2014/main" id="{58E6A0A0-74B9-A949-AA66-A4F4990D0BB9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4500" y="353218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19" name="Line 889">
            <a:extLst>
              <a:ext uri="{FF2B5EF4-FFF2-40B4-BE49-F238E27FC236}">
                <a16:creationId xmlns:a16="http://schemas.microsoft.com/office/drawing/2014/main" id="{F49CB448-DBFE-7F49-8143-402C6D58C6D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20913" y="3532188"/>
            <a:ext cx="1587" cy="10191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20" name="Line 890">
            <a:extLst>
              <a:ext uri="{FF2B5EF4-FFF2-40B4-BE49-F238E27FC236}">
                <a16:creationId xmlns:a16="http://schemas.microsoft.com/office/drawing/2014/main" id="{1EDAF8F8-EA05-B447-8701-61C8AD8CC7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4500" y="200501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21" name="Line 891">
            <a:extLst>
              <a:ext uri="{FF2B5EF4-FFF2-40B4-BE49-F238E27FC236}">
                <a16:creationId xmlns:a16="http://schemas.microsoft.com/office/drawing/2014/main" id="{FEB98550-4ECF-E54F-AE50-23D4C33F23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30500" y="2259013"/>
            <a:ext cx="1588" cy="255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22" name="Line 892">
            <a:extLst>
              <a:ext uri="{FF2B5EF4-FFF2-40B4-BE49-F238E27FC236}">
                <a16:creationId xmlns:a16="http://schemas.microsoft.com/office/drawing/2014/main" id="{5AFD363B-E4B4-614A-8066-3A8EA743319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94438" y="353218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23" name="Line 893">
            <a:extLst>
              <a:ext uri="{FF2B5EF4-FFF2-40B4-BE49-F238E27FC236}">
                <a16:creationId xmlns:a16="http://schemas.microsoft.com/office/drawing/2014/main" id="{F98C5725-288C-8D47-BB9B-0929E70855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8088" y="2514600"/>
            <a:ext cx="255587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24" name="Line 895">
            <a:extLst>
              <a:ext uri="{FF2B5EF4-FFF2-40B4-BE49-F238E27FC236}">
                <a16:creationId xmlns:a16="http://schemas.microsoft.com/office/drawing/2014/main" id="{A376C5A4-59CF-FC41-8C4C-42080594C75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1675" y="3278188"/>
            <a:ext cx="255588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25" name="Line 896">
            <a:extLst>
              <a:ext uri="{FF2B5EF4-FFF2-40B4-BE49-F238E27FC236}">
                <a16:creationId xmlns:a16="http://schemas.microsoft.com/office/drawing/2014/main" id="{6FD675D7-8E33-784F-9A05-C59725CAA1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84850" y="4041775"/>
            <a:ext cx="255588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26" name="Line 897">
            <a:extLst>
              <a:ext uri="{FF2B5EF4-FFF2-40B4-BE49-F238E27FC236}">
                <a16:creationId xmlns:a16="http://schemas.microsoft.com/office/drawing/2014/main" id="{75FB6229-7576-224A-B522-23CBD17A14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30850" y="2259013"/>
            <a:ext cx="509588" cy="255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27" name="Line 898">
            <a:extLst>
              <a:ext uri="{FF2B5EF4-FFF2-40B4-BE49-F238E27FC236}">
                <a16:creationId xmlns:a16="http://schemas.microsoft.com/office/drawing/2014/main" id="{EDBDF3D0-27CC-F14E-AC11-D58AAB068A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30850" y="455136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28" name="Line 899">
            <a:extLst>
              <a:ext uri="{FF2B5EF4-FFF2-40B4-BE49-F238E27FC236}">
                <a16:creationId xmlns:a16="http://schemas.microsoft.com/office/drawing/2014/main" id="{A777DCA1-AB53-2B43-9EAB-F602DF45F4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75263" y="5059363"/>
            <a:ext cx="255587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29" name="Line 900">
            <a:extLst>
              <a:ext uri="{FF2B5EF4-FFF2-40B4-BE49-F238E27FC236}">
                <a16:creationId xmlns:a16="http://schemas.microsoft.com/office/drawing/2014/main" id="{F75640CE-38CB-7640-9B88-CD45DE632A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57675" y="3278188"/>
            <a:ext cx="1588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30" name="Line 901">
            <a:extLst>
              <a:ext uri="{FF2B5EF4-FFF2-40B4-BE49-F238E27FC236}">
                <a16:creationId xmlns:a16="http://schemas.microsoft.com/office/drawing/2014/main" id="{A7644680-28FF-4645-AFED-D5ADDB6176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1263" y="556895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31" name="Line 902">
            <a:extLst>
              <a:ext uri="{FF2B5EF4-FFF2-40B4-BE49-F238E27FC236}">
                <a16:creationId xmlns:a16="http://schemas.microsoft.com/office/drawing/2014/main" id="{D2EC31CC-9C67-A847-9B55-3195C63340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67263" y="607853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32" name="Line 903">
            <a:extLst>
              <a:ext uri="{FF2B5EF4-FFF2-40B4-BE49-F238E27FC236}">
                <a16:creationId xmlns:a16="http://schemas.microsoft.com/office/drawing/2014/main" id="{AE416DEE-89D9-C146-8BA1-A4917C6DE1C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7263" y="327818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33" name="Line 904">
            <a:extLst>
              <a:ext uri="{FF2B5EF4-FFF2-40B4-BE49-F238E27FC236}">
                <a16:creationId xmlns:a16="http://schemas.microsoft.com/office/drawing/2014/main" id="{B7F49222-9AD9-B34F-A102-F10F2016E489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0850" y="225901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34" name="Line 905">
            <a:extLst>
              <a:ext uri="{FF2B5EF4-FFF2-40B4-BE49-F238E27FC236}">
                <a16:creationId xmlns:a16="http://schemas.microsoft.com/office/drawing/2014/main" id="{4184406B-8F24-914B-8FE3-C08E34236A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57675" y="1749425"/>
            <a:ext cx="1588" cy="255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35" name="Line 906">
            <a:extLst>
              <a:ext uri="{FF2B5EF4-FFF2-40B4-BE49-F238E27FC236}">
                <a16:creationId xmlns:a16="http://schemas.microsoft.com/office/drawing/2014/main" id="{5110FBB6-FA23-9D48-BE2B-EB5D45B64F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84850" y="2768600"/>
            <a:ext cx="509588" cy="1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36" name="Line 907">
            <a:extLst>
              <a:ext uri="{FF2B5EF4-FFF2-40B4-BE49-F238E27FC236}">
                <a16:creationId xmlns:a16="http://schemas.microsoft.com/office/drawing/2014/main" id="{FF307154-5EFC-4949-BDE5-6943E57AD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327818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37" name="Line 908">
            <a:extLst>
              <a:ext uri="{FF2B5EF4-FFF2-40B4-BE49-F238E27FC236}">
                <a16:creationId xmlns:a16="http://schemas.microsoft.com/office/drawing/2014/main" id="{56D5FF5C-533E-F346-AC10-DDAD1EA12B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74913" y="3532188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38" name="Line 909">
            <a:extLst>
              <a:ext uri="{FF2B5EF4-FFF2-40B4-BE49-F238E27FC236}">
                <a16:creationId xmlns:a16="http://schemas.microsoft.com/office/drawing/2014/main" id="{5DAC95D4-FEFE-3245-AB24-224387F585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4500" y="4041775"/>
            <a:ext cx="254000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39" name="Line 910">
            <a:extLst>
              <a:ext uri="{FF2B5EF4-FFF2-40B4-BE49-F238E27FC236}">
                <a16:creationId xmlns:a16="http://schemas.microsoft.com/office/drawing/2014/main" id="{D7E1CE1D-F35D-F34E-807C-D3643311BCA0}"/>
              </a:ext>
            </a:extLst>
          </p:cNvPr>
          <p:cNvSpPr>
            <a:spLocks noChangeShapeType="1"/>
          </p:cNvSpPr>
          <p:nvPr/>
        </p:nvSpPr>
        <p:spPr bwMode="auto">
          <a:xfrm>
            <a:off x="5784850" y="3278188"/>
            <a:ext cx="255588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40" name="Line 911">
            <a:extLst>
              <a:ext uri="{FF2B5EF4-FFF2-40B4-BE49-F238E27FC236}">
                <a16:creationId xmlns:a16="http://schemas.microsoft.com/office/drawing/2014/main" id="{887C75AA-6A81-DE41-8BB4-C203B482717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67263" y="429577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41" name="Line 912">
            <a:extLst>
              <a:ext uri="{FF2B5EF4-FFF2-40B4-BE49-F238E27FC236}">
                <a16:creationId xmlns:a16="http://schemas.microsoft.com/office/drawing/2014/main" id="{B8FEAC08-6398-DB49-B7F1-AC0117F226A8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8438" y="2259013"/>
            <a:ext cx="255587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42" name="Line 913">
            <a:extLst>
              <a:ext uri="{FF2B5EF4-FFF2-40B4-BE49-F238E27FC236}">
                <a16:creationId xmlns:a16="http://schemas.microsoft.com/office/drawing/2014/main" id="{B6AA9B14-5349-8148-BE27-7EF1F3A83D07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174942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43" name="Line 914">
            <a:extLst>
              <a:ext uri="{FF2B5EF4-FFF2-40B4-BE49-F238E27FC236}">
                <a16:creationId xmlns:a16="http://schemas.microsoft.com/office/drawing/2014/main" id="{6E8B1D9E-C94D-954A-8075-37DB487117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74913" y="2005013"/>
            <a:ext cx="1587" cy="25400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44" name="Line 915">
            <a:extLst>
              <a:ext uri="{FF2B5EF4-FFF2-40B4-BE49-F238E27FC236}">
                <a16:creationId xmlns:a16="http://schemas.microsoft.com/office/drawing/2014/main" id="{8D2F3A66-30B8-1C48-B42B-A5C668D945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4088" y="378618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45" name="Line 916">
            <a:extLst>
              <a:ext uri="{FF2B5EF4-FFF2-40B4-BE49-F238E27FC236}">
                <a16:creationId xmlns:a16="http://schemas.microsoft.com/office/drawing/2014/main" id="{9DA4971A-1EA2-3647-B2F4-A2921FD7CC5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40438" y="3532188"/>
            <a:ext cx="508000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46" name="Line 917">
            <a:extLst>
              <a:ext uri="{FF2B5EF4-FFF2-40B4-BE49-F238E27FC236}">
                <a16:creationId xmlns:a16="http://schemas.microsoft.com/office/drawing/2014/main" id="{5F6C70ED-85BA-704E-B265-FFA3ABA3C6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30850" y="4295775"/>
            <a:ext cx="1017588" cy="10191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47" name="Line 918">
            <a:extLst>
              <a:ext uri="{FF2B5EF4-FFF2-40B4-BE49-F238E27FC236}">
                <a16:creationId xmlns:a16="http://schemas.microsoft.com/office/drawing/2014/main" id="{78C1E26D-C819-A042-AAEF-1EB3A40420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1675" y="5314950"/>
            <a:ext cx="509588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48" name="Line 919">
            <a:extLst>
              <a:ext uri="{FF2B5EF4-FFF2-40B4-BE49-F238E27FC236}">
                <a16:creationId xmlns:a16="http://schemas.microsoft.com/office/drawing/2014/main" id="{18B11114-3B83-6841-B2BA-9A9E6E51CE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4088" y="225901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49" name="Line 920">
            <a:extLst>
              <a:ext uri="{FF2B5EF4-FFF2-40B4-BE49-F238E27FC236}">
                <a16:creationId xmlns:a16="http://schemas.microsoft.com/office/drawing/2014/main" id="{9900A4EB-8AEF-864D-AD59-50F05A3F104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30500" y="5314950"/>
            <a:ext cx="254000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50" name="Line 921">
            <a:extLst>
              <a:ext uri="{FF2B5EF4-FFF2-40B4-BE49-F238E27FC236}">
                <a16:creationId xmlns:a16="http://schemas.microsoft.com/office/drawing/2014/main" id="{B76AD031-331B-6444-8010-A312DB34D69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30850" y="2514600"/>
            <a:ext cx="254000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51" name="Line 922">
            <a:extLst>
              <a:ext uri="{FF2B5EF4-FFF2-40B4-BE49-F238E27FC236}">
                <a16:creationId xmlns:a16="http://schemas.microsoft.com/office/drawing/2014/main" id="{CEAE50D4-527A-5B4D-99E4-E505FC8F66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30850" y="2768600"/>
            <a:ext cx="254000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52" name="Line 923">
            <a:extLst>
              <a:ext uri="{FF2B5EF4-FFF2-40B4-BE49-F238E27FC236}">
                <a16:creationId xmlns:a16="http://schemas.microsoft.com/office/drawing/2014/main" id="{DB715C17-4ED2-234C-8531-AA0B7B34D59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94438" y="1495425"/>
            <a:ext cx="254000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53" name="Line 924">
            <a:extLst>
              <a:ext uri="{FF2B5EF4-FFF2-40B4-BE49-F238E27FC236}">
                <a16:creationId xmlns:a16="http://schemas.microsoft.com/office/drawing/2014/main" id="{B70A4FBC-AB0A-C343-B542-F1967E0E5320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7675" y="276860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54" name="Line 925">
            <a:extLst>
              <a:ext uri="{FF2B5EF4-FFF2-40B4-BE49-F238E27FC236}">
                <a16:creationId xmlns:a16="http://schemas.microsoft.com/office/drawing/2014/main" id="{000B9D06-E6F2-334E-A872-16CEFB743B2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275263" y="2259013"/>
            <a:ext cx="509587" cy="255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55" name="Line 926">
            <a:extLst>
              <a:ext uri="{FF2B5EF4-FFF2-40B4-BE49-F238E27FC236}">
                <a16:creationId xmlns:a16="http://schemas.microsoft.com/office/drawing/2014/main" id="{0C40A75F-E230-8342-A577-4F77E67FFF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04025" y="607853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56" name="Line 927">
            <a:extLst>
              <a:ext uri="{FF2B5EF4-FFF2-40B4-BE49-F238E27FC236}">
                <a16:creationId xmlns:a16="http://schemas.microsoft.com/office/drawing/2014/main" id="{6DC32AF7-C9CB-2B4D-89CF-D930EB853D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48438" y="2768600"/>
            <a:ext cx="255587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57" name="Line 928">
            <a:extLst>
              <a:ext uri="{FF2B5EF4-FFF2-40B4-BE49-F238E27FC236}">
                <a16:creationId xmlns:a16="http://schemas.microsoft.com/office/drawing/2014/main" id="{9E9C1789-CF7E-AF44-9065-CD2BDAE16D2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4913" y="3022600"/>
            <a:ext cx="255587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58" name="Line 929">
            <a:extLst>
              <a:ext uri="{FF2B5EF4-FFF2-40B4-BE49-F238E27FC236}">
                <a16:creationId xmlns:a16="http://schemas.microsoft.com/office/drawing/2014/main" id="{8C2196CB-0F8F-0740-9276-89C87E4FA3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3675" y="5314950"/>
            <a:ext cx="254000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59" name="Line 930">
            <a:extLst>
              <a:ext uri="{FF2B5EF4-FFF2-40B4-BE49-F238E27FC236}">
                <a16:creationId xmlns:a16="http://schemas.microsoft.com/office/drawing/2014/main" id="{61E5A96D-401F-4E4B-A817-82A89A36AC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500" y="5059363"/>
            <a:ext cx="255588" cy="255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60" name="Line 931">
            <a:extLst>
              <a:ext uri="{FF2B5EF4-FFF2-40B4-BE49-F238E27FC236}">
                <a16:creationId xmlns:a16="http://schemas.microsoft.com/office/drawing/2014/main" id="{6DDCFF0C-941A-5247-A96A-26399EECDB9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4913" y="1495425"/>
            <a:ext cx="255587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61" name="Line 932">
            <a:extLst>
              <a:ext uri="{FF2B5EF4-FFF2-40B4-BE49-F238E27FC236}">
                <a16:creationId xmlns:a16="http://schemas.microsoft.com/office/drawing/2014/main" id="{63D3099E-FDCA-0F46-861B-8E15D348D96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0" y="3532188"/>
            <a:ext cx="255588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62" name="Line 934">
            <a:extLst>
              <a:ext uri="{FF2B5EF4-FFF2-40B4-BE49-F238E27FC236}">
                <a16:creationId xmlns:a16="http://schemas.microsoft.com/office/drawing/2014/main" id="{1A4E9AED-1BA4-9844-8473-2AE0C3D4EE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04025" y="429577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63" name="Line 935">
            <a:extLst>
              <a:ext uri="{FF2B5EF4-FFF2-40B4-BE49-F238E27FC236}">
                <a16:creationId xmlns:a16="http://schemas.microsoft.com/office/drawing/2014/main" id="{44BB3B1C-C4FF-644D-830A-081F21E5DF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48438" y="4805363"/>
            <a:ext cx="255587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64" name="Line 936">
            <a:extLst>
              <a:ext uri="{FF2B5EF4-FFF2-40B4-BE49-F238E27FC236}">
                <a16:creationId xmlns:a16="http://schemas.microsoft.com/office/drawing/2014/main" id="{23CE8255-3413-5042-AE99-9D08D5D4FA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0" y="2005013"/>
            <a:ext cx="255588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65" name="Line 937">
            <a:extLst>
              <a:ext uri="{FF2B5EF4-FFF2-40B4-BE49-F238E27FC236}">
                <a16:creationId xmlns:a16="http://schemas.microsoft.com/office/drawing/2014/main" id="{73088831-5559-7A48-84D3-4C8BC0CD23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94438" y="531495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3666" name="Group 1780">
            <a:extLst>
              <a:ext uri="{FF2B5EF4-FFF2-40B4-BE49-F238E27FC236}">
                <a16:creationId xmlns:a16="http://schemas.microsoft.com/office/drawing/2014/main" id="{9BE965A4-4C51-E444-8577-D5DA63592CF6}"/>
              </a:ext>
            </a:extLst>
          </p:cNvPr>
          <p:cNvGrpSpPr>
            <a:grpSpLocks/>
          </p:cNvGrpSpPr>
          <p:nvPr/>
        </p:nvGrpSpPr>
        <p:grpSpPr bwMode="auto">
          <a:xfrm>
            <a:off x="2717800" y="2017713"/>
            <a:ext cx="3817938" cy="3819525"/>
            <a:chOff x="1720" y="1263"/>
            <a:chExt cx="2405" cy="2406"/>
          </a:xfrm>
        </p:grpSpPr>
        <p:sp>
          <p:nvSpPr>
            <p:cNvPr id="34531" name="Line 24">
              <a:extLst>
                <a:ext uri="{FF2B5EF4-FFF2-40B4-BE49-F238E27FC236}">
                  <a16:creationId xmlns:a16="http://schemas.microsoft.com/office/drawing/2014/main" id="{95D8B426-FF3B-5044-9BF1-63E2A1B0B7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0" y="1584"/>
              <a:ext cx="1" cy="160"/>
            </a:xfrm>
            <a:prstGeom prst="line">
              <a:avLst/>
            </a:prstGeom>
            <a:noFill/>
            <a:ln w="6350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32" name="Line 68">
              <a:extLst>
                <a:ext uri="{FF2B5EF4-FFF2-40B4-BE49-F238E27FC236}">
                  <a16:creationId xmlns:a16="http://schemas.microsoft.com/office/drawing/2014/main" id="{C449284D-154F-9345-8FD8-E7CD7DC52F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65" y="3668"/>
              <a:ext cx="160" cy="1"/>
            </a:xfrm>
            <a:prstGeom prst="line">
              <a:avLst/>
            </a:prstGeom>
            <a:noFill/>
            <a:ln w="6350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33" name="Line 97">
              <a:extLst>
                <a:ext uri="{FF2B5EF4-FFF2-40B4-BE49-F238E27FC236}">
                  <a16:creationId xmlns:a16="http://schemas.microsoft.com/office/drawing/2014/main" id="{DEC8235E-FEB7-C647-B3A7-477BB9CD3D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42" y="2546"/>
              <a:ext cx="1" cy="160"/>
            </a:xfrm>
            <a:prstGeom prst="line">
              <a:avLst/>
            </a:prstGeom>
            <a:noFill/>
            <a:ln w="6350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34" name="Line 124">
              <a:extLst>
                <a:ext uri="{FF2B5EF4-FFF2-40B4-BE49-F238E27FC236}">
                  <a16:creationId xmlns:a16="http://schemas.microsoft.com/office/drawing/2014/main" id="{29C9DD93-FF6D-BD4A-86C5-20D7D8781B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0" y="1423"/>
              <a:ext cx="1" cy="161"/>
            </a:xfrm>
            <a:prstGeom prst="line">
              <a:avLst/>
            </a:prstGeom>
            <a:noFill/>
            <a:ln w="6350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35" name="Line 126">
              <a:extLst>
                <a:ext uri="{FF2B5EF4-FFF2-40B4-BE49-F238E27FC236}">
                  <a16:creationId xmlns:a16="http://schemas.microsoft.com/office/drawing/2014/main" id="{67088903-F609-6F41-B142-3727A98BA9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84" y="3508"/>
              <a:ext cx="160" cy="1"/>
            </a:xfrm>
            <a:prstGeom prst="line">
              <a:avLst/>
            </a:prstGeom>
            <a:noFill/>
            <a:ln w="6350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36" name="Line 189">
              <a:extLst>
                <a:ext uri="{FF2B5EF4-FFF2-40B4-BE49-F238E27FC236}">
                  <a16:creationId xmlns:a16="http://schemas.microsoft.com/office/drawing/2014/main" id="{D5E127B8-9B90-AF4A-8B88-F9F253BFE4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0" y="1263"/>
              <a:ext cx="1" cy="160"/>
            </a:xfrm>
            <a:prstGeom prst="line">
              <a:avLst/>
            </a:prstGeom>
            <a:noFill/>
            <a:ln w="6350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37" name="Line 320">
              <a:extLst>
                <a:ext uri="{FF2B5EF4-FFF2-40B4-BE49-F238E27FC236}">
                  <a16:creationId xmlns:a16="http://schemas.microsoft.com/office/drawing/2014/main" id="{92D521D4-4D0F-FE41-82AE-D38A09BB55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44" y="3508"/>
              <a:ext cx="161" cy="1"/>
            </a:xfrm>
            <a:prstGeom prst="line">
              <a:avLst/>
            </a:prstGeom>
            <a:noFill/>
            <a:ln w="6350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38" name="Line 365">
              <a:extLst>
                <a:ext uri="{FF2B5EF4-FFF2-40B4-BE49-F238E27FC236}">
                  <a16:creationId xmlns:a16="http://schemas.microsoft.com/office/drawing/2014/main" id="{03EEB611-D116-DA42-8E2E-8F88C10CE2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63" y="3348"/>
              <a:ext cx="160" cy="1"/>
            </a:xfrm>
            <a:prstGeom prst="line">
              <a:avLst/>
            </a:prstGeom>
            <a:noFill/>
            <a:ln w="6350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39" name="Line 368">
              <a:extLst>
                <a:ext uri="{FF2B5EF4-FFF2-40B4-BE49-F238E27FC236}">
                  <a16:creationId xmlns:a16="http://schemas.microsoft.com/office/drawing/2014/main" id="{68549084-E0B8-EE4F-AE9D-11B12FEFB2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2" y="2225"/>
              <a:ext cx="160" cy="1"/>
            </a:xfrm>
            <a:prstGeom prst="line">
              <a:avLst/>
            </a:prstGeom>
            <a:noFill/>
            <a:ln w="6350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40" name="Line 435">
              <a:extLst>
                <a:ext uri="{FF2B5EF4-FFF2-40B4-BE49-F238E27FC236}">
                  <a16:creationId xmlns:a16="http://schemas.microsoft.com/office/drawing/2014/main" id="{A1C2379D-0837-3B41-ADDE-B4FF70D7F4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1" y="2065"/>
              <a:ext cx="161" cy="1"/>
            </a:xfrm>
            <a:prstGeom prst="line">
              <a:avLst/>
            </a:prstGeom>
            <a:noFill/>
            <a:ln w="6350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41" name="Line 503">
              <a:extLst>
                <a:ext uri="{FF2B5EF4-FFF2-40B4-BE49-F238E27FC236}">
                  <a16:creationId xmlns:a16="http://schemas.microsoft.com/office/drawing/2014/main" id="{62086FC6-43D1-3845-ABA4-6BB7493727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1" y="1904"/>
              <a:ext cx="160" cy="1"/>
            </a:xfrm>
            <a:prstGeom prst="line">
              <a:avLst/>
            </a:prstGeom>
            <a:noFill/>
            <a:ln w="6350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42" name="Line 563">
              <a:extLst>
                <a:ext uri="{FF2B5EF4-FFF2-40B4-BE49-F238E27FC236}">
                  <a16:creationId xmlns:a16="http://schemas.microsoft.com/office/drawing/2014/main" id="{642754F2-21C8-2F4E-9B61-1BFEBEB9A4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0" y="1744"/>
              <a:ext cx="161" cy="1"/>
            </a:xfrm>
            <a:prstGeom prst="line">
              <a:avLst/>
            </a:prstGeom>
            <a:noFill/>
            <a:ln w="6350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43" name="Line 604">
              <a:extLst>
                <a:ext uri="{FF2B5EF4-FFF2-40B4-BE49-F238E27FC236}">
                  <a16:creationId xmlns:a16="http://schemas.microsoft.com/office/drawing/2014/main" id="{56729D7B-D2C8-CA45-A525-B5F52A750F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3" y="3348"/>
              <a:ext cx="161" cy="160"/>
            </a:xfrm>
            <a:prstGeom prst="line">
              <a:avLst/>
            </a:prstGeom>
            <a:noFill/>
            <a:ln w="6350" cap="sq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44" name="Line 632">
              <a:extLst>
                <a:ext uri="{FF2B5EF4-FFF2-40B4-BE49-F238E27FC236}">
                  <a16:creationId xmlns:a16="http://schemas.microsoft.com/office/drawing/2014/main" id="{299DBD50-CFFD-F44C-BEB3-C26D653A63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0" y="1584"/>
              <a:ext cx="160" cy="1"/>
            </a:xfrm>
            <a:prstGeom prst="line">
              <a:avLst/>
            </a:prstGeom>
            <a:noFill/>
            <a:ln w="6350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45" name="Line 677">
              <a:extLst>
                <a:ext uri="{FF2B5EF4-FFF2-40B4-BE49-F238E27FC236}">
                  <a16:creationId xmlns:a16="http://schemas.microsoft.com/office/drawing/2014/main" id="{3D54D20F-9C4B-5744-9A06-2F9FB120BA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3" y="2867"/>
              <a:ext cx="1" cy="481"/>
            </a:xfrm>
            <a:prstGeom prst="line">
              <a:avLst/>
            </a:prstGeom>
            <a:noFill/>
            <a:ln w="6350" cap="sq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46" name="Line 681">
              <a:extLst>
                <a:ext uri="{FF2B5EF4-FFF2-40B4-BE49-F238E27FC236}">
                  <a16:creationId xmlns:a16="http://schemas.microsoft.com/office/drawing/2014/main" id="{49E1D0F2-A352-1E4B-B441-30ED6C3E86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0" y="1423"/>
              <a:ext cx="160" cy="1"/>
            </a:xfrm>
            <a:prstGeom prst="line">
              <a:avLst/>
            </a:prstGeom>
            <a:noFill/>
            <a:ln w="6350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47" name="Line 791">
              <a:extLst>
                <a:ext uri="{FF2B5EF4-FFF2-40B4-BE49-F238E27FC236}">
                  <a16:creationId xmlns:a16="http://schemas.microsoft.com/office/drawing/2014/main" id="{D0B40F36-E8F4-3C49-B412-0480C249F9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82" y="2225"/>
              <a:ext cx="1" cy="160"/>
            </a:xfrm>
            <a:prstGeom prst="line">
              <a:avLst/>
            </a:prstGeom>
            <a:noFill/>
            <a:ln w="6350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48" name="Line 829">
              <a:extLst>
                <a:ext uri="{FF2B5EF4-FFF2-40B4-BE49-F238E27FC236}">
                  <a16:creationId xmlns:a16="http://schemas.microsoft.com/office/drawing/2014/main" id="{696BA913-F8B4-0C40-B545-DA4EB4260A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22" y="2065"/>
              <a:ext cx="1" cy="160"/>
            </a:xfrm>
            <a:prstGeom prst="line">
              <a:avLst/>
            </a:prstGeom>
            <a:noFill/>
            <a:ln w="6350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49" name="Line 840">
              <a:extLst>
                <a:ext uri="{FF2B5EF4-FFF2-40B4-BE49-F238E27FC236}">
                  <a16:creationId xmlns:a16="http://schemas.microsoft.com/office/drawing/2014/main" id="{4586936B-7A4A-BF4A-B24C-2AE0740666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42" y="2706"/>
              <a:ext cx="161" cy="1"/>
            </a:xfrm>
            <a:prstGeom prst="line">
              <a:avLst/>
            </a:prstGeom>
            <a:noFill/>
            <a:ln w="6350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50" name="Line 865">
              <a:extLst>
                <a:ext uri="{FF2B5EF4-FFF2-40B4-BE49-F238E27FC236}">
                  <a16:creationId xmlns:a16="http://schemas.microsoft.com/office/drawing/2014/main" id="{7C74E878-8A6C-E746-A948-A2173716FC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61" y="1904"/>
              <a:ext cx="1" cy="161"/>
            </a:xfrm>
            <a:prstGeom prst="line">
              <a:avLst/>
            </a:prstGeom>
            <a:noFill/>
            <a:ln w="6350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51" name="Line 868">
              <a:extLst>
                <a:ext uri="{FF2B5EF4-FFF2-40B4-BE49-F238E27FC236}">
                  <a16:creationId xmlns:a16="http://schemas.microsoft.com/office/drawing/2014/main" id="{71C79341-F194-4148-ADE3-90DBA84057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2" y="2385"/>
              <a:ext cx="160" cy="161"/>
            </a:xfrm>
            <a:prstGeom prst="line">
              <a:avLst/>
            </a:prstGeom>
            <a:noFill/>
            <a:ln w="6350" cap="sq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52" name="Line 894">
              <a:extLst>
                <a:ext uri="{FF2B5EF4-FFF2-40B4-BE49-F238E27FC236}">
                  <a16:creationId xmlns:a16="http://schemas.microsoft.com/office/drawing/2014/main" id="{07860A8C-7D30-B04E-9DE9-969D08E458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01" y="1744"/>
              <a:ext cx="1" cy="160"/>
            </a:xfrm>
            <a:prstGeom prst="line">
              <a:avLst/>
            </a:prstGeom>
            <a:noFill/>
            <a:ln w="6350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53" name="Line 933">
              <a:extLst>
                <a:ext uri="{FF2B5EF4-FFF2-40B4-BE49-F238E27FC236}">
                  <a16:creationId xmlns:a16="http://schemas.microsoft.com/office/drawing/2014/main" id="{80851313-85ED-D945-B0E6-3579142351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3" y="2706"/>
              <a:ext cx="160" cy="161"/>
            </a:xfrm>
            <a:prstGeom prst="line">
              <a:avLst/>
            </a:prstGeom>
            <a:noFill/>
            <a:ln w="6350" cap="sq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54" name="Line 938">
              <a:extLst>
                <a:ext uri="{FF2B5EF4-FFF2-40B4-BE49-F238E27FC236}">
                  <a16:creationId xmlns:a16="http://schemas.microsoft.com/office/drawing/2014/main" id="{BB310757-8311-5D4F-AC5C-0F7AED1D42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05" y="3508"/>
              <a:ext cx="160" cy="160"/>
            </a:xfrm>
            <a:prstGeom prst="line">
              <a:avLst/>
            </a:prstGeom>
            <a:noFill/>
            <a:ln w="6350" cap="sq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667" name="Line 939">
            <a:extLst>
              <a:ext uri="{FF2B5EF4-FFF2-40B4-BE49-F238E27FC236}">
                <a16:creationId xmlns:a16="http://schemas.microsoft.com/office/drawing/2014/main" id="{0E847CEC-5F28-994F-8545-0C48CAEEA2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40438" y="582295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68" name="Line 940">
            <a:extLst>
              <a:ext uri="{FF2B5EF4-FFF2-40B4-BE49-F238E27FC236}">
                <a16:creationId xmlns:a16="http://schemas.microsoft.com/office/drawing/2014/main" id="{95F85827-F276-0041-999C-57D5A702FB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84850" y="6332538"/>
            <a:ext cx="255588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69" name="Line 941">
            <a:extLst>
              <a:ext uri="{FF2B5EF4-FFF2-40B4-BE49-F238E27FC236}">
                <a16:creationId xmlns:a16="http://schemas.microsoft.com/office/drawing/2014/main" id="{6AB03C34-A146-D445-9533-96D66EDDAC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30500" y="5822950"/>
            <a:ext cx="254000" cy="509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70" name="Line 942">
            <a:extLst>
              <a:ext uri="{FF2B5EF4-FFF2-40B4-BE49-F238E27FC236}">
                <a16:creationId xmlns:a16="http://schemas.microsoft.com/office/drawing/2014/main" id="{647A5434-508B-FF4A-A0E4-C39B5AFCD7B9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3675" y="251460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71" name="Line 943">
            <a:extLst>
              <a:ext uri="{FF2B5EF4-FFF2-40B4-BE49-F238E27FC236}">
                <a16:creationId xmlns:a16="http://schemas.microsoft.com/office/drawing/2014/main" id="{65DD4B90-A4ED-FF48-8DB3-F040418081D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3675" y="4295775"/>
            <a:ext cx="1527175" cy="763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72" name="Line 944">
            <a:extLst>
              <a:ext uri="{FF2B5EF4-FFF2-40B4-BE49-F238E27FC236}">
                <a16:creationId xmlns:a16="http://schemas.microsoft.com/office/drawing/2014/main" id="{FBF92148-4C1F-054F-8E40-0F0074ADEE3D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1263" y="3786188"/>
            <a:ext cx="254000" cy="255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73" name="Line 945">
            <a:extLst>
              <a:ext uri="{FF2B5EF4-FFF2-40B4-BE49-F238E27FC236}">
                <a16:creationId xmlns:a16="http://schemas.microsoft.com/office/drawing/2014/main" id="{93A63C84-5444-B949-BBAF-C661DB0DF0BF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7263" y="2768600"/>
            <a:ext cx="254000" cy="509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74" name="Line 946">
            <a:extLst>
              <a:ext uri="{FF2B5EF4-FFF2-40B4-BE49-F238E27FC236}">
                <a16:creationId xmlns:a16="http://schemas.microsoft.com/office/drawing/2014/main" id="{AB75BD92-98D0-D44C-B06D-C59EA9CF5F7B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4500" y="6078538"/>
            <a:ext cx="254000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75" name="Line 947">
            <a:extLst>
              <a:ext uri="{FF2B5EF4-FFF2-40B4-BE49-F238E27FC236}">
                <a16:creationId xmlns:a16="http://schemas.microsoft.com/office/drawing/2014/main" id="{823DFF5E-584D-4549-9417-FAE3D67B02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40438" y="404177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76" name="Line 948">
            <a:extLst>
              <a:ext uri="{FF2B5EF4-FFF2-40B4-BE49-F238E27FC236}">
                <a16:creationId xmlns:a16="http://schemas.microsoft.com/office/drawing/2014/main" id="{256BAAB6-A2A4-444A-944F-A3BC759570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84850" y="4551363"/>
            <a:ext cx="255588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77" name="Line 949">
            <a:extLst>
              <a:ext uri="{FF2B5EF4-FFF2-40B4-BE49-F238E27FC236}">
                <a16:creationId xmlns:a16="http://schemas.microsoft.com/office/drawing/2014/main" id="{EBDB6688-D2E2-B14A-AA98-821BC7915E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84850" y="4551363"/>
            <a:ext cx="255588" cy="508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78" name="Line 950">
            <a:extLst>
              <a:ext uri="{FF2B5EF4-FFF2-40B4-BE49-F238E27FC236}">
                <a16:creationId xmlns:a16="http://schemas.microsoft.com/office/drawing/2014/main" id="{B1BB62EA-DC69-9843-9A47-119B31D8C44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20913" y="2768600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79" name="Line 951">
            <a:extLst>
              <a:ext uri="{FF2B5EF4-FFF2-40B4-BE49-F238E27FC236}">
                <a16:creationId xmlns:a16="http://schemas.microsoft.com/office/drawing/2014/main" id="{5BB8BBC2-812F-F844-8910-3AB119973C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30850" y="5059363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80" name="Line 952">
            <a:extLst>
              <a:ext uri="{FF2B5EF4-FFF2-40B4-BE49-F238E27FC236}">
                <a16:creationId xmlns:a16="http://schemas.microsoft.com/office/drawing/2014/main" id="{5D2FD861-9D01-974A-897C-654145F3FD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75263" y="5568950"/>
            <a:ext cx="255587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81" name="Line 953">
            <a:extLst>
              <a:ext uri="{FF2B5EF4-FFF2-40B4-BE49-F238E27FC236}">
                <a16:creationId xmlns:a16="http://schemas.microsoft.com/office/drawing/2014/main" id="{7D0E8261-DF60-C94A-9BCB-02FECDACCA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1263" y="607853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82" name="Line 954">
            <a:extLst>
              <a:ext uri="{FF2B5EF4-FFF2-40B4-BE49-F238E27FC236}">
                <a16:creationId xmlns:a16="http://schemas.microsoft.com/office/drawing/2014/main" id="{21509473-89F8-7346-9876-B12107E093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30500" y="3278188"/>
            <a:ext cx="1588" cy="508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83" name="Line 955">
            <a:extLst>
              <a:ext uri="{FF2B5EF4-FFF2-40B4-BE49-F238E27FC236}">
                <a16:creationId xmlns:a16="http://schemas.microsoft.com/office/drawing/2014/main" id="{18C5D661-FF76-A248-BE96-A8B9B3F2A558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4500" y="3278188"/>
            <a:ext cx="25400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84" name="Line 956">
            <a:extLst>
              <a:ext uri="{FF2B5EF4-FFF2-40B4-BE49-F238E27FC236}">
                <a16:creationId xmlns:a16="http://schemas.microsoft.com/office/drawing/2014/main" id="{04914352-808F-B241-A101-EC020FF6DEF6}"/>
              </a:ext>
            </a:extLst>
          </p:cNvPr>
          <p:cNvSpPr>
            <a:spLocks noChangeShapeType="1"/>
          </p:cNvSpPr>
          <p:nvPr/>
        </p:nvSpPr>
        <p:spPr bwMode="auto">
          <a:xfrm>
            <a:off x="5784850" y="2768600"/>
            <a:ext cx="255588" cy="509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85" name="Line 957">
            <a:extLst>
              <a:ext uri="{FF2B5EF4-FFF2-40B4-BE49-F238E27FC236}">
                <a16:creationId xmlns:a16="http://schemas.microsoft.com/office/drawing/2014/main" id="{D9C67B42-C546-DB4D-8116-BF9E29B97D0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4500" y="1749425"/>
            <a:ext cx="25400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86" name="Line 958">
            <a:extLst>
              <a:ext uri="{FF2B5EF4-FFF2-40B4-BE49-F238E27FC236}">
                <a16:creationId xmlns:a16="http://schemas.microsoft.com/office/drawing/2014/main" id="{478D5473-6092-0F4A-A03B-306A1296CF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20913" y="2768600"/>
            <a:ext cx="254000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87" name="Line 959">
            <a:extLst>
              <a:ext uri="{FF2B5EF4-FFF2-40B4-BE49-F238E27FC236}">
                <a16:creationId xmlns:a16="http://schemas.microsoft.com/office/drawing/2014/main" id="{6DF7BC06-2A4D-6A4A-8C44-354359BBEE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8088" y="3786188"/>
            <a:ext cx="255587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88" name="Line 960">
            <a:extLst>
              <a:ext uri="{FF2B5EF4-FFF2-40B4-BE49-F238E27FC236}">
                <a16:creationId xmlns:a16="http://schemas.microsoft.com/office/drawing/2014/main" id="{4B7375BC-F21C-4E44-899D-56CCB1DFF886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5263" y="5059363"/>
            <a:ext cx="509587" cy="1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89" name="Line 961">
            <a:extLst>
              <a:ext uri="{FF2B5EF4-FFF2-40B4-BE49-F238E27FC236}">
                <a16:creationId xmlns:a16="http://schemas.microsoft.com/office/drawing/2014/main" id="{02BA3EF5-FE3F-F947-8B22-B1ACDFA29B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1263" y="5314950"/>
            <a:ext cx="509587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0" name="Line 962">
            <a:extLst>
              <a:ext uri="{FF2B5EF4-FFF2-40B4-BE49-F238E27FC236}">
                <a16:creationId xmlns:a16="http://schemas.microsoft.com/office/drawing/2014/main" id="{B1AF080A-38BA-8145-9867-0DF7AF328E4A}"/>
              </a:ext>
            </a:extLst>
          </p:cNvPr>
          <p:cNvSpPr>
            <a:spLocks noChangeShapeType="1"/>
          </p:cNvSpPr>
          <p:nvPr/>
        </p:nvSpPr>
        <p:spPr bwMode="auto">
          <a:xfrm>
            <a:off x="6294438" y="5314950"/>
            <a:ext cx="254000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1" name="Line 963">
            <a:extLst>
              <a:ext uri="{FF2B5EF4-FFF2-40B4-BE49-F238E27FC236}">
                <a16:creationId xmlns:a16="http://schemas.microsoft.com/office/drawing/2014/main" id="{81A7168D-D91C-6149-90AC-C647158CFD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48088" y="2005013"/>
            <a:ext cx="255587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2" name="Line 964">
            <a:extLst>
              <a:ext uri="{FF2B5EF4-FFF2-40B4-BE49-F238E27FC236}">
                <a16:creationId xmlns:a16="http://schemas.microsoft.com/office/drawing/2014/main" id="{AF927E27-18E1-5E4B-9885-F0A9F171DD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8088" y="2259013"/>
            <a:ext cx="255587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3" name="Line 965">
            <a:extLst>
              <a:ext uri="{FF2B5EF4-FFF2-40B4-BE49-F238E27FC236}">
                <a16:creationId xmlns:a16="http://schemas.microsoft.com/office/drawing/2014/main" id="{585EF2BE-7477-0C45-91EF-C23F47BB4E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1675" y="4805363"/>
            <a:ext cx="509588" cy="1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4" name="Line 966">
            <a:extLst>
              <a:ext uri="{FF2B5EF4-FFF2-40B4-BE49-F238E27FC236}">
                <a16:creationId xmlns:a16="http://schemas.microsoft.com/office/drawing/2014/main" id="{B42CCDB4-EE28-DD47-A418-6519B0A6898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40438" y="3786188"/>
            <a:ext cx="1017587" cy="509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5" name="Line 967">
            <a:extLst>
              <a:ext uri="{FF2B5EF4-FFF2-40B4-BE49-F238E27FC236}">
                <a16:creationId xmlns:a16="http://schemas.microsoft.com/office/drawing/2014/main" id="{2A5953EF-EB99-3E4F-A9D9-A4E7FEDC825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74913" y="4041775"/>
            <a:ext cx="509587" cy="509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6" name="Line 968">
            <a:extLst>
              <a:ext uri="{FF2B5EF4-FFF2-40B4-BE49-F238E27FC236}">
                <a16:creationId xmlns:a16="http://schemas.microsoft.com/office/drawing/2014/main" id="{0C8F1AC3-9BF8-6A43-BE51-9F80606A32C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0438" y="4041775"/>
            <a:ext cx="254000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7" name="Line 969">
            <a:extLst>
              <a:ext uri="{FF2B5EF4-FFF2-40B4-BE49-F238E27FC236}">
                <a16:creationId xmlns:a16="http://schemas.microsoft.com/office/drawing/2014/main" id="{30489432-A3C7-214F-89A3-DFC85383F0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84850" y="3278188"/>
            <a:ext cx="255588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8" name="Line 970">
            <a:extLst>
              <a:ext uri="{FF2B5EF4-FFF2-40B4-BE49-F238E27FC236}">
                <a16:creationId xmlns:a16="http://schemas.microsoft.com/office/drawing/2014/main" id="{F829B9D8-4B76-3E41-AC6D-29EC141B90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75263" y="5314950"/>
            <a:ext cx="255587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9" name="Line 971">
            <a:extLst>
              <a:ext uri="{FF2B5EF4-FFF2-40B4-BE49-F238E27FC236}">
                <a16:creationId xmlns:a16="http://schemas.microsoft.com/office/drawing/2014/main" id="{34EA1684-EA15-ED42-8DB7-59C540DDFE6A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5263" y="5568950"/>
            <a:ext cx="255587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00" name="Line 972">
            <a:extLst>
              <a:ext uri="{FF2B5EF4-FFF2-40B4-BE49-F238E27FC236}">
                <a16:creationId xmlns:a16="http://schemas.microsoft.com/office/drawing/2014/main" id="{A246D24D-DA37-3244-8F54-E59C2D0ED49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784850" y="3532188"/>
            <a:ext cx="1019175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01" name="Line 973">
            <a:extLst>
              <a:ext uri="{FF2B5EF4-FFF2-40B4-BE49-F238E27FC236}">
                <a16:creationId xmlns:a16="http://schemas.microsoft.com/office/drawing/2014/main" id="{A78CDAA8-564A-BC41-9995-21BD8D851B3C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8088" y="3022600"/>
            <a:ext cx="509587" cy="1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02" name="Line 974">
            <a:extLst>
              <a:ext uri="{FF2B5EF4-FFF2-40B4-BE49-F238E27FC236}">
                <a16:creationId xmlns:a16="http://schemas.microsoft.com/office/drawing/2014/main" id="{BB0DD932-B143-F54C-80E4-8431D902FF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94088" y="3278188"/>
            <a:ext cx="254000" cy="2540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03" name="Line 975">
            <a:extLst>
              <a:ext uri="{FF2B5EF4-FFF2-40B4-BE49-F238E27FC236}">
                <a16:creationId xmlns:a16="http://schemas.microsoft.com/office/drawing/2014/main" id="{ED37F9C3-48DF-CB43-ADAA-AB437EAD80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67263" y="4805363"/>
            <a:ext cx="508000" cy="1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04" name="Rectangle 976">
            <a:extLst>
              <a:ext uri="{FF2B5EF4-FFF2-40B4-BE49-F238E27FC236}">
                <a16:creationId xmlns:a16="http://schemas.microsoft.com/office/drawing/2014/main" id="{76C66B93-3731-0749-A499-12E83CB6D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148113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05" name="Rectangle 977">
            <a:extLst>
              <a:ext uri="{FF2B5EF4-FFF2-40B4-BE49-F238E27FC236}">
                <a16:creationId xmlns:a16="http://schemas.microsoft.com/office/drawing/2014/main" id="{62923DEE-8F1C-C240-9012-3BD361B20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14811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06" name="Rectangle 978">
            <a:extLst>
              <a:ext uri="{FF2B5EF4-FFF2-40B4-BE49-F238E27FC236}">
                <a16:creationId xmlns:a16="http://schemas.microsoft.com/office/drawing/2014/main" id="{DDD70F5F-4872-9949-ACAD-A09361FECE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173513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07" name="Rectangle 979">
            <a:extLst>
              <a:ext uri="{FF2B5EF4-FFF2-40B4-BE49-F238E27FC236}">
                <a16:creationId xmlns:a16="http://schemas.microsoft.com/office/drawing/2014/main" id="{66F2E0DE-01CE-ED4C-8692-4344F7874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17351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08" name="Rectangle 980">
            <a:extLst>
              <a:ext uri="{FF2B5EF4-FFF2-40B4-BE49-F238E27FC236}">
                <a16:creationId xmlns:a16="http://schemas.microsoft.com/office/drawing/2014/main" id="{BC6E8564-7BED-DF4E-9E6D-55FF70C07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402748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09" name="Rectangle 981">
            <a:extLst>
              <a:ext uri="{FF2B5EF4-FFF2-40B4-BE49-F238E27FC236}">
                <a16:creationId xmlns:a16="http://schemas.microsoft.com/office/drawing/2014/main" id="{0345DF41-272A-CE43-9C6E-246CA618B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40274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10" name="Rectangle 982">
            <a:extLst>
              <a:ext uri="{FF2B5EF4-FFF2-40B4-BE49-F238E27FC236}">
                <a16:creationId xmlns:a16="http://schemas.microsoft.com/office/drawing/2014/main" id="{682A7CC4-F1F4-614F-847D-3404155140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428148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11" name="Rectangle 983">
            <a:extLst>
              <a:ext uri="{FF2B5EF4-FFF2-40B4-BE49-F238E27FC236}">
                <a16:creationId xmlns:a16="http://schemas.microsoft.com/office/drawing/2014/main" id="{E876947A-6E98-8644-B3AC-7EE48100B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42814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12" name="Rectangle 984">
            <a:extLst>
              <a:ext uri="{FF2B5EF4-FFF2-40B4-BE49-F238E27FC236}">
                <a16:creationId xmlns:a16="http://schemas.microsoft.com/office/drawing/2014/main" id="{AE4B1815-1F34-6E47-BFC9-A4C196C63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4535488"/>
            <a:ext cx="28575" cy="30162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13" name="Rectangle 985">
            <a:extLst>
              <a:ext uri="{FF2B5EF4-FFF2-40B4-BE49-F238E27FC236}">
                <a16:creationId xmlns:a16="http://schemas.microsoft.com/office/drawing/2014/main" id="{0F93A273-B169-5A48-BB3A-F52A08B44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4535488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14" name="Rectangle 986">
            <a:extLst>
              <a:ext uri="{FF2B5EF4-FFF2-40B4-BE49-F238E27FC236}">
                <a16:creationId xmlns:a16="http://schemas.microsoft.com/office/drawing/2014/main" id="{87675A7F-D5C8-8349-A930-D5CAE2E14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479107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15" name="Rectangle 987">
            <a:extLst>
              <a:ext uri="{FF2B5EF4-FFF2-40B4-BE49-F238E27FC236}">
                <a16:creationId xmlns:a16="http://schemas.microsoft.com/office/drawing/2014/main" id="{582287A4-6784-1646-A9D0-2C120F455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47910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16" name="Rectangle 988">
            <a:extLst>
              <a:ext uri="{FF2B5EF4-FFF2-40B4-BE49-F238E27FC236}">
                <a16:creationId xmlns:a16="http://schemas.microsoft.com/office/drawing/2014/main" id="{7A6214C7-2EAE-964F-9DB6-9C676C6DB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504507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17" name="Rectangle 989">
            <a:extLst>
              <a:ext uri="{FF2B5EF4-FFF2-40B4-BE49-F238E27FC236}">
                <a16:creationId xmlns:a16="http://schemas.microsoft.com/office/drawing/2014/main" id="{861BD195-D04E-5645-95F4-45D0F3222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50450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18" name="Rectangle 990">
            <a:extLst>
              <a:ext uri="{FF2B5EF4-FFF2-40B4-BE49-F238E27FC236}">
                <a16:creationId xmlns:a16="http://schemas.microsoft.com/office/drawing/2014/main" id="{D32371DC-4E00-5641-9777-94C9C355C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5300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19" name="Rectangle 991">
            <a:extLst>
              <a:ext uri="{FF2B5EF4-FFF2-40B4-BE49-F238E27FC236}">
                <a16:creationId xmlns:a16="http://schemas.microsoft.com/office/drawing/2014/main" id="{F2755459-6BC8-F648-82A0-73B28C4BFF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5300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20" name="Rectangle 992">
            <a:extLst>
              <a:ext uri="{FF2B5EF4-FFF2-40B4-BE49-F238E27FC236}">
                <a16:creationId xmlns:a16="http://schemas.microsoft.com/office/drawing/2014/main" id="{7625C6C9-5194-894E-8FF8-630BB6FDE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5554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21" name="Rectangle 993">
            <a:extLst>
              <a:ext uri="{FF2B5EF4-FFF2-40B4-BE49-F238E27FC236}">
                <a16:creationId xmlns:a16="http://schemas.microsoft.com/office/drawing/2014/main" id="{2D1688FD-4397-5849-94CD-F7880BDC4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5554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22" name="Rectangle 994">
            <a:extLst>
              <a:ext uri="{FF2B5EF4-FFF2-40B4-BE49-F238E27FC236}">
                <a16:creationId xmlns:a16="http://schemas.microsoft.com/office/drawing/2014/main" id="{D34573FD-8ECB-314C-8A1D-62DBF7A074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5808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23" name="Rectangle 995">
            <a:extLst>
              <a:ext uri="{FF2B5EF4-FFF2-40B4-BE49-F238E27FC236}">
                <a16:creationId xmlns:a16="http://schemas.microsoft.com/office/drawing/2014/main" id="{A2A04D2B-5214-D24B-9FBF-7AF472431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5808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24" name="Rectangle 996">
            <a:extLst>
              <a:ext uri="{FF2B5EF4-FFF2-40B4-BE49-F238E27FC236}">
                <a16:creationId xmlns:a16="http://schemas.microsoft.com/office/drawing/2014/main" id="{CC7366FA-0052-8A4E-B884-EA7B8DC47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606425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25" name="Rectangle 997">
            <a:extLst>
              <a:ext uri="{FF2B5EF4-FFF2-40B4-BE49-F238E27FC236}">
                <a16:creationId xmlns:a16="http://schemas.microsoft.com/office/drawing/2014/main" id="{E7AEC952-2AF0-C042-972F-4A00C91A1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60642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26" name="Rectangle 998">
            <a:extLst>
              <a:ext uri="{FF2B5EF4-FFF2-40B4-BE49-F238E27FC236}">
                <a16:creationId xmlns:a16="http://schemas.microsoft.com/office/drawing/2014/main" id="{10627287-2F26-1848-B925-794626297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631825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27" name="Rectangle 999">
            <a:extLst>
              <a:ext uri="{FF2B5EF4-FFF2-40B4-BE49-F238E27FC236}">
                <a16:creationId xmlns:a16="http://schemas.microsoft.com/office/drawing/2014/main" id="{69089732-38FD-B249-BBFB-D5785CC4D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63182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28" name="Rectangle 1000">
            <a:extLst>
              <a:ext uri="{FF2B5EF4-FFF2-40B4-BE49-F238E27FC236}">
                <a16:creationId xmlns:a16="http://schemas.microsoft.com/office/drawing/2014/main" id="{11DE0192-4926-A846-AF1C-FB40BE305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199072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29" name="Rectangle 1001">
            <a:extLst>
              <a:ext uri="{FF2B5EF4-FFF2-40B4-BE49-F238E27FC236}">
                <a16:creationId xmlns:a16="http://schemas.microsoft.com/office/drawing/2014/main" id="{94D835A6-86E7-9041-82BB-73BCA2437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19907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30" name="Rectangle 1002">
            <a:extLst>
              <a:ext uri="{FF2B5EF4-FFF2-40B4-BE49-F238E27FC236}">
                <a16:creationId xmlns:a16="http://schemas.microsoft.com/office/drawing/2014/main" id="{FC668C53-495E-4D44-8414-AEBD82A39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224472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31" name="Rectangle 1003">
            <a:extLst>
              <a:ext uri="{FF2B5EF4-FFF2-40B4-BE49-F238E27FC236}">
                <a16:creationId xmlns:a16="http://schemas.microsoft.com/office/drawing/2014/main" id="{BD6F28F1-C7A7-E440-8211-13D2D2CFE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22447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32" name="Rectangle 1004">
            <a:extLst>
              <a:ext uri="{FF2B5EF4-FFF2-40B4-BE49-F238E27FC236}">
                <a16:creationId xmlns:a16="http://schemas.microsoft.com/office/drawing/2014/main" id="{C97AAF46-176E-6747-9CF3-E32C64297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2500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33" name="Rectangle 1005">
            <a:extLst>
              <a:ext uri="{FF2B5EF4-FFF2-40B4-BE49-F238E27FC236}">
                <a16:creationId xmlns:a16="http://schemas.microsoft.com/office/drawing/2014/main" id="{A09227BC-C19D-514E-A620-5C314F660F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2500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34" name="Rectangle 1006">
            <a:extLst>
              <a:ext uri="{FF2B5EF4-FFF2-40B4-BE49-F238E27FC236}">
                <a16:creationId xmlns:a16="http://schemas.microsoft.com/office/drawing/2014/main" id="{64BA515D-7ABD-D14C-BF22-FD6017B8E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2754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35" name="Rectangle 1007">
            <a:extLst>
              <a:ext uri="{FF2B5EF4-FFF2-40B4-BE49-F238E27FC236}">
                <a16:creationId xmlns:a16="http://schemas.microsoft.com/office/drawing/2014/main" id="{3FA09489-7FE8-874E-9F90-38453CF6E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2754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36" name="Rectangle 1008">
            <a:extLst>
              <a:ext uri="{FF2B5EF4-FFF2-40B4-BE49-F238E27FC236}">
                <a16:creationId xmlns:a16="http://schemas.microsoft.com/office/drawing/2014/main" id="{59581711-4641-084E-8C00-50B6E41F3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3008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37" name="Rectangle 1009">
            <a:extLst>
              <a:ext uri="{FF2B5EF4-FFF2-40B4-BE49-F238E27FC236}">
                <a16:creationId xmlns:a16="http://schemas.microsoft.com/office/drawing/2014/main" id="{0949FB3B-2F20-244E-849A-1C0BDCFC5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3008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38" name="Rectangle 1010">
            <a:extLst>
              <a:ext uri="{FF2B5EF4-FFF2-40B4-BE49-F238E27FC236}">
                <a16:creationId xmlns:a16="http://schemas.microsoft.com/office/drawing/2014/main" id="{AB4B14B0-4689-4E45-AD8F-15C5FD68A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3263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39" name="Rectangle 1011">
            <a:extLst>
              <a:ext uri="{FF2B5EF4-FFF2-40B4-BE49-F238E27FC236}">
                <a16:creationId xmlns:a16="http://schemas.microsoft.com/office/drawing/2014/main" id="{1DA26734-B296-654C-891E-4168CE2FA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3263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40" name="Rectangle 1012">
            <a:extLst>
              <a:ext uri="{FF2B5EF4-FFF2-40B4-BE49-F238E27FC236}">
                <a16:creationId xmlns:a16="http://schemas.microsoft.com/office/drawing/2014/main" id="{B73289C3-9D8C-4446-9ADA-D3670C822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3517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41" name="Rectangle 1013">
            <a:extLst>
              <a:ext uri="{FF2B5EF4-FFF2-40B4-BE49-F238E27FC236}">
                <a16:creationId xmlns:a16="http://schemas.microsoft.com/office/drawing/2014/main" id="{639CF5DC-47B4-DA49-AF68-F32E96A73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3517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42" name="Rectangle 1014">
            <a:extLst>
              <a:ext uri="{FF2B5EF4-FFF2-40B4-BE49-F238E27FC236}">
                <a16:creationId xmlns:a16="http://schemas.microsoft.com/office/drawing/2014/main" id="{C489CA7C-69B8-0742-AB71-FE901C1A0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3771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43" name="Rectangle 1015">
            <a:extLst>
              <a:ext uri="{FF2B5EF4-FFF2-40B4-BE49-F238E27FC236}">
                <a16:creationId xmlns:a16="http://schemas.microsoft.com/office/drawing/2014/main" id="{6ABB5BC3-4562-AD47-ACBF-22AC4EAA9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3771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44" name="Rectangle 1016">
            <a:extLst>
              <a:ext uri="{FF2B5EF4-FFF2-40B4-BE49-F238E27FC236}">
                <a16:creationId xmlns:a16="http://schemas.microsoft.com/office/drawing/2014/main" id="{37B91EB9-CF25-6245-9367-8CB534AC1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148113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45" name="Rectangle 1017">
            <a:extLst>
              <a:ext uri="{FF2B5EF4-FFF2-40B4-BE49-F238E27FC236}">
                <a16:creationId xmlns:a16="http://schemas.microsoft.com/office/drawing/2014/main" id="{BA904865-002E-6747-902F-9D3C00390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14811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46" name="Rectangle 1018">
            <a:extLst>
              <a:ext uri="{FF2B5EF4-FFF2-40B4-BE49-F238E27FC236}">
                <a16:creationId xmlns:a16="http://schemas.microsoft.com/office/drawing/2014/main" id="{C473F71A-9627-B34E-888A-DCB6648FA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173513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47" name="Rectangle 1019">
            <a:extLst>
              <a:ext uri="{FF2B5EF4-FFF2-40B4-BE49-F238E27FC236}">
                <a16:creationId xmlns:a16="http://schemas.microsoft.com/office/drawing/2014/main" id="{2DEAAFE5-556F-4B4D-B4E0-5C1A1AE87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17351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48" name="Rectangle 1020">
            <a:extLst>
              <a:ext uri="{FF2B5EF4-FFF2-40B4-BE49-F238E27FC236}">
                <a16:creationId xmlns:a16="http://schemas.microsoft.com/office/drawing/2014/main" id="{D9258975-7D4F-F64D-A193-FDD410D02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402748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49" name="Rectangle 1022">
            <a:extLst>
              <a:ext uri="{FF2B5EF4-FFF2-40B4-BE49-F238E27FC236}">
                <a16:creationId xmlns:a16="http://schemas.microsoft.com/office/drawing/2014/main" id="{E935858E-8D77-8144-8294-69EE209C4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40274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50" name="Rectangle 1023">
            <a:extLst>
              <a:ext uri="{FF2B5EF4-FFF2-40B4-BE49-F238E27FC236}">
                <a16:creationId xmlns:a16="http://schemas.microsoft.com/office/drawing/2014/main" id="{18844965-1FAE-CF44-8143-3F1AC968B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428148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51" name="Rectangle 1024">
            <a:extLst>
              <a:ext uri="{FF2B5EF4-FFF2-40B4-BE49-F238E27FC236}">
                <a16:creationId xmlns:a16="http://schemas.microsoft.com/office/drawing/2014/main" id="{71DEE3BE-0EC9-7F49-957B-BC618CCFF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42814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52" name="Rectangle 1025">
            <a:extLst>
              <a:ext uri="{FF2B5EF4-FFF2-40B4-BE49-F238E27FC236}">
                <a16:creationId xmlns:a16="http://schemas.microsoft.com/office/drawing/2014/main" id="{BDC1A4A7-34BF-D444-AB77-9045516A4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4535488"/>
            <a:ext cx="28575" cy="30162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53" name="Rectangle 1026">
            <a:extLst>
              <a:ext uri="{FF2B5EF4-FFF2-40B4-BE49-F238E27FC236}">
                <a16:creationId xmlns:a16="http://schemas.microsoft.com/office/drawing/2014/main" id="{47AE1C2A-A701-A74A-9B92-38378B8D8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4535488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54" name="Rectangle 1027">
            <a:extLst>
              <a:ext uri="{FF2B5EF4-FFF2-40B4-BE49-F238E27FC236}">
                <a16:creationId xmlns:a16="http://schemas.microsoft.com/office/drawing/2014/main" id="{619B31BA-828C-E04C-BD24-0E9DB1FF4C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479107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55" name="Rectangle 1028">
            <a:extLst>
              <a:ext uri="{FF2B5EF4-FFF2-40B4-BE49-F238E27FC236}">
                <a16:creationId xmlns:a16="http://schemas.microsoft.com/office/drawing/2014/main" id="{3ED7CE63-13BA-5149-801E-91A846033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47910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56" name="Rectangle 1029">
            <a:extLst>
              <a:ext uri="{FF2B5EF4-FFF2-40B4-BE49-F238E27FC236}">
                <a16:creationId xmlns:a16="http://schemas.microsoft.com/office/drawing/2014/main" id="{9F633845-53BC-D349-A655-53A87915A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504507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57" name="Rectangle 1030">
            <a:extLst>
              <a:ext uri="{FF2B5EF4-FFF2-40B4-BE49-F238E27FC236}">
                <a16:creationId xmlns:a16="http://schemas.microsoft.com/office/drawing/2014/main" id="{EE67A7BC-8FE8-744D-BA09-AB9BC1CEB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50450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58" name="Rectangle 1031">
            <a:extLst>
              <a:ext uri="{FF2B5EF4-FFF2-40B4-BE49-F238E27FC236}">
                <a16:creationId xmlns:a16="http://schemas.microsoft.com/office/drawing/2014/main" id="{CCF71CC0-15B3-5148-BFD6-13A307D31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5300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59" name="Rectangle 1032">
            <a:extLst>
              <a:ext uri="{FF2B5EF4-FFF2-40B4-BE49-F238E27FC236}">
                <a16:creationId xmlns:a16="http://schemas.microsoft.com/office/drawing/2014/main" id="{A5ED87AA-B650-CE4F-A529-73203A585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5300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60" name="Rectangle 1033">
            <a:extLst>
              <a:ext uri="{FF2B5EF4-FFF2-40B4-BE49-F238E27FC236}">
                <a16:creationId xmlns:a16="http://schemas.microsoft.com/office/drawing/2014/main" id="{30C8DAA2-696C-5244-8198-F3DEEA84D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5554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61" name="Rectangle 1034">
            <a:extLst>
              <a:ext uri="{FF2B5EF4-FFF2-40B4-BE49-F238E27FC236}">
                <a16:creationId xmlns:a16="http://schemas.microsoft.com/office/drawing/2014/main" id="{8313BC63-22C7-8942-A820-51EF67FB0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5554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62" name="Rectangle 1035">
            <a:extLst>
              <a:ext uri="{FF2B5EF4-FFF2-40B4-BE49-F238E27FC236}">
                <a16:creationId xmlns:a16="http://schemas.microsoft.com/office/drawing/2014/main" id="{6A1FA53D-02AB-DE49-8A75-520A536EAE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5808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63" name="Rectangle 1036">
            <a:extLst>
              <a:ext uri="{FF2B5EF4-FFF2-40B4-BE49-F238E27FC236}">
                <a16:creationId xmlns:a16="http://schemas.microsoft.com/office/drawing/2014/main" id="{F0D2260B-26F6-DC42-9F7A-14E48E65B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5808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64" name="Rectangle 1037">
            <a:extLst>
              <a:ext uri="{FF2B5EF4-FFF2-40B4-BE49-F238E27FC236}">
                <a16:creationId xmlns:a16="http://schemas.microsoft.com/office/drawing/2014/main" id="{E087727B-2BF3-B644-9D0B-3B4EAEC76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606425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65" name="Rectangle 1038">
            <a:extLst>
              <a:ext uri="{FF2B5EF4-FFF2-40B4-BE49-F238E27FC236}">
                <a16:creationId xmlns:a16="http://schemas.microsoft.com/office/drawing/2014/main" id="{3309529A-D3F6-0D41-A7A8-2831E2DB9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60642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66" name="Rectangle 1039">
            <a:extLst>
              <a:ext uri="{FF2B5EF4-FFF2-40B4-BE49-F238E27FC236}">
                <a16:creationId xmlns:a16="http://schemas.microsoft.com/office/drawing/2014/main" id="{FEC4DC88-66D4-8F4B-BC0D-D49BEAB5B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631825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67" name="Rectangle 1040">
            <a:extLst>
              <a:ext uri="{FF2B5EF4-FFF2-40B4-BE49-F238E27FC236}">
                <a16:creationId xmlns:a16="http://schemas.microsoft.com/office/drawing/2014/main" id="{1329340B-3CD3-AC47-B1CF-E655319EA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63182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68" name="Rectangle 1041">
            <a:extLst>
              <a:ext uri="{FF2B5EF4-FFF2-40B4-BE49-F238E27FC236}">
                <a16:creationId xmlns:a16="http://schemas.microsoft.com/office/drawing/2014/main" id="{E385C118-4660-DD46-8E07-9240749A9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199072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69" name="Rectangle 1042">
            <a:extLst>
              <a:ext uri="{FF2B5EF4-FFF2-40B4-BE49-F238E27FC236}">
                <a16:creationId xmlns:a16="http://schemas.microsoft.com/office/drawing/2014/main" id="{3E3393A6-6DC1-CC48-9AC3-70A13BBE1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19907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70" name="Rectangle 1043">
            <a:extLst>
              <a:ext uri="{FF2B5EF4-FFF2-40B4-BE49-F238E27FC236}">
                <a16:creationId xmlns:a16="http://schemas.microsoft.com/office/drawing/2014/main" id="{BDF5E495-D70F-9140-AC7B-A1879D5AC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224472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71" name="Rectangle 1044">
            <a:extLst>
              <a:ext uri="{FF2B5EF4-FFF2-40B4-BE49-F238E27FC236}">
                <a16:creationId xmlns:a16="http://schemas.microsoft.com/office/drawing/2014/main" id="{5CE635BF-E424-BB4E-833C-6EDD7C708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22447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72" name="Rectangle 1045">
            <a:extLst>
              <a:ext uri="{FF2B5EF4-FFF2-40B4-BE49-F238E27FC236}">
                <a16:creationId xmlns:a16="http://schemas.microsoft.com/office/drawing/2014/main" id="{34043353-145B-3446-9685-07FF93D59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2500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73" name="Rectangle 1046">
            <a:extLst>
              <a:ext uri="{FF2B5EF4-FFF2-40B4-BE49-F238E27FC236}">
                <a16:creationId xmlns:a16="http://schemas.microsoft.com/office/drawing/2014/main" id="{80FD1326-E6C3-3049-8CB7-B46D3F858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2500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74" name="Rectangle 1047">
            <a:extLst>
              <a:ext uri="{FF2B5EF4-FFF2-40B4-BE49-F238E27FC236}">
                <a16:creationId xmlns:a16="http://schemas.microsoft.com/office/drawing/2014/main" id="{82BAD344-1165-9244-BF73-80E0200C2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2754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75" name="Rectangle 1048">
            <a:extLst>
              <a:ext uri="{FF2B5EF4-FFF2-40B4-BE49-F238E27FC236}">
                <a16:creationId xmlns:a16="http://schemas.microsoft.com/office/drawing/2014/main" id="{22F70E56-574A-834D-9788-DD109F899F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2754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76" name="Rectangle 1049">
            <a:extLst>
              <a:ext uri="{FF2B5EF4-FFF2-40B4-BE49-F238E27FC236}">
                <a16:creationId xmlns:a16="http://schemas.microsoft.com/office/drawing/2014/main" id="{0EA69CE5-772E-7B40-9C7F-BAA155B4F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3008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77" name="Rectangle 1050">
            <a:extLst>
              <a:ext uri="{FF2B5EF4-FFF2-40B4-BE49-F238E27FC236}">
                <a16:creationId xmlns:a16="http://schemas.microsoft.com/office/drawing/2014/main" id="{6B11A0C1-78DA-3E49-A2DB-83A2B0C26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3008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78" name="Rectangle 1051">
            <a:extLst>
              <a:ext uri="{FF2B5EF4-FFF2-40B4-BE49-F238E27FC236}">
                <a16:creationId xmlns:a16="http://schemas.microsoft.com/office/drawing/2014/main" id="{B15C79ED-1B43-7C45-BFFA-BB2793D50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3263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79" name="Rectangle 1052">
            <a:extLst>
              <a:ext uri="{FF2B5EF4-FFF2-40B4-BE49-F238E27FC236}">
                <a16:creationId xmlns:a16="http://schemas.microsoft.com/office/drawing/2014/main" id="{A4F57377-F3C7-E245-BFEC-892299FD1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3263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80" name="Rectangle 1053">
            <a:extLst>
              <a:ext uri="{FF2B5EF4-FFF2-40B4-BE49-F238E27FC236}">
                <a16:creationId xmlns:a16="http://schemas.microsoft.com/office/drawing/2014/main" id="{9EAE6641-2144-3148-B25E-6B2CD9FF1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3517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81" name="Rectangle 1054">
            <a:extLst>
              <a:ext uri="{FF2B5EF4-FFF2-40B4-BE49-F238E27FC236}">
                <a16:creationId xmlns:a16="http://schemas.microsoft.com/office/drawing/2014/main" id="{6ED6369E-6807-7D44-885E-CB3C757C3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3517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82" name="Rectangle 1055">
            <a:extLst>
              <a:ext uri="{FF2B5EF4-FFF2-40B4-BE49-F238E27FC236}">
                <a16:creationId xmlns:a16="http://schemas.microsoft.com/office/drawing/2014/main" id="{77EB3EC7-59DF-114A-86E2-027596F559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3771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83" name="Rectangle 1056">
            <a:extLst>
              <a:ext uri="{FF2B5EF4-FFF2-40B4-BE49-F238E27FC236}">
                <a16:creationId xmlns:a16="http://schemas.microsoft.com/office/drawing/2014/main" id="{C6BF8ECA-D567-E748-AC53-821856D2B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3771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84" name="Rectangle 1057">
            <a:extLst>
              <a:ext uri="{FF2B5EF4-FFF2-40B4-BE49-F238E27FC236}">
                <a16:creationId xmlns:a16="http://schemas.microsoft.com/office/drawing/2014/main" id="{10701BE5-09E7-6543-8112-C607EC94D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148113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85" name="Rectangle 1058">
            <a:extLst>
              <a:ext uri="{FF2B5EF4-FFF2-40B4-BE49-F238E27FC236}">
                <a16:creationId xmlns:a16="http://schemas.microsoft.com/office/drawing/2014/main" id="{AC859327-15D4-354B-B135-0A53FD767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14811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86" name="Rectangle 1059">
            <a:extLst>
              <a:ext uri="{FF2B5EF4-FFF2-40B4-BE49-F238E27FC236}">
                <a16:creationId xmlns:a16="http://schemas.microsoft.com/office/drawing/2014/main" id="{66599000-6DE3-CE4D-AE59-2F40A532B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173513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87" name="Rectangle 1060">
            <a:extLst>
              <a:ext uri="{FF2B5EF4-FFF2-40B4-BE49-F238E27FC236}">
                <a16:creationId xmlns:a16="http://schemas.microsoft.com/office/drawing/2014/main" id="{19414D09-CBEF-864F-A588-BE7E1C40F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17351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88" name="Rectangle 1061">
            <a:extLst>
              <a:ext uri="{FF2B5EF4-FFF2-40B4-BE49-F238E27FC236}">
                <a16:creationId xmlns:a16="http://schemas.microsoft.com/office/drawing/2014/main" id="{32E8421D-510F-FB4C-A910-A6D5FA230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402748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89" name="Rectangle 1062">
            <a:extLst>
              <a:ext uri="{FF2B5EF4-FFF2-40B4-BE49-F238E27FC236}">
                <a16:creationId xmlns:a16="http://schemas.microsoft.com/office/drawing/2014/main" id="{5EEC4D18-14E4-744B-BA1B-421AEE412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40274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0" name="Rectangle 1063">
            <a:extLst>
              <a:ext uri="{FF2B5EF4-FFF2-40B4-BE49-F238E27FC236}">
                <a16:creationId xmlns:a16="http://schemas.microsoft.com/office/drawing/2014/main" id="{FCC851B7-3CB9-5A48-83AD-C84E8B771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428148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1" name="Rectangle 1064">
            <a:extLst>
              <a:ext uri="{FF2B5EF4-FFF2-40B4-BE49-F238E27FC236}">
                <a16:creationId xmlns:a16="http://schemas.microsoft.com/office/drawing/2014/main" id="{2D3EDE6C-D7F3-624C-B67A-18FA07F1E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42814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2" name="Rectangle 1065">
            <a:extLst>
              <a:ext uri="{FF2B5EF4-FFF2-40B4-BE49-F238E27FC236}">
                <a16:creationId xmlns:a16="http://schemas.microsoft.com/office/drawing/2014/main" id="{6812FE35-F98E-B141-A46E-E89C34AE8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4535488"/>
            <a:ext cx="28575" cy="30162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3" name="Rectangle 1066">
            <a:extLst>
              <a:ext uri="{FF2B5EF4-FFF2-40B4-BE49-F238E27FC236}">
                <a16:creationId xmlns:a16="http://schemas.microsoft.com/office/drawing/2014/main" id="{55551A0D-D189-4149-B1A5-9E8E13EAF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4535488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4" name="Rectangle 1067">
            <a:extLst>
              <a:ext uri="{FF2B5EF4-FFF2-40B4-BE49-F238E27FC236}">
                <a16:creationId xmlns:a16="http://schemas.microsoft.com/office/drawing/2014/main" id="{FA7AE8D4-0FA6-7B49-8AA7-69113F329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479107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5" name="Rectangle 1068">
            <a:extLst>
              <a:ext uri="{FF2B5EF4-FFF2-40B4-BE49-F238E27FC236}">
                <a16:creationId xmlns:a16="http://schemas.microsoft.com/office/drawing/2014/main" id="{61B1E8FB-EB5F-1448-BB6B-1DB4055D7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47910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6" name="Rectangle 1069">
            <a:extLst>
              <a:ext uri="{FF2B5EF4-FFF2-40B4-BE49-F238E27FC236}">
                <a16:creationId xmlns:a16="http://schemas.microsoft.com/office/drawing/2014/main" id="{15D3BC2B-2C20-AC4C-A2DC-8372A2788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504507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7" name="Rectangle 1070">
            <a:extLst>
              <a:ext uri="{FF2B5EF4-FFF2-40B4-BE49-F238E27FC236}">
                <a16:creationId xmlns:a16="http://schemas.microsoft.com/office/drawing/2014/main" id="{31FBEF85-9B60-B047-8257-3E2EEA320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50450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8" name="Rectangle 1071">
            <a:extLst>
              <a:ext uri="{FF2B5EF4-FFF2-40B4-BE49-F238E27FC236}">
                <a16:creationId xmlns:a16="http://schemas.microsoft.com/office/drawing/2014/main" id="{6CB0579B-5388-7A45-95F0-57391A8B8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5300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9" name="Rectangle 1072">
            <a:extLst>
              <a:ext uri="{FF2B5EF4-FFF2-40B4-BE49-F238E27FC236}">
                <a16:creationId xmlns:a16="http://schemas.microsoft.com/office/drawing/2014/main" id="{D67B4FD4-2845-BC4A-A821-2C2F9E0FC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5300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0" name="Rectangle 1073">
            <a:extLst>
              <a:ext uri="{FF2B5EF4-FFF2-40B4-BE49-F238E27FC236}">
                <a16:creationId xmlns:a16="http://schemas.microsoft.com/office/drawing/2014/main" id="{F9154172-F09D-1D4C-8003-55C513884C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5554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1" name="Rectangle 1074">
            <a:extLst>
              <a:ext uri="{FF2B5EF4-FFF2-40B4-BE49-F238E27FC236}">
                <a16:creationId xmlns:a16="http://schemas.microsoft.com/office/drawing/2014/main" id="{60714354-9FF1-314A-B4C8-5E7CFF539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5554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2" name="Rectangle 1075">
            <a:extLst>
              <a:ext uri="{FF2B5EF4-FFF2-40B4-BE49-F238E27FC236}">
                <a16:creationId xmlns:a16="http://schemas.microsoft.com/office/drawing/2014/main" id="{5B7A69DD-9380-B245-B374-D60F1C399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5808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3" name="Rectangle 1076">
            <a:extLst>
              <a:ext uri="{FF2B5EF4-FFF2-40B4-BE49-F238E27FC236}">
                <a16:creationId xmlns:a16="http://schemas.microsoft.com/office/drawing/2014/main" id="{BC4A2164-C091-A44E-981C-6CC72ED4A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5808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4" name="Rectangle 1077">
            <a:extLst>
              <a:ext uri="{FF2B5EF4-FFF2-40B4-BE49-F238E27FC236}">
                <a16:creationId xmlns:a16="http://schemas.microsoft.com/office/drawing/2014/main" id="{71EFCD48-EE19-C540-988F-0688647C6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606425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5" name="Rectangle 1078">
            <a:extLst>
              <a:ext uri="{FF2B5EF4-FFF2-40B4-BE49-F238E27FC236}">
                <a16:creationId xmlns:a16="http://schemas.microsoft.com/office/drawing/2014/main" id="{5F351AD3-105C-4541-BBC7-5396EE7CC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60642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6" name="Rectangle 1079">
            <a:extLst>
              <a:ext uri="{FF2B5EF4-FFF2-40B4-BE49-F238E27FC236}">
                <a16:creationId xmlns:a16="http://schemas.microsoft.com/office/drawing/2014/main" id="{B6ABE311-4BEC-D742-B702-9C0366CAC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631825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7" name="Rectangle 1080">
            <a:extLst>
              <a:ext uri="{FF2B5EF4-FFF2-40B4-BE49-F238E27FC236}">
                <a16:creationId xmlns:a16="http://schemas.microsoft.com/office/drawing/2014/main" id="{448D0CCD-0892-E249-8AD6-C8A9D9986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63182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8" name="Rectangle 1081">
            <a:extLst>
              <a:ext uri="{FF2B5EF4-FFF2-40B4-BE49-F238E27FC236}">
                <a16:creationId xmlns:a16="http://schemas.microsoft.com/office/drawing/2014/main" id="{5DFB9809-09EE-3040-A50B-8FE0FE9A2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199072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9" name="Rectangle 1082">
            <a:extLst>
              <a:ext uri="{FF2B5EF4-FFF2-40B4-BE49-F238E27FC236}">
                <a16:creationId xmlns:a16="http://schemas.microsoft.com/office/drawing/2014/main" id="{A94396CF-1CC0-4A42-99E4-C9940C963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19907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10" name="Rectangle 1083">
            <a:extLst>
              <a:ext uri="{FF2B5EF4-FFF2-40B4-BE49-F238E27FC236}">
                <a16:creationId xmlns:a16="http://schemas.microsoft.com/office/drawing/2014/main" id="{F841F469-B7A4-054B-94A6-43DF54988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224472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11" name="Rectangle 1084">
            <a:extLst>
              <a:ext uri="{FF2B5EF4-FFF2-40B4-BE49-F238E27FC236}">
                <a16:creationId xmlns:a16="http://schemas.microsoft.com/office/drawing/2014/main" id="{3D0FBC67-8E0C-3F45-9727-C2642FAB6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22447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12" name="Rectangle 1085">
            <a:extLst>
              <a:ext uri="{FF2B5EF4-FFF2-40B4-BE49-F238E27FC236}">
                <a16:creationId xmlns:a16="http://schemas.microsoft.com/office/drawing/2014/main" id="{22C94138-3B7F-294A-969E-5C15BD375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2500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13" name="Rectangle 1086">
            <a:extLst>
              <a:ext uri="{FF2B5EF4-FFF2-40B4-BE49-F238E27FC236}">
                <a16:creationId xmlns:a16="http://schemas.microsoft.com/office/drawing/2014/main" id="{B31E3623-C486-3F4E-B493-1F95F547A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2500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14" name="Rectangle 1087">
            <a:extLst>
              <a:ext uri="{FF2B5EF4-FFF2-40B4-BE49-F238E27FC236}">
                <a16:creationId xmlns:a16="http://schemas.microsoft.com/office/drawing/2014/main" id="{7D42E35D-D18B-0546-B114-A901CF700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2754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15" name="Rectangle 1088">
            <a:extLst>
              <a:ext uri="{FF2B5EF4-FFF2-40B4-BE49-F238E27FC236}">
                <a16:creationId xmlns:a16="http://schemas.microsoft.com/office/drawing/2014/main" id="{C45DB8C0-584C-474A-8CD7-00AE56C2E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2754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16" name="Rectangle 1089">
            <a:extLst>
              <a:ext uri="{FF2B5EF4-FFF2-40B4-BE49-F238E27FC236}">
                <a16:creationId xmlns:a16="http://schemas.microsoft.com/office/drawing/2014/main" id="{773E6F99-3305-3141-9BE0-8A5430CD7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3008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17" name="Rectangle 1090">
            <a:extLst>
              <a:ext uri="{FF2B5EF4-FFF2-40B4-BE49-F238E27FC236}">
                <a16:creationId xmlns:a16="http://schemas.microsoft.com/office/drawing/2014/main" id="{94128D9F-B3BB-C54C-A92D-20A84A229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3008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18" name="Rectangle 1091">
            <a:extLst>
              <a:ext uri="{FF2B5EF4-FFF2-40B4-BE49-F238E27FC236}">
                <a16:creationId xmlns:a16="http://schemas.microsoft.com/office/drawing/2014/main" id="{4F2E19A5-C802-3547-AA7D-6D7D148FB7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3263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19" name="Rectangle 1092">
            <a:extLst>
              <a:ext uri="{FF2B5EF4-FFF2-40B4-BE49-F238E27FC236}">
                <a16:creationId xmlns:a16="http://schemas.microsoft.com/office/drawing/2014/main" id="{98D309FC-B20D-C148-AC60-BEE09C06AD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3263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20" name="Rectangle 1093">
            <a:extLst>
              <a:ext uri="{FF2B5EF4-FFF2-40B4-BE49-F238E27FC236}">
                <a16:creationId xmlns:a16="http://schemas.microsoft.com/office/drawing/2014/main" id="{AA490275-DB6A-7F43-A587-B2BC17694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3517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21" name="Rectangle 1094">
            <a:extLst>
              <a:ext uri="{FF2B5EF4-FFF2-40B4-BE49-F238E27FC236}">
                <a16:creationId xmlns:a16="http://schemas.microsoft.com/office/drawing/2014/main" id="{47605BEF-6949-AF4B-8F18-C95123E89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3517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22" name="Rectangle 1095">
            <a:extLst>
              <a:ext uri="{FF2B5EF4-FFF2-40B4-BE49-F238E27FC236}">
                <a16:creationId xmlns:a16="http://schemas.microsoft.com/office/drawing/2014/main" id="{0BF56236-3F5B-3F41-BEAE-1024F55FE5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3771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23" name="Rectangle 1096">
            <a:extLst>
              <a:ext uri="{FF2B5EF4-FFF2-40B4-BE49-F238E27FC236}">
                <a16:creationId xmlns:a16="http://schemas.microsoft.com/office/drawing/2014/main" id="{FB7CB2BD-A55B-AB4D-B304-E518740AE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3771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24" name="Rectangle 1097">
            <a:extLst>
              <a:ext uri="{FF2B5EF4-FFF2-40B4-BE49-F238E27FC236}">
                <a16:creationId xmlns:a16="http://schemas.microsoft.com/office/drawing/2014/main" id="{9913FFD2-B0EB-8341-86B3-8F94A837E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975" y="148113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25" name="Rectangle 1098">
            <a:extLst>
              <a:ext uri="{FF2B5EF4-FFF2-40B4-BE49-F238E27FC236}">
                <a16:creationId xmlns:a16="http://schemas.microsoft.com/office/drawing/2014/main" id="{25D28D1D-275A-7849-8C4E-27491822A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975" y="14811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26" name="Rectangle 1099">
            <a:extLst>
              <a:ext uri="{FF2B5EF4-FFF2-40B4-BE49-F238E27FC236}">
                <a16:creationId xmlns:a16="http://schemas.microsoft.com/office/drawing/2014/main" id="{A6037D1D-48D6-984F-A583-C5A15788A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975" y="173513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27" name="Rectangle 1100">
            <a:extLst>
              <a:ext uri="{FF2B5EF4-FFF2-40B4-BE49-F238E27FC236}">
                <a16:creationId xmlns:a16="http://schemas.microsoft.com/office/drawing/2014/main" id="{9DEE2A9A-4AF8-CA45-89DA-1E171B385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975" y="17351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28" name="Rectangle 1101">
            <a:extLst>
              <a:ext uri="{FF2B5EF4-FFF2-40B4-BE49-F238E27FC236}">
                <a16:creationId xmlns:a16="http://schemas.microsoft.com/office/drawing/2014/main" id="{139C6F66-B505-F547-8901-4F452DDDB8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975" y="402748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29" name="Rectangle 1102">
            <a:extLst>
              <a:ext uri="{FF2B5EF4-FFF2-40B4-BE49-F238E27FC236}">
                <a16:creationId xmlns:a16="http://schemas.microsoft.com/office/drawing/2014/main" id="{2306AF87-F754-724B-9FD4-26BB4BB10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975" y="40274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30" name="Rectangle 1103">
            <a:extLst>
              <a:ext uri="{FF2B5EF4-FFF2-40B4-BE49-F238E27FC236}">
                <a16:creationId xmlns:a16="http://schemas.microsoft.com/office/drawing/2014/main" id="{ED7678DB-47F5-FE4F-A393-21CD73CB7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975" y="428148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31" name="Rectangle 1104">
            <a:extLst>
              <a:ext uri="{FF2B5EF4-FFF2-40B4-BE49-F238E27FC236}">
                <a16:creationId xmlns:a16="http://schemas.microsoft.com/office/drawing/2014/main" id="{7D2B7D3E-BCD8-624A-8A08-1D0D0ED1E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975" y="42814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32" name="Rectangle 1105">
            <a:extLst>
              <a:ext uri="{FF2B5EF4-FFF2-40B4-BE49-F238E27FC236}">
                <a16:creationId xmlns:a16="http://schemas.microsoft.com/office/drawing/2014/main" id="{949C6196-08E5-A04F-A36B-DCF4B6556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975" y="4535488"/>
            <a:ext cx="28575" cy="30162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33" name="Rectangle 1106">
            <a:extLst>
              <a:ext uri="{FF2B5EF4-FFF2-40B4-BE49-F238E27FC236}">
                <a16:creationId xmlns:a16="http://schemas.microsoft.com/office/drawing/2014/main" id="{1258CB66-65C2-E042-A179-1C64ACDDC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975" y="4535488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34" name="Rectangle 1107">
            <a:extLst>
              <a:ext uri="{FF2B5EF4-FFF2-40B4-BE49-F238E27FC236}">
                <a16:creationId xmlns:a16="http://schemas.microsoft.com/office/drawing/2014/main" id="{EC2490B6-AAD9-4F4C-91B7-51238A682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975" y="479107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35" name="Rectangle 1108">
            <a:extLst>
              <a:ext uri="{FF2B5EF4-FFF2-40B4-BE49-F238E27FC236}">
                <a16:creationId xmlns:a16="http://schemas.microsoft.com/office/drawing/2014/main" id="{8800D1A5-F7B5-9940-BA10-EC112C5850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975" y="47910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36" name="Rectangle 1109">
            <a:extLst>
              <a:ext uri="{FF2B5EF4-FFF2-40B4-BE49-F238E27FC236}">
                <a16:creationId xmlns:a16="http://schemas.microsoft.com/office/drawing/2014/main" id="{67BA2763-D816-514A-BA6E-59B974708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975" y="504507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37" name="Rectangle 1110">
            <a:extLst>
              <a:ext uri="{FF2B5EF4-FFF2-40B4-BE49-F238E27FC236}">
                <a16:creationId xmlns:a16="http://schemas.microsoft.com/office/drawing/2014/main" id="{6B5E070F-28CD-B94F-B562-32BDE814A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975" y="50450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38" name="Rectangle 1111">
            <a:extLst>
              <a:ext uri="{FF2B5EF4-FFF2-40B4-BE49-F238E27FC236}">
                <a16:creationId xmlns:a16="http://schemas.microsoft.com/office/drawing/2014/main" id="{3EAFC978-0EAD-0F44-8C44-5F906D8EA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975" y="5300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39" name="Rectangle 1112">
            <a:extLst>
              <a:ext uri="{FF2B5EF4-FFF2-40B4-BE49-F238E27FC236}">
                <a16:creationId xmlns:a16="http://schemas.microsoft.com/office/drawing/2014/main" id="{6A23D716-C975-234F-BCCD-B80EEBC7F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975" y="5300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40" name="Rectangle 1113">
            <a:extLst>
              <a:ext uri="{FF2B5EF4-FFF2-40B4-BE49-F238E27FC236}">
                <a16:creationId xmlns:a16="http://schemas.microsoft.com/office/drawing/2014/main" id="{0DE89080-F886-BF45-833B-D7EB95C3B4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975" y="5554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41" name="Rectangle 1114">
            <a:extLst>
              <a:ext uri="{FF2B5EF4-FFF2-40B4-BE49-F238E27FC236}">
                <a16:creationId xmlns:a16="http://schemas.microsoft.com/office/drawing/2014/main" id="{3FDB3B62-90A4-7441-9EDD-A1E23BDD7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975" y="5554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42" name="Rectangle 1115">
            <a:extLst>
              <a:ext uri="{FF2B5EF4-FFF2-40B4-BE49-F238E27FC236}">
                <a16:creationId xmlns:a16="http://schemas.microsoft.com/office/drawing/2014/main" id="{3D0528CD-75A9-F441-9AC0-947C994BB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975" y="5808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43" name="Rectangle 1116">
            <a:extLst>
              <a:ext uri="{FF2B5EF4-FFF2-40B4-BE49-F238E27FC236}">
                <a16:creationId xmlns:a16="http://schemas.microsoft.com/office/drawing/2014/main" id="{80494076-5340-7942-9EB5-8B075C7758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975" y="5808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44" name="Rectangle 1117">
            <a:extLst>
              <a:ext uri="{FF2B5EF4-FFF2-40B4-BE49-F238E27FC236}">
                <a16:creationId xmlns:a16="http://schemas.microsoft.com/office/drawing/2014/main" id="{A44F4F3E-D83C-1B46-B771-79596E0DA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975" y="606425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45" name="Rectangle 1118">
            <a:extLst>
              <a:ext uri="{FF2B5EF4-FFF2-40B4-BE49-F238E27FC236}">
                <a16:creationId xmlns:a16="http://schemas.microsoft.com/office/drawing/2014/main" id="{5DAF797D-0B5E-394C-B071-BCE4792D6E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975" y="60642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46" name="Rectangle 1119">
            <a:extLst>
              <a:ext uri="{FF2B5EF4-FFF2-40B4-BE49-F238E27FC236}">
                <a16:creationId xmlns:a16="http://schemas.microsoft.com/office/drawing/2014/main" id="{2D72D98D-AD73-BD4F-AF38-BF09262DD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975" y="631825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47" name="Rectangle 1120">
            <a:extLst>
              <a:ext uri="{FF2B5EF4-FFF2-40B4-BE49-F238E27FC236}">
                <a16:creationId xmlns:a16="http://schemas.microsoft.com/office/drawing/2014/main" id="{FC4DFB4B-5860-F348-92E8-E6BE3AECDA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975" y="63182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48" name="Rectangle 1121">
            <a:extLst>
              <a:ext uri="{FF2B5EF4-FFF2-40B4-BE49-F238E27FC236}">
                <a16:creationId xmlns:a16="http://schemas.microsoft.com/office/drawing/2014/main" id="{FED21A72-6A8F-CF41-B546-E8AA499BC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975" y="199072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49" name="Rectangle 1122">
            <a:extLst>
              <a:ext uri="{FF2B5EF4-FFF2-40B4-BE49-F238E27FC236}">
                <a16:creationId xmlns:a16="http://schemas.microsoft.com/office/drawing/2014/main" id="{B03BEA32-EB4F-6F4B-BD70-850F4477A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975" y="19907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50" name="Rectangle 1123">
            <a:extLst>
              <a:ext uri="{FF2B5EF4-FFF2-40B4-BE49-F238E27FC236}">
                <a16:creationId xmlns:a16="http://schemas.microsoft.com/office/drawing/2014/main" id="{0B643892-48AF-2740-8925-CA1FDB7C6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975" y="224472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51" name="Rectangle 1124">
            <a:extLst>
              <a:ext uri="{FF2B5EF4-FFF2-40B4-BE49-F238E27FC236}">
                <a16:creationId xmlns:a16="http://schemas.microsoft.com/office/drawing/2014/main" id="{75A76C0C-D5C8-484A-97CC-9FDB2B6B8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975" y="22447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52" name="Rectangle 1125">
            <a:extLst>
              <a:ext uri="{FF2B5EF4-FFF2-40B4-BE49-F238E27FC236}">
                <a16:creationId xmlns:a16="http://schemas.microsoft.com/office/drawing/2014/main" id="{59DB2B2B-AA6A-8D4B-A6C5-2ABAD69C7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975" y="2500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53" name="Rectangle 1126">
            <a:extLst>
              <a:ext uri="{FF2B5EF4-FFF2-40B4-BE49-F238E27FC236}">
                <a16:creationId xmlns:a16="http://schemas.microsoft.com/office/drawing/2014/main" id="{EF286EAC-1A3C-FA4C-8366-3EF012970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975" y="2500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54" name="Rectangle 1127">
            <a:extLst>
              <a:ext uri="{FF2B5EF4-FFF2-40B4-BE49-F238E27FC236}">
                <a16:creationId xmlns:a16="http://schemas.microsoft.com/office/drawing/2014/main" id="{8CA148AE-D114-9B47-8F8E-DEF36793D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975" y="2754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55" name="Rectangle 1128">
            <a:extLst>
              <a:ext uri="{FF2B5EF4-FFF2-40B4-BE49-F238E27FC236}">
                <a16:creationId xmlns:a16="http://schemas.microsoft.com/office/drawing/2014/main" id="{76DF75D4-84C5-CE4A-A5B2-0C27E92BDC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975" y="2754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56" name="Rectangle 1129">
            <a:extLst>
              <a:ext uri="{FF2B5EF4-FFF2-40B4-BE49-F238E27FC236}">
                <a16:creationId xmlns:a16="http://schemas.microsoft.com/office/drawing/2014/main" id="{E0C4B00C-4CD6-A14D-9E0C-F8A81F851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975" y="3008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57" name="Rectangle 1130">
            <a:extLst>
              <a:ext uri="{FF2B5EF4-FFF2-40B4-BE49-F238E27FC236}">
                <a16:creationId xmlns:a16="http://schemas.microsoft.com/office/drawing/2014/main" id="{DECE90DC-BA1E-2D42-949B-CF3029179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975" y="3008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58" name="Rectangle 1131">
            <a:extLst>
              <a:ext uri="{FF2B5EF4-FFF2-40B4-BE49-F238E27FC236}">
                <a16:creationId xmlns:a16="http://schemas.microsoft.com/office/drawing/2014/main" id="{2EF6E8FB-CF35-4A4E-ADAC-D8A302BE7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975" y="3263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59" name="Rectangle 1132">
            <a:extLst>
              <a:ext uri="{FF2B5EF4-FFF2-40B4-BE49-F238E27FC236}">
                <a16:creationId xmlns:a16="http://schemas.microsoft.com/office/drawing/2014/main" id="{0E6AB8AA-FDB6-A845-898D-BF1B522D9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975" y="3263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60" name="Rectangle 1133">
            <a:extLst>
              <a:ext uri="{FF2B5EF4-FFF2-40B4-BE49-F238E27FC236}">
                <a16:creationId xmlns:a16="http://schemas.microsoft.com/office/drawing/2014/main" id="{5A388535-98A2-2B42-9646-18DA61C3A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975" y="3517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61" name="Rectangle 1134">
            <a:extLst>
              <a:ext uri="{FF2B5EF4-FFF2-40B4-BE49-F238E27FC236}">
                <a16:creationId xmlns:a16="http://schemas.microsoft.com/office/drawing/2014/main" id="{EB5D9CF8-CAE5-7647-9552-2ADF5AD7A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975" y="3517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62" name="Rectangle 1135">
            <a:extLst>
              <a:ext uri="{FF2B5EF4-FFF2-40B4-BE49-F238E27FC236}">
                <a16:creationId xmlns:a16="http://schemas.microsoft.com/office/drawing/2014/main" id="{92FD703B-3F4A-0D4C-BA25-D97FFFE84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975" y="3771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63" name="Rectangle 1136">
            <a:extLst>
              <a:ext uri="{FF2B5EF4-FFF2-40B4-BE49-F238E27FC236}">
                <a16:creationId xmlns:a16="http://schemas.microsoft.com/office/drawing/2014/main" id="{61020293-3686-4F45-9B64-B49736A365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975" y="3771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64" name="Rectangle 1137">
            <a:extLst>
              <a:ext uri="{FF2B5EF4-FFF2-40B4-BE49-F238E27FC236}">
                <a16:creationId xmlns:a16="http://schemas.microsoft.com/office/drawing/2014/main" id="{DFD8674B-00C2-C743-9666-4E0F3D4D9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6563" y="148113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65" name="Rectangle 1138">
            <a:extLst>
              <a:ext uri="{FF2B5EF4-FFF2-40B4-BE49-F238E27FC236}">
                <a16:creationId xmlns:a16="http://schemas.microsoft.com/office/drawing/2014/main" id="{4AAB316B-A080-BD49-B608-1A9EAB2A38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6563" y="14811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66" name="Rectangle 1139">
            <a:extLst>
              <a:ext uri="{FF2B5EF4-FFF2-40B4-BE49-F238E27FC236}">
                <a16:creationId xmlns:a16="http://schemas.microsoft.com/office/drawing/2014/main" id="{350A7DFC-E4BB-7B48-B40D-4CA00AE7D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6563" y="173513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67" name="Rectangle 1140">
            <a:extLst>
              <a:ext uri="{FF2B5EF4-FFF2-40B4-BE49-F238E27FC236}">
                <a16:creationId xmlns:a16="http://schemas.microsoft.com/office/drawing/2014/main" id="{12AADCD4-3B06-8B47-9C3D-DD93A473C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6563" y="17351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68" name="Rectangle 1141">
            <a:extLst>
              <a:ext uri="{FF2B5EF4-FFF2-40B4-BE49-F238E27FC236}">
                <a16:creationId xmlns:a16="http://schemas.microsoft.com/office/drawing/2014/main" id="{21FC6147-DA18-1148-AB05-4C4F8A56E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6563" y="402748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69" name="Rectangle 1142">
            <a:extLst>
              <a:ext uri="{FF2B5EF4-FFF2-40B4-BE49-F238E27FC236}">
                <a16:creationId xmlns:a16="http://schemas.microsoft.com/office/drawing/2014/main" id="{541095A8-50F0-0D48-BD25-F4EC0F73C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6563" y="40274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70" name="Rectangle 1143">
            <a:extLst>
              <a:ext uri="{FF2B5EF4-FFF2-40B4-BE49-F238E27FC236}">
                <a16:creationId xmlns:a16="http://schemas.microsoft.com/office/drawing/2014/main" id="{E73D3D9B-14A3-1942-92F1-09DE47A4B7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6563" y="428148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71" name="Rectangle 1144">
            <a:extLst>
              <a:ext uri="{FF2B5EF4-FFF2-40B4-BE49-F238E27FC236}">
                <a16:creationId xmlns:a16="http://schemas.microsoft.com/office/drawing/2014/main" id="{AF0AEF6B-C7F6-3144-9E1F-AB5661F4B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6563" y="42814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72" name="Rectangle 1145">
            <a:extLst>
              <a:ext uri="{FF2B5EF4-FFF2-40B4-BE49-F238E27FC236}">
                <a16:creationId xmlns:a16="http://schemas.microsoft.com/office/drawing/2014/main" id="{E2C7434F-FCF1-C34B-A7F1-488046BDB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6563" y="4535488"/>
            <a:ext cx="28575" cy="30162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73" name="Rectangle 1146">
            <a:extLst>
              <a:ext uri="{FF2B5EF4-FFF2-40B4-BE49-F238E27FC236}">
                <a16:creationId xmlns:a16="http://schemas.microsoft.com/office/drawing/2014/main" id="{3B8ECE90-B670-9F4D-B56C-1B993E3C8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6563" y="4535488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74" name="Rectangle 1147">
            <a:extLst>
              <a:ext uri="{FF2B5EF4-FFF2-40B4-BE49-F238E27FC236}">
                <a16:creationId xmlns:a16="http://schemas.microsoft.com/office/drawing/2014/main" id="{91C61E14-D040-F048-AA0E-8FB324FAA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6563" y="479107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75" name="Rectangle 1148">
            <a:extLst>
              <a:ext uri="{FF2B5EF4-FFF2-40B4-BE49-F238E27FC236}">
                <a16:creationId xmlns:a16="http://schemas.microsoft.com/office/drawing/2014/main" id="{4858B6EC-F978-6B41-9363-AC765E4327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6563" y="47910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76" name="Rectangle 1149">
            <a:extLst>
              <a:ext uri="{FF2B5EF4-FFF2-40B4-BE49-F238E27FC236}">
                <a16:creationId xmlns:a16="http://schemas.microsoft.com/office/drawing/2014/main" id="{01A264AB-567E-6549-A60F-B08E2E157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6563" y="504507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77" name="Rectangle 1150">
            <a:extLst>
              <a:ext uri="{FF2B5EF4-FFF2-40B4-BE49-F238E27FC236}">
                <a16:creationId xmlns:a16="http://schemas.microsoft.com/office/drawing/2014/main" id="{5BDE3626-5E35-9E41-81D5-D7EE7E06D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6563" y="50450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78" name="Rectangle 1151">
            <a:extLst>
              <a:ext uri="{FF2B5EF4-FFF2-40B4-BE49-F238E27FC236}">
                <a16:creationId xmlns:a16="http://schemas.microsoft.com/office/drawing/2014/main" id="{0F895A5A-14AF-3148-AC7F-5E9063D37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6563" y="5300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79" name="Rectangle 1152">
            <a:extLst>
              <a:ext uri="{FF2B5EF4-FFF2-40B4-BE49-F238E27FC236}">
                <a16:creationId xmlns:a16="http://schemas.microsoft.com/office/drawing/2014/main" id="{0331155F-147F-B34C-BB7C-544A6CE183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6563" y="5300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80" name="Rectangle 1153">
            <a:extLst>
              <a:ext uri="{FF2B5EF4-FFF2-40B4-BE49-F238E27FC236}">
                <a16:creationId xmlns:a16="http://schemas.microsoft.com/office/drawing/2014/main" id="{C8E51C04-01EC-3E43-82A7-21428038D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6563" y="5554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81" name="Rectangle 1154">
            <a:extLst>
              <a:ext uri="{FF2B5EF4-FFF2-40B4-BE49-F238E27FC236}">
                <a16:creationId xmlns:a16="http://schemas.microsoft.com/office/drawing/2014/main" id="{7618DA29-B98E-CE47-A775-30A8AED9E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6563" y="5554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82" name="Rectangle 1155">
            <a:extLst>
              <a:ext uri="{FF2B5EF4-FFF2-40B4-BE49-F238E27FC236}">
                <a16:creationId xmlns:a16="http://schemas.microsoft.com/office/drawing/2014/main" id="{9F6FEBB1-42FD-C54C-90BC-6B209CE5F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6563" y="5808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83" name="Rectangle 1156">
            <a:extLst>
              <a:ext uri="{FF2B5EF4-FFF2-40B4-BE49-F238E27FC236}">
                <a16:creationId xmlns:a16="http://schemas.microsoft.com/office/drawing/2014/main" id="{16BAFA72-7ED2-984F-8E2E-A329690972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6563" y="5808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84" name="Rectangle 1157">
            <a:extLst>
              <a:ext uri="{FF2B5EF4-FFF2-40B4-BE49-F238E27FC236}">
                <a16:creationId xmlns:a16="http://schemas.microsoft.com/office/drawing/2014/main" id="{B70EB194-006D-8045-8FFD-030C173D3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6563" y="606425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85" name="Rectangle 1158">
            <a:extLst>
              <a:ext uri="{FF2B5EF4-FFF2-40B4-BE49-F238E27FC236}">
                <a16:creationId xmlns:a16="http://schemas.microsoft.com/office/drawing/2014/main" id="{27FBEF9F-C332-5043-8D2E-2C1CAF378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6563" y="60642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86" name="Rectangle 1159">
            <a:extLst>
              <a:ext uri="{FF2B5EF4-FFF2-40B4-BE49-F238E27FC236}">
                <a16:creationId xmlns:a16="http://schemas.microsoft.com/office/drawing/2014/main" id="{BEC898B8-C117-2F45-9E96-712593070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6563" y="631825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87" name="Rectangle 1160">
            <a:extLst>
              <a:ext uri="{FF2B5EF4-FFF2-40B4-BE49-F238E27FC236}">
                <a16:creationId xmlns:a16="http://schemas.microsoft.com/office/drawing/2014/main" id="{D590A8F1-33BA-9541-A669-CE48747BA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6563" y="63182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88" name="Rectangle 1161">
            <a:extLst>
              <a:ext uri="{FF2B5EF4-FFF2-40B4-BE49-F238E27FC236}">
                <a16:creationId xmlns:a16="http://schemas.microsoft.com/office/drawing/2014/main" id="{5CC33046-1AAC-BE47-B963-FA308A148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6563" y="199072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89" name="Rectangle 1162">
            <a:extLst>
              <a:ext uri="{FF2B5EF4-FFF2-40B4-BE49-F238E27FC236}">
                <a16:creationId xmlns:a16="http://schemas.microsoft.com/office/drawing/2014/main" id="{3B9EE4AA-ED07-8947-A9A9-3C3A4D498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6563" y="19907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90" name="Rectangle 1163">
            <a:extLst>
              <a:ext uri="{FF2B5EF4-FFF2-40B4-BE49-F238E27FC236}">
                <a16:creationId xmlns:a16="http://schemas.microsoft.com/office/drawing/2014/main" id="{A3F4B009-BE6C-AD47-BBBA-DD1B6106E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6563" y="224472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91" name="Rectangle 1164">
            <a:extLst>
              <a:ext uri="{FF2B5EF4-FFF2-40B4-BE49-F238E27FC236}">
                <a16:creationId xmlns:a16="http://schemas.microsoft.com/office/drawing/2014/main" id="{15F5520D-AAED-F14B-967E-F71077B9B2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6563" y="22447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92" name="Rectangle 1165">
            <a:extLst>
              <a:ext uri="{FF2B5EF4-FFF2-40B4-BE49-F238E27FC236}">
                <a16:creationId xmlns:a16="http://schemas.microsoft.com/office/drawing/2014/main" id="{C7D9684F-9B2C-164C-B583-49C33E6EA4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6563" y="2500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93" name="Rectangle 1166">
            <a:extLst>
              <a:ext uri="{FF2B5EF4-FFF2-40B4-BE49-F238E27FC236}">
                <a16:creationId xmlns:a16="http://schemas.microsoft.com/office/drawing/2014/main" id="{5522CAB8-914C-514E-9331-9A9CA642B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6563" y="2500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94" name="Rectangle 1167">
            <a:extLst>
              <a:ext uri="{FF2B5EF4-FFF2-40B4-BE49-F238E27FC236}">
                <a16:creationId xmlns:a16="http://schemas.microsoft.com/office/drawing/2014/main" id="{4D83197A-A212-8749-B162-6E4BAE1BE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6563" y="2754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95" name="Rectangle 1168">
            <a:extLst>
              <a:ext uri="{FF2B5EF4-FFF2-40B4-BE49-F238E27FC236}">
                <a16:creationId xmlns:a16="http://schemas.microsoft.com/office/drawing/2014/main" id="{325D13C2-0611-AA40-B6AA-1F95609F4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6563" y="2754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96" name="Rectangle 1169">
            <a:extLst>
              <a:ext uri="{FF2B5EF4-FFF2-40B4-BE49-F238E27FC236}">
                <a16:creationId xmlns:a16="http://schemas.microsoft.com/office/drawing/2014/main" id="{023A49C6-6407-7641-BFB8-63A697208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6563" y="3008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97" name="Rectangle 1170">
            <a:extLst>
              <a:ext uri="{FF2B5EF4-FFF2-40B4-BE49-F238E27FC236}">
                <a16:creationId xmlns:a16="http://schemas.microsoft.com/office/drawing/2014/main" id="{430DFB3C-A632-5347-91E7-FB1E79985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6563" y="3008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98" name="Rectangle 1171">
            <a:extLst>
              <a:ext uri="{FF2B5EF4-FFF2-40B4-BE49-F238E27FC236}">
                <a16:creationId xmlns:a16="http://schemas.microsoft.com/office/drawing/2014/main" id="{597BD818-4617-854F-A72B-321A6C042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6563" y="3263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99" name="Rectangle 1172">
            <a:extLst>
              <a:ext uri="{FF2B5EF4-FFF2-40B4-BE49-F238E27FC236}">
                <a16:creationId xmlns:a16="http://schemas.microsoft.com/office/drawing/2014/main" id="{37FB3B4A-1008-454E-B095-E1F73E76A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6563" y="3263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00" name="Rectangle 1173">
            <a:extLst>
              <a:ext uri="{FF2B5EF4-FFF2-40B4-BE49-F238E27FC236}">
                <a16:creationId xmlns:a16="http://schemas.microsoft.com/office/drawing/2014/main" id="{3E0FCED5-29D6-3B4E-8E3D-707CE4E84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6563" y="3517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01" name="Rectangle 1174">
            <a:extLst>
              <a:ext uri="{FF2B5EF4-FFF2-40B4-BE49-F238E27FC236}">
                <a16:creationId xmlns:a16="http://schemas.microsoft.com/office/drawing/2014/main" id="{D9FC37BF-3717-2E47-9935-0511113FA3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6563" y="3517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02" name="Rectangle 1175">
            <a:extLst>
              <a:ext uri="{FF2B5EF4-FFF2-40B4-BE49-F238E27FC236}">
                <a16:creationId xmlns:a16="http://schemas.microsoft.com/office/drawing/2014/main" id="{1844A182-7425-B340-90F4-621326CF1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6563" y="3771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03" name="Rectangle 1176">
            <a:extLst>
              <a:ext uri="{FF2B5EF4-FFF2-40B4-BE49-F238E27FC236}">
                <a16:creationId xmlns:a16="http://schemas.microsoft.com/office/drawing/2014/main" id="{278A19D3-9D11-B84A-84AF-92A349B21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6563" y="3771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04" name="Rectangle 1177">
            <a:extLst>
              <a:ext uri="{FF2B5EF4-FFF2-40B4-BE49-F238E27FC236}">
                <a16:creationId xmlns:a16="http://schemas.microsoft.com/office/drawing/2014/main" id="{FDC69F38-43AC-4C45-82FA-9610DE52E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563" y="148113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05" name="Rectangle 1178">
            <a:extLst>
              <a:ext uri="{FF2B5EF4-FFF2-40B4-BE49-F238E27FC236}">
                <a16:creationId xmlns:a16="http://schemas.microsoft.com/office/drawing/2014/main" id="{882F79F2-822B-5D44-9FFB-ABA697D40F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563" y="14811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06" name="Rectangle 1179">
            <a:extLst>
              <a:ext uri="{FF2B5EF4-FFF2-40B4-BE49-F238E27FC236}">
                <a16:creationId xmlns:a16="http://schemas.microsoft.com/office/drawing/2014/main" id="{19273D1A-F6BC-CB46-8D16-42C4AB3AE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563" y="173513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07" name="Rectangle 1180">
            <a:extLst>
              <a:ext uri="{FF2B5EF4-FFF2-40B4-BE49-F238E27FC236}">
                <a16:creationId xmlns:a16="http://schemas.microsoft.com/office/drawing/2014/main" id="{1732E166-EC38-3B40-9D41-67EA9F679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563" y="17351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08" name="Rectangle 1181">
            <a:extLst>
              <a:ext uri="{FF2B5EF4-FFF2-40B4-BE49-F238E27FC236}">
                <a16:creationId xmlns:a16="http://schemas.microsoft.com/office/drawing/2014/main" id="{031DF8D8-1C26-2848-B3B0-7C6CC147D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563" y="402748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09" name="Rectangle 1182">
            <a:extLst>
              <a:ext uri="{FF2B5EF4-FFF2-40B4-BE49-F238E27FC236}">
                <a16:creationId xmlns:a16="http://schemas.microsoft.com/office/drawing/2014/main" id="{24EAA7B7-AEDE-4D4D-A684-777944D40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563" y="40274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10" name="Rectangle 1183">
            <a:extLst>
              <a:ext uri="{FF2B5EF4-FFF2-40B4-BE49-F238E27FC236}">
                <a16:creationId xmlns:a16="http://schemas.microsoft.com/office/drawing/2014/main" id="{DF7C751F-3CB9-4148-B5CE-4CCC55294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563" y="428148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11" name="Rectangle 1184">
            <a:extLst>
              <a:ext uri="{FF2B5EF4-FFF2-40B4-BE49-F238E27FC236}">
                <a16:creationId xmlns:a16="http://schemas.microsoft.com/office/drawing/2014/main" id="{233FDF35-3925-CA4C-8927-BCB9639FB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563" y="42814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12" name="Rectangle 1185">
            <a:extLst>
              <a:ext uri="{FF2B5EF4-FFF2-40B4-BE49-F238E27FC236}">
                <a16:creationId xmlns:a16="http://schemas.microsoft.com/office/drawing/2014/main" id="{525825FA-04A7-FA47-8561-F6E41053E3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563" y="4535488"/>
            <a:ext cx="28575" cy="30162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13" name="Rectangle 1186">
            <a:extLst>
              <a:ext uri="{FF2B5EF4-FFF2-40B4-BE49-F238E27FC236}">
                <a16:creationId xmlns:a16="http://schemas.microsoft.com/office/drawing/2014/main" id="{271C3B66-BCEA-F241-B0B4-FD9C367CB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563" y="4535488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14" name="Rectangle 1187">
            <a:extLst>
              <a:ext uri="{FF2B5EF4-FFF2-40B4-BE49-F238E27FC236}">
                <a16:creationId xmlns:a16="http://schemas.microsoft.com/office/drawing/2014/main" id="{31A8B579-EA65-994D-BC8C-74F1E138A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563" y="479107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15" name="Rectangle 1188">
            <a:extLst>
              <a:ext uri="{FF2B5EF4-FFF2-40B4-BE49-F238E27FC236}">
                <a16:creationId xmlns:a16="http://schemas.microsoft.com/office/drawing/2014/main" id="{CF708F58-761F-434F-8951-EB7DB8FC0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563" y="47910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16" name="Rectangle 1189">
            <a:extLst>
              <a:ext uri="{FF2B5EF4-FFF2-40B4-BE49-F238E27FC236}">
                <a16:creationId xmlns:a16="http://schemas.microsoft.com/office/drawing/2014/main" id="{7C8A849D-2906-0644-B19C-78ABA003D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563" y="504507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17" name="Rectangle 1190">
            <a:extLst>
              <a:ext uri="{FF2B5EF4-FFF2-40B4-BE49-F238E27FC236}">
                <a16:creationId xmlns:a16="http://schemas.microsoft.com/office/drawing/2014/main" id="{5F84436D-8EDD-AA4A-92D0-88C8368BB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563" y="50450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18" name="Rectangle 1191">
            <a:extLst>
              <a:ext uri="{FF2B5EF4-FFF2-40B4-BE49-F238E27FC236}">
                <a16:creationId xmlns:a16="http://schemas.microsoft.com/office/drawing/2014/main" id="{9742276E-D35C-A94A-850B-E841333C6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563" y="5300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19" name="Rectangle 1192">
            <a:extLst>
              <a:ext uri="{FF2B5EF4-FFF2-40B4-BE49-F238E27FC236}">
                <a16:creationId xmlns:a16="http://schemas.microsoft.com/office/drawing/2014/main" id="{194A320B-5E50-6A4E-A5D9-7F686615BB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563" y="5300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20" name="Rectangle 1193">
            <a:extLst>
              <a:ext uri="{FF2B5EF4-FFF2-40B4-BE49-F238E27FC236}">
                <a16:creationId xmlns:a16="http://schemas.microsoft.com/office/drawing/2014/main" id="{8D2004FB-CE18-A440-A529-47872B874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563" y="5554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21" name="Rectangle 1194">
            <a:extLst>
              <a:ext uri="{FF2B5EF4-FFF2-40B4-BE49-F238E27FC236}">
                <a16:creationId xmlns:a16="http://schemas.microsoft.com/office/drawing/2014/main" id="{FD291ECD-7239-7544-855D-0D8D27C1F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563" y="5554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22" name="Rectangle 1195">
            <a:extLst>
              <a:ext uri="{FF2B5EF4-FFF2-40B4-BE49-F238E27FC236}">
                <a16:creationId xmlns:a16="http://schemas.microsoft.com/office/drawing/2014/main" id="{8185BF4E-4435-7947-9C12-5C96196E0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563" y="5808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23" name="Rectangle 1196">
            <a:extLst>
              <a:ext uri="{FF2B5EF4-FFF2-40B4-BE49-F238E27FC236}">
                <a16:creationId xmlns:a16="http://schemas.microsoft.com/office/drawing/2014/main" id="{0C3DA234-C552-7440-8A65-D6E454A5F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563" y="5808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24" name="Rectangle 1197">
            <a:extLst>
              <a:ext uri="{FF2B5EF4-FFF2-40B4-BE49-F238E27FC236}">
                <a16:creationId xmlns:a16="http://schemas.microsoft.com/office/drawing/2014/main" id="{4F4124BD-568C-C441-8BF4-1776BECE3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563" y="606425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25" name="Rectangle 1198">
            <a:extLst>
              <a:ext uri="{FF2B5EF4-FFF2-40B4-BE49-F238E27FC236}">
                <a16:creationId xmlns:a16="http://schemas.microsoft.com/office/drawing/2014/main" id="{1F068144-A34A-2E4D-B54B-EAF171AFF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563" y="60642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26" name="Rectangle 1199">
            <a:extLst>
              <a:ext uri="{FF2B5EF4-FFF2-40B4-BE49-F238E27FC236}">
                <a16:creationId xmlns:a16="http://schemas.microsoft.com/office/drawing/2014/main" id="{96D57403-0C6B-3C4D-AAB8-8EDBDCCC6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563" y="631825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27" name="Rectangle 1200">
            <a:extLst>
              <a:ext uri="{FF2B5EF4-FFF2-40B4-BE49-F238E27FC236}">
                <a16:creationId xmlns:a16="http://schemas.microsoft.com/office/drawing/2014/main" id="{7903904D-F994-C840-AB41-C1043B122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563" y="63182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28" name="Rectangle 1201">
            <a:extLst>
              <a:ext uri="{FF2B5EF4-FFF2-40B4-BE49-F238E27FC236}">
                <a16:creationId xmlns:a16="http://schemas.microsoft.com/office/drawing/2014/main" id="{2D1CBE81-4AA1-2949-8234-6593898B7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563" y="199072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29" name="Rectangle 1202">
            <a:extLst>
              <a:ext uri="{FF2B5EF4-FFF2-40B4-BE49-F238E27FC236}">
                <a16:creationId xmlns:a16="http://schemas.microsoft.com/office/drawing/2014/main" id="{DA9C8682-1CCB-4048-8042-BEBAAE702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563" y="19907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30" name="Rectangle 1203">
            <a:extLst>
              <a:ext uri="{FF2B5EF4-FFF2-40B4-BE49-F238E27FC236}">
                <a16:creationId xmlns:a16="http://schemas.microsoft.com/office/drawing/2014/main" id="{745C9578-7093-1E49-ABD8-0F287B4B0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563" y="224472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31" name="Rectangle 1204">
            <a:extLst>
              <a:ext uri="{FF2B5EF4-FFF2-40B4-BE49-F238E27FC236}">
                <a16:creationId xmlns:a16="http://schemas.microsoft.com/office/drawing/2014/main" id="{E3F34738-0B4B-2D4B-8E1E-3CC389C34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563" y="22447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32" name="Rectangle 1205">
            <a:extLst>
              <a:ext uri="{FF2B5EF4-FFF2-40B4-BE49-F238E27FC236}">
                <a16:creationId xmlns:a16="http://schemas.microsoft.com/office/drawing/2014/main" id="{A98F6382-759F-844D-989A-2DBDB0739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563" y="2500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33" name="Rectangle 1206">
            <a:extLst>
              <a:ext uri="{FF2B5EF4-FFF2-40B4-BE49-F238E27FC236}">
                <a16:creationId xmlns:a16="http://schemas.microsoft.com/office/drawing/2014/main" id="{768C076A-BAEE-C64A-9E88-FACB0E5A9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563" y="2500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34" name="Rectangle 1207">
            <a:extLst>
              <a:ext uri="{FF2B5EF4-FFF2-40B4-BE49-F238E27FC236}">
                <a16:creationId xmlns:a16="http://schemas.microsoft.com/office/drawing/2014/main" id="{EF9BFE2D-8650-2D49-9971-1E17A4C075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563" y="2754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35" name="Rectangle 1208">
            <a:extLst>
              <a:ext uri="{FF2B5EF4-FFF2-40B4-BE49-F238E27FC236}">
                <a16:creationId xmlns:a16="http://schemas.microsoft.com/office/drawing/2014/main" id="{57197258-00A2-F044-B559-16822922E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563" y="2754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36" name="Rectangle 1209">
            <a:extLst>
              <a:ext uri="{FF2B5EF4-FFF2-40B4-BE49-F238E27FC236}">
                <a16:creationId xmlns:a16="http://schemas.microsoft.com/office/drawing/2014/main" id="{255A0DAA-C1C1-614D-8B7B-277579E3F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563" y="3008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37" name="Rectangle 1210">
            <a:extLst>
              <a:ext uri="{FF2B5EF4-FFF2-40B4-BE49-F238E27FC236}">
                <a16:creationId xmlns:a16="http://schemas.microsoft.com/office/drawing/2014/main" id="{97657AE4-135A-4A43-B58A-161201570A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563" y="3008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38" name="Rectangle 1211">
            <a:extLst>
              <a:ext uri="{FF2B5EF4-FFF2-40B4-BE49-F238E27FC236}">
                <a16:creationId xmlns:a16="http://schemas.microsoft.com/office/drawing/2014/main" id="{5C6138D0-ECDE-664F-BB63-3B37E5F34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563" y="3263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39" name="Rectangle 1212">
            <a:extLst>
              <a:ext uri="{FF2B5EF4-FFF2-40B4-BE49-F238E27FC236}">
                <a16:creationId xmlns:a16="http://schemas.microsoft.com/office/drawing/2014/main" id="{017AEEA1-7031-7E42-B4E9-AFC61966A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563" y="3263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40" name="Rectangle 1213">
            <a:extLst>
              <a:ext uri="{FF2B5EF4-FFF2-40B4-BE49-F238E27FC236}">
                <a16:creationId xmlns:a16="http://schemas.microsoft.com/office/drawing/2014/main" id="{9DDA2D31-5DA0-CC46-94B8-6756D3E12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563" y="3517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41" name="Rectangle 1214">
            <a:extLst>
              <a:ext uri="{FF2B5EF4-FFF2-40B4-BE49-F238E27FC236}">
                <a16:creationId xmlns:a16="http://schemas.microsoft.com/office/drawing/2014/main" id="{E56E87C4-D4AB-8946-A624-1C1E6F3F7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563" y="3517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42" name="Rectangle 1215">
            <a:extLst>
              <a:ext uri="{FF2B5EF4-FFF2-40B4-BE49-F238E27FC236}">
                <a16:creationId xmlns:a16="http://schemas.microsoft.com/office/drawing/2014/main" id="{1B554A2E-E71B-D34B-BD67-93B554076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563" y="3771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43" name="Rectangle 1216">
            <a:extLst>
              <a:ext uri="{FF2B5EF4-FFF2-40B4-BE49-F238E27FC236}">
                <a16:creationId xmlns:a16="http://schemas.microsoft.com/office/drawing/2014/main" id="{B543A2E2-82BB-FD40-A42E-DAB726CE0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563" y="3771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44" name="Rectangle 1217">
            <a:extLst>
              <a:ext uri="{FF2B5EF4-FFF2-40B4-BE49-F238E27FC236}">
                <a16:creationId xmlns:a16="http://schemas.microsoft.com/office/drawing/2014/main" id="{EBF0B114-CC2F-0E47-A595-0561C2BA4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148113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45" name="Rectangle 1218">
            <a:extLst>
              <a:ext uri="{FF2B5EF4-FFF2-40B4-BE49-F238E27FC236}">
                <a16:creationId xmlns:a16="http://schemas.microsoft.com/office/drawing/2014/main" id="{9C7A8027-136E-644F-928D-AFF79869C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14811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46" name="Rectangle 1219">
            <a:extLst>
              <a:ext uri="{FF2B5EF4-FFF2-40B4-BE49-F238E27FC236}">
                <a16:creationId xmlns:a16="http://schemas.microsoft.com/office/drawing/2014/main" id="{22CF1EDA-0EC4-6245-9BBC-6EF1F7C4E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173513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47" name="Rectangle 1220">
            <a:extLst>
              <a:ext uri="{FF2B5EF4-FFF2-40B4-BE49-F238E27FC236}">
                <a16:creationId xmlns:a16="http://schemas.microsoft.com/office/drawing/2014/main" id="{3B2E4381-4113-374C-9681-771AC2C359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17351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48" name="Rectangle 1221">
            <a:extLst>
              <a:ext uri="{FF2B5EF4-FFF2-40B4-BE49-F238E27FC236}">
                <a16:creationId xmlns:a16="http://schemas.microsoft.com/office/drawing/2014/main" id="{A014B901-E554-5240-9E16-11F846D116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402748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49" name="Rectangle 1223">
            <a:extLst>
              <a:ext uri="{FF2B5EF4-FFF2-40B4-BE49-F238E27FC236}">
                <a16:creationId xmlns:a16="http://schemas.microsoft.com/office/drawing/2014/main" id="{012C4E42-228F-0D49-BAF8-B18B85D73C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40274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50" name="Rectangle 1224">
            <a:extLst>
              <a:ext uri="{FF2B5EF4-FFF2-40B4-BE49-F238E27FC236}">
                <a16:creationId xmlns:a16="http://schemas.microsoft.com/office/drawing/2014/main" id="{4F07AAA7-C5FA-AD40-9244-51C74AF79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428148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51" name="Rectangle 1225">
            <a:extLst>
              <a:ext uri="{FF2B5EF4-FFF2-40B4-BE49-F238E27FC236}">
                <a16:creationId xmlns:a16="http://schemas.microsoft.com/office/drawing/2014/main" id="{A7001705-75FA-A74C-90B7-653ED71FC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42814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52" name="Rectangle 1226">
            <a:extLst>
              <a:ext uri="{FF2B5EF4-FFF2-40B4-BE49-F238E27FC236}">
                <a16:creationId xmlns:a16="http://schemas.microsoft.com/office/drawing/2014/main" id="{3F0908D7-BE2F-4547-87C1-8F7657CBDB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4535488"/>
            <a:ext cx="28575" cy="30162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53" name="Rectangle 1227">
            <a:extLst>
              <a:ext uri="{FF2B5EF4-FFF2-40B4-BE49-F238E27FC236}">
                <a16:creationId xmlns:a16="http://schemas.microsoft.com/office/drawing/2014/main" id="{5CDDD8B3-CC5C-5541-BE8A-6000565EC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4535488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54" name="Rectangle 1228">
            <a:extLst>
              <a:ext uri="{FF2B5EF4-FFF2-40B4-BE49-F238E27FC236}">
                <a16:creationId xmlns:a16="http://schemas.microsoft.com/office/drawing/2014/main" id="{40276BEE-A85D-0E4B-9EEC-1E0C3DDE0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479107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55" name="Rectangle 1229">
            <a:extLst>
              <a:ext uri="{FF2B5EF4-FFF2-40B4-BE49-F238E27FC236}">
                <a16:creationId xmlns:a16="http://schemas.microsoft.com/office/drawing/2014/main" id="{34789079-2801-FF4F-8B4D-5818375D1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47910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56" name="Rectangle 1230">
            <a:extLst>
              <a:ext uri="{FF2B5EF4-FFF2-40B4-BE49-F238E27FC236}">
                <a16:creationId xmlns:a16="http://schemas.microsoft.com/office/drawing/2014/main" id="{50DC4C90-97E5-C544-B789-B3144281B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504507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57" name="Rectangle 1231">
            <a:extLst>
              <a:ext uri="{FF2B5EF4-FFF2-40B4-BE49-F238E27FC236}">
                <a16:creationId xmlns:a16="http://schemas.microsoft.com/office/drawing/2014/main" id="{56CF3189-9FEE-AA46-B602-189D382C0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50450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58" name="Rectangle 1232">
            <a:extLst>
              <a:ext uri="{FF2B5EF4-FFF2-40B4-BE49-F238E27FC236}">
                <a16:creationId xmlns:a16="http://schemas.microsoft.com/office/drawing/2014/main" id="{BDDB0276-DA5B-EA4D-85A1-1D84725F7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5300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59" name="Rectangle 1233">
            <a:extLst>
              <a:ext uri="{FF2B5EF4-FFF2-40B4-BE49-F238E27FC236}">
                <a16:creationId xmlns:a16="http://schemas.microsoft.com/office/drawing/2014/main" id="{2F66581F-9587-3348-9937-B93D251E9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5300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60" name="Rectangle 1234">
            <a:extLst>
              <a:ext uri="{FF2B5EF4-FFF2-40B4-BE49-F238E27FC236}">
                <a16:creationId xmlns:a16="http://schemas.microsoft.com/office/drawing/2014/main" id="{0D2C3BDD-B4E5-964D-8C73-6CB3301C4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5554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61" name="Rectangle 1235">
            <a:extLst>
              <a:ext uri="{FF2B5EF4-FFF2-40B4-BE49-F238E27FC236}">
                <a16:creationId xmlns:a16="http://schemas.microsoft.com/office/drawing/2014/main" id="{43BE00A5-0014-6243-A5F6-B1073A9F0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5554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62" name="Rectangle 1236">
            <a:extLst>
              <a:ext uri="{FF2B5EF4-FFF2-40B4-BE49-F238E27FC236}">
                <a16:creationId xmlns:a16="http://schemas.microsoft.com/office/drawing/2014/main" id="{E82903A5-622D-CD4A-BD13-7F9A366CB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5808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63" name="Rectangle 1237">
            <a:extLst>
              <a:ext uri="{FF2B5EF4-FFF2-40B4-BE49-F238E27FC236}">
                <a16:creationId xmlns:a16="http://schemas.microsoft.com/office/drawing/2014/main" id="{F38C7258-2D0C-7A4F-97AC-D88D96981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5808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64" name="Rectangle 1238">
            <a:extLst>
              <a:ext uri="{FF2B5EF4-FFF2-40B4-BE49-F238E27FC236}">
                <a16:creationId xmlns:a16="http://schemas.microsoft.com/office/drawing/2014/main" id="{FFDC1B85-62FD-3A4B-9CCD-2171AC1563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606425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65" name="Rectangle 1239">
            <a:extLst>
              <a:ext uri="{FF2B5EF4-FFF2-40B4-BE49-F238E27FC236}">
                <a16:creationId xmlns:a16="http://schemas.microsoft.com/office/drawing/2014/main" id="{1F1AB365-F23A-9645-8A94-01CC30002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60642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66" name="Rectangle 1240">
            <a:extLst>
              <a:ext uri="{FF2B5EF4-FFF2-40B4-BE49-F238E27FC236}">
                <a16:creationId xmlns:a16="http://schemas.microsoft.com/office/drawing/2014/main" id="{AE0A5168-B6A9-F84B-A95C-AC2840111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631825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67" name="Rectangle 1241">
            <a:extLst>
              <a:ext uri="{FF2B5EF4-FFF2-40B4-BE49-F238E27FC236}">
                <a16:creationId xmlns:a16="http://schemas.microsoft.com/office/drawing/2014/main" id="{8C628E34-941D-B641-9474-1FAD832B1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63182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68" name="Rectangle 1242">
            <a:extLst>
              <a:ext uri="{FF2B5EF4-FFF2-40B4-BE49-F238E27FC236}">
                <a16:creationId xmlns:a16="http://schemas.microsoft.com/office/drawing/2014/main" id="{FF53747F-85CA-4C4E-BA70-3D41B8CF1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199072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69" name="Rectangle 1243">
            <a:extLst>
              <a:ext uri="{FF2B5EF4-FFF2-40B4-BE49-F238E27FC236}">
                <a16:creationId xmlns:a16="http://schemas.microsoft.com/office/drawing/2014/main" id="{5BDC9EF5-DB1B-3146-B529-D2AC079C13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19907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70" name="Rectangle 1244">
            <a:extLst>
              <a:ext uri="{FF2B5EF4-FFF2-40B4-BE49-F238E27FC236}">
                <a16:creationId xmlns:a16="http://schemas.microsoft.com/office/drawing/2014/main" id="{F670B04F-A307-0F4C-91C9-9A690238E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224472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71" name="Rectangle 1245">
            <a:extLst>
              <a:ext uri="{FF2B5EF4-FFF2-40B4-BE49-F238E27FC236}">
                <a16:creationId xmlns:a16="http://schemas.microsoft.com/office/drawing/2014/main" id="{B8B6A6F0-E8BA-3740-B4BE-255572B00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22447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72" name="Rectangle 1246">
            <a:extLst>
              <a:ext uri="{FF2B5EF4-FFF2-40B4-BE49-F238E27FC236}">
                <a16:creationId xmlns:a16="http://schemas.microsoft.com/office/drawing/2014/main" id="{1D034DF5-706F-8349-8A84-45037E4FF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2500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73" name="Rectangle 1247">
            <a:extLst>
              <a:ext uri="{FF2B5EF4-FFF2-40B4-BE49-F238E27FC236}">
                <a16:creationId xmlns:a16="http://schemas.microsoft.com/office/drawing/2014/main" id="{EA3E7D52-A6CB-7447-AFD0-7CBDF3C0A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2500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74" name="Rectangle 1248">
            <a:extLst>
              <a:ext uri="{FF2B5EF4-FFF2-40B4-BE49-F238E27FC236}">
                <a16:creationId xmlns:a16="http://schemas.microsoft.com/office/drawing/2014/main" id="{955A540C-3687-614A-A23C-4BEE80498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2754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75" name="Rectangle 1249">
            <a:extLst>
              <a:ext uri="{FF2B5EF4-FFF2-40B4-BE49-F238E27FC236}">
                <a16:creationId xmlns:a16="http://schemas.microsoft.com/office/drawing/2014/main" id="{19E401A7-7161-E94A-940F-3F22359FE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2754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76" name="Rectangle 1250">
            <a:extLst>
              <a:ext uri="{FF2B5EF4-FFF2-40B4-BE49-F238E27FC236}">
                <a16:creationId xmlns:a16="http://schemas.microsoft.com/office/drawing/2014/main" id="{2B870F34-C939-EC45-879E-D33362689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3008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77" name="Rectangle 1251">
            <a:extLst>
              <a:ext uri="{FF2B5EF4-FFF2-40B4-BE49-F238E27FC236}">
                <a16:creationId xmlns:a16="http://schemas.microsoft.com/office/drawing/2014/main" id="{9230BD90-0A2A-074D-93F8-AC5E5DCA4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3008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78" name="Rectangle 1252">
            <a:extLst>
              <a:ext uri="{FF2B5EF4-FFF2-40B4-BE49-F238E27FC236}">
                <a16:creationId xmlns:a16="http://schemas.microsoft.com/office/drawing/2014/main" id="{3099E402-A066-A043-92FF-7C26625A2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3263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79" name="Rectangle 1253">
            <a:extLst>
              <a:ext uri="{FF2B5EF4-FFF2-40B4-BE49-F238E27FC236}">
                <a16:creationId xmlns:a16="http://schemas.microsoft.com/office/drawing/2014/main" id="{EB9372C3-E060-404B-874D-FA0CEB660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3263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80" name="Rectangle 1254">
            <a:extLst>
              <a:ext uri="{FF2B5EF4-FFF2-40B4-BE49-F238E27FC236}">
                <a16:creationId xmlns:a16="http://schemas.microsoft.com/office/drawing/2014/main" id="{7B1E60B0-A17B-5C40-B1D4-F03BABBEB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3517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81" name="Rectangle 1255">
            <a:extLst>
              <a:ext uri="{FF2B5EF4-FFF2-40B4-BE49-F238E27FC236}">
                <a16:creationId xmlns:a16="http://schemas.microsoft.com/office/drawing/2014/main" id="{069DABA1-B142-4D49-9154-32EF7FCC4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3517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82" name="Rectangle 1256">
            <a:extLst>
              <a:ext uri="{FF2B5EF4-FFF2-40B4-BE49-F238E27FC236}">
                <a16:creationId xmlns:a16="http://schemas.microsoft.com/office/drawing/2014/main" id="{C8A10A61-32F8-7341-8BA6-E15A403DF0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3771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83" name="Rectangle 1257">
            <a:extLst>
              <a:ext uri="{FF2B5EF4-FFF2-40B4-BE49-F238E27FC236}">
                <a16:creationId xmlns:a16="http://schemas.microsoft.com/office/drawing/2014/main" id="{F7FDBF70-5B0F-914C-9F7C-B5B6E5282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3771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84" name="Rectangle 1258">
            <a:extLst>
              <a:ext uri="{FF2B5EF4-FFF2-40B4-BE49-F238E27FC236}">
                <a16:creationId xmlns:a16="http://schemas.microsoft.com/office/drawing/2014/main" id="{2AD1FF29-AFDC-5E47-8ACB-8EA1613D9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0150" y="148113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85" name="Rectangle 1259">
            <a:extLst>
              <a:ext uri="{FF2B5EF4-FFF2-40B4-BE49-F238E27FC236}">
                <a16:creationId xmlns:a16="http://schemas.microsoft.com/office/drawing/2014/main" id="{37A8EE51-5437-BD4C-B62B-B1F918AD7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0150" y="14811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86" name="Rectangle 1260">
            <a:extLst>
              <a:ext uri="{FF2B5EF4-FFF2-40B4-BE49-F238E27FC236}">
                <a16:creationId xmlns:a16="http://schemas.microsoft.com/office/drawing/2014/main" id="{B696B399-B214-4947-AA11-2336C70C58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0150" y="173513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87" name="Rectangle 1261">
            <a:extLst>
              <a:ext uri="{FF2B5EF4-FFF2-40B4-BE49-F238E27FC236}">
                <a16:creationId xmlns:a16="http://schemas.microsoft.com/office/drawing/2014/main" id="{88ECF9AD-C613-DC40-8650-08C561EC2A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0150" y="17351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88" name="Rectangle 1262">
            <a:extLst>
              <a:ext uri="{FF2B5EF4-FFF2-40B4-BE49-F238E27FC236}">
                <a16:creationId xmlns:a16="http://schemas.microsoft.com/office/drawing/2014/main" id="{183A3092-F8BA-8144-84FA-2EA88F223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0150" y="402748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89" name="Rectangle 1263">
            <a:extLst>
              <a:ext uri="{FF2B5EF4-FFF2-40B4-BE49-F238E27FC236}">
                <a16:creationId xmlns:a16="http://schemas.microsoft.com/office/drawing/2014/main" id="{B8EFDA2C-F1DB-2449-8651-B379010B0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0150" y="40274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90" name="Rectangle 1264">
            <a:extLst>
              <a:ext uri="{FF2B5EF4-FFF2-40B4-BE49-F238E27FC236}">
                <a16:creationId xmlns:a16="http://schemas.microsoft.com/office/drawing/2014/main" id="{1073AD1D-CBE3-C346-AFE7-6094FC853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0150" y="428148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91" name="Rectangle 1265">
            <a:extLst>
              <a:ext uri="{FF2B5EF4-FFF2-40B4-BE49-F238E27FC236}">
                <a16:creationId xmlns:a16="http://schemas.microsoft.com/office/drawing/2014/main" id="{08DDA3D7-6BBD-1245-888E-A0AABA710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0150" y="42814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92" name="Rectangle 1266">
            <a:extLst>
              <a:ext uri="{FF2B5EF4-FFF2-40B4-BE49-F238E27FC236}">
                <a16:creationId xmlns:a16="http://schemas.microsoft.com/office/drawing/2014/main" id="{EF046112-1736-3B4E-83DE-1FF80413F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0150" y="4535488"/>
            <a:ext cx="28575" cy="30162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93" name="Rectangle 1267">
            <a:extLst>
              <a:ext uri="{FF2B5EF4-FFF2-40B4-BE49-F238E27FC236}">
                <a16:creationId xmlns:a16="http://schemas.microsoft.com/office/drawing/2014/main" id="{4AAC4D0F-CC72-934E-A603-A1F675B6C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0150" y="4535488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94" name="Rectangle 1268">
            <a:extLst>
              <a:ext uri="{FF2B5EF4-FFF2-40B4-BE49-F238E27FC236}">
                <a16:creationId xmlns:a16="http://schemas.microsoft.com/office/drawing/2014/main" id="{580863F5-1A7D-7240-932D-A3EDEF99B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0150" y="479107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95" name="Rectangle 1269">
            <a:extLst>
              <a:ext uri="{FF2B5EF4-FFF2-40B4-BE49-F238E27FC236}">
                <a16:creationId xmlns:a16="http://schemas.microsoft.com/office/drawing/2014/main" id="{D95CF481-DB72-0346-B650-04AF4F5DE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0150" y="47910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96" name="Rectangle 1270">
            <a:extLst>
              <a:ext uri="{FF2B5EF4-FFF2-40B4-BE49-F238E27FC236}">
                <a16:creationId xmlns:a16="http://schemas.microsoft.com/office/drawing/2014/main" id="{666DB051-8499-5341-BE71-5BBFC1A9C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0150" y="504507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97" name="Rectangle 1271">
            <a:extLst>
              <a:ext uri="{FF2B5EF4-FFF2-40B4-BE49-F238E27FC236}">
                <a16:creationId xmlns:a16="http://schemas.microsoft.com/office/drawing/2014/main" id="{934F7AE2-C498-0746-BCD8-9E4630AE0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0150" y="50450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98" name="Rectangle 1272">
            <a:extLst>
              <a:ext uri="{FF2B5EF4-FFF2-40B4-BE49-F238E27FC236}">
                <a16:creationId xmlns:a16="http://schemas.microsoft.com/office/drawing/2014/main" id="{C4CD5BE8-85FB-304E-863F-D389CD6815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0150" y="5300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99" name="Rectangle 1273">
            <a:extLst>
              <a:ext uri="{FF2B5EF4-FFF2-40B4-BE49-F238E27FC236}">
                <a16:creationId xmlns:a16="http://schemas.microsoft.com/office/drawing/2014/main" id="{74483CC1-41CB-1E44-830F-FE6691C23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0150" y="5300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00" name="Rectangle 1274">
            <a:extLst>
              <a:ext uri="{FF2B5EF4-FFF2-40B4-BE49-F238E27FC236}">
                <a16:creationId xmlns:a16="http://schemas.microsoft.com/office/drawing/2014/main" id="{621455CC-0F1A-204A-94AF-0578E987A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0150" y="5554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01" name="Rectangle 1275">
            <a:extLst>
              <a:ext uri="{FF2B5EF4-FFF2-40B4-BE49-F238E27FC236}">
                <a16:creationId xmlns:a16="http://schemas.microsoft.com/office/drawing/2014/main" id="{320B5CD4-39BD-6A47-8396-1EA607231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0150" y="5554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02" name="Rectangle 1276">
            <a:extLst>
              <a:ext uri="{FF2B5EF4-FFF2-40B4-BE49-F238E27FC236}">
                <a16:creationId xmlns:a16="http://schemas.microsoft.com/office/drawing/2014/main" id="{7DB9920B-BD86-AF4F-97B5-0F6D07416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0150" y="5808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03" name="Rectangle 1277">
            <a:extLst>
              <a:ext uri="{FF2B5EF4-FFF2-40B4-BE49-F238E27FC236}">
                <a16:creationId xmlns:a16="http://schemas.microsoft.com/office/drawing/2014/main" id="{B7A5015C-C566-7540-A1A2-18144008D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0150" y="5808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04" name="Rectangle 1278">
            <a:extLst>
              <a:ext uri="{FF2B5EF4-FFF2-40B4-BE49-F238E27FC236}">
                <a16:creationId xmlns:a16="http://schemas.microsoft.com/office/drawing/2014/main" id="{DA616993-3CBF-0847-81B0-965A429A5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0150" y="606425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05" name="Rectangle 1279">
            <a:extLst>
              <a:ext uri="{FF2B5EF4-FFF2-40B4-BE49-F238E27FC236}">
                <a16:creationId xmlns:a16="http://schemas.microsoft.com/office/drawing/2014/main" id="{6D6EA706-9C95-3644-BCD6-1A84813F3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0150" y="60642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06" name="Rectangle 1280">
            <a:extLst>
              <a:ext uri="{FF2B5EF4-FFF2-40B4-BE49-F238E27FC236}">
                <a16:creationId xmlns:a16="http://schemas.microsoft.com/office/drawing/2014/main" id="{66E1D911-6ED0-8448-A70B-46848B60E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0150" y="631825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07" name="Rectangle 1281">
            <a:extLst>
              <a:ext uri="{FF2B5EF4-FFF2-40B4-BE49-F238E27FC236}">
                <a16:creationId xmlns:a16="http://schemas.microsoft.com/office/drawing/2014/main" id="{80103619-406C-1840-A401-05702BD29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0150" y="63182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08" name="Rectangle 1282">
            <a:extLst>
              <a:ext uri="{FF2B5EF4-FFF2-40B4-BE49-F238E27FC236}">
                <a16:creationId xmlns:a16="http://schemas.microsoft.com/office/drawing/2014/main" id="{426A492C-F064-F54E-B230-5923264CB1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0150" y="199072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09" name="Rectangle 1283">
            <a:extLst>
              <a:ext uri="{FF2B5EF4-FFF2-40B4-BE49-F238E27FC236}">
                <a16:creationId xmlns:a16="http://schemas.microsoft.com/office/drawing/2014/main" id="{15A42CA6-2EDE-784A-9259-29AD6F4A2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0150" y="19907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10" name="Rectangle 1284">
            <a:extLst>
              <a:ext uri="{FF2B5EF4-FFF2-40B4-BE49-F238E27FC236}">
                <a16:creationId xmlns:a16="http://schemas.microsoft.com/office/drawing/2014/main" id="{24F4D8D4-B6E4-8C46-8636-134FEDCAC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0150" y="224472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11" name="Rectangle 1285">
            <a:extLst>
              <a:ext uri="{FF2B5EF4-FFF2-40B4-BE49-F238E27FC236}">
                <a16:creationId xmlns:a16="http://schemas.microsoft.com/office/drawing/2014/main" id="{F615D06C-8F79-1244-9EBC-90BD5E015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0150" y="22447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12" name="Rectangle 1286">
            <a:extLst>
              <a:ext uri="{FF2B5EF4-FFF2-40B4-BE49-F238E27FC236}">
                <a16:creationId xmlns:a16="http://schemas.microsoft.com/office/drawing/2014/main" id="{BAF68B20-5E55-1C4D-A623-04E6D74C8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0150" y="2500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13" name="Rectangle 1287">
            <a:extLst>
              <a:ext uri="{FF2B5EF4-FFF2-40B4-BE49-F238E27FC236}">
                <a16:creationId xmlns:a16="http://schemas.microsoft.com/office/drawing/2014/main" id="{BCF2F3EA-0E28-2A4D-A902-901BA0858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0150" y="2500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14" name="Rectangle 1288">
            <a:extLst>
              <a:ext uri="{FF2B5EF4-FFF2-40B4-BE49-F238E27FC236}">
                <a16:creationId xmlns:a16="http://schemas.microsoft.com/office/drawing/2014/main" id="{290AAA6B-FF53-E045-AD45-9CC1F005A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0150" y="2754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15" name="Rectangle 1289">
            <a:extLst>
              <a:ext uri="{FF2B5EF4-FFF2-40B4-BE49-F238E27FC236}">
                <a16:creationId xmlns:a16="http://schemas.microsoft.com/office/drawing/2014/main" id="{A74BFB75-A348-044D-80CD-7985160CD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0150" y="2754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16" name="Rectangle 1290">
            <a:extLst>
              <a:ext uri="{FF2B5EF4-FFF2-40B4-BE49-F238E27FC236}">
                <a16:creationId xmlns:a16="http://schemas.microsoft.com/office/drawing/2014/main" id="{05D0F3F4-9624-D844-92C3-2DB50780B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0150" y="3008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17" name="Rectangle 1291">
            <a:extLst>
              <a:ext uri="{FF2B5EF4-FFF2-40B4-BE49-F238E27FC236}">
                <a16:creationId xmlns:a16="http://schemas.microsoft.com/office/drawing/2014/main" id="{96D94306-A0EE-3349-87B4-6F0DFC2CD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0150" y="3008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18" name="Rectangle 1292">
            <a:extLst>
              <a:ext uri="{FF2B5EF4-FFF2-40B4-BE49-F238E27FC236}">
                <a16:creationId xmlns:a16="http://schemas.microsoft.com/office/drawing/2014/main" id="{CCC77A8C-162F-4E42-B2BB-643578C35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0150" y="3263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19" name="Rectangle 1293">
            <a:extLst>
              <a:ext uri="{FF2B5EF4-FFF2-40B4-BE49-F238E27FC236}">
                <a16:creationId xmlns:a16="http://schemas.microsoft.com/office/drawing/2014/main" id="{76CCAD14-A858-6344-B1BE-F5AD0CC27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0150" y="3263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20" name="Rectangle 1294">
            <a:extLst>
              <a:ext uri="{FF2B5EF4-FFF2-40B4-BE49-F238E27FC236}">
                <a16:creationId xmlns:a16="http://schemas.microsoft.com/office/drawing/2014/main" id="{DBC8276E-7F7F-4740-A62F-A83D22276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0150" y="3517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21" name="Rectangle 1295">
            <a:extLst>
              <a:ext uri="{FF2B5EF4-FFF2-40B4-BE49-F238E27FC236}">
                <a16:creationId xmlns:a16="http://schemas.microsoft.com/office/drawing/2014/main" id="{D9B85AEA-226F-8745-B253-8B12A5C05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0150" y="3517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22" name="Rectangle 1296">
            <a:extLst>
              <a:ext uri="{FF2B5EF4-FFF2-40B4-BE49-F238E27FC236}">
                <a16:creationId xmlns:a16="http://schemas.microsoft.com/office/drawing/2014/main" id="{3E2B15FF-B281-8B47-9B84-9D16674D5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0150" y="3771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23" name="Rectangle 1297">
            <a:extLst>
              <a:ext uri="{FF2B5EF4-FFF2-40B4-BE49-F238E27FC236}">
                <a16:creationId xmlns:a16="http://schemas.microsoft.com/office/drawing/2014/main" id="{4653D41A-28DA-854A-99DB-AB712FC3F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0150" y="3771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24" name="Rectangle 1298">
            <a:extLst>
              <a:ext uri="{FF2B5EF4-FFF2-40B4-BE49-F238E27FC236}">
                <a16:creationId xmlns:a16="http://schemas.microsoft.com/office/drawing/2014/main" id="{76D7073D-EB35-7B46-91D2-D4D1D6FB9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148113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25" name="Rectangle 1299">
            <a:extLst>
              <a:ext uri="{FF2B5EF4-FFF2-40B4-BE49-F238E27FC236}">
                <a16:creationId xmlns:a16="http://schemas.microsoft.com/office/drawing/2014/main" id="{319CA143-46A3-4446-9EAE-1AE32B25AE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14811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26" name="Rectangle 1300">
            <a:extLst>
              <a:ext uri="{FF2B5EF4-FFF2-40B4-BE49-F238E27FC236}">
                <a16:creationId xmlns:a16="http://schemas.microsoft.com/office/drawing/2014/main" id="{9609B9C6-8D5A-9141-85CA-F31C25CF2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173513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27" name="Rectangle 1301">
            <a:extLst>
              <a:ext uri="{FF2B5EF4-FFF2-40B4-BE49-F238E27FC236}">
                <a16:creationId xmlns:a16="http://schemas.microsoft.com/office/drawing/2014/main" id="{0628A580-48AD-B94D-80DF-62524EAE88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17351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28" name="Rectangle 1302">
            <a:extLst>
              <a:ext uri="{FF2B5EF4-FFF2-40B4-BE49-F238E27FC236}">
                <a16:creationId xmlns:a16="http://schemas.microsoft.com/office/drawing/2014/main" id="{DCE2C9EE-8B3A-994E-BDA1-92D84152C7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402748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29" name="Rectangle 1303">
            <a:extLst>
              <a:ext uri="{FF2B5EF4-FFF2-40B4-BE49-F238E27FC236}">
                <a16:creationId xmlns:a16="http://schemas.microsoft.com/office/drawing/2014/main" id="{DAE251F7-6AD3-5D41-A3FE-C098AD8A54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40274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30" name="Rectangle 1304">
            <a:extLst>
              <a:ext uri="{FF2B5EF4-FFF2-40B4-BE49-F238E27FC236}">
                <a16:creationId xmlns:a16="http://schemas.microsoft.com/office/drawing/2014/main" id="{276E1B5D-55A3-0147-BF26-94B7594D7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428148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31" name="Rectangle 1305">
            <a:extLst>
              <a:ext uri="{FF2B5EF4-FFF2-40B4-BE49-F238E27FC236}">
                <a16:creationId xmlns:a16="http://schemas.microsoft.com/office/drawing/2014/main" id="{22704026-C91C-964A-B573-914CC71D8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42814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32" name="Rectangle 1306">
            <a:extLst>
              <a:ext uri="{FF2B5EF4-FFF2-40B4-BE49-F238E27FC236}">
                <a16:creationId xmlns:a16="http://schemas.microsoft.com/office/drawing/2014/main" id="{C2435151-9FA3-3F4A-8F17-0135DC671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4535488"/>
            <a:ext cx="28575" cy="30162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33" name="Rectangle 1307">
            <a:extLst>
              <a:ext uri="{FF2B5EF4-FFF2-40B4-BE49-F238E27FC236}">
                <a16:creationId xmlns:a16="http://schemas.microsoft.com/office/drawing/2014/main" id="{26B084BB-88F1-504C-BF83-6B6384E1F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4535488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34" name="Rectangle 1308">
            <a:extLst>
              <a:ext uri="{FF2B5EF4-FFF2-40B4-BE49-F238E27FC236}">
                <a16:creationId xmlns:a16="http://schemas.microsoft.com/office/drawing/2014/main" id="{BE5AD346-6B6C-7740-BA1C-1B36512DDB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479107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35" name="Rectangle 1309">
            <a:extLst>
              <a:ext uri="{FF2B5EF4-FFF2-40B4-BE49-F238E27FC236}">
                <a16:creationId xmlns:a16="http://schemas.microsoft.com/office/drawing/2014/main" id="{CFD0C762-97C8-134E-8B78-B9A6DFBAA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47910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36" name="Rectangle 1310">
            <a:extLst>
              <a:ext uri="{FF2B5EF4-FFF2-40B4-BE49-F238E27FC236}">
                <a16:creationId xmlns:a16="http://schemas.microsoft.com/office/drawing/2014/main" id="{D1B46368-ACD1-0E41-8A7A-1FA70CF9A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504507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37" name="Rectangle 1311">
            <a:extLst>
              <a:ext uri="{FF2B5EF4-FFF2-40B4-BE49-F238E27FC236}">
                <a16:creationId xmlns:a16="http://schemas.microsoft.com/office/drawing/2014/main" id="{BCC317D1-08BC-3647-AB1E-989E81DB2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50450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38" name="Rectangle 1312">
            <a:extLst>
              <a:ext uri="{FF2B5EF4-FFF2-40B4-BE49-F238E27FC236}">
                <a16:creationId xmlns:a16="http://schemas.microsoft.com/office/drawing/2014/main" id="{C4723288-DA9B-B04D-9645-942954A0C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5300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39" name="Rectangle 1313">
            <a:extLst>
              <a:ext uri="{FF2B5EF4-FFF2-40B4-BE49-F238E27FC236}">
                <a16:creationId xmlns:a16="http://schemas.microsoft.com/office/drawing/2014/main" id="{37929D9A-0FEB-4045-A131-DB9CFF811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5300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40" name="Rectangle 1314">
            <a:extLst>
              <a:ext uri="{FF2B5EF4-FFF2-40B4-BE49-F238E27FC236}">
                <a16:creationId xmlns:a16="http://schemas.microsoft.com/office/drawing/2014/main" id="{FFAF5CB5-EF09-784A-9570-CBEE501CA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5554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41" name="Rectangle 1315">
            <a:extLst>
              <a:ext uri="{FF2B5EF4-FFF2-40B4-BE49-F238E27FC236}">
                <a16:creationId xmlns:a16="http://schemas.microsoft.com/office/drawing/2014/main" id="{DE1A0F11-498C-3A4F-BB84-81F2F9625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5554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42" name="Rectangle 1316">
            <a:extLst>
              <a:ext uri="{FF2B5EF4-FFF2-40B4-BE49-F238E27FC236}">
                <a16:creationId xmlns:a16="http://schemas.microsoft.com/office/drawing/2014/main" id="{4D694A7B-09A7-C846-BDAF-752FAF71B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5808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43" name="Rectangle 1317">
            <a:extLst>
              <a:ext uri="{FF2B5EF4-FFF2-40B4-BE49-F238E27FC236}">
                <a16:creationId xmlns:a16="http://schemas.microsoft.com/office/drawing/2014/main" id="{28EA8AE1-EC6F-3B49-AB9F-E537D14AA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5808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44" name="Rectangle 1318">
            <a:extLst>
              <a:ext uri="{FF2B5EF4-FFF2-40B4-BE49-F238E27FC236}">
                <a16:creationId xmlns:a16="http://schemas.microsoft.com/office/drawing/2014/main" id="{F256F59B-0000-5E4D-B50D-984AEBFF3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606425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45" name="Rectangle 1319">
            <a:extLst>
              <a:ext uri="{FF2B5EF4-FFF2-40B4-BE49-F238E27FC236}">
                <a16:creationId xmlns:a16="http://schemas.microsoft.com/office/drawing/2014/main" id="{19C9FFD0-D72B-9743-99B9-6D76D0C6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60642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46" name="Rectangle 1320">
            <a:extLst>
              <a:ext uri="{FF2B5EF4-FFF2-40B4-BE49-F238E27FC236}">
                <a16:creationId xmlns:a16="http://schemas.microsoft.com/office/drawing/2014/main" id="{FE3C7549-4C53-6847-8BA5-7A76669A2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631825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47" name="Rectangle 1321">
            <a:extLst>
              <a:ext uri="{FF2B5EF4-FFF2-40B4-BE49-F238E27FC236}">
                <a16:creationId xmlns:a16="http://schemas.microsoft.com/office/drawing/2014/main" id="{FFDB959F-FA40-EB4F-B129-B358E5C40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63182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48" name="Rectangle 1322">
            <a:extLst>
              <a:ext uri="{FF2B5EF4-FFF2-40B4-BE49-F238E27FC236}">
                <a16:creationId xmlns:a16="http://schemas.microsoft.com/office/drawing/2014/main" id="{06FA6B07-6122-D04A-BF80-EE0C52ACDB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199072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49" name="Rectangle 1323">
            <a:extLst>
              <a:ext uri="{FF2B5EF4-FFF2-40B4-BE49-F238E27FC236}">
                <a16:creationId xmlns:a16="http://schemas.microsoft.com/office/drawing/2014/main" id="{1E04EF01-03D8-4B40-8CCF-DB3B3A686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19907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50" name="Rectangle 1324">
            <a:extLst>
              <a:ext uri="{FF2B5EF4-FFF2-40B4-BE49-F238E27FC236}">
                <a16:creationId xmlns:a16="http://schemas.microsoft.com/office/drawing/2014/main" id="{CD6E05CB-352B-AA49-89AA-839CE94CD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224472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51" name="Rectangle 1325">
            <a:extLst>
              <a:ext uri="{FF2B5EF4-FFF2-40B4-BE49-F238E27FC236}">
                <a16:creationId xmlns:a16="http://schemas.microsoft.com/office/drawing/2014/main" id="{095F3DA8-9444-7649-9097-1A1D7C2E3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22447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52" name="Rectangle 1326">
            <a:extLst>
              <a:ext uri="{FF2B5EF4-FFF2-40B4-BE49-F238E27FC236}">
                <a16:creationId xmlns:a16="http://schemas.microsoft.com/office/drawing/2014/main" id="{CE0D285C-032D-754D-925C-0620EEDCB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2500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53" name="Rectangle 1327">
            <a:extLst>
              <a:ext uri="{FF2B5EF4-FFF2-40B4-BE49-F238E27FC236}">
                <a16:creationId xmlns:a16="http://schemas.microsoft.com/office/drawing/2014/main" id="{D8B3F3A1-6054-474B-9C12-110495B384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2500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54" name="Rectangle 1328">
            <a:extLst>
              <a:ext uri="{FF2B5EF4-FFF2-40B4-BE49-F238E27FC236}">
                <a16:creationId xmlns:a16="http://schemas.microsoft.com/office/drawing/2014/main" id="{F8F46995-D253-1343-A4AD-BDB4361D6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2754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55" name="Rectangle 1329">
            <a:extLst>
              <a:ext uri="{FF2B5EF4-FFF2-40B4-BE49-F238E27FC236}">
                <a16:creationId xmlns:a16="http://schemas.microsoft.com/office/drawing/2014/main" id="{0B2039FB-19A8-4F43-B2C2-682A679FB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2754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56" name="Rectangle 1330">
            <a:extLst>
              <a:ext uri="{FF2B5EF4-FFF2-40B4-BE49-F238E27FC236}">
                <a16:creationId xmlns:a16="http://schemas.microsoft.com/office/drawing/2014/main" id="{83F361DA-843D-DE4D-81A3-C3B192D6B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3008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57" name="Rectangle 1331">
            <a:extLst>
              <a:ext uri="{FF2B5EF4-FFF2-40B4-BE49-F238E27FC236}">
                <a16:creationId xmlns:a16="http://schemas.microsoft.com/office/drawing/2014/main" id="{C4EEE458-3E5A-1248-BD60-2A1541BA3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3008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58" name="Rectangle 1332">
            <a:extLst>
              <a:ext uri="{FF2B5EF4-FFF2-40B4-BE49-F238E27FC236}">
                <a16:creationId xmlns:a16="http://schemas.microsoft.com/office/drawing/2014/main" id="{4E76EA2B-9E9F-0543-A3B0-510CC6788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3263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59" name="Rectangle 1333">
            <a:extLst>
              <a:ext uri="{FF2B5EF4-FFF2-40B4-BE49-F238E27FC236}">
                <a16:creationId xmlns:a16="http://schemas.microsoft.com/office/drawing/2014/main" id="{F2CC80D5-B0EF-1A46-8580-F0B859B6E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3263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60" name="Rectangle 1334">
            <a:extLst>
              <a:ext uri="{FF2B5EF4-FFF2-40B4-BE49-F238E27FC236}">
                <a16:creationId xmlns:a16="http://schemas.microsoft.com/office/drawing/2014/main" id="{02BF8C44-7027-BC4C-8CE4-816D8DC7A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3517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61" name="Rectangle 1335">
            <a:extLst>
              <a:ext uri="{FF2B5EF4-FFF2-40B4-BE49-F238E27FC236}">
                <a16:creationId xmlns:a16="http://schemas.microsoft.com/office/drawing/2014/main" id="{D458B07B-801E-E143-96E2-BCCAEDD6B3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3517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62" name="Rectangle 1336">
            <a:extLst>
              <a:ext uri="{FF2B5EF4-FFF2-40B4-BE49-F238E27FC236}">
                <a16:creationId xmlns:a16="http://schemas.microsoft.com/office/drawing/2014/main" id="{7B72E3DE-7FA1-6447-935D-6485CCAED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3771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63" name="Rectangle 1337">
            <a:extLst>
              <a:ext uri="{FF2B5EF4-FFF2-40B4-BE49-F238E27FC236}">
                <a16:creationId xmlns:a16="http://schemas.microsoft.com/office/drawing/2014/main" id="{CE599ABD-E340-7741-8887-88CD35D73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3771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64" name="Rectangle 1338">
            <a:extLst>
              <a:ext uri="{FF2B5EF4-FFF2-40B4-BE49-F238E27FC236}">
                <a16:creationId xmlns:a16="http://schemas.microsoft.com/office/drawing/2014/main" id="{8918C5F7-59E8-4744-A0FA-E97A29BED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9738" y="148113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65" name="Rectangle 1339">
            <a:extLst>
              <a:ext uri="{FF2B5EF4-FFF2-40B4-BE49-F238E27FC236}">
                <a16:creationId xmlns:a16="http://schemas.microsoft.com/office/drawing/2014/main" id="{18A6CAC1-E321-164E-8204-DFEB69F57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9738" y="14811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66" name="Rectangle 1340">
            <a:extLst>
              <a:ext uri="{FF2B5EF4-FFF2-40B4-BE49-F238E27FC236}">
                <a16:creationId xmlns:a16="http://schemas.microsoft.com/office/drawing/2014/main" id="{D6F75323-4670-D04C-BE31-660B2B20E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9738" y="173513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67" name="Rectangle 1341">
            <a:extLst>
              <a:ext uri="{FF2B5EF4-FFF2-40B4-BE49-F238E27FC236}">
                <a16:creationId xmlns:a16="http://schemas.microsoft.com/office/drawing/2014/main" id="{51397A2C-31A0-4342-978C-0817F5AF0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9738" y="17351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68" name="Rectangle 1342">
            <a:extLst>
              <a:ext uri="{FF2B5EF4-FFF2-40B4-BE49-F238E27FC236}">
                <a16:creationId xmlns:a16="http://schemas.microsoft.com/office/drawing/2014/main" id="{BE8E0710-E30D-2643-BC2F-D3C80C428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9738" y="402748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69" name="Rectangle 1343">
            <a:extLst>
              <a:ext uri="{FF2B5EF4-FFF2-40B4-BE49-F238E27FC236}">
                <a16:creationId xmlns:a16="http://schemas.microsoft.com/office/drawing/2014/main" id="{42149F6E-C487-8A40-94EF-CEA476D63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9738" y="40274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70" name="Rectangle 1344">
            <a:extLst>
              <a:ext uri="{FF2B5EF4-FFF2-40B4-BE49-F238E27FC236}">
                <a16:creationId xmlns:a16="http://schemas.microsoft.com/office/drawing/2014/main" id="{EB397C82-7E7D-1343-939D-91E008DBA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9738" y="428148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71" name="Rectangle 1345">
            <a:extLst>
              <a:ext uri="{FF2B5EF4-FFF2-40B4-BE49-F238E27FC236}">
                <a16:creationId xmlns:a16="http://schemas.microsoft.com/office/drawing/2014/main" id="{4EB01DEC-7195-6F47-BF9C-32375F890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9738" y="42814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72" name="Rectangle 1346">
            <a:extLst>
              <a:ext uri="{FF2B5EF4-FFF2-40B4-BE49-F238E27FC236}">
                <a16:creationId xmlns:a16="http://schemas.microsoft.com/office/drawing/2014/main" id="{CAF859F1-5727-CB47-9C3E-4DD215885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9738" y="4535488"/>
            <a:ext cx="28575" cy="30162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73" name="Rectangle 1347">
            <a:extLst>
              <a:ext uri="{FF2B5EF4-FFF2-40B4-BE49-F238E27FC236}">
                <a16:creationId xmlns:a16="http://schemas.microsoft.com/office/drawing/2014/main" id="{6961EFD2-5AB4-C047-9C5C-3B7F6DB63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9738" y="4535488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74" name="Rectangle 1348">
            <a:extLst>
              <a:ext uri="{FF2B5EF4-FFF2-40B4-BE49-F238E27FC236}">
                <a16:creationId xmlns:a16="http://schemas.microsoft.com/office/drawing/2014/main" id="{3FA9B8DB-7F64-1D40-8FB7-4BC8AE5A7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9738" y="479107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75" name="Rectangle 1349">
            <a:extLst>
              <a:ext uri="{FF2B5EF4-FFF2-40B4-BE49-F238E27FC236}">
                <a16:creationId xmlns:a16="http://schemas.microsoft.com/office/drawing/2014/main" id="{E46E9402-0D53-3049-B5B4-52103CF9A7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9738" y="47910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76" name="Rectangle 1350">
            <a:extLst>
              <a:ext uri="{FF2B5EF4-FFF2-40B4-BE49-F238E27FC236}">
                <a16:creationId xmlns:a16="http://schemas.microsoft.com/office/drawing/2014/main" id="{84B06193-F172-2E46-9F72-7BD0F051EF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9738" y="504507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77" name="Rectangle 1351">
            <a:extLst>
              <a:ext uri="{FF2B5EF4-FFF2-40B4-BE49-F238E27FC236}">
                <a16:creationId xmlns:a16="http://schemas.microsoft.com/office/drawing/2014/main" id="{3079E492-EE30-B94F-BF53-304C0DB13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9738" y="50450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78" name="Rectangle 1352">
            <a:extLst>
              <a:ext uri="{FF2B5EF4-FFF2-40B4-BE49-F238E27FC236}">
                <a16:creationId xmlns:a16="http://schemas.microsoft.com/office/drawing/2014/main" id="{F4021857-12E9-C744-A342-403727F6E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9738" y="5300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79" name="Rectangle 1353">
            <a:extLst>
              <a:ext uri="{FF2B5EF4-FFF2-40B4-BE49-F238E27FC236}">
                <a16:creationId xmlns:a16="http://schemas.microsoft.com/office/drawing/2014/main" id="{B2646DBC-D21E-E947-A493-8893A9BB7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9738" y="5300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80" name="Rectangle 1354">
            <a:extLst>
              <a:ext uri="{FF2B5EF4-FFF2-40B4-BE49-F238E27FC236}">
                <a16:creationId xmlns:a16="http://schemas.microsoft.com/office/drawing/2014/main" id="{806AEE63-2F40-3144-AFA0-A5BA21131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9738" y="5554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81" name="Rectangle 1355">
            <a:extLst>
              <a:ext uri="{FF2B5EF4-FFF2-40B4-BE49-F238E27FC236}">
                <a16:creationId xmlns:a16="http://schemas.microsoft.com/office/drawing/2014/main" id="{D02F81DE-9732-614D-B604-5788A02E8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9738" y="5554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82" name="Rectangle 1356">
            <a:extLst>
              <a:ext uri="{FF2B5EF4-FFF2-40B4-BE49-F238E27FC236}">
                <a16:creationId xmlns:a16="http://schemas.microsoft.com/office/drawing/2014/main" id="{61DA7441-C4BD-CD46-AC69-E239C311C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9738" y="5808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83" name="Rectangle 1357">
            <a:extLst>
              <a:ext uri="{FF2B5EF4-FFF2-40B4-BE49-F238E27FC236}">
                <a16:creationId xmlns:a16="http://schemas.microsoft.com/office/drawing/2014/main" id="{8B9D39E9-BC06-7640-A80D-A556DF450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9738" y="5808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84" name="Rectangle 1358">
            <a:extLst>
              <a:ext uri="{FF2B5EF4-FFF2-40B4-BE49-F238E27FC236}">
                <a16:creationId xmlns:a16="http://schemas.microsoft.com/office/drawing/2014/main" id="{ACC9751A-D8B2-BF4A-8CCF-4CEC1B053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9738" y="606425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85" name="Rectangle 1359">
            <a:extLst>
              <a:ext uri="{FF2B5EF4-FFF2-40B4-BE49-F238E27FC236}">
                <a16:creationId xmlns:a16="http://schemas.microsoft.com/office/drawing/2014/main" id="{F014FB29-D48C-154F-BBBA-3134BE790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9738" y="60642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86" name="Rectangle 1360">
            <a:extLst>
              <a:ext uri="{FF2B5EF4-FFF2-40B4-BE49-F238E27FC236}">
                <a16:creationId xmlns:a16="http://schemas.microsoft.com/office/drawing/2014/main" id="{753E8D5A-4553-B14F-9C2D-7535DDA6E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9738" y="631825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87" name="Rectangle 1361">
            <a:extLst>
              <a:ext uri="{FF2B5EF4-FFF2-40B4-BE49-F238E27FC236}">
                <a16:creationId xmlns:a16="http://schemas.microsoft.com/office/drawing/2014/main" id="{4EBC98C3-7FD9-B44C-9ED7-64B40F123D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9738" y="63182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88" name="Rectangle 1362">
            <a:extLst>
              <a:ext uri="{FF2B5EF4-FFF2-40B4-BE49-F238E27FC236}">
                <a16:creationId xmlns:a16="http://schemas.microsoft.com/office/drawing/2014/main" id="{F3C6BEFB-A676-2941-B9E5-A52E6C66D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9738" y="199072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89" name="Rectangle 1363">
            <a:extLst>
              <a:ext uri="{FF2B5EF4-FFF2-40B4-BE49-F238E27FC236}">
                <a16:creationId xmlns:a16="http://schemas.microsoft.com/office/drawing/2014/main" id="{AF68B7BF-09EF-BF40-8EC6-10E9B5AB6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9738" y="19907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90" name="Rectangle 1364">
            <a:extLst>
              <a:ext uri="{FF2B5EF4-FFF2-40B4-BE49-F238E27FC236}">
                <a16:creationId xmlns:a16="http://schemas.microsoft.com/office/drawing/2014/main" id="{218348DE-2B34-B541-9E6B-F25FDA2C8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9738" y="224472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91" name="Rectangle 1365">
            <a:extLst>
              <a:ext uri="{FF2B5EF4-FFF2-40B4-BE49-F238E27FC236}">
                <a16:creationId xmlns:a16="http://schemas.microsoft.com/office/drawing/2014/main" id="{2CE1A88E-5138-8641-B7E0-80D7BE39D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9738" y="22447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92" name="Rectangle 1366">
            <a:extLst>
              <a:ext uri="{FF2B5EF4-FFF2-40B4-BE49-F238E27FC236}">
                <a16:creationId xmlns:a16="http://schemas.microsoft.com/office/drawing/2014/main" id="{E0876B0E-3E3A-C647-A46C-BE5EE1F26D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9738" y="2500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93" name="Rectangle 1367">
            <a:extLst>
              <a:ext uri="{FF2B5EF4-FFF2-40B4-BE49-F238E27FC236}">
                <a16:creationId xmlns:a16="http://schemas.microsoft.com/office/drawing/2014/main" id="{A7016B52-A1CD-D946-A5F9-F54525FBA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9738" y="2500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94" name="Rectangle 1368">
            <a:extLst>
              <a:ext uri="{FF2B5EF4-FFF2-40B4-BE49-F238E27FC236}">
                <a16:creationId xmlns:a16="http://schemas.microsoft.com/office/drawing/2014/main" id="{7365C846-9442-C146-863C-4C1154433B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9738" y="2754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95" name="Rectangle 1369">
            <a:extLst>
              <a:ext uri="{FF2B5EF4-FFF2-40B4-BE49-F238E27FC236}">
                <a16:creationId xmlns:a16="http://schemas.microsoft.com/office/drawing/2014/main" id="{A63F2B21-E13E-B54D-A182-A64BCBFFE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9738" y="2754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96" name="Rectangle 1370">
            <a:extLst>
              <a:ext uri="{FF2B5EF4-FFF2-40B4-BE49-F238E27FC236}">
                <a16:creationId xmlns:a16="http://schemas.microsoft.com/office/drawing/2014/main" id="{86748EB9-31EC-014C-A8C2-501E9FBD0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9738" y="3008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97" name="Rectangle 1371">
            <a:extLst>
              <a:ext uri="{FF2B5EF4-FFF2-40B4-BE49-F238E27FC236}">
                <a16:creationId xmlns:a16="http://schemas.microsoft.com/office/drawing/2014/main" id="{7595DA9F-A105-3F47-9116-1AFF3F7D5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9738" y="3008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98" name="Rectangle 1372">
            <a:extLst>
              <a:ext uri="{FF2B5EF4-FFF2-40B4-BE49-F238E27FC236}">
                <a16:creationId xmlns:a16="http://schemas.microsoft.com/office/drawing/2014/main" id="{2E83B472-24D9-7A4B-82C7-E7E5FA666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9738" y="3263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099" name="Rectangle 1373">
            <a:extLst>
              <a:ext uri="{FF2B5EF4-FFF2-40B4-BE49-F238E27FC236}">
                <a16:creationId xmlns:a16="http://schemas.microsoft.com/office/drawing/2014/main" id="{4C43960C-015F-FD45-8F6D-95A94DF9D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9738" y="3263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00" name="Rectangle 1374">
            <a:extLst>
              <a:ext uri="{FF2B5EF4-FFF2-40B4-BE49-F238E27FC236}">
                <a16:creationId xmlns:a16="http://schemas.microsoft.com/office/drawing/2014/main" id="{95F4C850-1BE0-164E-AA04-5898E1878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9738" y="3517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01" name="Rectangle 1375">
            <a:extLst>
              <a:ext uri="{FF2B5EF4-FFF2-40B4-BE49-F238E27FC236}">
                <a16:creationId xmlns:a16="http://schemas.microsoft.com/office/drawing/2014/main" id="{6894D7E9-EC7C-6041-8C8B-FA2A818E4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9738" y="3517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02" name="Rectangle 1376">
            <a:extLst>
              <a:ext uri="{FF2B5EF4-FFF2-40B4-BE49-F238E27FC236}">
                <a16:creationId xmlns:a16="http://schemas.microsoft.com/office/drawing/2014/main" id="{7DD7F677-F016-D04E-81D2-1EA64EE67B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9738" y="3771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03" name="Rectangle 1377">
            <a:extLst>
              <a:ext uri="{FF2B5EF4-FFF2-40B4-BE49-F238E27FC236}">
                <a16:creationId xmlns:a16="http://schemas.microsoft.com/office/drawing/2014/main" id="{EA7F3E7F-494A-E249-B156-15BA5A853F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9738" y="3771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04" name="Rectangle 1378">
            <a:extLst>
              <a:ext uri="{FF2B5EF4-FFF2-40B4-BE49-F238E27FC236}">
                <a16:creationId xmlns:a16="http://schemas.microsoft.com/office/drawing/2014/main" id="{8D613C9A-7235-5644-8957-B28976562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148113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05" name="Rectangle 1379">
            <a:extLst>
              <a:ext uri="{FF2B5EF4-FFF2-40B4-BE49-F238E27FC236}">
                <a16:creationId xmlns:a16="http://schemas.microsoft.com/office/drawing/2014/main" id="{8E9D4236-2E53-B04A-BCDE-951FBC9F2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14811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06" name="Rectangle 1380">
            <a:extLst>
              <a:ext uri="{FF2B5EF4-FFF2-40B4-BE49-F238E27FC236}">
                <a16:creationId xmlns:a16="http://schemas.microsoft.com/office/drawing/2014/main" id="{CAC97D28-BA3F-1D4A-8AEA-505B889C4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173513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07" name="Rectangle 1381">
            <a:extLst>
              <a:ext uri="{FF2B5EF4-FFF2-40B4-BE49-F238E27FC236}">
                <a16:creationId xmlns:a16="http://schemas.microsoft.com/office/drawing/2014/main" id="{ED6267D8-27AD-B541-AD35-DEFB245793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17351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08" name="Rectangle 1382">
            <a:extLst>
              <a:ext uri="{FF2B5EF4-FFF2-40B4-BE49-F238E27FC236}">
                <a16:creationId xmlns:a16="http://schemas.microsoft.com/office/drawing/2014/main" id="{471A2F0F-B00C-AA47-A8A6-B4BB255A7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402748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09" name="Rectangle 1383">
            <a:extLst>
              <a:ext uri="{FF2B5EF4-FFF2-40B4-BE49-F238E27FC236}">
                <a16:creationId xmlns:a16="http://schemas.microsoft.com/office/drawing/2014/main" id="{18291C5A-7631-E145-A2F2-C920A9885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40274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10" name="Rectangle 1384">
            <a:extLst>
              <a:ext uri="{FF2B5EF4-FFF2-40B4-BE49-F238E27FC236}">
                <a16:creationId xmlns:a16="http://schemas.microsoft.com/office/drawing/2014/main" id="{D4A25143-ADDE-A848-A2DD-6FAC378733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428148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11" name="Rectangle 1385">
            <a:extLst>
              <a:ext uri="{FF2B5EF4-FFF2-40B4-BE49-F238E27FC236}">
                <a16:creationId xmlns:a16="http://schemas.microsoft.com/office/drawing/2014/main" id="{14146A85-9184-3B46-9CA0-141A2736B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42814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12" name="Rectangle 1386">
            <a:extLst>
              <a:ext uri="{FF2B5EF4-FFF2-40B4-BE49-F238E27FC236}">
                <a16:creationId xmlns:a16="http://schemas.microsoft.com/office/drawing/2014/main" id="{8F2B230F-9864-BB4B-A1BA-123900A59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4535488"/>
            <a:ext cx="28575" cy="30162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13" name="Rectangle 1387">
            <a:extLst>
              <a:ext uri="{FF2B5EF4-FFF2-40B4-BE49-F238E27FC236}">
                <a16:creationId xmlns:a16="http://schemas.microsoft.com/office/drawing/2014/main" id="{56B9466C-556B-B444-9A60-E4DDED653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4535488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14" name="Rectangle 1388">
            <a:extLst>
              <a:ext uri="{FF2B5EF4-FFF2-40B4-BE49-F238E27FC236}">
                <a16:creationId xmlns:a16="http://schemas.microsoft.com/office/drawing/2014/main" id="{4C7EA233-25C0-2544-A871-CF4822CF5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479107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15" name="Rectangle 1389">
            <a:extLst>
              <a:ext uri="{FF2B5EF4-FFF2-40B4-BE49-F238E27FC236}">
                <a16:creationId xmlns:a16="http://schemas.microsoft.com/office/drawing/2014/main" id="{6F31A62D-A366-1C49-B521-9ABEA408E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47910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16" name="Rectangle 1390">
            <a:extLst>
              <a:ext uri="{FF2B5EF4-FFF2-40B4-BE49-F238E27FC236}">
                <a16:creationId xmlns:a16="http://schemas.microsoft.com/office/drawing/2014/main" id="{C54B2C24-C38C-5F4C-A81A-65F65EDC5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504507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17" name="Rectangle 1391">
            <a:extLst>
              <a:ext uri="{FF2B5EF4-FFF2-40B4-BE49-F238E27FC236}">
                <a16:creationId xmlns:a16="http://schemas.microsoft.com/office/drawing/2014/main" id="{B8E029BE-7610-2447-916D-7F8A4F333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50450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18" name="Rectangle 1392">
            <a:extLst>
              <a:ext uri="{FF2B5EF4-FFF2-40B4-BE49-F238E27FC236}">
                <a16:creationId xmlns:a16="http://schemas.microsoft.com/office/drawing/2014/main" id="{375C9B12-2A3C-6344-A41F-725727CBF2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5300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19" name="Rectangle 1393">
            <a:extLst>
              <a:ext uri="{FF2B5EF4-FFF2-40B4-BE49-F238E27FC236}">
                <a16:creationId xmlns:a16="http://schemas.microsoft.com/office/drawing/2014/main" id="{7DF21759-3C28-6C4D-B2CD-1FD471A31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5300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20" name="Rectangle 1394">
            <a:extLst>
              <a:ext uri="{FF2B5EF4-FFF2-40B4-BE49-F238E27FC236}">
                <a16:creationId xmlns:a16="http://schemas.microsoft.com/office/drawing/2014/main" id="{930B6D90-7FEA-D64F-A89E-0D4BF0AED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5554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21" name="Rectangle 1395">
            <a:extLst>
              <a:ext uri="{FF2B5EF4-FFF2-40B4-BE49-F238E27FC236}">
                <a16:creationId xmlns:a16="http://schemas.microsoft.com/office/drawing/2014/main" id="{F2DC4DA4-3F35-764B-B8C1-B4C12510E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5554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22" name="Rectangle 1396">
            <a:extLst>
              <a:ext uri="{FF2B5EF4-FFF2-40B4-BE49-F238E27FC236}">
                <a16:creationId xmlns:a16="http://schemas.microsoft.com/office/drawing/2014/main" id="{B6D5B6F3-6D4E-234D-983E-7BC4D6059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5808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23" name="Rectangle 1397">
            <a:extLst>
              <a:ext uri="{FF2B5EF4-FFF2-40B4-BE49-F238E27FC236}">
                <a16:creationId xmlns:a16="http://schemas.microsoft.com/office/drawing/2014/main" id="{496CA07E-DAD1-B744-B3A7-825CD6796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5808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24" name="Rectangle 1398">
            <a:extLst>
              <a:ext uri="{FF2B5EF4-FFF2-40B4-BE49-F238E27FC236}">
                <a16:creationId xmlns:a16="http://schemas.microsoft.com/office/drawing/2014/main" id="{01D1E383-D659-F84A-BC40-592771641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606425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25" name="Rectangle 1399">
            <a:extLst>
              <a:ext uri="{FF2B5EF4-FFF2-40B4-BE49-F238E27FC236}">
                <a16:creationId xmlns:a16="http://schemas.microsoft.com/office/drawing/2014/main" id="{E7F4BB42-02C6-3E47-BB81-2DE71A4BD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60642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26" name="Rectangle 1400">
            <a:extLst>
              <a:ext uri="{FF2B5EF4-FFF2-40B4-BE49-F238E27FC236}">
                <a16:creationId xmlns:a16="http://schemas.microsoft.com/office/drawing/2014/main" id="{8E801086-B3C6-6448-AE8F-82FB19BEA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631825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27" name="Rectangle 1401">
            <a:extLst>
              <a:ext uri="{FF2B5EF4-FFF2-40B4-BE49-F238E27FC236}">
                <a16:creationId xmlns:a16="http://schemas.microsoft.com/office/drawing/2014/main" id="{D7E792BB-F165-7748-A327-5214707E7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63182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28" name="Rectangle 1402">
            <a:extLst>
              <a:ext uri="{FF2B5EF4-FFF2-40B4-BE49-F238E27FC236}">
                <a16:creationId xmlns:a16="http://schemas.microsoft.com/office/drawing/2014/main" id="{57942D19-D68F-1A4A-A645-3E53AF203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199072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29" name="Rectangle 1403">
            <a:extLst>
              <a:ext uri="{FF2B5EF4-FFF2-40B4-BE49-F238E27FC236}">
                <a16:creationId xmlns:a16="http://schemas.microsoft.com/office/drawing/2014/main" id="{D38FDF8C-BE55-6A4D-983A-EA4743592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19907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30" name="Rectangle 1404">
            <a:extLst>
              <a:ext uri="{FF2B5EF4-FFF2-40B4-BE49-F238E27FC236}">
                <a16:creationId xmlns:a16="http://schemas.microsoft.com/office/drawing/2014/main" id="{156AAC46-399D-2F4E-9760-C81C66143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224472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31" name="Rectangle 1405">
            <a:extLst>
              <a:ext uri="{FF2B5EF4-FFF2-40B4-BE49-F238E27FC236}">
                <a16:creationId xmlns:a16="http://schemas.microsoft.com/office/drawing/2014/main" id="{8D5BEF23-6633-5140-A59B-BDA8AC377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22447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32" name="Rectangle 1406">
            <a:extLst>
              <a:ext uri="{FF2B5EF4-FFF2-40B4-BE49-F238E27FC236}">
                <a16:creationId xmlns:a16="http://schemas.microsoft.com/office/drawing/2014/main" id="{E1E895C5-0CB5-864B-8161-16939B2F0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2500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33" name="Rectangle 1407">
            <a:extLst>
              <a:ext uri="{FF2B5EF4-FFF2-40B4-BE49-F238E27FC236}">
                <a16:creationId xmlns:a16="http://schemas.microsoft.com/office/drawing/2014/main" id="{872477D3-78EE-A347-871B-C30EC51F1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2500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34" name="Rectangle 1408">
            <a:extLst>
              <a:ext uri="{FF2B5EF4-FFF2-40B4-BE49-F238E27FC236}">
                <a16:creationId xmlns:a16="http://schemas.microsoft.com/office/drawing/2014/main" id="{5ECBC587-33D4-2B46-89D2-C9A006ADC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2754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35" name="Rectangle 1409">
            <a:extLst>
              <a:ext uri="{FF2B5EF4-FFF2-40B4-BE49-F238E27FC236}">
                <a16:creationId xmlns:a16="http://schemas.microsoft.com/office/drawing/2014/main" id="{B0DDA7DE-E850-044C-9DEF-FC2E5A882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2754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36" name="Rectangle 1410">
            <a:extLst>
              <a:ext uri="{FF2B5EF4-FFF2-40B4-BE49-F238E27FC236}">
                <a16:creationId xmlns:a16="http://schemas.microsoft.com/office/drawing/2014/main" id="{F6150033-910C-8047-AB6E-EBF3D4C7B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3008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37" name="Rectangle 1411">
            <a:extLst>
              <a:ext uri="{FF2B5EF4-FFF2-40B4-BE49-F238E27FC236}">
                <a16:creationId xmlns:a16="http://schemas.microsoft.com/office/drawing/2014/main" id="{FFE63AA2-92AE-FA4C-A0B4-5A3CFF7A3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3008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38" name="Rectangle 1412">
            <a:extLst>
              <a:ext uri="{FF2B5EF4-FFF2-40B4-BE49-F238E27FC236}">
                <a16:creationId xmlns:a16="http://schemas.microsoft.com/office/drawing/2014/main" id="{F1575D1A-A6B9-314F-A45D-0AAC586ACC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3263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39" name="Rectangle 1413">
            <a:extLst>
              <a:ext uri="{FF2B5EF4-FFF2-40B4-BE49-F238E27FC236}">
                <a16:creationId xmlns:a16="http://schemas.microsoft.com/office/drawing/2014/main" id="{55835CA6-4159-784A-87BB-B0098ED68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3263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40" name="Rectangle 1414">
            <a:extLst>
              <a:ext uri="{FF2B5EF4-FFF2-40B4-BE49-F238E27FC236}">
                <a16:creationId xmlns:a16="http://schemas.microsoft.com/office/drawing/2014/main" id="{5FA52649-FAC5-4846-8218-88EBF4805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3517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41" name="Rectangle 1415">
            <a:extLst>
              <a:ext uri="{FF2B5EF4-FFF2-40B4-BE49-F238E27FC236}">
                <a16:creationId xmlns:a16="http://schemas.microsoft.com/office/drawing/2014/main" id="{CE7C92E5-4FD1-8A4F-968A-12477FE6C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3517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42" name="Rectangle 1416">
            <a:extLst>
              <a:ext uri="{FF2B5EF4-FFF2-40B4-BE49-F238E27FC236}">
                <a16:creationId xmlns:a16="http://schemas.microsoft.com/office/drawing/2014/main" id="{144FC8C0-333D-CA44-BA1C-6A1614FB5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3771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43" name="Rectangle 1417">
            <a:extLst>
              <a:ext uri="{FF2B5EF4-FFF2-40B4-BE49-F238E27FC236}">
                <a16:creationId xmlns:a16="http://schemas.microsoft.com/office/drawing/2014/main" id="{C3A744E7-A9EB-3341-A847-90F0E8012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3771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44" name="Rectangle 1418">
            <a:extLst>
              <a:ext uri="{FF2B5EF4-FFF2-40B4-BE49-F238E27FC236}">
                <a16:creationId xmlns:a16="http://schemas.microsoft.com/office/drawing/2014/main" id="{216917A8-6D22-4946-9C96-E3DA8BD28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25" y="148113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45" name="Rectangle 1419">
            <a:extLst>
              <a:ext uri="{FF2B5EF4-FFF2-40B4-BE49-F238E27FC236}">
                <a16:creationId xmlns:a16="http://schemas.microsoft.com/office/drawing/2014/main" id="{15CEE534-C3DD-2341-B90F-DCBB88402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25" y="14811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46" name="Rectangle 1420">
            <a:extLst>
              <a:ext uri="{FF2B5EF4-FFF2-40B4-BE49-F238E27FC236}">
                <a16:creationId xmlns:a16="http://schemas.microsoft.com/office/drawing/2014/main" id="{7F3C342C-FC8A-E944-9DD7-7FBD11E67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25" y="173513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47" name="Rectangle 1421">
            <a:extLst>
              <a:ext uri="{FF2B5EF4-FFF2-40B4-BE49-F238E27FC236}">
                <a16:creationId xmlns:a16="http://schemas.microsoft.com/office/drawing/2014/main" id="{EEB7AB10-9E93-9A4B-A109-CCF45F32D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25" y="17351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48" name="Rectangle 1422">
            <a:extLst>
              <a:ext uri="{FF2B5EF4-FFF2-40B4-BE49-F238E27FC236}">
                <a16:creationId xmlns:a16="http://schemas.microsoft.com/office/drawing/2014/main" id="{21E0A856-2046-984E-BB2F-AB0546D93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25" y="402748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49" name="Rectangle 1424">
            <a:extLst>
              <a:ext uri="{FF2B5EF4-FFF2-40B4-BE49-F238E27FC236}">
                <a16:creationId xmlns:a16="http://schemas.microsoft.com/office/drawing/2014/main" id="{17DAD425-83D3-BB4A-B673-B4CF0198AA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25" y="40274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50" name="Rectangle 1425">
            <a:extLst>
              <a:ext uri="{FF2B5EF4-FFF2-40B4-BE49-F238E27FC236}">
                <a16:creationId xmlns:a16="http://schemas.microsoft.com/office/drawing/2014/main" id="{88991150-17DB-BF42-86EB-75264B69F7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25" y="428148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51" name="Rectangle 1426">
            <a:extLst>
              <a:ext uri="{FF2B5EF4-FFF2-40B4-BE49-F238E27FC236}">
                <a16:creationId xmlns:a16="http://schemas.microsoft.com/office/drawing/2014/main" id="{25CE336C-2A55-A947-BBAA-B80565767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25" y="42814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52" name="Rectangle 1427">
            <a:extLst>
              <a:ext uri="{FF2B5EF4-FFF2-40B4-BE49-F238E27FC236}">
                <a16:creationId xmlns:a16="http://schemas.microsoft.com/office/drawing/2014/main" id="{003C89CC-5311-FE4D-B1FC-9336716845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25" y="4535488"/>
            <a:ext cx="28575" cy="30162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53" name="Rectangle 1428">
            <a:extLst>
              <a:ext uri="{FF2B5EF4-FFF2-40B4-BE49-F238E27FC236}">
                <a16:creationId xmlns:a16="http://schemas.microsoft.com/office/drawing/2014/main" id="{4E639DA2-E42F-1448-8B3A-B1A7B7245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25" y="4535488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54" name="Rectangle 1429">
            <a:extLst>
              <a:ext uri="{FF2B5EF4-FFF2-40B4-BE49-F238E27FC236}">
                <a16:creationId xmlns:a16="http://schemas.microsoft.com/office/drawing/2014/main" id="{9607F50F-3205-C843-8F4C-BC68FAAF7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25" y="479107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55" name="Rectangle 1430">
            <a:extLst>
              <a:ext uri="{FF2B5EF4-FFF2-40B4-BE49-F238E27FC236}">
                <a16:creationId xmlns:a16="http://schemas.microsoft.com/office/drawing/2014/main" id="{631C4BF5-AF51-4246-AEF0-3A059371DB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25" y="47910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56" name="Rectangle 1431">
            <a:extLst>
              <a:ext uri="{FF2B5EF4-FFF2-40B4-BE49-F238E27FC236}">
                <a16:creationId xmlns:a16="http://schemas.microsoft.com/office/drawing/2014/main" id="{6603FF61-060E-5B46-9F27-67AFE9FEE3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25" y="504507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57" name="Rectangle 1432">
            <a:extLst>
              <a:ext uri="{FF2B5EF4-FFF2-40B4-BE49-F238E27FC236}">
                <a16:creationId xmlns:a16="http://schemas.microsoft.com/office/drawing/2014/main" id="{1794ECFC-130A-A24E-9ACC-96C40F60F0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25" y="50450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58" name="Rectangle 1433">
            <a:extLst>
              <a:ext uri="{FF2B5EF4-FFF2-40B4-BE49-F238E27FC236}">
                <a16:creationId xmlns:a16="http://schemas.microsoft.com/office/drawing/2014/main" id="{414EA9E5-A84E-874C-BA74-52AF853EE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25" y="5300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59" name="Rectangle 1434">
            <a:extLst>
              <a:ext uri="{FF2B5EF4-FFF2-40B4-BE49-F238E27FC236}">
                <a16:creationId xmlns:a16="http://schemas.microsoft.com/office/drawing/2014/main" id="{3FA7EBF8-61E4-ED4C-B232-353B2A7E6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25" y="5300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60" name="Rectangle 1435">
            <a:extLst>
              <a:ext uri="{FF2B5EF4-FFF2-40B4-BE49-F238E27FC236}">
                <a16:creationId xmlns:a16="http://schemas.microsoft.com/office/drawing/2014/main" id="{D1AB67DC-5E7A-2740-A0E7-0ED15BCF0F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25" y="5554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61" name="Rectangle 1436">
            <a:extLst>
              <a:ext uri="{FF2B5EF4-FFF2-40B4-BE49-F238E27FC236}">
                <a16:creationId xmlns:a16="http://schemas.microsoft.com/office/drawing/2014/main" id="{67C71CE8-0C48-C843-A21A-0139543E7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25" y="5554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62" name="Rectangle 1437">
            <a:extLst>
              <a:ext uri="{FF2B5EF4-FFF2-40B4-BE49-F238E27FC236}">
                <a16:creationId xmlns:a16="http://schemas.microsoft.com/office/drawing/2014/main" id="{67603F50-C26C-E546-B1FA-57BCF1473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25" y="5808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63" name="Rectangle 1438">
            <a:extLst>
              <a:ext uri="{FF2B5EF4-FFF2-40B4-BE49-F238E27FC236}">
                <a16:creationId xmlns:a16="http://schemas.microsoft.com/office/drawing/2014/main" id="{74132742-4A72-4249-A90A-2DF5314DC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25" y="5808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64" name="Rectangle 1439">
            <a:extLst>
              <a:ext uri="{FF2B5EF4-FFF2-40B4-BE49-F238E27FC236}">
                <a16:creationId xmlns:a16="http://schemas.microsoft.com/office/drawing/2014/main" id="{2798FC3A-1DF4-BC47-844D-5445C355D1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25" y="606425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65" name="Rectangle 1440">
            <a:extLst>
              <a:ext uri="{FF2B5EF4-FFF2-40B4-BE49-F238E27FC236}">
                <a16:creationId xmlns:a16="http://schemas.microsoft.com/office/drawing/2014/main" id="{91FAF968-A60A-3943-867C-31CF1205D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25" y="60642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66" name="Rectangle 1441">
            <a:extLst>
              <a:ext uri="{FF2B5EF4-FFF2-40B4-BE49-F238E27FC236}">
                <a16:creationId xmlns:a16="http://schemas.microsoft.com/office/drawing/2014/main" id="{8FE6B613-4D8A-8544-A432-F545547E7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25" y="631825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67" name="Rectangle 1442">
            <a:extLst>
              <a:ext uri="{FF2B5EF4-FFF2-40B4-BE49-F238E27FC236}">
                <a16:creationId xmlns:a16="http://schemas.microsoft.com/office/drawing/2014/main" id="{55FD0746-A415-CB4D-BB59-0AFA4E0D0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25" y="63182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68" name="Rectangle 1443">
            <a:extLst>
              <a:ext uri="{FF2B5EF4-FFF2-40B4-BE49-F238E27FC236}">
                <a16:creationId xmlns:a16="http://schemas.microsoft.com/office/drawing/2014/main" id="{E49919C3-E544-BA4F-889E-16182D5D0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25" y="199072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69" name="Rectangle 1444">
            <a:extLst>
              <a:ext uri="{FF2B5EF4-FFF2-40B4-BE49-F238E27FC236}">
                <a16:creationId xmlns:a16="http://schemas.microsoft.com/office/drawing/2014/main" id="{61126CCF-80C1-734F-93EC-E67DC8B22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25" y="19907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70" name="Rectangle 1445">
            <a:extLst>
              <a:ext uri="{FF2B5EF4-FFF2-40B4-BE49-F238E27FC236}">
                <a16:creationId xmlns:a16="http://schemas.microsoft.com/office/drawing/2014/main" id="{B7D62E82-8738-C341-B8B7-4D7E5A4C18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25" y="224472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71" name="Rectangle 1446">
            <a:extLst>
              <a:ext uri="{FF2B5EF4-FFF2-40B4-BE49-F238E27FC236}">
                <a16:creationId xmlns:a16="http://schemas.microsoft.com/office/drawing/2014/main" id="{06698FDD-0666-DC47-8C37-D1833A7B83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25" y="22447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72" name="Rectangle 1447">
            <a:extLst>
              <a:ext uri="{FF2B5EF4-FFF2-40B4-BE49-F238E27FC236}">
                <a16:creationId xmlns:a16="http://schemas.microsoft.com/office/drawing/2014/main" id="{A2BD37BB-C8BB-8240-B1B5-323ABAFD7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25" y="2500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73" name="Rectangle 1448">
            <a:extLst>
              <a:ext uri="{FF2B5EF4-FFF2-40B4-BE49-F238E27FC236}">
                <a16:creationId xmlns:a16="http://schemas.microsoft.com/office/drawing/2014/main" id="{F5422749-6E46-D14E-9931-D54E626CE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25" y="2500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74" name="Rectangle 1449">
            <a:extLst>
              <a:ext uri="{FF2B5EF4-FFF2-40B4-BE49-F238E27FC236}">
                <a16:creationId xmlns:a16="http://schemas.microsoft.com/office/drawing/2014/main" id="{51F10792-CE9B-8F4D-AA2D-B36F3A7B1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25" y="2754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75" name="Rectangle 1450">
            <a:extLst>
              <a:ext uri="{FF2B5EF4-FFF2-40B4-BE49-F238E27FC236}">
                <a16:creationId xmlns:a16="http://schemas.microsoft.com/office/drawing/2014/main" id="{598D8526-5209-5F47-B7CB-DBD3FF27C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25" y="2754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76" name="Rectangle 1451">
            <a:extLst>
              <a:ext uri="{FF2B5EF4-FFF2-40B4-BE49-F238E27FC236}">
                <a16:creationId xmlns:a16="http://schemas.microsoft.com/office/drawing/2014/main" id="{7FB35008-2B4D-D347-8B50-DBD6D2DEF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25" y="3008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77" name="Rectangle 1452">
            <a:extLst>
              <a:ext uri="{FF2B5EF4-FFF2-40B4-BE49-F238E27FC236}">
                <a16:creationId xmlns:a16="http://schemas.microsoft.com/office/drawing/2014/main" id="{28589E31-21BB-2047-9862-593FF01B57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25" y="3008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78" name="Rectangle 1453">
            <a:extLst>
              <a:ext uri="{FF2B5EF4-FFF2-40B4-BE49-F238E27FC236}">
                <a16:creationId xmlns:a16="http://schemas.microsoft.com/office/drawing/2014/main" id="{2BCEC442-3ABB-3144-BE93-4ECAA7D96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25" y="3263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79" name="Rectangle 1454">
            <a:extLst>
              <a:ext uri="{FF2B5EF4-FFF2-40B4-BE49-F238E27FC236}">
                <a16:creationId xmlns:a16="http://schemas.microsoft.com/office/drawing/2014/main" id="{0503620F-E740-9E4A-A07E-7652E632E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25" y="3263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80" name="Rectangle 1455">
            <a:extLst>
              <a:ext uri="{FF2B5EF4-FFF2-40B4-BE49-F238E27FC236}">
                <a16:creationId xmlns:a16="http://schemas.microsoft.com/office/drawing/2014/main" id="{6F4A18E8-3952-3242-8A1C-60E785931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25" y="3517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81" name="Rectangle 1456">
            <a:extLst>
              <a:ext uri="{FF2B5EF4-FFF2-40B4-BE49-F238E27FC236}">
                <a16:creationId xmlns:a16="http://schemas.microsoft.com/office/drawing/2014/main" id="{FB7507EB-F02B-1144-8F0D-0B2F4A7ED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25" y="3517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82" name="Rectangle 1457">
            <a:extLst>
              <a:ext uri="{FF2B5EF4-FFF2-40B4-BE49-F238E27FC236}">
                <a16:creationId xmlns:a16="http://schemas.microsoft.com/office/drawing/2014/main" id="{7EE914A6-B640-8B4C-9B5C-08652C6EE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25" y="3771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83" name="Rectangle 1458">
            <a:extLst>
              <a:ext uri="{FF2B5EF4-FFF2-40B4-BE49-F238E27FC236}">
                <a16:creationId xmlns:a16="http://schemas.microsoft.com/office/drawing/2014/main" id="{801949D3-B37B-1D4F-A419-B25198C1B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25" y="3771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84" name="Rectangle 1459">
            <a:extLst>
              <a:ext uri="{FF2B5EF4-FFF2-40B4-BE49-F238E27FC236}">
                <a16:creationId xmlns:a16="http://schemas.microsoft.com/office/drawing/2014/main" id="{B253EB88-B70B-C848-BEB0-6DAB86D423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148113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85" name="Rectangle 1460">
            <a:extLst>
              <a:ext uri="{FF2B5EF4-FFF2-40B4-BE49-F238E27FC236}">
                <a16:creationId xmlns:a16="http://schemas.microsoft.com/office/drawing/2014/main" id="{344C1845-2F92-D74E-B092-AFD1745E7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14811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86" name="Rectangle 1461">
            <a:extLst>
              <a:ext uri="{FF2B5EF4-FFF2-40B4-BE49-F238E27FC236}">
                <a16:creationId xmlns:a16="http://schemas.microsoft.com/office/drawing/2014/main" id="{82FE5869-84B0-984C-B840-94C6FE7D21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173513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87" name="Rectangle 1462">
            <a:extLst>
              <a:ext uri="{FF2B5EF4-FFF2-40B4-BE49-F238E27FC236}">
                <a16:creationId xmlns:a16="http://schemas.microsoft.com/office/drawing/2014/main" id="{E8BFC8E5-9C20-014A-BB20-357F9AA53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17351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88" name="Rectangle 1463">
            <a:extLst>
              <a:ext uri="{FF2B5EF4-FFF2-40B4-BE49-F238E27FC236}">
                <a16:creationId xmlns:a16="http://schemas.microsoft.com/office/drawing/2014/main" id="{D75C48FA-3785-D140-9DA1-DB6DF3C59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402748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89" name="Rectangle 1464">
            <a:extLst>
              <a:ext uri="{FF2B5EF4-FFF2-40B4-BE49-F238E27FC236}">
                <a16:creationId xmlns:a16="http://schemas.microsoft.com/office/drawing/2014/main" id="{7E8C23D3-7552-2F45-8A39-774C8B119D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40274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90" name="Rectangle 1465">
            <a:extLst>
              <a:ext uri="{FF2B5EF4-FFF2-40B4-BE49-F238E27FC236}">
                <a16:creationId xmlns:a16="http://schemas.microsoft.com/office/drawing/2014/main" id="{776F4CEB-4DB2-F947-8D62-685EBC54D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428148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91" name="Rectangle 1466">
            <a:extLst>
              <a:ext uri="{FF2B5EF4-FFF2-40B4-BE49-F238E27FC236}">
                <a16:creationId xmlns:a16="http://schemas.microsoft.com/office/drawing/2014/main" id="{28675040-14F4-5941-9437-7707FD343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42814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92" name="Rectangle 1467">
            <a:extLst>
              <a:ext uri="{FF2B5EF4-FFF2-40B4-BE49-F238E27FC236}">
                <a16:creationId xmlns:a16="http://schemas.microsoft.com/office/drawing/2014/main" id="{11B111E9-F781-C546-8765-743F86CC5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4535488"/>
            <a:ext cx="28575" cy="30162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93" name="Rectangle 1468">
            <a:extLst>
              <a:ext uri="{FF2B5EF4-FFF2-40B4-BE49-F238E27FC236}">
                <a16:creationId xmlns:a16="http://schemas.microsoft.com/office/drawing/2014/main" id="{F58E6A17-8D8C-3444-97F0-BB058ED7D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4535488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94" name="Rectangle 1469">
            <a:extLst>
              <a:ext uri="{FF2B5EF4-FFF2-40B4-BE49-F238E27FC236}">
                <a16:creationId xmlns:a16="http://schemas.microsoft.com/office/drawing/2014/main" id="{04EC8DE0-475A-1745-A084-40ACFC490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479107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95" name="Rectangle 1470">
            <a:extLst>
              <a:ext uri="{FF2B5EF4-FFF2-40B4-BE49-F238E27FC236}">
                <a16:creationId xmlns:a16="http://schemas.microsoft.com/office/drawing/2014/main" id="{7C207920-D623-8C48-9E9B-619D4D731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47910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96" name="Rectangle 1471">
            <a:extLst>
              <a:ext uri="{FF2B5EF4-FFF2-40B4-BE49-F238E27FC236}">
                <a16:creationId xmlns:a16="http://schemas.microsoft.com/office/drawing/2014/main" id="{DF073579-6EFC-914B-AA39-C2A4E2367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504507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97" name="Rectangle 1472">
            <a:extLst>
              <a:ext uri="{FF2B5EF4-FFF2-40B4-BE49-F238E27FC236}">
                <a16:creationId xmlns:a16="http://schemas.microsoft.com/office/drawing/2014/main" id="{E1016490-C444-F945-871D-28C192ACC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50450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98" name="Rectangle 1473">
            <a:extLst>
              <a:ext uri="{FF2B5EF4-FFF2-40B4-BE49-F238E27FC236}">
                <a16:creationId xmlns:a16="http://schemas.microsoft.com/office/drawing/2014/main" id="{0A0AEBAC-6E1A-AC48-9B79-59300860A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5300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199" name="Rectangle 1474">
            <a:extLst>
              <a:ext uri="{FF2B5EF4-FFF2-40B4-BE49-F238E27FC236}">
                <a16:creationId xmlns:a16="http://schemas.microsoft.com/office/drawing/2014/main" id="{2BA1EE39-B0AA-1742-8CF7-537C890FE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5300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00" name="Rectangle 1475">
            <a:extLst>
              <a:ext uri="{FF2B5EF4-FFF2-40B4-BE49-F238E27FC236}">
                <a16:creationId xmlns:a16="http://schemas.microsoft.com/office/drawing/2014/main" id="{031F617F-2629-A348-8DB7-6417FBDCC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5554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01" name="Rectangle 1476">
            <a:extLst>
              <a:ext uri="{FF2B5EF4-FFF2-40B4-BE49-F238E27FC236}">
                <a16:creationId xmlns:a16="http://schemas.microsoft.com/office/drawing/2014/main" id="{42294AFB-F7D3-0349-A401-62895222A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5554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02" name="Rectangle 1477">
            <a:extLst>
              <a:ext uri="{FF2B5EF4-FFF2-40B4-BE49-F238E27FC236}">
                <a16:creationId xmlns:a16="http://schemas.microsoft.com/office/drawing/2014/main" id="{DF340276-D055-6F43-A8BD-0A33D11D7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5808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03" name="Rectangle 1478">
            <a:extLst>
              <a:ext uri="{FF2B5EF4-FFF2-40B4-BE49-F238E27FC236}">
                <a16:creationId xmlns:a16="http://schemas.microsoft.com/office/drawing/2014/main" id="{628B24C9-F962-0B4C-85DA-673D385089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5808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04" name="Rectangle 1479">
            <a:extLst>
              <a:ext uri="{FF2B5EF4-FFF2-40B4-BE49-F238E27FC236}">
                <a16:creationId xmlns:a16="http://schemas.microsoft.com/office/drawing/2014/main" id="{C72C6142-7C86-3F42-B143-AB50CF3E5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606425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05" name="Rectangle 1480">
            <a:extLst>
              <a:ext uri="{FF2B5EF4-FFF2-40B4-BE49-F238E27FC236}">
                <a16:creationId xmlns:a16="http://schemas.microsoft.com/office/drawing/2014/main" id="{3123F085-13F0-5345-9B45-3C5D3C1CB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60642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06" name="Rectangle 1481">
            <a:extLst>
              <a:ext uri="{FF2B5EF4-FFF2-40B4-BE49-F238E27FC236}">
                <a16:creationId xmlns:a16="http://schemas.microsoft.com/office/drawing/2014/main" id="{AE84B8C9-B681-D04B-A1AA-5E026DA16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631825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07" name="Rectangle 1482">
            <a:extLst>
              <a:ext uri="{FF2B5EF4-FFF2-40B4-BE49-F238E27FC236}">
                <a16:creationId xmlns:a16="http://schemas.microsoft.com/office/drawing/2014/main" id="{A0323A61-7C30-C64F-B7DA-6D67A3473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63182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08" name="Rectangle 1483">
            <a:extLst>
              <a:ext uri="{FF2B5EF4-FFF2-40B4-BE49-F238E27FC236}">
                <a16:creationId xmlns:a16="http://schemas.microsoft.com/office/drawing/2014/main" id="{9FAA05F0-0E0F-264B-B388-26E6BAA06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199072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09" name="Rectangle 1484">
            <a:extLst>
              <a:ext uri="{FF2B5EF4-FFF2-40B4-BE49-F238E27FC236}">
                <a16:creationId xmlns:a16="http://schemas.microsoft.com/office/drawing/2014/main" id="{864ED620-29E4-B741-87EE-5A98A7672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19907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10" name="Rectangle 1485">
            <a:extLst>
              <a:ext uri="{FF2B5EF4-FFF2-40B4-BE49-F238E27FC236}">
                <a16:creationId xmlns:a16="http://schemas.microsoft.com/office/drawing/2014/main" id="{3745778A-6C98-B442-9772-940B72C64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224472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11" name="Rectangle 1486">
            <a:extLst>
              <a:ext uri="{FF2B5EF4-FFF2-40B4-BE49-F238E27FC236}">
                <a16:creationId xmlns:a16="http://schemas.microsoft.com/office/drawing/2014/main" id="{60FE3955-3DB7-3549-8F99-D84839502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22447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12" name="Rectangle 1487">
            <a:extLst>
              <a:ext uri="{FF2B5EF4-FFF2-40B4-BE49-F238E27FC236}">
                <a16:creationId xmlns:a16="http://schemas.microsoft.com/office/drawing/2014/main" id="{721AFD3C-CC85-B54C-9AF4-2AC92091C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2500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13" name="Rectangle 1488">
            <a:extLst>
              <a:ext uri="{FF2B5EF4-FFF2-40B4-BE49-F238E27FC236}">
                <a16:creationId xmlns:a16="http://schemas.microsoft.com/office/drawing/2014/main" id="{B05EFA18-C5D2-154A-BA39-4210AC6C1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2500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14" name="Rectangle 1489">
            <a:extLst>
              <a:ext uri="{FF2B5EF4-FFF2-40B4-BE49-F238E27FC236}">
                <a16:creationId xmlns:a16="http://schemas.microsoft.com/office/drawing/2014/main" id="{1EF70782-DC06-3E40-8374-D8E876078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2754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15" name="Rectangle 1490">
            <a:extLst>
              <a:ext uri="{FF2B5EF4-FFF2-40B4-BE49-F238E27FC236}">
                <a16:creationId xmlns:a16="http://schemas.microsoft.com/office/drawing/2014/main" id="{B6CEC4ED-DA42-4F45-A5B2-8753F8AEF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2754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16" name="Rectangle 1491">
            <a:extLst>
              <a:ext uri="{FF2B5EF4-FFF2-40B4-BE49-F238E27FC236}">
                <a16:creationId xmlns:a16="http://schemas.microsoft.com/office/drawing/2014/main" id="{FE0140CE-AF51-B24E-9547-7D6D98127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3008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17" name="Rectangle 1492">
            <a:extLst>
              <a:ext uri="{FF2B5EF4-FFF2-40B4-BE49-F238E27FC236}">
                <a16:creationId xmlns:a16="http://schemas.microsoft.com/office/drawing/2014/main" id="{63E7DCED-8BB8-DE48-B0E9-5BE5095D7A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3008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18" name="Rectangle 1493">
            <a:extLst>
              <a:ext uri="{FF2B5EF4-FFF2-40B4-BE49-F238E27FC236}">
                <a16:creationId xmlns:a16="http://schemas.microsoft.com/office/drawing/2014/main" id="{4765BC0B-543E-AB49-902A-525AD9EE2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3263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19" name="Rectangle 1494">
            <a:extLst>
              <a:ext uri="{FF2B5EF4-FFF2-40B4-BE49-F238E27FC236}">
                <a16:creationId xmlns:a16="http://schemas.microsoft.com/office/drawing/2014/main" id="{DFC26788-9D00-BB43-835A-649854A58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3263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20" name="Rectangle 1495">
            <a:extLst>
              <a:ext uri="{FF2B5EF4-FFF2-40B4-BE49-F238E27FC236}">
                <a16:creationId xmlns:a16="http://schemas.microsoft.com/office/drawing/2014/main" id="{320A38A0-12C8-9A4F-9EBA-FD69765363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3517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21" name="Rectangle 1496">
            <a:extLst>
              <a:ext uri="{FF2B5EF4-FFF2-40B4-BE49-F238E27FC236}">
                <a16:creationId xmlns:a16="http://schemas.microsoft.com/office/drawing/2014/main" id="{E7E61F74-6D34-E84F-8E9E-620AEB646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3517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22" name="Rectangle 1497">
            <a:extLst>
              <a:ext uri="{FF2B5EF4-FFF2-40B4-BE49-F238E27FC236}">
                <a16:creationId xmlns:a16="http://schemas.microsoft.com/office/drawing/2014/main" id="{5F6B1C04-5868-9E4E-92FD-EF7FA9BC7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3771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23" name="Rectangle 1498">
            <a:extLst>
              <a:ext uri="{FF2B5EF4-FFF2-40B4-BE49-F238E27FC236}">
                <a16:creationId xmlns:a16="http://schemas.microsoft.com/office/drawing/2014/main" id="{78A3015B-9714-4C48-9017-A23CB3642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3771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24" name="Rectangle 1499">
            <a:extLst>
              <a:ext uri="{FF2B5EF4-FFF2-40B4-BE49-F238E27FC236}">
                <a16:creationId xmlns:a16="http://schemas.microsoft.com/office/drawing/2014/main" id="{72CF9807-FDE7-044D-A1BA-D9B778B3E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148113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25" name="Rectangle 1500">
            <a:extLst>
              <a:ext uri="{FF2B5EF4-FFF2-40B4-BE49-F238E27FC236}">
                <a16:creationId xmlns:a16="http://schemas.microsoft.com/office/drawing/2014/main" id="{D210C16B-D278-4A41-83D3-8B5D68957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14811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26" name="Rectangle 1501">
            <a:extLst>
              <a:ext uri="{FF2B5EF4-FFF2-40B4-BE49-F238E27FC236}">
                <a16:creationId xmlns:a16="http://schemas.microsoft.com/office/drawing/2014/main" id="{6994A7F3-7D68-134C-81C0-76F69C1BD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173513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27" name="Rectangle 1502">
            <a:extLst>
              <a:ext uri="{FF2B5EF4-FFF2-40B4-BE49-F238E27FC236}">
                <a16:creationId xmlns:a16="http://schemas.microsoft.com/office/drawing/2014/main" id="{148C7EEA-F45B-5242-B7C9-294625E9B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17351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28" name="Rectangle 1503">
            <a:extLst>
              <a:ext uri="{FF2B5EF4-FFF2-40B4-BE49-F238E27FC236}">
                <a16:creationId xmlns:a16="http://schemas.microsoft.com/office/drawing/2014/main" id="{7BA26D47-09FF-9C4D-97CA-889719D1F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402748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29" name="Rectangle 1504">
            <a:extLst>
              <a:ext uri="{FF2B5EF4-FFF2-40B4-BE49-F238E27FC236}">
                <a16:creationId xmlns:a16="http://schemas.microsoft.com/office/drawing/2014/main" id="{5C55430C-81F9-EC45-A56E-A6A8C13BD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40274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30" name="Rectangle 1505">
            <a:extLst>
              <a:ext uri="{FF2B5EF4-FFF2-40B4-BE49-F238E27FC236}">
                <a16:creationId xmlns:a16="http://schemas.microsoft.com/office/drawing/2014/main" id="{26FAFC00-2A4C-CE45-B925-3BDC99B84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428148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31" name="Rectangle 1506">
            <a:extLst>
              <a:ext uri="{FF2B5EF4-FFF2-40B4-BE49-F238E27FC236}">
                <a16:creationId xmlns:a16="http://schemas.microsoft.com/office/drawing/2014/main" id="{11D79D9A-320C-9A40-8BBC-D84A8C23F3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42814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32" name="Rectangle 1507">
            <a:extLst>
              <a:ext uri="{FF2B5EF4-FFF2-40B4-BE49-F238E27FC236}">
                <a16:creationId xmlns:a16="http://schemas.microsoft.com/office/drawing/2014/main" id="{D7A4B833-3A97-1D41-9B48-352C8141C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4535488"/>
            <a:ext cx="28575" cy="30162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33" name="Rectangle 1508">
            <a:extLst>
              <a:ext uri="{FF2B5EF4-FFF2-40B4-BE49-F238E27FC236}">
                <a16:creationId xmlns:a16="http://schemas.microsoft.com/office/drawing/2014/main" id="{853996D1-6502-7542-8EEE-814C6D0C8D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4535488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34" name="Rectangle 1509">
            <a:extLst>
              <a:ext uri="{FF2B5EF4-FFF2-40B4-BE49-F238E27FC236}">
                <a16:creationId xmlns:a16="http://schemas.microsoft.com/office/drawing/2014/main" id="{F7EE1BDA-2E31-A149-BE20-EE46B8028B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479107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35" name="Rectangle 1510">
            <a:extLst>
              <a:ext uri="{FF2B5EF4-FFF2-40B4-BE49-F238E27FC236}">
                <a16:creationId xmlns:a16="http://schemas.microsoft.com/office/drawing/2014/main" id="{890A60D8-135A-A44B-9738-A243A9694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47910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36" name="Rectangle 1511">
            <a:extLst>
              <a:ext uri="{FF2B5EF4-FFF2-40B4-BE49-F238E27FC236}">
                <a16:creationId xmlns:a16="http://schemas.microsoft.com/office/drawing/2014/main" id="{E7200D06-8B9E-3A48-9C0E-EF8E05F7E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504507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37" name="Rectangle 1512">
            <a:extLst>
              <a:ext uri="{FF2B5EF4-FFF2-40B4-BE49-F238E27FC236}">
                <a16:creationId xmlns:a16="http://schemas.microsoft.com/office/drawing/2014/main" id="{7F1BDE4D-71D2-054C-A351-52C30006D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50450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38" name="Rectangle 1513">
            <a:extLst>
              <a:ext uri="{FF2B5EF4-FFF2-40B4-BE49-F238E27FC236}">
                <a16:creationId xmlns:a16="http://schemas.microsoft.com/office/drawing/2014/main" id="{274625A4-9D0C-E34D-A736-52413151F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5300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39" name="Rectangle 1514">
            <a:extLst>
              <a:ext uri="{FF2B5EF4-FFF2-40B4-BE49-F238E27FC236}">
                <a16:creationId xmlns:a16="http://schemas.microsoft.com/office/drawing/2014/main" id="{C7622A0A-1C6E-C344-94D2-AFCAB0746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5300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40" name="Rectangle 1515">
            <a:extLst>
              <a:ext uri="{FF2B5EF4-FFF2-40B4-BE49-F238E27FC236}">
                <a16:creationId xmlns:a16="http://schemas.microsoft.com/office/drawing/2014/main" id="{4E9CCC60-B10D-9349-85F6-6070E2A4D0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5554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41" name="Rectangle 1516">
            <a:extLst>
              <a:ext uri="{FF2B5EF4-FFF2-40B4-BE49-F238E27FC236}">
                <a16:creationId xmlns:a16="http://schemas.microsoft.com/office/drawing/2014/main" id="{2C53A14E-69CF-C74D-8867-3CE72EDB3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5554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42" name="Rectangle 1517">
            <a:extLst>
              <a:ext uri="{FF2B5EF4-FFF2-40B4-BE49-F238E27FC236}">
                <a16:creationId xmlns:a16="http://schemas.microsoft.com/office/drawing/2014/main" id="{0DF48FFB-3818-5D4B-A5EE-E1EFA665C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5808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43" name="Rectangle 1518">
            <a:extLst>
              <a:ext uri="{FF2B5EF4-FFF2-40B4-BE49-F238E27FC236}">
                <a16:creationId xmlns:a16="http://schemas.microsoft.com/office/drawing/2014/main" id="{C75F42AF-1274-7342-A3C2-4B2EC9F41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5808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44" name="Rectangle 1519">
            <a:extLst>
              <a:ext uri="{FF2B5EF4-FFF2-40B4-BE49-F238E27FC236}">
                <a16:creationId xmlns:a16="http://schemas.microsoft.com/office/drawing/2014/main" id="{EA9D1BCE-957F-2441-A88D-A92B84B4F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606425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45" name="Rectangle 1520">
            <a:extLst>
              <a:ext uri="{FF2B5EF4-FFF2-40B4-BE49-F238E27FC236}">
                <a16:creationId xmlns:a16="http://schemas.microsoft.com/office/drawing/2014/main" id="{415051FC-0ACC-B545-BAB8-290D222A4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60642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46" name="Rectangle 1521">
            <a:extLst>
              <a:ext uri="{FF2B5EF4-FFF2-40B4-BE49-F238E27FC236}">
                <a16:creationId xmlns:a16="http://schemas.microsoft.com/office/drawing/2014/main" id="{2FF4DAFF-36A6-8F46-9A45-7D2AEC635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631825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47" name="Rectangle 1522">
            <a:extLst>
              <a:ext uri="{FF2B5EF4-FFF2-40B4-BE49-F238E27FC236}">
                <a16:creationId xmlns:a16="http://schemas.microsoft.com/office/drawing/2014/main" id="{51D4A1B2-2BBB-EA43-8179-C4894579E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63182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48" name="Rectangle 1523">
            <a:extLst>
              <a:ext uri="{FF2B5EF4-FFF2-40B4-BE49-F238E27FC236}">
                <a16:creationId xmlns:a16="http://schemas.microsoft.com/office/drawing/2014/main" id="{149CAF06-1AB7-894A-8DC6-F5EF27DEB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199072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49" name="Rectangle 1524">
            <a:extLst>
              <a:ext uri="{FF2B5EF4-FFF2-40B4-BE49-F238E27FC236}">
                <a16:creationId xmlns:a16="http://schemas.microsoft.com/office/drawing/2014/main" id="{58530154-4A0D-3546-AFE7-36F728E1A1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19907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50" name="Rectangle 1525">
            <a:extLst>
              <a:ext uri="{FF2B5EF4-FFF2-40B4-BE49-F238E27FC236}">
                <a16:creationId xmlns:a16="http://schemas.microsoft.com/office/drawing/2014/main" id="{581B2BCA-17B1-EE45-9315-6AAA5132D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224472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51" name="Rectangle 1526">
            <a:extLst>
              <a:ext uri="{FF2B5EF4-FFF2-40B4-BE49-F238E27FC236}">
                <a16:creationId xmlns:a16="http://schemas.microsoft.com/office/drawing/2014/main" id="{B43B118A-091F-F24A-B769-A4E84D8FB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22447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52" name="Rectangle 1527">
            <a:extLst>
              <a:ext uri="{FF2B5EF4-FFF2-40B4-BE49-F238E27FC236}">
                <a16:creationId xmlns:a16="http://schemas.microsoft.com/office/drawing/2014/main" id="{47E561CC-FA8B-6D42-85DB-FD27D56CD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2500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53" name="Rectangle 1528">
            <a:extLst>
              <a:ext uri="{FF2B5EF4-FFF2-40B4-BE49-F238E27FC236}">
                <a16:creationId xmlns:a16="http://schemas.microsoft.com/office/drawing/2014/main" id="{D2AE5D02-DA15-0245-8BFA-F4D80482E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2500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54" name="Rectangle 1529">
            <a:extLst>
              <a:ext uri="{FF2B5EF4-FFF2-40B4-BE49-F238E27FC236}">
                <a16:creationId xmlns:a16="http://schemas.microsoft.com/office/drawing/2014/main" id="{3C3FB570-9BAE-1646-871B-A56C37D18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2754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55" name="Rectangle 1530">
            <a:extLst>
              <a:ext uri="{FF2B5EF4-FFF2-40B4-BE49-F238E27FC236}">
                <a16:creationId xmlns:a16="http://schemas.microsoft.com/office/drawing/2014/main" id="{F64214FF-BFD1-0D44-BFBC-6C5902B49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2754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56" name="Rectangle 1531">
            <a:extLst>
              <a:ext uri="{FF2B5EF4-FFF2-40B4-BE49-F238E27FC236}">
                <a16:creationId xmlns:a16="http://schemas.microsoft.com/office/drawing/2014/main" id="{1201A897-3718-7D44-9B83-D96D7A1AED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3008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57" name="Rectangle 1532">
            <a:extLst>
              <a:ext uri="{FF2B5EF4-FFF2-40B4-BE49-F238E27FC236}">
                <a16:creationId xmlns:a16="http://schemas.microsoft.com/office/drawing/2014/main" id="{3AD32247-557E-2D46-9B01-1385AF59E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3008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58" name="Rectangle 1533">
            <a:extLst>
              <a:ext uri="{FF2B5EF4-FFF2-40B4-BE49-F238E27FC236}">
                <a16:creationId xmlns:a16="http://schemas.microsoft.com/office/drawing/2014/main" id="{94CD10B0-3845-D347-97C9-328341400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3263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59" name="Rectangle 1534">
            <a:extLst>
              <a:ext uri="{FF2B5EF4-FFF2-40B4-BE49-F238E27FC236}">
                <a16:creationId xmlns:a16="http://schemas.microsoft.com/office/drawing/2014/main" id="{EF2C246F-4FE5-874A-BE9D-2D9FC1EA1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3263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60" name="Rectangle 1535">
            <a:extLst>
              <a:ext uri="{FF2B5EF4-FFF2-40B4-BE49-F238E27FC236}">
                <a16:creationId xmlns:a16="http://schemas.microsoft.com/office/drawing/2014/main" id="{6BE00DAB-7801-5444-A4AD-923B3167AB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3517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61" name="Rectangle 1536">
            <a:extLst>
              <a:ext uri="{FF2B5EF4-FFF2-40B4-BE49-F238E27FC236}">
                <a16:creationId xmlns:a16="http://schemas.microsoft.com/office/drawing/2014/main" id="{621CFEC6-D363-8E40-9721-416476052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3517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62" name="Rectangle 1537">
            <a:extLst>
              <a:ext uri="{FF2B5EF4-FFF2-40B4-BE49-F238E27FC236}">
                <a16:creationId xmlns:a16="http://schemas.microsoft.com/office/drawing/2014/main" id="{2DDEE7B5-F51B-854E-A5C7-768709F30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3771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63" name="Rectangle 1538">
            <a:extLst>
              <a:ext uri="{FF2B5EF4-FFF2-40B4-BE49-F238E27FC236}">
                <a16:creationId xmlns:a16="http://schemas.microsoft.com/office/drawing/2014/main" id="{D0545EB3-5EC4-3A41-9652-26FDB9DE5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3771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64" name="Rectangle 1539">
            <a:extLst>
              <a:ext uri="{FF2B5EF4-FFF2-40B4-BE49-F238E27FC236}">
                <a16:creationId xmlns:a16="http://schemas.microsoft.com/office/drawing/2014/main" id="{7C3C3F5C-D227-E64E-912B-9F159B21E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148113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65" name="Rectangle 1540">
            <a:extLst>
              <a:ext uri="{FF2B5EF4-FFF2-40B4-BE49-F238E27FC236}">
                <a16:creationId xmlns:a16="http://schemas.microsoft.com/office/drawing/2014/main" id="{0BF4BB1E-723F-2E4B-A28A-634941B345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14811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66" name="Rectangle 1541">
            <a:extLst>
              <a:ext uri="{FF2B5EF4-FFF2-40B4-BE49-F238E27FC236}">
                <a16:creationId xmlns:a16="http://schemas.microsoft.com/office/drawing/2014/main" id="{FC16B875-E1B6-614A-B62E-3CF61836F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173513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67" name="Rectangle 1542">
            <a:extLst>
              <a:ext uri="{FF2B5EF4-FFF2-40B4-BE49-F238E27FC236}">
                <a16:creationId xmlns:a16="http://schemas.microsoft.com/office/drawing/2014/main" id="{F34577BA-9F09-2344-AD97-3D9718188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17351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68" name="Rectangle 1543">
            <a:extLst>
              <a:ext uri="{FF2B5EF4-FFF2-40B4-BE49-F238E27FC236}">
                <a16:creationId xmlns:a16="http://schemas.microsoft.com/office/drawing/2014/main" id="{E942F3A1-BA91-4C47-BD74-EC8AB08E8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402748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69" name="Rectangle 1544">
            <a:extLst>
              <a:ext uri="{FF2B5EF4-FFF2-40B4-BE49-F238E27FC236}">
                <a16:creationId xmlns:a16="http://schemas.microsoft.com/office/drawing/2014/main" id="{A6A34E5A-F78B-344C-9C6A-D1207782B3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40274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70" name="Rectangle 1545">
            <a:extLst>
              <a:ext uri="{FF2B5EF4-FFF2-40B4-BE49-F238E27FC236}">
                <a16:creationId xmlns:a16="http://schemas.microsoft.com/office/drawing/2014/main" id="{14F4EF71-40D9-2F4B-818F-A5A403742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428148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71" name="Rectangle 1546">
            <a:extLst>
              <a:ext uri="{FF2B5EF4-FFF2-40B4-BE49-F238E27FC236}">
                <a16:creationId xmlns:a16="http://schemas.microsoft.com/office/drawing/2014/main" id="{CA11D3ED-1ACC-FB44-996F-8877EF05C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42814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72" name="Rectangle 1547">
            <a:extLst>
              <a:ext uri="{FF2B5EF4-FFF2-40B4-BE49-F238E27FC236}">
                <a16:creationId xmlns:a16="http://schemas.microsoft.com/office/drawing/2014/main" id="{D84E9E69-1CC0-7B45-A1F7-6C6DD432E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4535488"/>
            <a:ext cx="28575" cy="30162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73" name="Rectangle 1548">
            <a:extLst>
              <a:ext uri="{FF2B5EF4-FFF2-40B4-BE49-F238E27FC236}">
                <a16:creationId xmlns:a16="http://schemas.microsoft.com/office/drawing/2014/main" id="{EB9FC6B9-E05A-1A4E-8CA1-1BFEF628E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4535488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74" name="Rectangle 1549">
            <a:extLst>
              <a:ext uri="{FF2B5EF4-FFF2-40B4-BE49-F238E27FC236}">
                <a16:creationId xmlns:a16="http://schemas.microsoft.com/office/drawing/2014/main" id="{A206163C-E65F-174B-A40F-545B9A1EC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479107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75" name="Rectangle 1550">
            <a:extLst>
              <a:ext uri="{FF2B5EF4-FFF2-40B4-BE49-F238E27FC236}">
                <a16:creationId xmlns:a16="http://schemas.microsoft.com/office/drawing/2014/main" id="{95A89AF7-FEC7-4948-8A23-10AB43873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47910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76" name="Rectangle 1551">
            <a:extLst>
              <a:ext uri="{FF2B5EF4-FFF2-40B4-BE49-F238E27FC236}">
                <a16:creationId xmlns:a16="http://schemas.microsoft.com/office/drawing/2014/main" id="{2FA1FBCB-188E-6D42-ACF8-E4E4BC2E2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504507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77" name="Rectangle 1552">
            <a:extLst>
              <a:ext uri="{FF2B5EF4-FFF2-40B4-BE49-F238E27FC236}">
                <a16:creationId xmlns:a16="http://schemas.microsoft.com/office/drawing/2014/main" id="{23389C0C-F185-A040-BB15-481F6DD03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50450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78" name="Rectangle 1553">
            <a:extLst>
              <a:ext uri="{FF2B5EF4-FFF2-40B4-BE49-F238E27FC236}">
                <a16:creationId xmlns:a16="http://schemas.microsoft.com/office/drawing/2014/main" id="{97A7F267-710E-D14A-BD40-33F6BAB40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5300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79" name="Rectangle 1554">
            <a:extLst>
              <a:ext uri="{FF2B5EF4-FFF2-40B4-BE49-F238E27FC236}">
                <a16:creationId xmlns:a16="http://schemas.microsoft.com/office/drawing/2014/main" id="{5EF5F6FA-3FAC-5C46-A43C-F947BE784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5300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80" name="Rectangle 1555">
            <a:extLst>
              <a:ext uri="{FF2B5EF4-FFF2-40B4-BE49-F238E27FC236}">
                <a16:creationId xmlns:a16="http://schemas.microsoft.com/office/drawing/2014/main" id="{13093818-DE2D-4B49-8270-ECB611AE1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5554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81" name="Rectangle 1556">
            <a:extLst>
              <a:ext uri="{FF2B5EF4-FFF2-40B4-BE49-F238E27FC236}">
                <a16:creationId xmlns:a16="http://schemas.microsoft.com/office/drawing/2014/main" id="{EC431BC6-0745-D546-82AE-98708F967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5554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82" name="Rectangle 1557">
            <a:extLst>
              <a:ext uri="{FF2B5EF4-FFF2-40B4-BE49-F238E27FC236}">
                <a16:creationId xmlns:a16="http://schemas.microsoft.com/office/drawing/2014/main" id="{778D8E5C-6E07-CE46-BDD9-55CA62602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5808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83" name="Rectangle 1558">
            <a:extLst>
              <a:ext uri="{FF2B5EF4-FFF2-40B4-BE49-F238E27FC236}">
                <a16:creationId xmlns:a16="http://schemas.microsoft.com/office/drawing/2014/main" id="{2FA00085-8825-AA4D-9BA2-E47E36D47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5808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84" name="Rectangle 1559">
            <a:extLst>
              <a:ext uri="{FF2B5EF4-FFF2-40B4-BE49-F238E27FC236}">
                <a16:creationId xmlns:a16="http://schemas.microsoft.com/office/drawing/2014/main" id="{6A856A64-038F-DA4A-BD42-B3A4AC1DD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606425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85" name="Rectangle 1560">
            <a:extLst>
              <a:ext uri="{FF2B5EF4-FFF2-40B4-BE49-F238E27FC236}">
                <a16:creationId xmlns:a16="http://schemas.microsoft.com/office/drawing/2014/main" id="{1CBA2DCC-4B5C-4040-AB93-D2F7405541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60642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86" name="Rectangle 1561">
            <a:extLst>
              <a:ext uri="{FF2B5EF4-FFF2-40B4-BE49-F238E27FC236}">
                <a16:creationId xmlns:a16="http://schemas.microsoft.com/office/drawing/2014/main" id="{47DEF6D7-A02C-F44B-961C-8E169D74D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631825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87" name="Rectangle 1562">
            <a:extLst>
              <a:ext uri="{FF2B5EF4-FFF2-40B4-BE49-F238E27FC236}">
                <a16:creationId xmlns:a16="http://schemas.microsoft.com/office/drawing/2014/main" id="{51C73430-DA4F-7E45-ADEB-E1AE7D7E6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63182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88" name="Rectangle 1563">
            <a:extLst>
              <a:ext uri="{FF2B5EF4-FFF2-40B4-BE49-F238E27FC236}">
                <a16:creationId xmlns:a16="http://schemas.microsoft.com/office/drawing/2014/main" id="{F792C8C7-F452-D646-97E7-4CC2F21CEA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199072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89" name="Rectangle 1564">
            <a:extLst>
              <a:ext uri="{FF2B5EF4-FFF2-40B4-BE49-F238E27FC236}">
                <a16:creationId xmlns:a16="http://schemas.microsoft.com/office/drawing/2014/main" id="{80AAD47A-8682-FA46-A6C9-1E3BC6F15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19907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90" name="Rectangle 1565">
            <a:extLst>
              <a:ext uri="{FF2B5EF4-FFF2-40B4-BE49-F238E27FC236}">
                <a16:creationId xmlns:a16="http://schemas.microsoft.com/office/drawing/2014/main" id="{477152CF-DB53-6A44-A136-97DB24227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224472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91" name="Rectangle 1566">
            <a:extLst>
              <a:ext uri="{FF2B5EF4-FFF2-40B4-BE49-F238E27FC236}">
                <a16:creationId xmlns:a16="http://schemas.microsoft.com/office/drawing/2014/main" id="{179C8BF8-BC03-194E-A300-31A348770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22447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92" name="Rectangle 1567">
            <a:extLst>
              <a:ext uri="{FF2B5EF4-FFF2-40B4-BE49-F238E27FC236}">
                <a16:creationId xmlns:a16="http://schemas.microsoft.com/office/drawing/2014/main" id="{7C63E7B5-F17B-6647-B304-ADEDF5221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2500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93" name="Rectangle 1568">
            <a:extLst>
              <a:ext uri="{FF2B5EF4-FFF2-40B4-BE49-F238E27FC236}">
                <a16:creationId xmlns:a16="http://schemas.microsoft.com/office/drawing/2014/main" id="{73C96DC3-A75F-C34D-BBD4-5ECD384A6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2500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94" name="Rectangle 1569">
            <a:extLst>
              <a:ext uri="{FF2B5EF4-FFF2-40B4-BE49-F238E27FC236}">
                <a16:creationId xmlns:a16="http://schemas.microsoft.com/office/drawing/2014/main" id="{94C785EC-878F-4641-937F-E1A1A578F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2754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95" name="Rectangle 1570">
            <a:extLst>
              <a:ext uri="{FF2B5EF4-FFF2-40B4-BE49-F238E27FC236}">
                <a16:creationId xmlns:a16="http://schemas.microsoft.com/office/drawing/2014/main" id="{1B3DAEE2-5CED-0846-BCB3-0B377C9FF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2754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96" name="Rectangle 1571">
            <a:extLst>
              <a:ext uri="{FF2B5EF4-FFF2-40B4-BE49-F238E27FC236}">
                <a16:creationId xmlns:a16="http://schemas.microsoft.com/office/drawing/2014/main" id="{68160FDE-2123-FF47-AED4-A91BC6471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3008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97" name="Rectangle 1572">
            <a:extLst>
              <a:ext uri="{FF2B5EF4-FFF2-40B4-BE49-F238E27FC236}">
                <a16:creationId xmlns:a16="http://schemas.microsoft.com/office/drawing/2014/main" id="{30DEA5C0-37F0-B44D-B72F-B2C7E88A4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3008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98" name="Rectangle 1573">
            <a:extLst>
              <a:ext uri="{FF2B5EF4-FFF2-40B4-BE49-F238E27FC236}">
                <a16:creationId xmlns:a16="http://schemas.microsoft.com/office/drawing/2014/main" id="{3AAE62A9-3027-4B4F-9B36-FC7871501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3263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299" name="Rectangle 1574">
            <a:extLst>
              <a:ext uri="{FF2B5EF4-FFF2-40B4-BE49-F238E27FC236}">
                <a16:creationId xmlns:a16="http://schemas.microsoft.com/office/drawing/2014/main" id="{D2B744CC-7FA7-FC42-9846-93D406465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3263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00" name="Rectangle 1575">
            <a:extLst>
              <a:ext uri="{FF2B5EF4-FFF2-40B4-BE49-F238E27FC236}">
                <a16:creationId xmlns:a16="http://schemas.microsoft.com/office/drawing/2014/main" id="{BF76C7BC-F727-B643-927C-63637410A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3517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01" name="Rectangle 1576">
            <a:extLst>
              <a:ext uri="{FF2B5EF4-FFF2-40B4-BE49-F238E27FC236}">
                <a16:creationId xmlns:a16="http://schemas.microsoft.com/office/drawing/2014/main" id="{6F6230AB-D9C3-E14F-AC35-30F24CECE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3517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02" name="Rectangle 1577">
            <a:extLst>
              <a:ext uri="{FF2B5EF4-FFF2-40B4-BE49-F238E27FC236}">
                <a16:creationId xmlns:a16="http://schemas.microsoft.com/office/drawing/2014/main" id="{68AD2814-06B2-F541-834C-4680F9970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3771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03" name="Rectangle 1578">
            <a:extLst>
              <a:ext uri="{FF2B5EF4-FFF2-40B4-BE49-F238E27FC236}">
                <a16:creationId xmlns:a16="http://schemas.microsoft.com/office/drawing/2014/main" id="{0ABEA0F2-5457-1744-836E-81E899A04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3771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04" name="Rectangle 1579">
            <a:extLst>
              <a:ext uri="{FF2B5EF4-FFF2-40B4-BE49-F238E27FC236}">
                <a16:creationId xmlns:a16="http://schemas.microsoft.com/office/drawing/2014/main" id="{DA45F8BA-7D0D-D943-8C98-9D7E4149A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148113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05" name="Rectangle 1580">
            <a:extLst>
              <a:ext uri="{FF2B5EF4-FFF2-40B4-BE49-F238E27FC236}">
                <a16:creationId xmlns:a16="http://schemas.microsoft.com/office/drawing/2014/main" id="{B4A52081-60B7-FB46-A951-04975946F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14811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06" name="Rectangle 1581">
            <a:extLst>
              <a:ext uri="{FF2B5EF4-FFF2-40B4-BE49-F238E27FC236}">
                <a16:creationId xmlns:a16="http://schemas.microsoft.com/office/drawing/2014/main" id="{64FC8F56-7257-444E-8C44-67E2EFB88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173513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07" name="Rectangle 1582">
            <a:extLst>
              <a:ext uri="{FF2B5EF4-FFF2-40B4-BE49-F238E27FC236}">
                <a16:creationId xmlns:a16="http://schemas.microsoft.com/office/drawing/2014/main" id="{F7EFCF37-8874-924A-8F28-5F8CFE593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17351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08" name="Rectangle 1583">
            <a:extLst>
              <a:ext uri="{FF2B5EF4-FFF2-40B4-BE49-F238E27FC236}">
                <a16:creationId xmlns:a16="http://schemas.microsoft.com/office/drawing/2014/main" id="{CDD59AC8-F10D-2E48-A676-EB3990C0B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402748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09" name="Rectangle 1584">
            <a:extLst>
              <a:ext uri="{FF2B5EF4-FFF2-40B4-BE49-F238E27FC236}">
                <a16:creationId xmlns:a16="http://schemas.microsoft.com/office/drawing/2014/main" id="{78A79C9F-97DC-D045-B577-47027CB05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40274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10" name="Rectangle 1585">
            <a:extLst>
              <a:ext uri="{FF2B5EF4-FFF2-40B4-BE49-F238E27FC236}">
                <a16:creationId xmlns:a16="http://schemas.microsoft.com/office/drawing/2014/main" id="{3BB80565-0313-C94E-97EF-C077A125D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428148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11" name="Rectangle 1586">
            <a:extLst>
              <a:ext uri="{FF2B5EF4-FFF2-40B4-BE49-F238E27FC236}">
                <a16:creationId xmlns:a16="http://schemas.microsoft.com/office/drawing/2014/main" id="{30B0E887-D5AE-1949-A933-058D9E30C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42814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12" name="Rectangle 1587">
            <a:extLst>
              <a:ext uri="{FF2B5EF4-FFF2-40B4-BE49-F238E27FC236}">
                <a16:creationId xmlns:a16="http://schemas.microsoft.com/office/drawing/2014/main" id="{782B776A-E980-DF42-B1ED-AD10DE30E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4535488"/>
            <a:ext cx="28575" cy="30162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13" name="Rectangle 1588">
            <a:extLst>
              <a:ext uri="{FF2B5EF4-FFF2-40B4-BE49-F238E27FC236}">
                <a16:creationId xmlns:a16="http://schemas.microsoft.com/office/drawing/2014/main" id="{504140FD-1C9D-6044-8711-42C1D973B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4535488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14" name="Rectangle 1589">
            <a:extLst>
              <a:ext uri="{FF2B5EF4-FFF2-40B4-BE49-F238E27FC236}">
                <a16:creationId xmlns:a16="http://schemas.microsoft.com/office/drawing/2014/main" id="{89C8146B-ACD5-A34F-9F39-BD4E547CA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479107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15" name="Rectangle 1590">
            <a:extLst>
              <a:ext uri="{FF2B5EF4-FFF2-40B4-BE49-F238E27FC236}">
                <a16:creationId xmlns:a16="http://schemas.microsoft.com/office/drawing/2014/main" id="{549DCA6B-D55C-FD4C-8D45-73CFEBF5E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47910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16" name="Rectangle 1591">
            <a:extLst>
              <a:ext uri="{FF2B5EF4-FFF2-40B4-BE49-F238E27FC236}">
                <a16:creationId xmlns:a16="http://schemas.microsoft.com/office/drawing/2014/main" id="{7C31F4D3-F5A6-0B4E-ABE7-78762A8FE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504507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17" name="Rectangle 1592">
            <a:extLst>
              <a:ext uri="{FF2B5EF4-FFF2-40B4-BE49-F238E27FC236}">
                <a16:creationId xmlns:a16="http://schemas.microsoft.com/office/drawing/2014/main" id="{DBC74657-1713-6046-A929-E21C969784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50450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18" name="Rectangle 1593">
            <a:extLst>
              <a:ext uri="{FF2B5EF4-FFF2-40B4-BE49-F238E27FC236}">
                <a16:creationId xmlns:a16="http://schemas.microsoft.com/office/drawing/2014/main" id="{F2FF2837-555D-F241-B238-95128D26C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5300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19" name="Rectangle 1594">
            <a:extLst>
              <a:ext uri="{FF2B5EF4-FFF2-40B4-BE49-F238E27FC236}">
                <a16:creationId xmlns:a16="http://schemas.microsoft.com/office/drawing/2014/main" id="{3328624F-249C-024E-8796-AF988E022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5300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20" name="Rectangle 1595">
            <a:extLst>
              <a:ext uri="{FF2B5EF4-FFF2-40B4-BE49-F238E27FC236}">
                <a16:creationId xmlns:a16="http://schemas.microsoft.com/office/drawing/2014/main" id="{2B70C0E2-CCC7-4B44-B7E6-3529C2658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5554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21" name="Rectangle 1596">
            <a:extLst>
              <a:ext uri="{FF2B5EF4-FFF2-40B4-BE49-F238E27FC236}">
                <a16:creationId xmlns:a16="http://schemas.microsoft.com/office/drawing/2014/main" id="{B875C1FE-A155-E948-BB96-5C7C30AE4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5554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22" name="Rectangle 1597">
            <a:extLst>
              <a:ext uri="{FF2B5EF4-FFF2-40B4-BE49-F238E27FC236}">
                <a16:creationId xmlns:a16="http://schemas.microsoft.com/office/drawing/2014/main" id="{26D3703A-5C25-AA44-8FA8-9F3D34132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5808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23" name="Rectangle 1598">
            <a:extLst>
              <a:ext uri="{FF2B5EF4-FFF2-40B4-BE49-F238E27FC236}">
                <a16:creationId xmlns:a16="http://schemas.microsoft.com/office/drawing/2014/main" id="{9F796EEE-4187-C243-A4A0-0CA5CE39E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5808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24" name="Rectangle 1599">
            <a:extLst>
              <a:ext uri="{FF2B5EF4-FFF2-40B4-BE49-F238E27FC236}">
                <a16:creationId xmlns:a16="http://schemas.microsoft.com/office/drawing/2014/main" id="{983115B6-085E-C443-A388-399DB3D6A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606425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25" name="Rectangle 1600">
            <a:extLst>
              <a:ext uri="{FF2B5EF4-FFF2-40B4-BE49-F238E27FC236}">
                <a16:creationId xmlns:a16="http://schemas.microsoft.com/office/drawing/2014/main" id="{F0EB1450-2580-A547-87AF-4FB40342D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60642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26" name="Rectangle 1601">
            <a:extLst>
              <a:ext uri="{FF2B5EF4-FFF2-40B4-BE49-F238E27FC236}">
                <a16:creationId xmlns:a16="http://schemas.microsoft.com/office/drawing/2014/main" id="{C46D45D0-2BB9-7043-B720-B380731D3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631825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27" name="Rectangle 1602">
            <a:extLst>
              <a:ext uri="{FF2B5EF4-FFF2-40B4-BE49-F238E27FC236}">
                <a16:creationId xmlns:a16="http://schemas.microsoft.com/office/drawing/2014/main" id="{0B20B0E5-9DD4-7541-8875-1F12BD0DD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63182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28" name="Rectangle 1603">
            <a:extLst>
              <a:ext uri="{FF2B5EF4-FFF2-40B4-BE49-F238E27FC236}">
                <a16:creationId xmlns:a16="http://schemas.microsoft.com/office/drawing/2014/main" id="{E078EC98-B71D-8B4B-9B32-8EB50CCBC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199072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29" name="Rectangle 1604">
            <a:extLst>
              <a:ext uri="{FF2B5EF4-FFF2-40B4-BE49-F238E27FC236}">
                <a16:creationId xmlns:a16="http://schemas.microsoft.com/office/drawing/2014/main" id="{54D37A99-A8B6-244A-915E-703CBFA11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19907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30" name="Rectangle 1605">
            <a:extLst>
              <a:ext uri="{FF2B5EF4-FFF2-40B4-BE49-F238E27FC236}">
                <a16:creationId xmlns:a16="http://schemas.microsoft.com/office/drawing/2014/main" id="{D37DEC4C-43F3-F346-8789-E4C62EC53F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224472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31" name="Rectangle 1606">
            <a:extLst>
              <a:ext uri="{FF2B5EF4-FFF2-40B4-BE49-F238E27FC236}">
                <a16:creationId xmlns:a16="http://schemas.microsoft.com/office/drawing/2014/main" id="{52F3E373-6D18-4345-93FB-E26E1E3FD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22447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32" name="Rectangle 1607">
            <a:extLst>
              <a:ext uri="{FF2B5EF4-FFF2-40B4-BE49-F238E27FC236}">
                <a16:creationId xmlns:a16="http://schemas.microsoft.com/office/drawing/2014/main" id="{7F8CD87D-2F0E-1546-A2D0-00579362B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2500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33" name="Rectangle 1608">
            <a:extLst>
              <a:ext uri="{FF2B5EF4-FFF2-40B4-BE49-F238E27FC236}">
                <a16:creationId xmlns:a16="http://schemas.microsoft.com/office/drawing/2014/main" id="{961158B4-E835-3849-A8DC-819F25D06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2500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34" name="Rectangle 1609">
            <a:extLst>
              <a:ext uri="{FF2B5EF4-FFF2-40B4-BE49-F238E27FC236}">
                <a16:creationId xmlns:a16="http://schemas.microsoft.com/office/drawing/2014/main" id="{79E55597-32CC-F64B-A619-74DE15A11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2754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35" name="Rectangle 1610">
            <a:extLst>
              <a:ext uri="{FF2B5EF4-FFF2-40B4-BE49-F238E27FC236}">
                <a16:creationId xmlns:a16="http://schemas.microsoft.com/office/drawing/2014/main" id="{653ACF68-029F-6445-BE60-89F899ABC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2754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36" name="Rectangle 1611">
            <a:extLst>
              <a:ext uri="{FF2B5EF4-FFF2-40B4-BE49-F238E27FC236}">
                <a16:creationId xmlns:a16="http://schemas.microsoft.com/office/drawing/2014/main" id="{0CB9F2BF-1FBE-BD41-A2DF-059B02686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3008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37" name="Rectangle 1612">
            <a:extLst>
              <a:ext uri="{FF2B5EF4-FFF2-40B4-BE49-F238E27FC236}">
                <a16:creationId xmlns:a16="http://schemas.microsoft.com/office/drawing/2014/main" id="{9A707123-20C2-2D42-88FB-4842ABF07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3008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38" name="Rectangle 1613">
            <a:extLst>
              <a:ext uri="{FF2B5EF4-FFF2-40B4-BE49-F238E27FC236}">
                <a16:creationId xmlns:a16="http://schemas.microsoft.com/office/drawing/2014/main" id="{2681C81C-238E-BB4A-9C98-7850BD00E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3263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39" name="Rectangle 1614">
            <a:extLst>
              <a:ext uri="{FF2B5EF4-FFF2-40B4-BE49-F238E27FC236}">
                <a16:creationId xmlns:a16="http://schemas.microsoft.com/office/drawing/2014/main" id="{AAEB41C4-09CB-B648-8EA2-489E59652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3263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40" name="Rectangle 1615">
            <a:extLst>
              <a:ext uri="{FF2B5EF4-FFF2-40B4-BE49-F238E27FC236}">
                <a16:creationId xmlns:a16="http://schemas.microsoft.com/office/drawing/2014/main" id="{D7303F34-2980-1243-964F-3D125FFEB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3517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41" name="Rectangle 1616">
            <a:extLst>
              <a:ext uri="{FF2B5EF4-FFF2-40B4-BE49-F238E27FC236}">
                <a16:creationId xmlns:a16="http://schemas.microsoft.com/office/drawing/2014/main" id="{79798623-B0A6-6445-A00E-9EC8F3301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3517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42" name="Rectangle 1617">
            <a:extLst>
              <a:ext uri="{FF2B5EF4-FFF2-40B4-BE49-F238E27FC236}">
                <a16:creationId xmlns:a16="http://schemas.microsoft.com/office/drawing/2014/main" id="{507A8757-F621-8943-9A52-8908B6459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3771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43" name="Rectangle 1618">
            <a:extLst>
              <a:ext uri="{FF2B5EF4-FFF2-40B4-BE49-F238E27FC236}">
                <a16:creationId xmlns:a16="http://schemas.microsoft.com/office/drawing/2014/main" id="{9F2AD575-4BD9-9B4A-A728-91C5A253A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3771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44" name="Rectangle 1619">
            <a:extLst>
              <a:ext uri="{FF2B5EF4-FFF2-40B4-BE49-F238E27FC236}">
                <a16:creationId xmlns:a16="http://schemas.microsoft.com/office/drawing/2014/main" id="{81C311F1-89BC-2944-99E5-0FFF1CD6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148113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45" name="Rectangle 1620">
            <a:extLst>
              <a:ext uri="{FF2B5EF4-FFF2-40B4-BE49-F238E27FC236}">
                <a16:creationId xmlns:a16="http://schemas.microsoft.com/office/drawing/2014/main" id="{0DACAE4D-F3FA-8249-9A67-D36033E30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14811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46" name="Rectangle 1621">
            <a:extLst>
              <a:ext uri="{FF2B5EF4-FFF2-40B4-BE49-F238E27FC236}">
                <a16:creationId xmlns:a16="http://schemas.microsoft.com/office/drawing/2014/main" id="{D3D2537C-2C14-8F42-83D2-2AECFABD9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173513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47" name="Rectangle 1622">
            <a:extLst>
              <a:ext uri="{FF2B5EF4-FFF2-40B4-BE49-F238E27FC236}">
                <a16:creationId xmlns:a16="http://schemas.microsoft.com/office/drawing/2014/main" id="{05760C09-09E4-6042-8308-DA0DE040A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17351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48" name="Rectangle 1623">
            <a:extLst>
              <a:ext uri="{FF2B5EF4-FFF2-40B4-BE49-F238E27FC236}">
                <a16:creationId xmlns:a16="http://schemas.microsoft.com/office/drawing/2014/main" id="{A91D1768-028A-8440-AF20-AD1136B4E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02748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49" name="Rectangle 1625">
            <a:extLst>
              <a:ext uri="{FF2B5EF4-FFF2-40B4-BE49-F238E27FC236}">
                <a16:creationId xmlns:a16="http://schemas.microsoft.com/office/drawing/2014/main" id="{11B0A256-6699-7241-B6F8-60BBC1D9B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0274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50" name="Rectangle 1626">
            <a:extLst>
              <a:ext uri="{FF2B5EF4-FFF2-40B4-BE49-F238E27FC236}">
                <a16:creationId xmlns:a16="http://schemas.microsoft.com/office/drawing/2014/main" id="{0E2B7DE6-DE3E-D149-9C1B-CF9639F69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28148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51" name="Rectangle 1627">
            <a:extLst>
              <a:ext uri="{FF2B5EF4-FFF2-40B4-BE49-F238E27FC236}">
                <a16:creationId xmlns:a16="http://schemas.microsoft.com/office/drawing/2014/main" id="{03C4B8AA-D0A8-5A40-9830-2E156D1D6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2814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52" name="Rectangle 1628">
            <a:extLst>
              <a:ext uri="{FF2B5EF4-FFF2-40B4-BE49-F238E27FC236}">
                <a16:creationId xmlns:a16="http://schemas.microsoft.com/office/drawing/2014/main" id="{E7883B0F-5F1C-A749-BAFE-4AB6435E4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535488"/>
            <a:ext cx="28575" cy="30162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53" name="Rectangle 1629">
            <a:extLst>
              <a:ext uri="{FF2B5EF4-FFF2-40B4-BE49-F238E27FC236}">
                <a16:creationId xmlns:a16="http://schemas.microsoft.com/office/drawing/2014/main" id="{D264129E-374B-4542-988B-895A809E5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535488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54" name="Rectangle 1630">
            <a:extLst>
              <a:ext uri="{FF2B5EF4-FFF2-40B4-BE49-F238E27FC236}">
                <a16:creationId xmlns:a16="http://schemas.microsoft.com/office/drawing/2014/main" id="{DDA64468-8B67-CE42-817B-D1AECC833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79107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55" name="Rectangle 1631">
            <a:extLst>
              <a:ext uri="{FF2B5EF4-FFF2-40B4-BE49-F238E27FC236}">
                <a16:creationId xmlns:a16="http://schemas.microsoft.com/office/drawing/2014/main" id="{80C7004E-4120-3B47-890A-EA66937D2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7910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56" name="Rectangle 1632">
            <a:extLst>
              <a:ext uri="{FF2B5EF4-FFF2-40B4-BE49-F238E27FC236}">
                <a16:creationId xmlns:a16="http://schemas.microsoft.com/office/drawing/2014/main" id="{1FF6E767-0A8A-A545-AE4A-470DEFC0C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04507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57" name="Rectangle 1633">
            <a:extLst>
              <a:ext uri="{FF2B5EF4-FFF2-40B4-BE49-F238E27FC236}">
                <a16:creationId xmlns:a16="http://schemas.microsoft.com/office/drawing/2014/main" id="{E3C0DC1E-018F-AC4C-B29D-D7CCC83B1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0450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58" name="Rectangle 1634">
            <a:extLst>
              <a:ext uri="{FF2B5EF4-FFF2-40B4-BE49-F238E27FC236}">
                <a16:creationId xmlns:a16="http://schemas.microsoft.com/office/drawing/2014/main" id="{0E4E55B4-EDFB-CC48-A133-5924BAB89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300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59" name="Rectangle 1635">
            <a:extLst>
              <a:ext uri="{FF2B5EF4-FFF2-40B4-BE49-F238E27FC236}">
                <a16:creationId xmlns:a16="http://schemas.microsoft.com/office/drawing/2014/main" id="{A4665CEA-E201-2743-89C1-A1193915F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300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60" name="Rectangle 1636">
            <a:extLst>
              <a:ext uri="{FF2B5EF4-FFF2-40B4-BE49-F238E27FC236}">
                <a16:creationId xmlns:a16="http://schemas.microsoft.com/office/drawing/2014/main" id="{CFE2529A-1B2A-4049-B19D-696BE87E22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554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61" name="Rectangle 1637">
            <a:extLst>
              <a:ext uri="{FF2B5EF4-FFF2-40B4-BE49-F238E27FC236}">
                <a16:creationId xmlns:a16="http://schemas.microsoft.com/office/drawing/2014/main" id="{384BFF1C-232F-2D43-8C23-242F433A1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554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62" name="Rectangle 1638">
            <a:extLst>
              <a:ext uri="{FF2B5EF4-FFF2-40B4-BE49-F238E27FC236}">
                <a16:creationId xmlns:a16="http://schemas.microsoft.com/office/drawing/2014/main" id="{DD50B295-A5FE-9F47-BCD4-98229447E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808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63" name="Rectangle 1639">
            <a:extLst>
              <a:ext uri="{FF2B5EF4-FFF2-40B4-BE49-F238E27FC236}">
                <a16:creationId xmlns:a16="http://schemas.microsoft.com/office/drawing/2014/main" id="{C439AC99-F6F2-AA4F-BB6B-130D09020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808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64" name="Rectangle 1640">
            <a:extLst>
              <a:ext uri="{FF2B5EF4-FFF2-40B4-BE49-F238E27FC236}">
                <a16:creationId xmlns:a16="http://schemas.microsoft.com/office/drawing/2014/main" id="{C1E941D9-B0AB-384F-B81D-D09716B72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606425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65" name="Rectangle 1641">
            <a:extLst>
              <a:ext uri="{FF2B5EF4-FFF2-40B4-BE49-F238E27FC236}">
                <a16:creationId xmlns:a16="http://schemas.microsoft.com/office/drawing/2014/main" id="{1E47467B-21EA-734E-95B7-FFE77F9FD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60642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66" name="Rectangle 1642">
            <a:extLst>
              <a:ext uri="{FF2B5EF4-FFF2-40B4-BE49-F238E27FC236}">
                <a16:creationId xmlns:a16="http://schemas.microsoft.com/office/drawing/2014/main" id="{D74018C0-08E3-3C47-9F18-26397A952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631825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67" name="Rectangle 1643">
            <a:extLst>
              <a:ext uri="{FF2B5EF4-FFF2-40B4-BE49-F238E27FC236}">
                <a16:creationId xmlns:a16="http://schemas.microsoft.com/office/drawing/2014/main" id="{EE8D2D00-35C2-BF41-A8D8-493809B43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63182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68" name="Rectangle 1644">
            <a:extLst>
              <a:ext uri="{FF2B5EF4-FFF2-40B4-BE49-F238E27FC236}">
                <a16:creationId xmlns:a16="http://schemas.microsoft.com/office/drawing/2014/main" id="{30307B1E-F9EB-B44D-A54C-5988A538A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199072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69" name="Rectangle 1645">
            <a:extLst>
              <a:ext uri="{FF2B5EF4-FFF2-40B4-BE49-F238E27FC236}">
                <a16:creationId xmlns:a16="http://schemas.microsoft.com/office/drawing/2014/main" id="{D82BC6CD-0B29-3A48-9903-36978CFFB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19907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70" name="Rectangle 1646">
            <a:extLst>
              <a:ext uri="{FF2B5EF4-FFF2-40B4-BE49-F238E27FC236}">
                <a16:creationId xmlns:a16="http://schemas.microsoft.com/office/drawing/2014/main" id="{D88E3A77-AA9F-DC43-B98F-1EDBD9B49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24472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71" name="Rectangle 1647">
            <a:extLst>
              <a:ext uri="{FF2B5EF4-FFF2-40B4-BE49-F238E27FC236}">
                <a16:creationId xmlns:a16="http://schemas.microsoft.com/office/drawing/2014/main" id="{C07063C5-F98F-B14D-B9D6-03F1B85D3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2447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72" name="Rectangle 1648">
            <a:extLst>
              <a:ext uri="{FF2B5EF4-FFF2-40B4-BE49-F238E27FC236}">
                <a16:creationId xmlns:a16="http://schemas.microsoft.com/office/drawing/2014/main" id="{A784AD31-4A57-4B48-A2B7-3866AAD37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500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73" name="Rectangle 1649">
            <a:extLst>
              <a:ext uri="{FF2B5EF4-FFF2-40B4-BE49-F238E27FC236}">
                <a16:creationId xmlns:a16="http://schemas.microsoft.com/office/drawing/2014/main" id="{1950AEB0-BF79-BA46-8805-0265DA027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500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74" name="Rectangle 1650">
            <a:extLst>
              <a:ext uri="{FF2B5EF4-FFF2-40B4-BE49-F238E27FC236}">
                <a16:creationId xmlns:a16="http://schemas.microsoft.com/office/drawing/2014/main" id="{49046720-2A10-FC4E-9F45-620C4FFEE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754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75" name="Rectangle 1651">
            <a:extLst>
              <a:ext uri="{FF2B5EF4-FFF2-40B4-BE49-F238E27FC236}">
                <a16:creationId xmlns:a16="http://schemas.microsoft.com/office/drawing/2014/main" id="{F7B85F3B-A178-5644-AD5F-71DE0DC72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754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76" name="Rectangle 1652">
            <a:extLst>
              <a:ext uri="{FF2B5EF4-FFF2-40B4-BE49-F238E27FC236}">
                <a16:creationId xmlns:a16="http://schemas.microsoft.com/office/drawing/2014/main" id="{8D05B24F-4180-D249-B7D6-47C85E7A9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008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77" name="Rectangle 1653">
            <a:extLst>
              <a:ext uri="{FF2B5EF4-FFF2-40B4-BE49-F238E27FC236}">
                <a16:creationId xmlns:a16="http://schemas.microsoft.com/office/drawing/2014/main" id="{B3345EDD-33B2-1048-938E-46A57F792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008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78" name="Rectangle 1654">
            <a:extLst>
              <a:ext uri="{FF2B5EF4-FFF2-40B4-BE49-F238E27FC236}">
                <a16:creationId xmlns:a16="http://schemas.microsoft.com/office/drawing/2014/main" id="{E0F1AB51-B8E2-394B-91F0-3AAB9311F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263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79" name="Rectangle 1655">
            <a:extLst>
              <a:ext uri="{FF2B5EF4-FFF2-40B4-BE49-F238E27FC236}">
                <a16:creationId xmlns:a16="http://schemas.microsoft.com/office/drawing/2014/main" id="{44B1C69C-F1B7-1249-9D93-573DF3154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263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80" name="Rectangle 1656">
            <a:extLst>
              <a:ext uri="{FF2B5EF4-FFF2-40B4-BE49-F238E27FC236}">
                <a16:creationId xmlns:a16="http://schemas.microsoft.com/office/drawing/2014/main" id="{ED3EAE64-D33C-854F-B34D-F967692EF8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517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81" name="Rectangle 1657">
            <a:extLst>
              <a:ext uri="{FF2B5EF4-FFF2-40B4-BE49-F238E27FC236}">
                <a16:creationId xmlns:a16="http://schemas.microsoft.com/office/drawing/2014/main" id="{6DB80026-065A-734D-B4D5-C73718A57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517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82" name="Rectangle 1658">
            <a:extLst>
              <a:ext uri="{FF2B5EF4-FFF2-40B4-BE49-F238E27FC236}">
                <a16:creationId xmlns:a16="http://schemas.microsoft.com/office/drawing/2014/main" id="{05C263E7-6B76-E942-BB3D-8152FE34F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771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83" name="Rectangle 1659">
            <a:extLst>
              <a:ext uri="{FF2B5EF4-FFF2-40B4-BE49-F238E27FC236}">
                <a16:creationId xmlns:a16="http://schemas.microsoft.com/office/drawing/2014/main" id="{313912BD-45EB-4346-8A2F-CCF274D8C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771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84" name="Rectangle 1660">
            <a:extLst>
              <a:ext uri="{FF2B5EF4-FFF2-40B4-BE49-F238E27FC236}">
                <a16:creationId xmlns:a16="http://schemas.microsoft.com/office/drawing/2014/main" id="{F14C30B6-46C9-F440-9F99-9EB98EBC7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1481138"/>
            <a:ext cx="30163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85" name="Rectangle 1661">
            <a:extLst>
              <a:ext uri="{FF2B5EF4-FFF2-40B4-BE49-F238E27FC236}">
                <a16:creationId xmlns:a16="http://schemas.microsoft.com/office/drawing/2014/main" id="{132D7021-12B1-4449-B2DC-90643D206B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1481138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86" name="Rectangle 1662">
            <a:extLst>
              <a:ext uri="{FF2B5EF4-FFF2-40B4-BE49-F238E27FC236}">
                <a16:creationId xmlns:a16="http://schemas.microsoft.com/office/drawing/2014/main" id="{3C25A486-F08D-BA47-8A0F-29F296F38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1735138"/>
            <a:ext cx="30163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87" name="Rectangle 1663">
            <a:extLst>
              <a:ext uri="{FF2B5EF4-FFF2-40B4-BE49-F238E27FC236}">
                <a16:creationId xmlns:a16="http://schemas.microsoft.com/office/drawing/2014/main" id="{E0CB1C59-FB5C-3348-A759-497E134A00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1735138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88" name="Rectangle 1664">
            <a:extLst>
              <a:ext uri="{FF2B5EF4-FFF2-40B4-BE49-F238E27FC236}">
                <a16:creationId xmlns:a16="http://schemas.microsoft.com/office/drawing/2014/main" id="{0117ACC4-909E-A94B-987B-4F57DA0DC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4027488"/>
            <a:ext cx="30163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89" name="Rectangle 1665">
            <a:extLst>
              <a:ext uri="{FF2B5EF4-FFF2-40B4-BE49-F238E27FC236}">
                <a16:creationId xmlns:a16="http://schemas.microsoft.com/office/drawing/2014/main" id="{5CF51150-E062-FF42-A90C-550B1EDFB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4027488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90" name="Rectangle 1666">
            <a:extLst>
              <a:ext uri="{FF2B5EF4-FFF2-40B4-BE49-F238E27FC236}">
                <a16:creationId xmlns:a16="http://schemas.microsoft.com/office/drawing/2014/main" id="{E08366C1-F3F4-2145-BA6B-E86CC62C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4281488"/>
            <a:ext cx="30163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91" name="Rectangle 1667">
            <a:extLst>
              <a:ext uri="{FF2B5EF4-FFF2-40B4-BE49-F238E27FC236}">
                <a16:creationId xmlns:a16="http://schemas.microsoft.com/office/drawing/2014/main" id="{22D0FF36-7466-8A4D-86A8-7D008CC43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4281488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92" name="Rectangle 1668">
            <a:extLst>
              <a:ext uri="{FF2B5EF4-FFF2-40B4-BE49-F238E27FC236}">
                <a16:creationId xmlns:a16="http://schemas.microsoft.com/office/drawing/2014/main" id="{3125569B-FC1F-314D-8611-5A4307FF5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4535488"/>
            <a:ext cx="30163" cy="30162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93" name="Rectangle 1669">
            <a:extLst>
              <a:ext uri="{FF2B5EF4-FFF2-40B4-BE49-F238E27FC236}">
                <a16:creationId xmlns:a16="http://schemas.microsoft.com/office/drawing/2014/main" id="{01AE3F00-4C94-FF49-ACF6-93392DC6C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4535488"/>
            <a:ext cx="30163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94" name="Rectangle 1670">
            <a:extLst>
              <a:ext uri="{FF2B5EF4-FFF2-40B4-BE49-F238E27FC236}">
                <a16:creationId xmlns:a16="http://schemas.microsoft.com/office/drawing/2014/main" id="{8D10D126-3C2A-2A41-8F00-75C276DE8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4791075"/>
            <a:ext cx="30163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95" name="Rectangle 1671">
            <a:extLst>
              <a:ext uri="{FF2B5EF4-FFF2-40B4-BE49-F238E27FC236}">
                <a16:creationId xmlns:a16="http://schemas.microsoft.com/office/drawing/2014/main" id="{FA532FE4-DDBB-1E45-88B8-A05D2D2D4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4791075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96" name="Rectangle 1672">
            <a:extLst>
              <a:ext uri="{FF2B5EF4-FFF2-40B4-BE49-F238E27FC236}">
                <a16:creationId xmlns:a16="http://schemas.microsoft.com/office/drawing/2014/main" id="{DA303D21-80C5-0F4F-A6AA-9D4F673E1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5045075"/>
            <a:ext cx="30163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97" name="Rectangle 1673">
            <a:extLst>
              <a:ext uri="{FF2B5EF4-FFF2-40B4-BE49-F238E27FC236}">
                <a16:creationId xmlns:a16="http://schemas.microsoft.com/office/drawing/2014/main" id="{9A98B218-CEFE-F449-9066-7612055BDF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5045075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98" name="Rectangle 1674">
            <a:extLst>
              <a:ext uri="{FF2B5EF4-FFF2-40B4-BE49-F238E27FC236}">
                <a16:creationId xmlns:a16="http://schemas.microsoft.com/office/drawing/2014/main" id="{03B66960-8373-4340-8FF5-435E3B4E4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5300663"/>
            <a:ext cx="30163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399" name="Rectangle 1675">
            <a:extLst>
              <a:ext uri="{FF2B5EF4-FFF2-40B4-BE49-F238E27FC236}">
                <a16:creationId xmlns:a16="http://schemas.microsoft.com/office/drawing/2014/main" id="{194B61B8-D76A-2D47-B9D8-4A3E5C6D4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5300663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00" name="Rectangle 1676">
            <a:extLst>
              <a:ext uri="{FF2B5EF4-FFF2-40B4-BE49-F238E27FC236}">
                <a16:creationId xmlns:a16="http://schemas.microsoft.com/office/drawing/2014/main" id="{B91807B7-DA3A-B14A-9287-895163130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5554663"/>
            <a:ext cx="30163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01" name="Rectangle 1677">
            <a:extLst>
              <a:ext uri="{FF2B5EF4-FFF2-40B4-BE49-F238E27FC236}">
                <a16:creationId xmlns:a16="http://schemas.microsoft.com/office/drawing/2014/main" id="{F25E0FE2-1F4F-E64A-9F32-CC6AB5BB0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5554663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02" name="Rectangle 1678">
            <a:extLst>
              <a:ext uri="{FF2B5EF4-FFF2-40B4-BE49-F238E27FC236}">
                <a16:creationId xmlns:a16="http://schemas.microsoft.com/office/drawing/2014/main" id="{AE647E05-B32E-F948-9F8A-08D3B9A50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5808663"/>
            <a:ext cx="30163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03" name="Rectangle 1679">
            <a:extLst>
              <a:ext uri="{FF2B5EF4-FFF2-40B4-BE49-F238E27FC236}">
                <a16:creationId xmlns:a16="http://schemas.microsoft.com/office/drawing/2014/main" id="{D7A8DE24-3E85-E248-9E6E-05E26619A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5808663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04" name="Rectangle 1680">
            <a:extLst>
              <a:ext uri="{FF2B5EF4-FFF2-40B4-BE49-F238E27FC236}">
                <a16:creationId xmlns:a16="http://schemas.microsoft.com/office/drawing/2014/main" id="{9EAEF4D4-062D-044E-B35E-A12061858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6064250"/>
            <a:ext cx="30163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05" name="Rectangle 1681">
            <a:extLst>
              <a:ext uri="{FF2B5EF4-FFF2-40B4-BE49-F238E27FC236}">
                <a16:creationId xmlns:a16="http://schemas.microsoft.com/office/drawing/2014/main" id="{3804444A-B308-F34A-8D22-7678086C2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6064250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06" name="Rectangle 1682">
            <a:extLst>
              <a:ext uri="{FF2B5EF4-FFF2-40B4-BE49-F238E27FC236}">
                <a16:creationId xmlns:a16="http://schemas.microsoft.com/office/drawing/2014/main" id="{140F8149-B521-F84F-BA13-BD6B9CD92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6318250"/>
            <a:ext cx="30163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07" name="Rectangle 1683">
            <a:extLst>
              <a:ext uri="{FF2B5EF4-FFF2-40B4-BE49-F238E27FC236}">
                <a16:creationId xmlns:a16="http://schemas.microsoft.com/office/drawing/2014/main" id="{212997EF-0861-9A4B-8723-F5BDD6BE3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6318250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08" name="Rectangle 1684">
            <a:extLst>
              <a:ext uri="{FF2B5EF4-FFF2-40B4-BE49-F238E27FC236}">
                <a16:creationId xmlns:a16="http://schemas.microsoft.com/office/drawing/2014/main" id="{EB791192-D331-6342-80E4-D2655647B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1990725"/>
            <a:ext cx="30163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09" name="Rectangle 1685">
            <a:extLst>
              <a:ext uri="{FF2B5EF4-FFF2-40B4-BE49-F238E27FC236}">
                <a16:creationId xmlns:a16="http://schemas.microsoft.com/office/drawing/2014/main" id="{B0C8E70E-DEC2-C840-9043-5973EFAC0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1990725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10" name="Rectangle 1686">
            <a:extLst>
              <a:ext uri="{FF2B5EF4-FFF2-40B4-BE49-F238E27FC236}">
                <a16:creationId xmlns:a16="http://schemas.microsoft.com/office/drawing/2014/main" id="{37622068-B8A6-E94B-9474-FCA7BB4E0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2244725"/>
            <a:ext cx="30163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11" name="Rectangle 1687">
            <a:extLst>
              <a:ext uri="{FF2B5EF4-FFF2-40B4-BE49-F238E27FC236}">
                <a16:creationId xmlns:a16="http://schemas.microsoft.com/office/drawing/2014/main" id="{7BDEDA3B-7D81-8541-A11D-0353B888E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2244725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12" name="Rectangle 1688">
            <a:extLst>
              <a:ext uri="{FF2B5EF4-FFF2-40B4-BE49-F238E27FC236}">
                <a16:creationId xmlns:a16="http://schemas.microsoft.com/office/drawing/2014/main" id="{8DD9AF68-AC49-7945-B026-FB240F5DE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2500313"/>
            <a:ext cx="30163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13" name="Rectangle 1689">
            <a:extLst>
              <a:ext uri="{FF2B5EF4-FFF2-40B4-BE49-F238E27FC236}">
                <a16:creationId xmlns:a16="http://schemas.microsoft.com/office/drawing/2014/main" id="{AB0DC21C-59E3-F346-93E0-18C8CFA6B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2500313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14" name="Rectangle 1690">
            <a:extLst>
              <a:ext uri="{FF2B5EF4-FFF2-40B4-BE49-F238E27FC236}">
                <a16:creationId xmlns:a16="http://schemas.microsoft.com/office/drawing/2014/main" id="{AD31EEEF-4EAB-7A45-93EB-30A7A561D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2754313"/>
            <a:ext cx="30163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15" name="Rectangle 1691">
            <a:extLst>
              <a:ext uri="{FF2B5EF4-FFF2-40B4-BE49-F238E27FC236}">
                <a16:creationId xmlns:a16="http://schemas.microsoft.com/office/drawing/2014/main" id="{2DF2917F-67F0-974E-BA2E-22E10D0E5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2754313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16" name="Rectangle 1692">
            <a:extLst>
              <a:ext uri="{FF2B5EF4-FFF2-40B4-BE49-F238E27FC236}">
                <a16:creationId xmlns:a16="http://schemas.microsoft.com/office/drawing/2014/main" id="{7BDF80DD-091D-124F-BDFD-6C3CC65271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3008313"/>
            <a:ext cx="30163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17" name="Rectangle 1693">
            <a:extLst>
              <a:ext uri="{FF2B5EF4-FFF2-40B4-BE49-F238E27FC236}">
                <a16:creationId xmlns:a16="http://schemas.microsoft.com/office/drawing/2014/main" id="{F37A8EAB-2D33-E344-8FCE-07D1A4E17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3008313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18" name="Rectangle 1694">
            <a:extLst>
              <a:ext uri="{FF2B5EF4-FFF2-40B4-BE49-F238E27FC236}">
                <a16:creationId xmlns:a16="http://schemas.microsoft.com/office/drawing/2014/main" id="{B2260F5C-31F5-454C-8940-32E03F2A9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3263900"/>
            <a:ext cx="30163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19" name="Rectangle 1695">
            <a:extLst>
              <a:ext uri="{FF2B5EF4-FFF2-40B4-BE49-F238E27FC236}">
                <a16:creationId xmlns:a16="http://schemas.microsoft.com/office/drawing/2014/main" id="{77106D52-D358-0F42-AFB3-F84842FF1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3263900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20" name="Rectangle 1696">
            <a:extLst>
              <a:ext uri="{FF2B5EF4-FFF2-40B4-BE49-F238E27FC236}">
                <a16:creationId xmlns:a16="http://schemas.microsoft.com/office/drawing/2014/main" id="{C7DDA40C-7EB8-6C45-A40B-2917DAA8F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3517900"/>
            <a:ext cx="30163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21" name="Rectangle 1697">
            <a:extLst>
              <a:ext uri="{FF2B5EF4-FFF2-40B4-BE49-F238E27FC236}">
                <a16:creationId xmlns:a16="http://schemas.microsoft.com/office/drawing/2014/main" id="{DCC56882-FB88-7745-B241-86A45F7F9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3517900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22" name="Rectangle 1698">
            <a:extLst>
              <a:ext uri="{FF2B5EF4-FFF2-40B4-BE49-F238E27FC236}">
                <a16:creationId xmlns:a16="http://schemas.microsoft.com/office/drawing/2014/main" id="{5D479B87-FC76-8745-BCA6-CC3B9A723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3771900"/>
            <a:ext cx="30163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23" name="Rectangle 1699">
            <a:extLst>
              <a:ext uri="{FF2B5EF4-FFF2-40B4-BE49-F238E27FC236}">
                <a16:creationId xmlns:a16="http://schemas.microsoft.com/office/drawing/2014/main" id="{3C441872-5790-3742-A47E-E04765706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3771900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24" name="Rectangle 1700">
            <a:extLst>
              <a:ext uri="{FF2B5EF4-FFF2-40B4-BE49-F238E27FC236}">
                <a16:creationId xmlns:a16="http://schemas.microsoft.com/office/drawing/2014/main" id="{E4A79B9C-65E9-B149-832A-1C482CED5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3388" y="148113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25" name="Rectangle 1701">
            <a:extLst>
              <a:ext uri="{FF2B5EF4-FFF2-40B4-BE49-F238E27FC236}">
                <a16:creationId xmlns:a16="http://schemas.microsoft.com/office/drawing/2014/main" id="{CB68506B-6548-B04A-83C5-1022CE6C7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3388" y="14811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26" name="Rectangle 1702">
            <a:extLst>
              <a:ext uri="{FF2B5EF4-FFF2-40B4-BE49-F238E27FC236}">
                <a16:creationId xmlns:a16="http://schemas.microsoft.com/office/drawing/2014/main" id="{AE0ACFA3-4D33-4640-9398-DFA949C2F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3388" y="173513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27" name="Rectangle 1703">
            <a:extLst>
              <a:ext uri="{FF2B5EF4-FFF2-40B4-BE49-F238E27FC236}">
                <a16:creationId xmlns:a16="http://schemas.microsoft.com/office/drawing/2014/main" id="{D4095366-6C65-6046-811B-DEF032E56E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3388" y="17351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28" name="Rectangle 1704">
            <a:extLst>
              <a:ext uri="{FF2B5EF4-FFF2-40B4-BE49-F238E27FC236}">
                <a16:creationId xmlns:a16="http://schemas.microsoft.com/office/drawing/2014/main" id="{15BBC201-7A89-964A-A251-F50D7CD214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3388" y="402748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29" name="Rectangle 1705">
            <a:extLst>
              <a:ext uri="{FF2B5EF4-FFF2-40B4-BE49-F238E27FC236}">
                <a16:creationId xmlns:a16="http://schemas.microsoft.com/office/drawing/2014/main" id="{A001AEEF-1BDC-AA43-B519-A2F2A87B1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3388" y="40274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30" name="Rectangle 1706">
            <a:extLst>
              <a:ext uri="{FF2B5EF4-FFF2-40B4-BE49-F238E27FC236}">
                <a16:creationId xmlns:a16="http://schemas.microsoft.com/office/drawing/2014/main" id="{E98CD25A-E64B-E447-9E90-8F1920848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3388" y="428148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31" name="Rectangle 1707">
            <a:extLst>
              <a:ext uri="{FF2B5EF4-FFF2-40B4-BE49-F238E27FC236}">
                <a16:creationId xmlns:a16="http://schemas.microsoft.com/office/drawing/2014/main" id="{6362802E-EB41-B745-93E3-29211EC027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3388" y="42814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32" name="Rectangle 1708">
            <a:extLst>
              <a:ext uri="{FF2B5EF4-FFF2-40B4-BE49-F238E27FC236}">
                <a16:creationId xmlns:a16="http://schemas.microsoft.com/office/drawing/2014/main" id="{961F05F2-3553-EF4D-8095-0D895C415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3388" y="4535488"/>
            <a:ext cx="28575" cy="30162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33" name="Rectangle 1709">
            <a:extLst>
              <a:ext uri="{FF2B5EF4-FFF2-40B4-BE49-F238E27FC236}">
                <a16:creationId xmlns:a16="http://schemas.microsoft.com/office/drawing/2014/main" id="{69EB6D25-2868-ED41-B28F-1EF381E5A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3388" y="4535488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34" name="Rectangle 1710">
            <a:extLst>
              <a:ext uri="{FF2B5EF4-FFF2-40B4-BE49-F238E27FC236}">
                <a16:creationId xmlns:a16="http://schemas.microsoft.com/office/drawing/2014/main" id="{384A2B93-04FA-4D46-B875-9A99577C0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3388" y="479107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35" name="Rectangle 1711">
            <a:extLst>
              <a:ext uri="{FF2B5EF4-FFF2-40B4-BE49-F238E27FC236}">
                <a16:creationId xmlns:a16="http://schemas.microsoft.com/office/drawing/2014/main" id="{EEC8ED15-5234-7D4E-BEAF-162975877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3388" y="47910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36" name="Rectangle 1712">
            <a:extLst>
              <a:ext uri="{FF2B5EF4-FFF2-40B4-BE49-F238E27FC236}">
                <a16:creationId xmlns:a16="http://schemas.microsoft.com/office/drawing/2014/main" id="{185F6E5B-7C39-8046-BCC8-1B3C9CEE2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3388" y="504507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37" name="Rectangle 1713">
            <a:extLst>
              <a:ext uri="{FF2B5EF4-FFF2-40B4-BE49-F238E27FC236}">
                <a16:creationId xmlns:a16="http://schemas.microsoft.com/office/drawing/2014/main" id="{85CA596D-B19C-7D42-BF82-81D3FEFA5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3388" y="50450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38" name="Rectangle 1714">
            <a:extLst>
              <a:ext uri="{FF2B5EF4-FFF2-40B4-BE49-F238E27FC236}">
                <a16:creationId xmlns:a16="http://schemas.microsoft.com/office/drawing/2014/main" id="{FC5D7E81-B637-7348-87C9-10673312B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3388" y="5300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39" name="Rectangle 1715">
            <a:extLst>
              <a:ext uri="{FF2B5EF4-FFF2-40B4-BE49-F238E27FC236}">
                <a16:creationId xmlns:a16="http://schemas.microsoft.com/office/drawing/2014/main" id="{727C2926-74EA-454E-8ADD-87CDA14E8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3388" y="5300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40" name="Rectangle 1716">
            <a:extLst>
              <a:ext uri="{FF2B5EF4-FFF2-40B4-BE49-F238E27FC236}">
                <a16:creationId xmlns:a16="http://schemas.microsoft.com/office/drawing/2014/main" id="{EEAB815D-D4D8-224A-8B31-B414D3A39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3388" y="5554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41" name="Rectangle 1717">
            <a:extLst>
              <a:ext uri="{FF2B5EF4-FFF2-40B4-BE49-F238E27FC236}">
                <a16:creationId xmlns:a16="http://schemas.microsoft.com/office/drawing/2014/main" id="{83615579-3B5D-554B-A08C-CFE6C5A6A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3388" y="5554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42" name="Rectangle 1718">
            <a:extLst>
              <a:ext uri="{FF2B5EF4-FFF2-40B4-BE49-F238E27FC236}">
                <a16:creationId xmlns:a16="http://schemas.microsoft.com/office/drawing/2014/main" id="{1DBE573C-39BB-E54D-A102-94139F4A3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3388" y="5808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43" name="Rectangle 1719">
            <a:extLst>
              <a:ext uri="{FF2B5EF4-FFF2-40B4-BE49-F238E27FC236}">
                <a16:creationId xmlns:a16="http://schemas.microsoft.com/office/drawing/2014/main" id="{5958C7A9-7338-9A41-988D-6DA3FBADFB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3388" y="5808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44" name="Rectangle 1720">
            <a:extLst>
              <a:ext uri="{FF2B5EF4-FFF2-40B4-BE49-F238E27FC236}">
                <a16:creationId xmlns:a16="http://schemas.microsoft.com/office/drawing/2014/main" id="{019C027E-A458-5C4E-9ABD-3EB0F2CCD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3388" y="606425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45" name="Rectangle 1721">
            <a:extLst>
              <a:ext uri="{FF2B5EF4-FFF2-40B4-BE49-F238E27FC236}">
                <a16:creationId xmlns:a16="http://schemas.microsoft.com/office/drawing/2014/main" id="{32BED1F0-BDCF-BD45-98CE-2B7543E25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3388" y="60642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46" name="Rectangle 1722">
            <a:extLst>
              <a:ext uri="{FF2B5EF4-FFF2-40B4-BE49-F238E27FC236}">
                <a16:creationId xmlns:a16="http://schemas.microsoft.com/office/drawing/2014/main" id="{0FC16703-97C1-C444-9CC8-B71AADD3A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3388" y="631825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47" name="Rectangle 1723">
            <a:extLst>
              <a:ext uri="{FF2B5EF4-FFF2-40B4-BE49-F238E27FC236}">
                <a16:creationId xmlns:a16="http://schemas.microsoft.com/office/drawing/2014/main" id="{BEB489F9-CF7A-EE48-A1BD-F067F7B7FE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3388" y="63182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48" name="Rectangle 1724">
            <a:extLst>
              <a:ext uri="{FF2B5EF4-FFF2-40B4-BE49-F238E27FC236}">
                <a16:creationId xmlns:a16="http://schemas.microsoft.com/office/drawing/2014/main" id="{0D496A0A-2E10-1F47-95D5-35D7EFA5D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3388" y="199072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49" name="Rectangle 1725">
            <a:extLst>
              <a:ext uri="{FF2B5EF4-FFF2-40B4-BE49-F238E27FC236}">
                <a16:creationId xmlns:a16="http://schemas.microsoft.com/office/drawing/2014/main" id="{D5B3F792-44F3-E842-92EA-57F2A3A40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3388" y="19907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50" name="Rectangle 1726">
            <a:extLst>
              <a:ext uri="{FF2B5EF4-FFF2-40B4-BE49-F238E27FC236}">
                <a16:creationId xmlns:a16="http://schemas.microsoft.com/office/drawing/2014/main" id="{21D2805C-929A-4842-A0A9-F32155A06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3388" y="224472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51" name="Rectangle 1727">
            <a:extLst>
              <a:ext uri="{FF2B5EF4-FFF2-40B4-BE49-F238E27FC236}">
                <a16:creationId xmlns:a16="http://schemas.microsoft.com/office/drawing/2014/main" id="{AB64F81A-AB83-4C44-828F-98315F6AC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3388" y="22447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52" name="Rectangle 1728">
            <a:extLst>
              <a:ext uri="{FF2B5EF4-FFF2-40B4-BE49-F238E27FC236}">
                <a16:creationId xmlns:a16="http://schemas.microsoft.com/office/drawing/2014/main" id="{9A2D0016-6335-EF46-A532-BCA2FFD3A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3388" y="2500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53" name="Rectangle 1729">
            <a:extLst>
              <a:ext uri="{FF2B5EF4-FFF2-40B4-BE49-F238E27FC236}">
                <a16:creationId xmlns:a16="http://schemas.microsoft.com/office/drawing/2014/main" id="{E4703E22-2729-8A42-A424-3A9294677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3388" y="2500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54" name="Rectangle 1730">
            <a:extLst>
              <a:ext uri="{FF2B5EF4-FFF2-40B4-BE49-F238E27FC236}">
                <a16:creationId xmlns:a16="http://schemas.microsoft.com/office/drawing/2014/main" id="{B7EF6FB9-D304-BB4C-B902-F556DABFE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3388" y="2754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55" name="Rectangle 1731">
            <a:extLst>
              <a:ext uri="{FF2B5EF4-FFF2-40B4-BE49-F238E27FC236}">
                <a16:creationId xmlns:a16="http://schemas.microsoft.com/office/drawing/2014/main" id="{3BE905DD-0A5C-4B42-A9DF-BD962FD66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3388" y="2754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56" name="Rectangle 1732">
            <a:extLst>
              <a:ext uri="{FF2B5EF4-FFF2-40B4-BE49-F238E27FC236}">
                <a16:creationId xmlns:a16="http://schemas.microsoft.com/office/drawing/2014/main" id="{D2D73FAC-0409-2945-92CC-BDA8A9539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3388" y="3008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57" name="Rectangle 1733">
            <a:extLst>
              <a:ext uri="{FF2B5EF4-FFF2-40B4-BE49-F238E27FC236}">
                <a16:creationId xmlns:a16="http://schemas.microsoft.com/office/drawing/2014/main" id="{7E08FE2B-92F3-5540-ABF3-41D2346EF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3388" y="3008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58" name="Rectangle 1734">
            <a:extLst>
              <a:ext uri="{FF2B5EF4-FFF2-40B4-BE49-F238E27FC236}">
                <a16:creationId xmlns:a16="http://schemas.microsoft.com/office/drawing/2014/main" id="{3887FA0D-B2BC-A24A-B286-BBD2D8A6C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3388" y="3263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59" name="Rectangle 1735">
            <a:extLst>
              <a:ext uri="{FF2B5EF4-FFF2-40B4-BE49-F238E27FC236}">
                <a16:creationId xmlns:a16="http://schemas.microsoft.com/office/drawing/2014/main" id="{DE255CE4-778D-0E4D-83CE-54DA3CF25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3388" y="3263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60" name="Rectangle 1736">
            <a:extLst>
              <a:ext uri="{FF2B5EF4-FFF2-40B4-BE49-F238E27FC236}">
                <a16:creationId xmlns:a16="http://schemas.microsoft.com/office/drawing/2014/main" id="{A5E6FD5F-81A5-7D4A-AF71-183CECF1D2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3388" y="3517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61" name="Rectangle 1737">
            <a:extLst>
              <a:ext uri="{FF2B5EF4-FFF2-40B4-BE49-F238E27FC236}">
                <a16:creationId xmlns:a16="http://schemas.microsoft.com/office/drawing/2014/main" id="{D40000F1-9FF5-664B-98C1-D5E95A70E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3388" y="3517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62" name="Rectangle 1738">
            <a:extLst>
              <a:ext uri="{FF2B5EF4-FFF2-40B4-BE49-F238E27FC236}">
                <a16:creationId xmlns:a16="http://schemas.microsoft.com/office/drawing/2014/main" id="{C0D417E6-D6C0-A34B-BDB2-E93E3DBDA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3388" y="3771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63" name="Rectangle 1739">
            <a:extLst>
              <a:ext uri="{FF2B5EF4-FFF2-40B4-BE49-F238E27FC236}">
                <a16:creationId xmlns:a16="http://schemas.microsoft.com/office/drawing/2014/main" id="{60063785-7B59-8943-9AB5-E6C8AF044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3388" y="3771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64" name="Rectangle 1740">
            <a:extLst>
              <a:ext uri="{FF2B5EF4-FFF2-40B4-BE49-F238E27FC236}">
                <a16:creationId xmlns:a16="http://schemas.microsoft.com/office/drawing/2014/main" id="{952783A2-5DBC-0249-9D94-AA3F3987F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148113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65" name="Rectangle 1741">
            <a:extLst>
              <a:ext uri="{FF2B5EF4-FFF2-40B4-BE49-F238E27FC236}">
                <a16:creationId xmlns:a16="http://schemas.microsoft.com/office/drawing/2014/main" id="{FF1C44B6-8139-4642-B8CB-06D1F6FA9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14811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66" name="Rectangle 1742">
            <a:extLst>
              <a:ext uri="{FF2B5EF4-FFF2-40B4-BE49-F238E27FC236}">
                <a16:creationId xmlns:a16="http://schemas.microsoft.com/office/drawing/2014/main" id="{258DD6E3-4A51-0744-B742-ED1A77DEB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173513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67" name="Rectangle 1743">
            <a:extLst>
              <a:ext uri="{FF2B5EF4-FFF2-40B4-BE49-F238E27FC236}">
                <a16:creationId xmlns:a16="http://schemas.microsoft.com/office/drawing/2014/main" id="{7EDD0B05-34C9-3D4B-BBE4-164FB6175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17351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68" name="Rectangle 1744">
            <a:extLst>
              <a:ext uri="{FF2B5EF4-FFF2-40B4-BE49-F238E27FC236}">
                <a16:creationId xmlns:a16="http://schemas.microsoft.com/office/drawing/2014/main" id="{0AA5C53A-BAE9-9947-A3FF-BCE93E07D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402748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69" name="Rectangle 1745">
            <a:extLst>
              <a:ext uri="{FF2B5EF4-FFF2-40B4-BE49-F238E27FC236}">
                <a16:creationId xmlns:a16="http://schemas.microsoft.com/office/drawing/2014/main" id="{3D398168-94D8-A243-B19D-5484F7D867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40274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70" name="Rectangle 1746">
            <a:extLst>
              <a:ext uri="{FF2B5EF4-FFF2-40B4-BE49-F238E27FC236}">
                <a16:creationId xmlns:a16="http://schemas.microsoft.com/office/drawing/2014/main" id="{2A69E747-ADEE-914F-BE90-7EDCF2006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4281488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71" name="Rectangle 1747">
            <a:extLst>
              <a:ext uri="{FF2B5EF4-FFF2-40B4-BE49-F238E27FC236}">
                <a16:creationId xmlns:a16="http://schemas.microsoft.com/office/drawing/2014/main" id="{9B2B4F43-772A-7A4E-8472-B877E71BA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42814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72" name="Rectangle 1748">
            <a:extLst>
              <a:ext uri="{FF2B5EF4-FFF2-40B4-BE49-F238E27FC236}">
                <a16:creationId xmlns:a16="http://schemas.microsoft.com/office/drawing/2014/main" id="{307FB64C-9F0B-544B-AB25-8A65B46E9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4535488"/>
            <a:ext cx="28575" cy="30162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73" name="Rectangle 1749">
            <a:extLst>
              <a:ext uri="{FF2B5EF4-FFF2-40B4-BE49-F238E27FC236}">
                <a16:creationId xmlns:a16="http://schemas.microsoft.com/office/drawing/2014/main" id="{4F451EE6-333C-6C41-AE33-21679471D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4535488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74" name="Rectangle 1750">
            <a:extLst>
              <a:ext uri="{FF2B5EF4-FFF2-40B4-BE49-F238E27FC236}">
                <a16:creationId xmlns:a16="http://schemas.microsoft.com/office/drawing/2014/main" id="{AF7C0F0F-957D-6140-80FB-62E5E7324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479107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75" name="Rectangle 1751">
            <a:extLst>
              <a:ext uri="{FF2B5EF4-FFF2-40B4-BE49-F238E27FC236}">
                <a16:creationId xmlns:a16="http://schemas.microsoft.com/office/drawing/2014/main" id="{8CEAD82F-CDCE-614C-A98A-BFE97E1B0A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47910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76" name="Rectangle 1752">
            <a:extLst>
              <a:ext uri="{FF2B5EF4-FFF2-40B4-BE49-F238E27FC236}">
                <a16:creationId xmlns:a16="http://schemas.microsoft.com/office/drawing/2014/main" id="{016E822E-BEB1-0D43-B6FF-93AE579968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504507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77" name="Rectangle 1753">
            <a:extLst>
              <a:ext uri="{FF2B5EF4-FFF2-40B4-BE49-F238E27FC236}">
                <a16:creationId xmlns:a16="http://schemas.microsoft.com/office/drawing/2014/main" id="{B10CF4FE-D3E7-4A4E-B824-A522713FA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50450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78" name="Rectangle 1754">
            <a:extLst>
              <a:ext uri="{FF2B5EF4-FFF2-40B4-BE49-F238E27FC236}">
                <a16:creationId xmlns:a16="http://schemas.microsoft.com/office/drawing/2014/main" id="{888CE45E-056D-814C-8A88-1233B30A1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5300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79" name="Rectangle 1755">
            <a:extLst>
              <a:ext uri="{FF2B5EF4-FFF2-40B4-BE49-F238E27FC236}">
                <a16:creationId xmlns:a16="http://schemas.microsoft.com/office/drawing/2014/main" id="{352D06EF-F4CF-0B49-BCB6-C819ACE6D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5300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80" name="Rectangle 1756">
            <a:extLst>
              <a:ext uri="{FF2B5EF4-FFF2-40B4-BE49-F238E27FC236}">
                <a16:creationId xmlns:a16="http://schemas.microsoft.com/office/drawing/2014/main" id="{E5B56E76-0340-4F45-A9B5-AA14E9221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5554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81" name="Rectangle 1757">
            <a:extLst>
              <a:ext uri="{FF2B5EF4-FFF2-40B4-BE49-F238E27FC236}">
                <a16:creationId xmlns:a16="http://schemas.microsoft.com/office/drawing/2014/main" id="{D903C8D6-7F0B-5B4D-B4C3-1565F8EE5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5554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82" name="Rectangle 1758">
            <a:extLst>
              <a:ext uri="{FF2B5EF4-FFF2-40B4-BE49-F238E27FC236}">
                <a16:creationId xmlns:a16="http://schemas.microsoft.com/office/drawing/2014/main" id="{8D5969F4-56DF-0D49-80A3-4A1CE2E298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580866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83" name="Rectangle 1759">
            <a:extLst>
              <a:ext uri="{FF2B5EF4-FFF2-40B4-BE49-F238E27FC236}">
                <a16:creationId xmlns:a16="http://schemas.microsoft.com/office/drawing/2014/main" id="{1F2215CA-76BA-0E4F-BACB-E9ED1D368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58086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84" name="Rectangle 1760">
            <a:extLst>
              <a:ext uri="{FF2B5EF4-FFF2-40B4-BE49-F238E27FC236}">
                <a16:creationId xmlns:a16="http://schemas.microsoft.com/office/drawing/2014/main" id="{B87136AA-71E2-9944-9159-B8DB57FCD8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606425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85" name="Rectangle 1761">
            <a:extLst>
              <a:ext uri="{FF2B5EF4-FFF2-40B4-BE49-F238E27FC236}">
                <a16:creationId xmlns:a16="http://schemas.microsoft.com/office/drawing/2014/main" id="{1C215BE8-4B41-D44E-B0DB-1D6D1B7ADF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60642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86" name="Rectangle 1762">
            <a:extLst>
              <a:ext uri="{FF2B5EF4-FFF2-40B4-BE49-F238E27FC236}">
                <a16:creationId xmlns:a16="http://schemas.microsoft.com/office/drawing/2014/main" id="{F988E8C8-BB70-A444-A41C-0023625E2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631825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87" name="Rectangle 1763">
            <a:extLst>
              <a:ext uri="{FF2B5EF4-FFF2-40B4-BE49-F238E27FC236}">
                <a16:creationId xmlns:a16="http://schemas.microsoft.com/office/drawing/2014/main" id="{18F897BD-5725-3844-A579-D19B0304A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63182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88" name="Rectangle 1764">
            <a:extLst>
              <a:ext uri="{FF2B5EF4-FFF2-40B4-BE49-F238E27FC236}">
                <a16:creationId xmlns:a16="http://schemas.microsoft.com/office/drawing/2014/main" id="{3E18B50C-388F-CD45-B5BA-95E3BEA50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199072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89" name="Rectangle 1765">
            <a:extLst>
              <a:ext uri="{FF2B5EF4-FFF2-40B4-BE49-F238E27FC236}">
                <a16:creationId xmlns:a16="http://schemas.microsoft.com/office/drawing/2014/main" id="{0C25698C-C9AB-2043-B698-BC44F621B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19907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90" name="Rectangle 1766">
            <a:extLst>
              <a:ext uri="{FF2B5EF4-FFF2-40B4-BE49-F238E27FC236}">
                <a16:creationId xmlns:a16="http://schemas.microsoft.com/office/drawing/2014/main" id="{11F0B006-A092-D942-AD36-2F60C51B4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2244725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91" name="Rectangle 1767">
            <a:extLst>
              <a:ext uri="{FF2B5EF4-FFF2-40B4-BE49-F238E27FC236}">
                <a16:creationId xmlns:a16="http://schemas.microsoft.com/office/drawing/2014/main" id="{2B37E305-4B27-4B46-96FD-B5A04794E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22447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92" name="Rectangle 1768">
            <a:extLst>
              <a:ext uri="{FF2B5EF4-FFF2-40B4-BE49-F238E27FC236}">
                <a16:creationId xmlns:a16="http://schemas.microsoft.com/office/drawing/2014/main" id="{5F74075F-6169-8A46-95FF-C0A7CBFFC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2500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93" name="Rectangle 1769">
            <a:extLst>
              <a:ext uri="{FF2B5EF4-FFF2-40B4-BE49-F238E27FC236}">
                <a16:creationId xmlns:a16="http://schemas.microsoft.com/office/drawing/2014/main" id="{2ABEB7D5-82EB-AA47-BB40-0BD0CFC59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2500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94" name="Rectangle 1770">
            <a:extLst>
              <a:ext uri="{FF2B5EF4-FFF2-40B4-BE49-F238E27FC236}">
                <a16:creationId xmlns:a16="http://schemas.microsoft.com/office/drawing/2014/main" id="{16B3C0F8-1FAE-254A-9A5B-6231238E6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2754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95" name="Rectangle 1771">
            <a:extLst>
              <a:ext uri="{FF2B5EF4-FFF2-40B4-BE49-F238E27FC236}">
                <a16:creationId xmlns:a16="http://schemas.microsoft.com/office/drawing/2014/main" id="{79D661A4-55F5-1844-9832-A9A134108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2754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96" name="Rectangle 1772">
            <a:extLst>
              <a:ext uri="{FF2B5EF4-FFF2-40B4-BE49-F238E27FC236}">
                <a16:creationId xmlns:a16="http://schemas.microsoft.com/office/drawing/2014/main" id="{1E5D7153-5C94-1B47-9BA5-170EF0BD3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3008313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97" name="Rectangle 1773">
            <a:extLst>
              <a:ext uri="{FF2B5EF4-FFF2-40B4-BE49-F238E27FC236}">
                <a16:creationId xmlns:a16="http://schemas.microsoft.com/office/drawing/2014/main" id="{C2D126CB-3374-9144-BC9A-246412065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3008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98" name="Rectangle 1774">
            <a:extLst>
              <a:ext uri="{FF2B5EF4-FFF2-40B4-BE49-F238E27FC236}">
                <a16:creationId xmlns:a16="http://schemas.microsoft.com/office/drawing/2014/main" id="{B86A8085-6187-C947-AD5A-DA7223F69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3263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499" name="Rectangle 1775">
            <a:extLst>
              <a:ext uri="{FF2B5EF4-FFF2-40B4-BE49-F238E27FC236}">
                <a16:creationId xmlns:a16="http://schemas.microsoft.com/office/drawing/2014/main" id="{DF9F0345-7A93-DF4C-901B-7EEA7FCFD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3263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500" name="Rectangle 1776">
            <a:extLst>
              <a:ext uri="{FF2B5EF4-FFF2-40B4-BE49-F238E27FC236}">
                <a16:creationId xmlns:a16="http://schemas.microsoft.com/office/drawing/2014/main" id="{D30F4236-9B52-5E49-997B-3D67194D0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3517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501" name="Rectangle 1777">
            <a:extLst>
              <a:ext uri="{FF2B5EF4-FFF2-40B4-BE49-F238E27FC236}">
                <a16:creationId xmlns:a16="http://schemas.microsoft.com/office/drawing/2014/main" id="{CDB9BA41-E378-CC4F-BC95-B3B1D4C13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3517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502" name="Rectangle 1778">
            <a:extLst>
              <a:ext uri="{FF2B5EF4-FFF2-40B4-BE49-F238E27FC236}">
                <a16:creationId xmlns:a16="http://schemas.microsoft.com/office/drawing/2014/main" id="{FB4D7959-D8B7-8D41-A88A-3894C0EA9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3771900"/>
            <a:ext cx="28575" cy="28575"/>
          </a:xfrm>
          <a:prstGeom prst="rect">
            <a:avLst/>
          </a:prstGeom>
          <a:solidFill>
            <a:srgbClr val="0000FF"/>
          </a:solidFill>
          <a:ln w="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503" name="Rectangle 1779">
            <a:extLst>
              <a:ext uri="{FF2B5EF4-FFF2-40B4-BE49-F238E27FC236}">
                <a16:creationId xmlns:a16="http://schemas.microsoft.com/office/drawing/2014/main" id="{9A4A50FA-5AB0-BC4F-AF0D-77FEF3135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37719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" name="Group 1781">
            <a:extLst>
              <a:ext uri="{FF2B5EF4-FFF2-40B4-BE49-F238E27FC236}">
                <a16:creationId xmlns:a16="http://schemas.microsoft.com/office/drawing/2014/main" id="{125DFDA5-8755-FB42-8C27-548BB9D3D72C}"/>
              </a:ext>
            </a:extLst>
          </p:cNvPr>
          <p:cNvGrpSpPr>
            <a:grpSpLocks/>
          </p:cNvGrpSpPr>
          <p:nvPr/>
        </p:nvGrpSpPr>
        <p:grpSpPr bwMode="auto">
          <a:xfrm>
            <a:off x="2717800" y="2017713"/>
            <a:ext cx="3817938" cy="3819525"/>
            <a:chOff x="1720" y="1263"/>
            <a:chExt cx="2405" cy="2406"/>
          </a:xfrm>
        </p:grpSpPr>
        <p:sp>
          <p:nvSpPr>
            <p:cNvPr id="34507" name="Line 1782">
              <a:extLst>
                <a:ext uri="{FF2B5EF4-FFF2-40B4-BE49-F238E27FC236}">
                  <a16:creationId xmlns:a16="http://schemas.microsoft.com/office/drawing/2014/main" id="{EE00552B-3AD9-8A47-A62B-5821582EFD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0" y="1584"/>
              <a:ext cx="1" cy="160"/>
            </a:xfrm>
            <a:prstGeom prst="line">
              <a:avLst/>
            </a:prstGeom>
            <a:noFill/>
            <a:ln w="76200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08" name="Line 1783">
              <a:extLst>
                <a:ext uri="{FF2B5EF4-FFF2-40B4-BE49-F238E27FC236}">
                  <a16:creationId xmlns:a16="http://schemas.microsoft.com/office/drawing/2014/main" id="{48C7293A-7A4A-8140-B16F-17B0DC0FF5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65" y="3668"/>
              <a:ext cx="160" cy="1"/>
            </a:xfrm>
            <a:prstGeom prst="line">
              <a:avLst/>
            </a:prstGeom>
            <a:noFill/>
            <a:ln w="76200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09" name="Line 1784">
              <a:extLst>
                <a:ext uri="{FF2B5EF4-FFF2-40B4-BE49-F238E27FC236}">
                  <a16:creationId xmlns:a16="http://schemas.microsoft.com/office/drawing/2014/main" id="{61F6C5BC-26CE-C94D-B319-3302250424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42" y="2546"/>
              <a:ext cx="1" cy="160"/>
            </a:xfrm>
            <a:prstGeom prst="line">
              <a:avLst/>
            </a:prstGeom>
            <a:noFill/>
            <a:ln w="76200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10" name="Line 1785">
              <a:extLst>
                <a:ext uri="{FF2B5EF4-FFF2-40B4-BE49-F238E27FC236}">
                  <a16:creationId xmlns:a16="http://schemas.microsoft.com/office/drawing/2014/main" id="{3CCDD2A4-D55F-E348-A54D-85858EB757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0" y="1423"/>
              <a:ext cx="1" cy="161"/>
            </a:xfrm>
            <a:prstGeom prst="line">
              <a:avLst/>
            </a:prstGeom>
            <a:noFill/>
            <a:ln w="76200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11" name="Line 1786">
              <a:extLst>
                <a:ext uri="{FF2B5EF4-FFF2-40B4-BE49-F238E27FC236}">
                  <a16:creationId xmlns:a16="http://schemas.microsoft.com/office/drawing/2014/main" id="{2EE65B9B-81C6-B246-98AE-EDE5B52BEF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84" y="3508"/>
              <a:ext cx="160" cy="1"/>
            </a:xfrm>
            <a:prstGeom prst="line">
              <a:avLst/>
            </a:prstGeom>
            <a:noFill/>
            <a:ln w="76200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12" name="Line 1787">
              <a:extLst>
                <a:ext uri="{FF2B5EF4-FFF2-40B4-BE49-F238E27FC236}">
                  <a16:creationId xmlns:a16="http://schemas.microsoft.com/office/drawing/2014/main" id="{73708982-2768-424F-B550-2C8ADA878D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0" y="1263"/>
              <a:ext cx="1" cy="160"/>
            </a:xfrm>
            <a:prstGeom prst="line">
              <a:avLst/>
            </a:prstGeom>
            <a:noFill/>
            <a:ln w="76200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13" name="Line 1788">
              <a:extLst>
                <a:ext uri="{FF2B5EF4-FFF2-40B4-BE49-F238E27FC236}">
                  <a16:creationId xmlns:a16="http://schemas.microsoft.com/office/drawing/2014/main" id="{6BDFA375-5F05-724A-AEEA-24C79EDDD8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44" y="3508"/>
              <a:ext cx="161" cy="1"/>
            </a:xfrm>
            <a:prstGeom prst="line">
              <a:avLst/>
            </a:prstGeom>
            <a:noFill/>
            <a:ln w="76200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14" name="Line 1789">
              <a:extLst>
                <a:ext uri="{FF2B5EF4-FFF2-40B4-BE49-F238E27FC236}">
                  <a16:creationId xmlns:a16="http://schemas.microsoft.com/office/drawing/2014/main" id="{C7229550-DD9E-9344-B245-7B2C698527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63" y="3348"/>
              <a:ext cx="160" cy="1"/>
            </a:xfrm>
            <a:prstGeom prst="line">
              <a:avLst/>
            </a:prstGeom>
            <a:noFill/>
            <a:ln w="76200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15" name="Line 1790">
              <a:extLst>
                <a:ext uri="{FF2B5EF4-FFF2-40B4-BE49-F238E27FC236}">
                  <a16:creationId xmlns:a16="http://schemas.microsoft.com/office/drawing/2014/main" id="{2196F19B-F143-E740-9660-2A757F9AC2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2" y="2225"/>
              <a:ext cx="160" cy="1"/>
            </a:xfrm>
            <a:prstGeom prst="line">
              <a:avLst/>
            </a:prstGeom>
            <a:noFill/>
            <a:ln w="76200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16" name="Line 1791">
              <a:extLst>
                <a:ext uri="{FF2B5EF4-FFF2-40B4-BE49-F238E27FC236}">
                  <a16:creationId xmlns:a16="http://schemas.microsoft.com/office/drawing/2014/main" id="{F950B7F5-1A20-3240-A280-784A779472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1" y="2065"/>
              <a:ext cx="161" cy="1"/>
            </a:xfrm>
            <a:prstGeom prst="line">
              <a:avLst/>
            </a:prstGeom>
            <a:noFill/>
            <a:ln w="76200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17" name="Line 1792">
              <a:extLst>
                <a:ext uri="{FF2B5EF4-FFF2-40B4-BE49-F238E27FC236}">
                  <a16:creationId xmlns:a16="http://schemas.microsoft.com/office/drawing/2014/main" id="{7B568E67-0F68-FF4E-8044-249CBF2920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1" y="1904"/>
              <a:ext cx="160" cy="1"/>
            </a:xfrm>
            <a:prstGeom prst="line">
              <a:avLst/>
            </a:prstGeom>
            <a:noFill/>
            <a:ln w="76200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18" name="Line 1793">
              <a:extLst>
                <a:ext uri="{FF2B5EF4-FFF2-40B4-BE49-F238E27FC236}">
                  <a16:creationId xmlns:a16="http://schemas.microsoft.com/office/drawing/2014/main" id="{284053EF-E8BF-6F49-AB31-85257FF0BC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0" y="1744"/>
              <a:ext cx="161" cy="1"/>
            </a:xfrm>
            <a:prstGeom prst="line">
              <a:avLst/>
            </a:prstGeom>
            <a:noFill/>
            <a:ln w="76200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19" name="Line 1794">
              <a:extLst>
                <a:ext uri="{FF2B5EF4-FFF2-40B4-BE49-F238E27FC236}">
                  <a16:creationId xmlns:a16="http://schemas.microsoft.com/office/drawing/2014/main" id="{87ED099D-CE10-4749-9219-106D69A44E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3" y="3348"/>
              <a:ext cx="161" cy="160"/>
            </a:xfrm>
            <a:prstGeom prst="line">
              <a:avLst/>
            </a:prstGeom>
            <a:noFill/>
            <a:ln w="76200" cap="sq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20" name="Line 1795">
              <a:extLst>
                <a:ext uri="{FF2B5EF4-FFF2-40B4-BE49-F238E27FC236}">
                  <a16:creationId xmlns:a16="http://schemas.microsoft.com/office/drawing/2014/main" id="{669D8949-5D03-074F-B0A1-DEA67C660A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0" y="1584"/>
              <a:ext cx="160" cy="1"/>
            </a:xfrm>
            <a:prstGeom prst="line">
              <a:avLst/>
            </a:prstGeom>
            <a:noFill/>
            <a:ln w="76200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21" name="Line 1796">
              <a:extLst>
                <a:ext uri="{FF2B5EF4-FFF2-40B4-BE49-F238E27FC236}">
                  <a16:creationId xmlns:a16="http://schemas.microsoft.com/office/drawing/2014/main" id="{B937EAC1-6F82-A04E-83E4-78A2CFF8CD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3" y="2867"/>
              <a:ext cx="1" cy="481"/>
            </a:xfrm>
            <a:prstGeom prst="line">
              <a:avLst/>
            </a:prstGeom>
            <a:noFill/>
            <a:ln w="76200" cap="sq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22" name="Line 1797">
              <a:extLst>
                <a:ext uri="{FF2B5EF4-FFF2-40B4-BE49-F238E27FC236}">
                  <a16:creationId xmlns:a16="http://schemas.microsoft.com/office/drawing/2014/main" id="{66366DD8-74FD-3345-90AD-67737F27FF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0" y="1423"/>
              <a:ext cx="160" cy="1"/>
            </a:xfrm>
            <a:prstGeom prst="line">
              <a:avLst/>
            </a:prstGeom>
            <a:noFill/>
            <a:ln w="76200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23" name="Line 1798">
              <a:extLst>
                <a:ext uri="{FF2B5EF4-FFF2-40B4-BE49-F238E27FC236}">
                  <a16:creationId xmlns:a16="http://schemas.microsoft.com/office/drawing/2014/main" id="{E8A650A3-9C1E-A64D-85BC-5BAA41D7D8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82" y="2225"/>
              <a:ext cx="1" cy="160"/>
            </a:xfrm>
            <a:prstGeom prst="line">
              <a:avLst/>
            </a:prstGeom>
            <a:noFill/>
            <a:ln w="76200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24" name="Line 1799">
              <a:extLst>
                <a:ext uri="{FF2B5EF4-FFF2-40B4-BE49-F238E27FC236}">
                  <a16:creationId xmlns:a16="http://schemas.microsoft.com/office/drawing/2014/main" id="{C7DA7EED-29A6-E342-B820-EC9BFA9076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22" y="2065"/>
              <a:ext cx="1" cy="160"/>
            </a:xfrm>
            <a:prstGeom prst="line">
              <a:avLst/>
            </a:prstGeom>
            <a:noFill/>
            <a:ln w="76200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25" name="Line 1800">
              <a:extLst>
                <a:ext uri="{FF2B5EF4-FFF2-40B4-BE49-F238E27FC236}">
                  <a16:creationId xmlns:a16="http://schemas.microsoft.com/office/drawing/2014/main" id="{B5EA3F85-FC60-8348-9F2C-DC1B8185C1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42" y="2706"/>
              <a:ext cx="161" cy="1"/>
            </a:xfrm>
            <a:prstGeom prst="line">
              <a:avLst/>
            </a:prstGeom>
            <a:noFill/>
            <a:ln w="76200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26" name="Line 1801">
              <a:extLst>
                <a:ext uri="{FF2B5EF4-FFF2-40B4-BE49-F238E27FC236}">
                  <a16:creationId xmlns:a16="http://schemas.microsoft.com/office/drawing/2014/main" id="{01F4AF57-2E05-E74D-9CF6-408B78598D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61" y="1904"/>
              <a:ext cx="1" cy="161"/>
            </a:xfrm>
            <a:prstGeom prst="line">
              <a:avLst/>
            </a:prstGeom>
            <a:noFill/>
            <a:ln w="76200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27" name="Line 1802">
              <a:extLst>
                <a:ext uri="{FF2B5EF4-FFF2-40B4-BE49-F238E27FC236}">
                  <a16:creationId xmlns:a16="http://schemas.microsoft.com/office/drawing/2014/main" id="{520415F8-21DA-944B-9059-BE5FF75B18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2" y="2385"/>
              <a:ext cx="160" cy="161"/>
            </a:xfrm>
            <a:prstGeom prst="line">
              <a:avLst/>
            </a:prstGeom>
            <a:noFill/>
            <a:ln w="76200" cap="sq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28" name="Line 1803">
              <a:extLst>
                <a:ext uri="{FF2B5EF4-FFF2-40B4-BE49-F238E27FC236}">
                  <a16:creationId xmlns:a16="http://schemas.microsoft.com/office/drawing/2014/main" id="{326BC67D-F205-AC4C-9A99-05C239061A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01" y="1744"/>
              <a:ext cx="1" cy="160"/>
            </a:xfrm>
            <a:prstGeom prst="line">
              <a:avLst/>
            </a:prstGeom>
            <a:noFill/>
            <a:ln w="76200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29" name="Line 1804">
              <a:extLst>
                <a:ext uri="{FF2B5EF4-FFF2-40B4-BE49-F238E27FC236}">
                  <a16:creationId xmlns:a16="http://schemas.microsoft.com/office/drawing/2014/main" id="{03B760C1-191E-3347-84AA-08567C1335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3" y="2706"/>
              <a:ext cx="160" cy="161"/>
            </a:xfrm>
            <a:prstGeom prst="line">
              <a:avLst/>
            </a:prstGeom>
            <a:noFill/>
            <a:ln w="76200" cap="sq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30" name="Line 1805">
              <a:extLst>
                <a:ext uri="{FF2B5EF4-FFF2-40B4-BE49-F238E27FC236}">
                  <a16:creationId xmlns:a16="http://schemas.microsoft.com/office/drawing/2014/main" id="{75113F9B-33AE-FD49-B763-5EDFF7FFE8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05" y="3508"/>
              <a:ext cx="160" cy="160"/>
            </a:xfrm>
            <a:prstGeom prst="line">
              <a:avLst/>
            </a:prstGeom>
            <a:noFill/>
            <a:ln w="76200" cap="sq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505" name="Rectangle 1806">
            <a:extLst>
              <a:ext uri="{FF2B5EF4-FFF2-40B4-BE49-F238E27FC236}">
                <a16:creationId xmlns:a16="http://schemas.microsoft.com/office/drawing/2014/main" id="{183CC682-D5D2-BB4C-B802-C259BD77F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762000"/>
            <a:ext cx="601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When </a:t>
            </a:r>
            <a:r>
              <a:rPr lang="en-US" altLang="en-US" sz="2400" b="1"/>
              <a:t>r&gt;2 </a:t>
            </a:r>
            <a:r>
              <a:rPr lang="en-US" altLang="en-US" sz="2400"/>
              <a:t> expected search time ~ </a:t>
            </a:r>
            <a:r>
              <a:rPr lang="en-US" altLang="en-US" sz="2400" b="1"/>
              <a:t>N</a:t>
            </a:r>
            <a:r>
              <a:rPr lang="en-US" altLang="en-US" sz="2400" b="1" baseline="30000"/>
              <a:t>(r-2)/(r-1)</a:t>
            </a:r>
          </a:p>
        </p:txBody>
      </p:sp>
      <p:graphicFrame>
        <p:nvGraphicFramePr>
          <p:cNvPr id="34506" name="Object 2">
            <a:extLst>
              <a:ext uri="{FF2B5EF4-FFF2-40B4-BE49-F238E27FC236}">
                <a16:creationId xmlns:a16="http://schemas.microsoft.com/office/drawing/2014/main" id="{5CC10C91-24BD-E844-AD71-C18E8D89E2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3429000"/>
          <a:ext cx="10668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404600" imgH="9067800" progId="Equation.DSMT4">
                  <p:embed/>
                </p:oleObj>
              </mc:Choice>
              <mc:Fallback>
                <p:oleObj name="Equation" r:id="rId2" imgW="11404600" imgH="9067800" progId="Equation.DSMT4">
                  <p:embed/>
                  <p:pic>
                    <p:nvPicPr>
                      <p:cNvPr id="34506" name="Object 2">
                        <a:extLst>
                          <a:ext uri="{FF2B5EF4-FFF2-40B4-BE49-F238E27FC236}">
                            <a16:creationId xmlns:a16="http://schemas.microsoft.com/office/drawing/2014/main" id="{5CC10C91-24BD-E844-AD71-C18E8D89E2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429000"/>
                        <a:ext cx="106680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74003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1780">
            <a:extLst>
              <a:ext uri="{FF2B5EF4-FFF2-40B4-BE49-F238E27FC236}">
                <a16:creationId xmlns:a16="http://schemas.microsoft.com/office/drawing/2014/main" id="{0A18E41A-26EE-4C40-AF14-438FF9C08C79}"/>
              </a:ext>
            </a:extLst>
          </p:cNvPr>
          <p:cNvGrpSpPr>
            <a:grpSpLocks/>
          </p:cNvGrpSpPr>
          <p:nvPr/>
        </p:nvGrpSpPr>
        <p:grpSpPr bwMode="auto">
          <a:xfrm>
            <a:off x="2720975" y="2297113"/>
            <a:ext cx="3665538" cy="3908425"/>
            <a:chOff x="1720" y="1441"/>
            <a:chExt cx="2309" cy="2462"/>
          </a:xfrm>
        </p:grpSpPr>
        <p:sp>
          <p:nvSpPr>
            <p:cNvPr id="36583" name="Line 1781">
              <a:extLst>
                <a:ext uri="{FF2B5EF4-FFF2-40B4-BE49-F238E27FC236}">
                  <a16:creationId xmlns:a16="http://schemas.microsoft.com/office/drawing/2014/main" id="{C5E0CFCB-F5C8-FE4A-A65C-550398A239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59" y="3749"/>
              <a:ext cx="1" cy="154"/>
            </a:xfrm>
            <a:prstGeom prst="line">
              <a:avLst/>
            </a:prstGeom>
            <a:noFill/>
            <a:ln w="9525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84" name="Line 1782">
              <a:extLst>
                <a:ext uri="{FF2B5EF4-FFF2-40B4-BE49-F238E27FC236}">
                  <a16:creationId xmlns:a16="http://schemas.microsoft.com/office/drawing/2014/main" id="{EDFE32FD-BAA3-F24B-B8F4-A99145FCC4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75" y="3749"/>
              <a:ext cx="154" cy="1"/>
            </a:xfrm>
            <a:prstGeom prst="line">
              <a:avLst/>
            </a:prstGeom>
            <a:noFill/>
            <a:ln w="9525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85" name="Line 1783">
              <a:extLst>
                <a:ext uri="{FF2B5EF4-FFF2-40B4-BE49-F238E27FC236}">
                  <a16:creationId xmlns:a16="http://schemas.microsoft.com/office/drawing/2014/main" id="{5B280C0D-1BB5-C947-90F6-434AC0355A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82" y="1595"/>
              <a:ext cx="1" cy="154"/>
            </a:xfrm>
            <a:prstGeom prst="line">
              <a:avLst/>
            </a:prstGeom>
            <a:noFill/>
            <a:ln w="9525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86" name="Line 1784">
              <a:extLst>
                <a:ext uri="{FF2B5EF4-FFF2-40B4-BE49-F238E27FC236}">
                  <a16:creationId xmlns:a16="http://schemas.microsoft.com/office/drawing/2014/main" id="{419EE2BB-3544-874C-A986-6B88A5E9B8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6" y="1749"/>
              <a:ext cx="923" cy="2154"/>
            </a:xfrm>
            <a:prstGeom prst="line">
              <a:avLst/>
            </a:prstGeom>
            <a:noFill/>
            <a:ln w="9525" cap="sq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87" name="Line 1785">
              <a:extLst>
                <a:ext uri="{FF2B5EF4-FFF2-40B4-BE49-F238E27FC236}">
                  <a16:creationId xmlns:a16="http://schemas.microsoft.com/office/drawing/2014/main" id="{513BDDDC-57C8-F042-8353-792808E0B9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82" y="1749"/>
              <a:ext cx="154" cy="1"/>
            </a:xfrm>
            <a:prstGeom prst="line">
              <a:avLst/>
            </a:prstGeom>
            <a:noFill/>
            <a:ln w="9525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88" name="Line 1786">
              <a:extLst>
                <a:ext uri="{FF2B5EF4-FFF2-40B4-BE49-F238E27FC236}">
                  <a16:creationId xmlns:a16="http://schemas.microsoft.com/office/drawing/2014/main" id="{4630F2FB-92CB-8046-B4A7-6D341EF148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59" y="3749"/>
              <a:ext cx="462" cy="1"/>
            </a:xfrm>
            <a:prstGeom prst="line">
              <a:avLst/>
            </a:prstGeom>
            <a:noFill/>
            <a:ln w="9525" cap="sq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89" name="Line 1787">
              <a:extLst>
                <a:ext uri="{FF2B5EF4-FFF2-40B4-BE49-F238E27FC236}">
                  <a16:creationId xmlns:a16="http://schemas.microsoft.com/office/drawing/2014/main" id="{2E1945CC-BCBD-AB43-A775-A0D4B9E38E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0" y="1441"/>
              <a:ext cx="462" cy="154"/>
            </a:xfrm>
            <a:prstGeom prst="line">
              <a:avLst/>
            </a:prstGeom>
            <a:noFill/>
            <a:ln w="9525" cap="sq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90" name="Line 1788">
              <a:extLst>
                <a:ext uri="{FF2B5EF4-FFF2-40B4-BE49-F238E27FC236}">
                  <a16:creationId xmlns:a16="http://schemas.microsoft.com/office/drawing/2014/main" id="{69C4FB01-A64F-7E42-9292-98E69D39DD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21" y="3749"/>
              <a:ext cx="154" cy="1"/>
            </a:xfrm>
            <a:prstGeom prst="line">
              <a:avLst/>
            </a:prstGeom>
            <a:noFill/>
            <a:ln w="9525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19" name="Text Box 2">
            <a:extLst>
              <a:ext uri="{FF2B5EF4-FFF2-40B4-BE49-F238E27FC236}">
                <a16:creationId xmlns:a16="http://schemas.microsoft.com/office/drawing/2014/main" id="{116397DA-FBEA-0842-9663-3553FD65C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620713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000"/>
          </a:p>
        </p:txBody>
      </p:sp>
      <p:sp>
        <p:nvSpPr>
          <p:cNvPr id="34820" name="Line 12">
            <a:extLst>
              <a:ext uri="{FF2B5EF4-FFF2-40B4-BE49-F238E27FC236}">
                <a16:creationId xmlns:a16="http://schemas.microsoft.com/office/drawing/2014/main" id="{9B2B05CC-3C34-9C44-B915-CC8C43F03F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84988" y="350837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Line 13">
            <a:extLst>
              <a:ext uri="{FF2B5EF4-FFF2-40B4-BE49-F238E27FC236}">
                <a16:creationId xmlns:a16="http://schemas.microsoft.com/office/drawing/2014/main" id="{AB9AA4DA-C7B3-7C44-9190-E2175DB800E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1550" y="42418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2" name="Line 14">
            <a:extLst>
              <a:ext uri="{FF2B5EF4-FFF2-40B4-BE49-F238E27FC236}">
                <a16:creationId xmlns:a16="http://schemas.microsoft.com/office/drawing/2014/main" id="{2864D77D-4C5B-0242-9CCC-19151A44A899}"/>
              </a:ext>
            </a:extLst>
          </p:cNvPr>
          <p:cNvSpPr>
            <a:spLocks noChangeShapeType="1"/>
          </p:cNvSpPr>
          <p:nvPr/>
        </p:nvSpPr>
        <p:spPr bwMode="auto">
          <a:xfrm>
            <a:off x="6884988" y="375285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15">
            <a:extLst>
              <a:ext uri="{FF2B5EF4-FFF2-40B4-BE49-F238E27FC236}">
                <a16:creationId xmlns:a16="http://schemas.microsoft.com/office/drawing/2014/main" id="{C59B4B2D-A65A-FC44-BA9C-AF01E67B52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29188" y="228758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Line 16">
            <a:extLst>
              <a:ext uri="{FF2B5EF4-FFF2-40B4-BE49-F238E27FC236}">
                <a16:creationId xmlns:a16="http://schemas.microsoft.com/office/drawing/2014/main" id="{BB5862DA-A180-604A-9AF5-4A98EE571F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3925" y="228758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Line 17">
            <a:extLst>
              <a:ext uri="{FF2B5EF4-FFF2-40B4-BE49-F238E27FC236}">
                <a16:creationId xmlns:a16="http://schemas.microsoft.com/office/drawing/2014/main" id="{1BD8BEFD-3DC7-8340-B2E2-7C4A6BDAE1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19450" y="2532063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Line 18">
            <a:extLst>
              <a:ext uri="{FF2B5EF4-FFF2-40B4-BE49-F238E27FC236}">
                <a16:creationId xmlns:a16="http://schemas.microsoft.com/office/drawing/2014/main" id="{6D00E691-7D79-C64F-922C-F63B985824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6025" y="2776538"/>
            <a:ext cx="2198688" cy="12207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Line 19">
            <a:extLst>
              <a:ext uri="{FF2B5EF4-FFF2-40B4-BE49-F238E27FC236}">
                <a16:creationId xmlns:a16="http://schemas.microsoft.com/office/drawing/2014/main" id="{0BE99A74-3BA4-4D4F-A7C3-2A5A8683E29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9450" y="2776538"/>
            <a:ext cx="1588" cy="2428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Line 20">
            <a:extLst>
              <a:ext uri="{FF2B5EF4-FFF2-40B4-BE49-F238E27FC236}">
                <a16:creationId xmlns:a16="http://schemas.microsoft.com/office/drawing/2014/main" id="{6337A103-113C-0744-9226-928103CAF4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30500" y="32639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9" name="Line 21">
            <a:extLst>
              <a:ext uri="{FF2B5EF4-FFF2-40B4-BE49-F238E27FC236}">
                <a16:creationId xmlns:a16="http://schemas.microsoft.com/office/drawing/2014/main" id="{75F0A186-3F51-CC49-AE41-43683EE555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08400" y="644048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Line 22">
            <a:extLst>
              <a:ext uri="{FF2B5EF4-FFF2-40B4-BE49-F238E27FC236}">
                <a16:creationId xmlns:a16="http://schemas.microsoft.com/office/drawing/2014/main" id="{6D60F690-8184-3642-A713-EB14287CD1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40513" y="35083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Line 23">
            <a:extLst>
              <a:ext uri="{FF2B5EF4-FFF2-40B4-BE49-F238E27FC236}">
                <a16:creationId xmlns:a16="http://schemas.microsoft.com/office/drawing/2014/main" id="{0D7EF6B0-A0D2-874F-9A78-631D61C127B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7350" y="49752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2" name="Line 24">
            <a:extLst>
              <a:ext uri="{FF2B5EF4-FFF2-40B4-BE49-F238E27FC236}">
                <a16:creationId xmlns:a16="http://schemas.microsoft.com/office/drawing/2014/main" id="{2BDFA7C2-71F6-D342-AC39-2ED440501BD7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8138" y="37528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3" name="Line 25">
            <a:extLst>
              <a:ext uri="{FF2B5EF4-FFF2-40B4-BE49-F238E27FC236}">
                <a16:creationId xmlns:a16="http://schemas.microsoft.com/office/drawing/2014/main" id="{7DEBC190-78EE-0341-8D48-D2176F0E6C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52875" y="448627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4" name="Line 26">
            <a:extLst>
              <a:ext uri="{FF2B5EF4-FFF2-40B4-BE49-F238E27FC236}">
                <a16:creationId xmlns:a16="http://schemas.microsoft.com/office/drawing/2014/main" id="{E2CC9331-478F-7D4E-BC50-43D4CABADA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19450" y="6196013"/>
            <a:ext cx="488950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5" name="Line 27">
            <a:extLst>
              <a:ext uri="{FF2B5EF4-FFF2-40B4-BE49-F238E27FC236}">
                <a16:creationId xmlns:a16="http://schemas.microsoft.com/office/drawing/2014/main" id="{BAB5C3C3-E64B-334B-A0FB-36BA4F8B889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1563" y="27765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6" name="Line 28">
            <a:extLst>
              <a:ext uri="{FF2B5EF4-FFF2-40B4-BE49-F238E27FC236}">
                <a16:creationId xmlns:a16="http://schemas.microsoft.com/office/drawing/2014/main" id="{EA5E6AAD-C0FE-C14B-B798-C7DE8B908782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75" y="473075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7" name="Line 29">
            <a:extLst>
              <a:ext uri="{FF2B5EF4-FFF2-40B4-BE49-F238E27FC236}">
                <a16:creationId xmlns:a16="http://schemas.microsoft.com/office/drawing/2014/main" id="{4AC3EA05-11FE-1C4D-8AE4-82A98184B6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6025" y="399732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8" name="Line 30">
            <a:extLst>
              <a:ext uri="{FF2B5EF4-FFF2-40B4-BE49-F238E27FC236}">
                <a16:creationId xmlns:a16="http://schemas.microsoft.com/office/drawing/2014/main" id="{616BA19D-3A47-A646-B7EB-CAB8271053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63925" y="44862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9" name="Line 31">
            <a:extLst>
              <a:ext uri="{FF2B5EF4-FFF2-40B4-BE49-F238E27FC236}">
                <a16:creationId xmlns:a16="http://schemas.microsoft.com/office/drawing/2014/main" id="{7C27190A-FF3A-B645-9BBD-264ED89C3EB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30500" y="17986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0" name="Line 32">
            <a:extLst>
              <a:ext uri="{FF2B5EF4-FFF2-40B4-BE49-F238E27FC236}">
                <a16:creationId xmlns:a16="http://schemas.microsoft.com/office/drawing/2014/main" id="{F2478872-9899-134D-A991-92B3974640C7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59515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1" name="Line 33">
            <a:extLst>
              <a:ext uri="{FF2B5EF4-FFF2-40B4-BE49-F238E27FC236}">
                <a16:creationId xmlns:a16="http://schemas.microsoft.com/office/drawing/2014/main" id="{B2AD1415-8B0E-9F42-92E3-6B638E2C54A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63925" y="3019425"/>
            <a:ext cx="244475" cy="73342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2" name="Line 34">
            <a:extLst>
              <a:ext uri="{FF2B5EF4-FFF2-40B4-BE49-F238E27FC236}">
                <a16:creationId xmlns:a16="http://schemas.microsoft.com/office/drawing/2014/main" id="{C581B097-4A28-C94E-9467-960A3B0ED2F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7350" y="27765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3" name="Line 35">
            <a:extLst>
              <a:ext uri="{FF2B5EF4-FFF2-40B4-BE49-F238E27FC236}">
                <a16:creationId xmlns:a16="http://schemas.microsoft.com/office/drawing/2014/main" id="{19F953C8-1C35-1A43-9509-E9DBB12A24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52875" y="301942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4" name="Line 36">
            <a:extLst>
              <a:ext uri="{FF2B5EF4-FFF2-40B4-BE49-F238E27FC236}">
                <a16:creationId xmlns:a16="http://schemas.microsoft.com/office/drawing/2014/main" id="{771F4234-FE19-024D-BAC7-5270B707CE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6025" y="546417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5" name="Line 37">
            <a:extLst>
              <a:ext uri="{FF2B5EF4-FFF2-40B4-BE49-F238E27FC236}">
                <a16:creationId xmlns:a16="http://schemas.microsoft.com/office/drawing/2014/main" id="{EA4870C3-82B0-4543-8622-7E840A8BD7A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63925" y="3508375"/>
            <a:ext cx="244475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6" name="Line 38">
            <a:extLst>
              <a:ext uri="{FF2B5EF4-FFF2-40B4-BE49-F238E27FC236}">
                <a16:creationId xmlns:a16="http://schemas.microsoft.com/office/drawing/2014/main" id="{EE095907-799A-D642-8330-EE8039E16B94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9188" y="44862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7" name="Line 39">
            <a:extLst>
              <a:ext uri="{FF2B5EF4-FFF2-40B4-BE49-F238E27FC236}">
                <a16:creationId xmlns:a16="http://schemas.microsoft.com/office/drawing/2014/main" id="{AF45E9AD-3EEE-0E4A-B819-BB3C38C2F8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75" y="326390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8" name="Line 40">
            <a:extLst>
              <a:ext uri="{FF2B5EF4-FFF2-40B4-BE49-F238E27FC236}">
                <a16:creationId xmlns:a16="http://schemas.microsoft.com/office/drawing/2014/main" id="{1C430ADB-1826-A54B-9A63-CDF9F7F4E5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63925" y="37528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9" name="Line 41">
            <a:extLst>
              <a:ext uri="{FF2B5EF4-FFF2-40B4-BE49-F238E27FC236}">
                <a16:creationId xmlns:a16="http://schemas.microsoft.com/office/drawing/2014/main" id="{071AA76B-3240-E449-813A-CB05812F26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6025" y="5708650"/>
            <a:ext cx="1588" cy="2428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0" name="Line 42">
            <a:extLst>
              <a:ext uri="{FF2B5EF4-FFF2-40B4-BE49-F238E27FC236}">
                <a16:creationId xmlns:a16="http://schemas.microsoft.com/office/drawing/2014/main" id="{7A16BDB7-6ADB-4242-9345-BE5E26CAAA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84713" y="4730750"/>
            <a:ext cx="244475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1" name="Line 43">
            <a:extLst>
              <a:ext uri="{FF2B5EF4-FFF2-40B4-BE49-F238E27FC236}">
                <a16:creationId xmlns:a16="http://schemas.microsoft.com/office/drawing/2014/main" id="{4466C1FC-C45D-4E4E-A4F4-580BFE2E79B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1563" y="424180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2" name="Line 44">
            <a:extLst>
              <a:ext uri="{FF2B5EF4-FFF2-40B4-BE49-F238E27FC236}">
                <a16:creationId xmlns:a16="http://schemas.microsoft.com/office/drawing/2014/main" id="{DCF121F2-598A-514E-94CA-135D7511E6A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4713" y="49752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3" name="Line 45">
            <a:extLst>
              <a:ext uri="{FF2B5EF4-FFF2-40B4-BE49-F238E27FC236}">
                <a16:creationId xmlns:a16="http://schemas.microsoft.com/office/drawing/2014/main" id="{7E5F8C76-506D-794F-BFF4-5FE15EE8CE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8138" y="326390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4" name="Line 46">
            <a:extLst>
              <a:ext uri="{FF2B5EF4-FFF2-40B4-BE49-F238E27FC236}">
                <a16:creationId xmlns:a16="http://schemas.microsoft.com/office/drawing/2014/main" id="{50FB8552-AED5-2E4E-9DBD-E33EC12A11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07088" y="448627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5" name="Line 47">
            <a:extLst>
              <a:ext uri="{FF2B5EF4-FFF2-40B4-BE49-F238E27FC236}">
                <a16:creationId xmlns:a16="http://schemas.microsoft.com/office/drawing/2014/main" id="{7E0E04AD-F9A5-3042-93B9-1EFC3FE7AC9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8138" y="350837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6" name="Line 48">
            <a:extLst>
              <a:ext uri="{FF2B5EF4-FFF2-40B4-BE49-F238E27FC236}">
                <a16:creationId xmlns:a16="http://schemas.microsoft.com/office/drawing/2014/main" id="{B0E4E539-EB1E-E244-AB21-91AF8C904C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51563" y="2287588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7" name="Line 49">
            <a:extLst>
              <a:ext uri="{FF2B5EF4-FFF2-40B4-BE49-F238E27FC236}">
                <a16:creationId xmlns:a16="http://schemas.microsoft.com/office/drawing/2014/main" id="{B32E6A1F-921F-324C-80F4-515B387B7DE7}"/>
              </a:ext>
            </a:extLst>
          </p:cNvPr>
          <p:cNvSpPr>
            <a:spLocks noChangeShapeType="1"/>
          </p:cNvSpPr>
          <p:nvPr/>
        </p:nvSpPr>
        <p:spPr bwMode="auto">
          <a:xfrm>
            <a:off x="5907088" y="473075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8" name="Line 50">
            <a:extLst>
              <a:ext uri="{FF2B5EF4-FFF2-40B4-BE49-F238E27FC236}">
                <a16:creationId xmlns:a16="http://schemas.microsoft.com/office/drawing/2014/main" id="{B922F406-D657-194C-935F-0B9BAD359D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41825" y="2287588"/>
            <a:ext cx="242888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9" name="Line 51">
            <a:extLst>
              <a:ext uri="{FF2B5EF4-FFF2-40B4-BE49-F238E27FC236}">
                <a16:creationId xmlns:a16="http://schemas.microsoft.com/office/drawing/2014/main" id="{C021C03E-D390-E747-B9AF-B4F2E9F6CD0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1563" y="2532063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0" name="Line 52">
            <a:extLst>
              <a:ext uri="{FF2B5EF4-FFF2-40B4-BE49-F238E27FC236}">
                <a16:creationId xmlns:a16="http://schemas.microsoft.com/office/drawing/2014/main" id="{F59D2F87-84B4-8948-88B6-D1D569505A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62613" y="497522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1" name="Line 53">
            <a:extLst>
              <a:ext uri="{FF2B5EF4-FFF2-40B4-BE49-F238E27FC236}">
                <a16:creationId xmlns:a16="http://schemas.microsoft.com/office/drawing/2014/main" id="{0891214D-9FF3-8F4E-B0DD-1BFFCCB4CF7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1825" y="2532063"/>
            <a:ext cx="242888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2" name="Line 54">
            <a:extLst>
              <a:ext uri="{FF2B5EF4-FFF2-40B4-BE49-F238E27FC236}">
                <a16:creationId xmlns:a16="http://schemas.microsoft.com/office/drawing/2014/main" id="{0879AFB0-2CDF-8444-B828-D1DB8ED840B6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2613" y="521970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3" name="Line 55">
            <a:extLst>
              <a:ext uri="{FF2B5EF4-FFF2-40B4-BE49-F238E27FC236}">
                <a16:creationId xmlns:a16="http://schemas.microsoft.com/office/drawing/2014/main" id="{E5C24668-311A-CD44-A2E9-C1E0177A70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40513" y="49752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4" name="Line 56">
            <a:extLst>
              <a:ext uri="{FF2B5EF4-FFF2-40B4-BE49-F238E27FC236}">
                <a16:creationId xmlns:a16="http://schemas.microsoft.com/office/drawing/2014/main" id="{A90E46E5-8697-0648-8F2F-D8365690E5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8138" y="546417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5" name="Line 57">
            <a:extLst>
              <a:ext uri="{FF2B5EF4-FFF2-40B4-BE49-F238E27FC236}">
                <a16:creationId xmlns:a16="http://schemas.microsoft.com/office/drawing/2014/main" id="{4FAA531A-4818-4243-9FC9-015DE7756C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41825" y="5951538"/>
            <a:ext cx="1588" cy="4889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6" name="Line 58">
            <a:extLst>
              <a:ext uri="{FF2B5EF4-FFF2-40B4-BE49-F238E27FC236}">
                <a16:creationId xmlns:a16="http://schemas.microsoft.com/office/drawing/2014/main" id="{465489C2-C8B6-B746-BFD7-F0A481442AE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8138" y="5708650"/>
            <a:ext cx="1587" cy="2428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7" name="Line 59">
            <a:extLst>
              <a:ext uri="{FF2B5EF4-FFF2-40B4-BE49-F238E27FC236}">
                <a16:creationId xmlns:a16="http://schemas.microsoft.com/office/drawing/2014/main" id="{AE3119C2-1D06-1645-A79D-8A4CBF2C0B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75" y="1798638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8" name="Line 60">
            <a:extLst>
              <a:ext uri="{FF2B5EF4-FFF2-40B4-BE49-F238E27FC236}">
                <a16:creationId xmlns:a16="http://schemas.microsoft.com/office/drawing/2014/main" id="{C0A89E34-4B76-7B4B-9F5E-BD896406FA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96038" y="54641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9" name="Line 61">
            <a:extLst>
              <a:ext uri="{FF2B5EF4-FFF2-40B4-BE49-F238E27FC236}">
                <a16:creationId xmlns:a16="http://schemas.microsoft.com/office/drawing/2014/main" id="{CFC33C31-8730-1742-BC4E-44DC6F8642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41825" y="6196013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70" name="Line 63">
            <a:extLst>
              <a:ext uri="{FF2B5EF4-FFF2-40B4-BE49-F238E27FC236}">
                <a16:creationId xmlns:a16="http://schemas.microsoft.com/office/drawing/2014/main" id="{92798933-6914-724E-8D0B-43D6A41063C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52875" y="5708650"/>
            <a:ext cx="244475" cy="487363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71" name="Line 64">
            <a:extLst>
              <a:ext uri="{FF2B5EF4-FFF2-40B4-BE49-F238E27FC236}">
                <a16:creationId xmlns:a16="http://schemas.microsoft.com/office/drawing/2014/main" id="{808EF8E4-0172-2F4E-A84F-436286C65EB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3663" y="6196013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72" name="Line 66">
            <a:extLst>
              <a:ext uri="{FF2B5EF4-FFF2-40B4-BE49-F238E27FC236}">
                <a16:creationId xmlns:a16="http://schemas.microsoft.com/office/drawing/2014/main" id="{BB3FD6FA-97B2-964C-8E2C-DFCB1A1270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52875" y="619601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73" name="Line 67">
            <a:extLst>
              <a:ext uri="{FF2B5EF4-FFF2-40B4-BE49-F238E27FC236}">
                <a16:creationId xmlns:a16="http://schemas.microsoft.com/office/drawing/2014/main" id="{30EFBBDF-EBF2-674D-A0F9-253F41FF9F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30500" y="3752850"/>
            <a:ext cx="2443163" cy="171132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74" name="Line 68">
            <a:extLst>
              <a:ext uri="{FF2B5EF4-FFF2-40B4-BE49-F238E27FC236}">
                <a16:creationId xmlns:a16="http://schemas.microsoft.com/office/drawing/2014/main" id="{219877C1-C02C-5D49-A80F-A79A6B14E5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07088" y="644048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75" name="Line 69">
            <a:extLst>
              <a:ext uri="{FF2B5EF4-FFF2-40B4-BE49-F238E27FC236}">
                <a16:creationId xmlns:a16="http://schemas.microsoft.com/office/drawing/2014/main" id="{2C3B4D04-DD1F-3C4F-8257-FF3348D898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73663" y="32639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76" name="Line 70">
            <a:extLst>
              <a:ext uri="{FF2B5EF4-FFF2-40B4-BE49-F238E27FC236}">
                <a16:creationId xmlns:a16="http://schemas.microsoft.com/office/drawing/2014/main" id="{AC6E702E-C440-5642-B041-27DB8B93E8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7350" y="424180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77" name="Line 71">
            <a:extLst>
              <a:ext uri="{FF2B5EF4-FFF2-40B4-BE49-F238E27FC236}">
                <a16:creationId xmlns:a16="http://schemas.microsoft.com/office/drawing/2014/main" id="{36814D0E-0F6E-C645-A79F-BC6E3B60200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8138" y="3997325"/>
            <a:ext cx="733425" cy="21986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78" name="Line 72">
            <a:extLst>
              <a:ext uri="{FF2B5EF4-FFF2-40B4-BE49-F238E27FC236}">
                <a16:creationId xmlns:a16="http://schemas.microsoft.com/office/drawing/2014/main" id="{7E7DE772-D164-FB45-93B5-E634FF5EE9B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7350" y="448627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79" name="Line 73">
            <a:extLst>
              <a:ext uri="{FF2B5EF4-FFF2-40B4-BE49-F238E27FC236}">
                <a16:creationId xmlns:a16="http://schemas.microsoft.com/office/drawing/2014/main" id="{F3991EFD-35C5-1C43-B219-01078CC1E9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07088" y="228758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80" name="Line 74">
            <a:extLst>
              <a:ext uri="{FF2B5EF4-FFF2-40B4-BE49-F238E27FC236}">
                <a16:creationId xmlns:a16="http://schemas.microsoft.com/office/drawing/2014/main" id="{878BA8D3-9C7A-4649-BDA2-78FCB8DC25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41825" y="5219700"/>
            <a:ext cx="242888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81" name="Line 75">
            <a:extLst>
              <a:ext uri="{FF2B5EF4-FFF2-40B4-BE49-F238E27FC236}">
                <a16:creationId xmlns:a16="http://schemas.microsoft.com/office/drawing/2014/main" id="{F6979890-DCF8-554E-BFC5-E0284C4A9BED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4713" y="253206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82" name="Line 76">
            <a:extLst>
              <a:ext uri="{FF2B5EF4-FFF2-40B4-BE49-F238E27FC236}">
                <a16:creationId xmlns:a16="http://schemas.microsoft.com/office/drawing/2014/main" id="{A23271E0-3C6D-714A-9E8C-B2AC8A4A27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400" y="399732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83" name="Line 77">
            <a:extLst>
              <a:ext uri="{FF2B5EF4-FFF2-40B4-BE49-F238E27FC236}">
                <a16:creationId xmlns:a16="http://schemas.microsoft.com/office/drawing/2014/main" id="{B179956B-34B0-F64F-848C-2144001C52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08400" y="42418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84" name="Line 78">
            <a:extLst>
              <a:ext uri="{FF2B5EF4-FFF2-40B4-BE49-F238E27FC236}">
                <a16:creationId xmlns:a16="http://schemas.microsoft.com/office/drawing/2014/main" id="{F2CEC6DE-DF0C-5641-9D1D-4567F099F7A9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4975" y="57086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85" name="Line 79">
            <a:extLst>
              <a:ext uri="{FF2B5EF4-FFF2-40B4-BE49-F238E27FC236}">
                <a16:creationId xmlns:a16="http://schemas.microsoft.com/office/drawing/2014/main" id="{E068B266-1BEC-E14A-B6DD-06637084E6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30500" y="521970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86" name="Line 80">
            <a:extLst>
              <a:ext uri="{FF2B5EF4-FFF2-40B4-BE49-F238E27FC236}">
                <a16:creationId xmlns:a16="http://schemas.microsoft.com/office/drawing/2014/main" id="{0D3350AB-725F-5147-97FB-076DD08CB1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7350" y="2532063"/>
            <a:ext cx="487363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87" name="Line 81">
            <a:extLst>
              <a:ext uri="{FF2B5EF4-FFF2-40B4-BE49-F238E27FC236}">
                <a16:creationId xmlns:a16="http://schemas.microsoft.com/office/drawing/2014/main" id="{A4243C50-E11C-4342-A29E-13009CBD569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6038" y="37528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88" name="Line 82">
            <a:extLst>
              <a:ext uri="{FF2B5EF4-FFF2-40B4-BE49-F238E27FC236}">
                <a16:creationId xmlns:a16="http://schemas.microsoft.com/office/drawing/2014/main" id="{BEBCB5B1-A1A3-A34F-B082-EB3DB0D581BE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546417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89" name="Line 83">
            <a:extLst>
              <a:ext uri="{FF2B5EF4-FFF2-40B4-BE49-F238E27FC236}">
                <a16:creationId xmlns:a16="http://schemas.microsoft.com/office/drawing/2014/main" id="{6126BB37-48E8-4E4F-BE77-F5C115B4FB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41550" y="52197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90" name="Line 84">
            <a:extLst>
              <a:ext uri="{FF2B5EF4-FFF2-40B4-BE49-F238E27FC236}">
                <a16:creationId xmlns:a16="http://schemas.microsoft.com/office/drawing/2014/main" id="{DB631698-33C6-2344-B838-EB7F520ED5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07088" y="4241800"/>
            <a:ext cx="977900" cy="14668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91" name="Line 85">
            <a:extLst>
              <a:ext uri="{FF2B5EF4-FFF2-40B4-BE49-F238E27FC236}">
                <a16:creationId xmlns:a16="http://schemas.microsoft.com/office/drawing/2014/main" id="{71BDF2C5-B86D-4B40-A3B7-7713944B38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84713" y="2043113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92" name="Line 86">
            <a:extLst>
              <a:ext uri="{FF2B5EF4-FFF2-40B4-BE49-F238E27FC236}">
                <a16:creationId xmlns:a16="http://schemas.microsoft.com/office/drawing/2014/main" id="{AA2898FC-293E-D84F-B8BD-AE330C45D380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4713" y="2287588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93" name="Line 87">
            <a:extLst>
              <a:ext uri="{FF2B5EF4-FFF2-40B4-BE49-F238E27FC236}">
                <a16:creationId xmlns:a16="http://schemas.microsoft.com/office/drawing/2014/main" id="{299D1460-F923-2F4A-98DA-8DEC1DFD25D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6025" y="30194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94" name="Line 88">
            <a:extLst>
              <a:ext uri="{FF2B5EF4-FFF2-40B4-BE49-F238E27FC236}">
                <a16:creationId xmlns:a16="http://schemas.microsoft.com/office/drawing/2014/main" id="{4BE03FD8-425A-FD43-BEF2-06875CF29F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41550" y="326390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95" name="Line 89">
            <a:extLst>
              <a:ext uri="{FF2B5EF4-FFF2-40B4-BE49-F238E27FC236}">
                <a16:creationId xmlns:a16="http://schemas.microsoft.com/office/drawing/2014/main" id="{3300FBFD-AE1F-C441-B9E6-22E4F7796729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0513" y="399732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96" name="Line 90">
            <a:extLst>
              <a:ext uri="{FF2B5EF4-FFF2-40B4-BE49-F238E27FC236}">
                <a16:creationId xmlns:a16="http://schemas.microsoft.com/office/drawing/2014/main" id="{F09D8CE4-9A25-0449-84B8-A207730972E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1550" y="350837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97" name="Line 91">
            <a:extLst>
              <a:ext uri="{FF2B5EF4-FFF2-40B4-BE49-F238E27FC236}">
                <a16:creationId xmlns:a16="http://schemas.microsoft.com/office/drawing/2014/main" id="{4EA8294E-FC64-BD41-AA8E-D8D33855A6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96038" y="326390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98" name="Line 92">
            <a:extLst>
              <a:ext uri="{FF2B5EF4-FFF2-40B4-BE49-F238E27FC236}">
                <a16:creationId xmlns:a16="http://schemas.microsoft.com/office/drawing/2014/main" id="{B9603279-762A-DA4F-95E8-BF3A80212BA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6038" y="350837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99" name="Line 93">
            <a:extLst>
              <a:ext uri="{FF2B5EF4-FFF2-40B4-BE49-F238E27FC236}">
                <a16:creationId xmlns:a16="http://schemas.microsoft.com/office/drawing/2014/main" id="{5B7BBE0A-4692-504C-B3F6-586892ED74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7350" y="59515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00" name="Line 94">
            <a:extLst>
              <a:ext uri="{FF2B5EF4-FFF2-40B4-BE49-F238E27FC236}">
                <a16:creationId xmlns:a16="http://schemas.microsoft.com/office/drawing/2014/main" id="{7D83E8F0-ABEB-C94C-BA1E-5B4F3AB7493C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1563" y="5464175"/>
            <a:ext cx="488950" cy="1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01" name="Line 95">
            <a:extLst>
              <a:ext uri="{FF2B5EF4-FFF2-40B4-BE49-F238E27FC236}">
                <a16:creationId xmlns:a16="http://schemas.microsoft.com/office/drawing/2014/main" id="{A7BB5515-6FFB-5C4C-AAE1-9C333DF3DA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41550" y="1798638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02" name="Line 96">
            <a:extLst>
              <a:ext uri="{FF2B5EF4-FFF2-40B4-BE49-F238E27FC236}">
                <a16:creationId xmlns:a16="http://schemas.microsoft.com/office/drawing/2014/main" id="{7682988A-E5EE-2844-9EB6-E079E9C807E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1825" y="424180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03" name="Line 97">
            <a:extLst>
              <a:ext uri="{FF2B5EF4-FFF2-40B4-BE49-F238E27FC236}">
                <a16:creationId xmlns:a16="http://schemas.microsoft.com/office/drawing/2014/main" id="{F3822B68-8A5D-004C-B2FF-3D4C65CD0D5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1550" y="2043113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04" name="Line 98">
            <a:extLst>
              <a:ext uri="{FF2B5EF4-FFF2-40B4-BE49-F238E27FC236}">
                <a16:creationId xmlns:a16="http://schemas.microsoft.com/office/drawing/2014/main" id="{AB2426FF-5523-2F46-AE1C-89C421462C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9450" y="35083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05" name="Line 99">
            <a:extLst>
              <a:ext uri="{FF2B5EF4-FFF2-40B4-BE49-F238E27FC236}">
                <a16:creationId xmlns:a16="http://schemas.microsoft.com/office/drawing/2014/main" id="{298DE9CF-05ED-E04D-A799-AAC8649894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4975" y="375285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06" name="Line 100">
            <a:extLst>
              <a:ext uri="{FF2B5EF4-FFF2-40B4-BE49-F238E27FC236}">
                <a16:creationId xmlns:a16="http://schemas.microsoft.com/office/drawing/2014/main" id="{EA5CE28A-BA94-6F4D-974B-3F59D583154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9450" y="54641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07" name="Line 101">
            <a:extLst>
              <a:ext uri="{FF2B5EF4-FFF2-40B4-BE49-F238E27FC236}">
                <a16:creationId xmlns:a16="http://schemas.microsoft.com/office/drawing/2014/main" id="{2D4E88EE-B363-634E-9924-C86A566A84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4975" y="497522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08" name="Line 102">
            <a:extLst>
              <a:ext uri="{FF2B5EF4-FFF2-40B4-BE49-F238E27FC236}">
                <a16:creationId xmlns:a16="http://schemas.microsoft.com/office/drawing/2014/main" id="{FEE31459-9162-2B4B-A2A1-A3C4F3ABBA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41550" y="1798638"/>
            <a:ext cx="1222375" cy="9779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09" name="Line 103">
            <a:extLst>
              <a:ext uri="{FF2B5EF4-FFF2-40B4-BE49-F238E27FC236}">
                <a16:creationId xmlns:a16="http://schemas.microsoft.com/office/drawing/2014/main" id="{4C12E11B-1ACC-8F41-AE33-897128EE17F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73663" y="424180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10" name="Line 104">
            <a:extLst>
              <a:ext uri="{FF2B5EF4-FFF2-40B4-BE49-F238E27FC236}">
                <a16:creationId xmlns:a16="http://schemas.microsoft.com/office/drawing/2014/main" id="{56C0BC19-D70F-BE4D-9644-56D09C5E123D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4975" y="521970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11" name="Line 105">
            <a:extLst>
              <a:ext uri="{FF2B5EF4-FFF2-40B4-BE49-F238E27FC236}">
                <a16:creationId xmlns:a16="http://schemas.microsoft.com/office/drawing/2014/main" id="{973157CD-62AD-4B4D-A9E1-3E7351CBD32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3663" y="448627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12" name="Line 106">
            <a:extLst>
              <a:ext uri="{FF2B5EF4-FFF2-40B4-BE49-F238E27FC236}">
                <a16:creationId xmlns:a16="http://schemas.microsoft.com/office/drawing/2014/main" id="{9249B3F0-9837-E84C-A34E-8FADAC53AA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51563" y="32639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13" name="Line 107">
            <a:extLst>
              <a:ext uri="{FF2B5EF4-FFF2-40B4-BE49-F238E27FC236}">
                <a16:creationId xmlns:a16="http://schemas.microsoft.com/office/drawing/2014/main" id="{F1E68E15-5DB5-E543-BD09-0125171B84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86025" y="49752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14" name="Line 108">
            <a:extLst>
              <a:ext uri="{FF2B5EF4-FFF2-40B4-BE49-F238E27FC236}">
                <a16:creationId xmlns:a16="http://schemas.microsoft.com/office/drawing/2014/main" id="{2C7DA989-4BE8-A844-AF53-EBD4B4ED24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51563" y="42418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15" name="Line 109">
            <a:extLst>
              <a:ext uri="{FF2B5EF4-FFF2-40B4-BE49-F238E27FC236}">
                <a16:creationId xmlns:a16="http://schemas.microsoft.com/office/drawing/2014/main" id="{AA052D61-727A-FE44-9BF7-2B2BE85C4B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29188" y="473075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16" name="Line 110">
            <a:extLst>
              <a:ext uri="{FF2B5EF4-FFF2-40B4-BE49-F238E27FC236}">
                <a16:creationId xmlns:a16="http://schemas.microsoft.com/office/drawing/2014/main" id="{AFAEF432-A842-F64F-9BB4-A68D38BFBA05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9188" y="35083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17" name="Line 111">
            <a:extLst>
              <a:ext uri="{FF2B5EF4-FFF2-40B4-BE49-F238E27FC236}">
                <a16:creationId xmlns:a16="http://schemas.microsoft.com/office/drawing/2014/main" id="{D4F8EB99-25F9-1D4A-A2F3-F204E52C3610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2613" y="253206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18" name="Line 112">
            <a:extLst>
              <a:ext uri="{FF2B5EF4-FFF2-40B4-BE49-F238E27FC236}">
                <a16:creationId xmlns:a16="http://schemas.microsoft.com/office/drawing/2014/main" id="{D55A17FB-FE5E-A84A-BB12-045D1C6FDA34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9188" y="497522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19" name="Line 113">
            <a:extLst>
              <a:ext uri="{FF2B5EF4-FFF2-40B4-BE49-F238E27FC236}">
                <a16:creationId xmlns:a16="http://schemas.microsoft.com/office/drawing/2014/main" id="{8E43DEE0-10C7-704C-9B17-6C443BA1BC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07088" y="47307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0" name="Line 114">
            <a:extLst>
              <a:ext uri="{FF2B5EF4-FFF2-40B4-BE49-F238E27FC236}">
                <a16:creationId xmlns:a16="http://schemas.microsoft.com/office/drawing/2014/main" id="{C6D55D8E-C62F-F541-8A65-0E1C1B52E7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84713" y="521970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1" name="Line 115">
            <a:extLst>
              <a:ext uri="{FF2B5EF4-FFF2-40B4-BE49-F238E27FC236}">
                <a16:creationId xmlns:a16="http://schemas.microsoft.com/office/drawing/2014/main" id="{1058D3BA-8D57-EA47-A561-58F074046E4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9450" y="204311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2" name="Line 116">
            <a:extLst>
              <a:ext uri="{FF2B5EF4-FFF2-40B4-BE49-F238E27FC236}">
                <a16:creationId xmlns:a16="http://schemas.microsoft.com/office/drawing/2014/main" id="{9F5714F6-E7C2-5F46-8CB0-433C650982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4975" y="2287588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3" name="Line 117">
            <a:extLst>
              <a:ext uri="{FF2B5EF4-FFF2-40B4-BE49-F238E27FC236}">
                <a16:creationId xmlns:a16="http://schemas.microsoft.com/office/drawing/2014/main" id="{37AA6BCA-B6DA-0A4E-BC47-4EF19B22B4D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4713" y="546417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4" name="Line 118">
            <a:extLst>
              <a:ext uri="{FF2B5EF4-FFF2-40B4-BE49-F238E27FC236}">
                <a16:creationId xmlns:a16="http://schemas.microsoft.com/office/drawing/2014/main" id="{063C45CD-CD5D-2648-A5EB-48DC6C8040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2613" y="52197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5" name="Line 119">
            <a:extLst>
              <a:ext uri="{FF2B5EF4-FFF2-40B4-BE49-F238E27FC236}">
                <a16:creationId xmlns:a16="http://schemas.microsoft.com/office/drawing/2014/main" id="{22CBF7D5-082F-F645-BC17-48129D503B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07088" y="399732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6" name="Line 120">
            <a:extLst>
              <a:ext uri="{FF2B5EF4-FFF2-40B4-BE49-F238E27FC236}">
                <a16:creationId xmlns:a16="http://schemas.microsoft.com/office/drawing/2014/main" id="{B231A224-9320-A748-9FC7-DC8DB599CB3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4975" y="2532063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7" name="Line 121">
            <a:extLst>
              <a:ext uri="{FF2B5EF4-FFF2-40B4-BE49-F238E27FC236}">
                <a16:creationId xmlns:a16="http://schemas.microsoft.com/office/drawing/2014/main" id="{68BC4EC2-86E8-324E-B8B6-2D295D101B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75" y="39973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8" name="Line 122">
            <a:extLst>
              <a:ext uri="{FF2B5EF4-FFF2-40B4-BE49-F238E27FC236}">
                <a16:creationId xmlns:a16="http://schemas.microsoft.com/office/drawing/2014/main" id="{43050875-CB4F-DB47-92DE-092948F657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8138" y="57086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9" name="Line 123">
            <a:extLst>
              <a:ext uri="{FF2B5EF4-FFF2-40B4-BE49-F238E27FC236}">
                <a16:creationId xmlns:a16="http://schemas.microsoft.com/office/drawing/2014/main" id="{1AA6BB00-91DD-8F41-B972-0EF19DEFEE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73663" y="619601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0" name="Line 124">
            <a:extLst>
              <a:ext uri="{FF2B5EF4-FFF2-40B4-BE49-F238E27FC236}">
                <a16:creationId xmlns:a16="http://schemas.microsoft.com/office/drawing/2014/main" id="{22B8EC57-93ED-2440-AC63-5D3FC48255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29188" y="301942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1" name="Line 125">
            <a:extLst>
              <a:ext uri="{FF2B5EF4-FFF2-40B4-BE49-F238E27FC236}">
                <a16:creationId xmlns:a16="http://schemas.microsoft.com/office/drawing/2014/main" id="{97B6EFDD-8F6F-C041-8B00-9BB5F146F2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41550" y="3019425"/>
            <a:ext cx="977900" cy="73342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2" name="Line 126">
            <a:extLst>
              <a:ext uri="{FF2B5EF4-FFF2-40B4-BE49-F238E27FC236}">
                <a16:creationId xmlns:a16="http://schemas.microsoft.com/office/drawing/2014/main" id="{C1460F16-644E-F840-8D12-DC5B1D4C448A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9188" y="326390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3" name="Line 127">
            <a:extLst>
              <a:ext uri="{FF2B5EF4-FFF2-40B4-BE49-F238E27FC236}">
                <a16:creationId xmlns:a16="http://schemas.microsoft.com/office/drawing/2014/main" id="{D4C807AD-C5A5-5E44-9AF1-0592B5ACF7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62613" y="2043113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4" name="Line 128">
            <a:extLst>
              <a:ext uri="{FF2B5EF4-FFF2-40B4-BE49-F238E27FC236}">
                <a16:creationId xmlns:a16="http://schemas.microsoft.com/office/drawing/2014/main" id="{32DD0EC6-ADC2-144E-9000-42E563850B57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2613" y="2287588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5" name="Line 129">
            <a:extLst>
              <a:ext uri="{FF2B5EF4-FFF2-40B4-BE49-F238E27FC236}">
                <a16:creationId xmlns:a16="http://schemas.microsoft.com/office/drawing/2014/main" id="{2B8392CB-8150-884E-BC0E-D7CA4436A83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75" y="253206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6" name="Line 130">
            <a:extLst>
              <a:ext uri="{FF2B5EF4-FFF2-40B4-BE49-F238E27FC236}">
                <a16:creationId xmlns:a16="http://schemas.microsoft.com/office/drawing/2014/main" id="{B0DB4219-56A6-DA48-AEF0-E2DF844294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08400" y="2776538"/>
            <a:ext cx="1588" cy="2428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7" name="Line 131">
            <a:extLst>
              <a:ext uri="{FF2B5EF4-FFF2-40B4-BE49-F238E27FC236}">
                <a16:creationId xmlns:a16="http://schemas.microsoft.com/office/drawing/2014/main" id="{00C5955E-C69C-F14B-9294-2815F72DA5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63925" y="399732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8" name="Line 132">
            <a:extLst>
              <a:ext uri="{FF2B5EF4-FFF2-40B4-BE49-F238E27FC236}">
                <a16:creationId xmlns:a16="http://schemas.microsoft.com/office/drawing/2014/main" id="{2E2D1372-A060-2B42-8460-082AE5A1C7B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400" y="301942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9" name="Line 133">
            <a:extLst>
              <a:ext uri="{FF2B5EF4-FFF2-40B4-BE49-F238E27FC236}">
                <a16:creationId xmlns:a16="http://schemas.microsoft.com/office/drawing/2014/main" id="{A323B986-9721-7241-A699-074243F7444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3925" y="52197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0" name="Line 134">
            <a:extLst>
              <a:ext uri="{FF2B5EF4-FFF2-40B4-BE49-F238E27FC236}">
                <a16:creationId xmlns:a16="http://schemas.microsoft.com/office/drawing/2014/main" id="{B9821E1E-1F7F-ED47-BDDB-11A6CB9D60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4975" y="4975225"/>
            <a:ext cx="977900" cy="1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1" name="Line 135">
            <a:extLst>
              <a:ext uri="{FF2B5EF4-FFF2-40B4-BE49-F238E27FC236}">
                <a16:creationId xmlns:a16="http://schemas.microsoft.com/office/drawing/2014/main" id="{CAA4135F-D923-8940-9E4A-6EAE2EE15D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19450" y="473075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2" name="Line 136">
            <a:extLst>
              <a:ext uri="{FF2B5EF4-FFF2-40B4-BE49-F238E27FC236}">
                <a16:creationId xmlns:a16="http://schemas.microsoft.com/office/drawing/2014/main" id="{DC97CE0B-9BF7-144C-B72B-9AFBB3BAEB0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9450" y="497522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3" name="Line 137">
            <a:extLst>
              <a:ext uri="{FF2B5EF4-FFF2-40B4-BE49-F238E27FC236}">
                <a16:creationId xmlns:a16="http://schemas.microsoft.com/office/drawing/2014/main" id="{CB92112A-3E9D-E24F-8E26-12C3436598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30500" y="47307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4" name="Line 138">
            <a:extLst>
              <a:ext uri="{FF2B5EF4-FFF2-40B4-BE49-F238E27FC236}">
                <a16:creationId xmlns:a16="http://schemas.microsoft.com/office/drawing/2014/main" id="{2DEF851E-D84B-1647-A956-545126E610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84713" y="30194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5" name="Line 139">
            <a:extLst>
              <a:ext uri="{FF2B5EF4-FFF2-40B4-BE49-F238E27FC236}">
                <a16:creationId xmlns:a16="http://schemas.microsoft.com/office/drawing/2014/main" id="{607BE23B-AE4B-9946-BA39-4D1A8FAFE8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8138" y="204311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6" name="Line 140">
            <a:extLst>
              <a:ext uri="{FF2B5EF4-FFF2-40B4-BE49-F238E27FC236}">
                <a16:creationId xmlns:a16="http://schemas.microsoft.com/office/drawing/2014/main" id="{673CAB8F-B7FC-544A-B1B8-8AECA3C848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41825" y="326390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7" name="Line 141">
            <a:extLst>
              <a:ext uri="{FF2B5EF4-FFF2-40B4-BE49-F238E27FC236}">
                <a16:creationId xmlns:a16="http://schemas.microsoft.com/office/drawing/2014/main" id="{FDC4024C-91F7-0648-88A9-08DAAA6782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41825" y="3263900"/>
            <a:ext cx="242888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8" name="Line 142">
            <a:extLst>
              <a:ext uri="{FF2B5EF4-FFF2-40B4-BE49-F238E27FC236}">
                <a16:creationId xmlns:a16="http://schemas.microsoft.com/office/drawing/2014/main" id="{6395F6F6-8535-BD41-85B1-00C967971A9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1825" y="4486275"/>
            <a:ext cx="1220788" cy="9779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9" name="Line 143">
            <a:extLst>
              <a:ext uri="{FF2B5EF4-FFF2-40B4-BE49-F238E27FC236}">
                <a16:creationId xmlns:a16="http://schemas.microsoft.com/office/drawing/2014/main" id="{4514952F-BDCC-EB4D-B745-FA585D29E7F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1825" y="350837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50" name="Line 144">
            <a:extLst>
              <a:ext uri="{FF2B5EF4-FFF2-40B4-BE49-F238E27FC236}">
                <a16:creationId xmlns:a16="http://schemas.microsoft.com/office/drawing/2014/main" id="{DBE59F27-30B7-C442-A28C-47A1999A0E6E}"/>
              </a:ext>
            </a:extLst>
          </p:cNvPr>
          <p:cNvSpPr>
            <a:spLocks noChangeShapeType="1"/>
          </p:cNvSpPr>
          <p:nvPr/>
        </p:nvSpPr>
        <p:spPr bwMode="auto">
          <a:xfrm>
            <a:off x="5907088" y="35083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51" name="Line 145">
            <a:extLst>
              <a:ext uri="{FF2B5EF4-FFF2-40B4-BE49-F238E27FC236}">
                <a16:creationId xmlns:a16="http://schemas.microsoft.com/office/drawing/2014/main" id="{381E8B5F-CD8A-7243-B73B-434CDD7A2580}"/>
              </a:ext>
            </a:extLst>
          </p:cNvPr>
          <p:cNvSpPr>
            <a:spLocks noChangeShapeType="1"/>
          </p:cNvSpPr>
          <p:nvPr/>
        </p:nvSpPr>
        <p:spPr bwMode="auto">
          <a:xfrm>
            <a:off x="5907088" y="3508375"/>
            <a:ext cx="244475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52" name="Line 146">
            <a:extLst>
              <a:ext uri="{FF2B5EF4-FFF2-40B4-BE49-F238E27FC236}">
                <a16:creationId xmlns:a16="http://schemas.microsoft.com/office/drawing/2014/main" id="{24994F86-F8B4-EC45-9FFC-A005A8811157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0513" y="253206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53" name="Line 147">
            <a:extLst>
              <a:ext uri="{FF2B5EF4-FFF2-40B4-BE49-F238E27FC236}">
                <a16:creationId xmlns:a16="http://schemas.microsoft.com/office/drawing/2014/main" id="{A114A77C-4E75-114F-915B-899A822459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8138" y="2532063"/>
            <a:ext cx="977900" cy="487362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54" name="Line 148">
            <a:extLst>
              <a:ext uri="{FF2B5EF4-FFF2-40B4-BE49-F238E27FC236}">
                <a16:creationId xmlns:a16="http://schemas.microsoft.com/office/drawing/2014/main" id="{2AFDA8F9-7B4D-F24A-A3AA-A8AAAB2092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41825" y="1798638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55" name="Line 149">
            <a:extLst>
              <a:ext uri="{FF2B5EF4-FFF2-40B4-BE49-F238E27FC236}">
                <a16:creationId xmlns:a16="http://schemas.microsoft.com/office/drawing/2014/main" id="{976174A8-E6B8-E44A-BC47-8D975E5EB7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41825" y="1798638"/>
            <a:ext cx="242888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56" name="Line 150">
            <a:extLst>
              <a:ext uri="{FF2B5EF4-FFF2-40B4-BE49-F238E27FC236}">
                <a16:creationId xmlns:a16="http://schemas.microsoft.com/office/drawing/2014/main" id="{8DE8620B-AF8F-754D-8BE4-1B37C4A03DB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1825" y="2043113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57" name="Line 151">
            <a:extLst>
              <a:ext uri="{FF2B5EF4-FFF2-40B4-BE49-F238E27FC236}">
                <a16:creationId xmlns:a16="http://schemas.microsoft.com/office/drawing/2014/main" id="{7B05ADF1-1BED-764C-93FF-135B361141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19450" y="644048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58" name="Line 152">
            <a:extLst>
              <a:ext uri="{FF2B5EF4-FFF2-40B4-BE49-F238E27FC236}">
                <a16:creationId xmlns:a16="http://schemas.microsoft.com/office/drawing/2014/main" id="{F6FFE67E-507A-7A40-A61E-1BA3BE67C24C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400" y="49752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59" name="Line 153">
            <a:extLst>
              <a:ext uri="{FF2B5EF4-FFF2-40B4-BE49-F238E27FC236}">
                <a16:creationId xmlns:a16="http://schemas.microsoft.com/office/drawing/2014/main" id="{FD2D80F2-E921-634C-ABB3-4339616CBF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400" y="4975225"/>
            <a:ext cx="244475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60" name="Line 154">
            <a:extLst>
              <a:ext uri="{FF2B5EF4-FFF2-40B4-BE49-F238E27FC236}">
                <a16:creationId xmlns:a16="http://schemas.microsoft.com/office/drawing/2014/main" id="{4C4053EE-FE97-2844-B2EB-BC7CEBD901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07088" y="301942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61" name="Line 155">
            <a:extLst>
              <a:ext uri="{FF2B5EF4-FFF2-40B4-BE49-F238E27FC236}">
                <a16:creationId xmlns:a16="http://schemas.microsoft.com/office/drawing/2014/main" id="{EF956573-208E-7245-9F87-95DFAF4E9F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63925" y="448627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62" name="Line 156">
            <a:extLst>
              <a:ext uri="{FF2B5EF4-FFF2-40B4-BE49-F238E27FC236}">
                <a16:creationId xmlns:a16="http://schemas.microsoft.com/office/drawing/2014/main" id="{56BCE9F9-68D0-5244-AF6F-B30553C0E0B5}"/>
              </a:ext>
            </a:extLst>
          </p:cNvPr>
          <p:cNvSpPr>
            <a:spLocks noChangeShapeType="1"/>
          </p:cNvSpPr>
          <p:nvPr/>
        </p:nvSpPr>
        <p:spPr bwMode="auto">
          <a:xfrm>
            <a:off x="5907088" y="326390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63" name="Line 157">
            <a:extLst>
              <a:ext uri="{FF2B5EF4-FFF2-40B4-BE49-F238E27FC236}">
                <a16:creationId xmlns:a16="http://schemas.microsoft.com/office/drawing/2014/main" id="{CADB2177-098D-C042-BB5A-3D2D6089BE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73663" y="44862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64" name="Line 158">
            <a:extLst>
              <a:ext uri="{FF2B5EF4-FFF2-40B4-BE49-F238E27FC236}">
                <a16:creationId xmlns:a16="http://schemas.microsoft.com/office/drawing/2014/main" id="{C52946C8-AF73-A14A-88F1-E5EB1595D43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3925" y="473075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65" name="Line 159">
            <a:extLst>
              <a:ext uri="{FF2B5EF4-FFF2-40B4-BE49-F238E27FC236}">
                <a16:creationId xmlns:a16="http://schemas.microsoft.com/office/drawing/2014/main" id="{8604EE7C-ED50-FD42-A606-6EF50571C4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40513" y="2043113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66" name="Line 160">
            <a:extLst>
              <a:ext uri="{FF2B5EF4-FFF2-40B4-BE49-F238E27FC236}">
                <a16:creationId xmlns:a16="http://schemas.microsoft.com/office/drawing/2014/main" id="{6CD7AE22-375F-7F48-9DF6-F65D55BD1D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4975" y="44862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67" name="Line 161">
            <a:extLst>
              <a:ext uri="{FF2B5EF4-FFF2-40B4-BE49-F238E27FC236}">
                <a16:creationId xmlns:a16="http://schemas.microsoft.com/office/drawing/2014/main" id="{DD1E94C1-8FA3-544F-8C22-79868336DE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4975" y="3263900"/>
            <a:ext cx="244475" cy="24447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68" name="Line 162">
            <a:extLst>
              <a:ext uri="{FF2B5EF4-FFF2-40B4-BE49-F238E27FC236}">
                <a16:creationId xmlns:a16="http://schemas.microsoft.com/office/drawing/2014/main" id="{3F461985-71AA-4940-BA44-EEF1739D3A4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0513" y="2287588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69" name="Line 163">
            <a:extLst>
              <a:ext uri="{FF2B5EF4-FFF2-40B4-BE49-F238E27FC236}">
                <a16:creationId xmlns:a16="http://schemas.microsoft.com/office/drawing/2014/main" id="{7706785A-50BC-B845-90FA-CBD005D22E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8138" y="2043113"/>
            <a:ext cx="977900" cy="1954212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70" name="Line 164">
            <a:extLst>
              <a:ext uri="{FF2B5EF4-FFF2-40B4-BE49-F238E27FC236}">
                <a16:creationId xmlns:a16="http://schemas.microsoft.com/office/drawing/2014/main" id="{DE710348-E0D8-284E-85B6-7294647259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29188" y="49752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71" name="Line 165">
            <a:extLst>
              <a:ext uri="{FF2B5EF4-FFF2-40B4-BE49-F238E27FC236}">
                <a16:creationId xmlns:a16="http://schemas.microsoft.com/office/drawing/2014/main" id="{9039CBDE-636E-BC43-967B-9B4F9E2F5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1550" y="59515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72" name="Line 166">
            <a:extLst>
              <a:ext uri="{FF2B5EF4-FFF2-40B4-BE49-F238E27FC236}">
                <a16:creationId xmlns:a16="http://schemas.microsoft.com/office/drawing/2014/main" id="{CABBB4AA-68B5-9549-9412-83D215125AE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1550" y="27765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73" name="Line 167">
            <a:extLst>
              <a:ext uri="{FF2B5EF4-FFF2-40B4-BE49-F238E27FC236}">
                <a16:creationId xmlns:a16="http://schemas.microsoft.com/office/drawing/2014/main" id="{33AB36DA-5826-524C-BED5-06ABA2CA8E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41825" y="399732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74" name="Line 168">
            <a:extLst>
              <a:ext uri="{FF2B5EF4-FFF2-40B4-BE49-F238E27FC236}">
                <a16:creationId xmlns:a16="http://schemas.microsoft.com/office/drawing/2014/main" id="{12EB3795-BA8C-2F4B-B6EE-091E5F3605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84713" y="54641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75" name="Line 169">
            <a:extLst>
              <a:ext uri="{FF2B5EF4-FFF2-40B4-BE49-F238E27FC236}">
                <a16:creationId xmlns:a16="http://schemas.microsoft.com/office/drawing/2014/main" id="{2BBE4D92-A328-F54C-B933-16132AA627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29188" y="39973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76" name="Line 170">
            <a:extLst>
              <a:ext uri="{FF2B5EF4-FFF2-40B4-BE49-F238E27FC236}">
                <a16:creationId xmlns:a16="http://schemas.microsoft.com/office/drawing/2014/main" id="{97331D8F-DEF3-EE45-B4FA-20164B29BF0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1825" y="5951538"/>
            <a:ext cx="242888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77" name="Line 171">
            <a:extLst>
              <a:ext uri="{FF2B5EF4-FFF2-40B4-BE49-F238E27FC236}">
                <a16:creationId xmlns:a16="http://schemas.microsoft.com/office/drawing/2014/main" id="{00A511E9-8A77-154A-A834-97BA14D2B26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62613" y="2532063"/>
            <a:ext cx="244475" cy="487362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78" name="Line 172">
            <a:extLst>
              <a:ext uri="{FF2B5EF4-FFF2-40B4-BE49-F238E27FC236}">
                <a16:creationId xmlns:a16="http://schemas.microsoft.com/office/drawing/2014/main" id="{43E05395-FD15-644F-8BCB-FCFA3F9116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2613" y="30194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79" name="Line 173">
            <a:extLst>
              <a:ext uri="{FF2B5EF4-FFF2-40B4-BE49-F238E27FC236}">
                <a16:creationId xmlns:a16="http://schemas.microsoft.com/office/drawing/2014/main" id="{8D97287D-F156-6D4A-806D-6F956AF94F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96038" y="204311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80" name="Line 174">
            <a:extLst>
              <a:ext uri="{FF2B5EF4-FFF2-40B4-BE49-F238E27FC236}">
                <a16:creationId xmlns:a16="http://schemas.microsoft.com/office/drawing/2014/main" id="{4C1DCC4D-50B9-DE47-8237-820A9A7E207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3663" y="228758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81" name="Line 175">
            <a:extLst>
              <a:ext uri="{FF2B5EF4-FFF2-40B4-BE49-F238E27FC236}">
                <a16:creationId xmlns:a16="http://schemas.microsoft.com/office/drawing/2014/main" id="{1673C3A9-7AB6-E643-950A-257FE985243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4975" y="32639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82" name="Line 176">
            <a:extLst>
              <a:ext uri="{FF2B5EF4-FFF2-40B4-BE49-F238E27FC236}">
                <a16:creationId xmlns:a16="http://schemas.microsoft.com/office/drawing/2014/main" id="{77F46C96-E208-A54D-8EBA-57EC832C39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30500" y="350837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83" name="Line 177">
            <a:extLst>
              <a:ext uri="{FF2B5EF4-FFF2-40B4-BE49-F238E27FC236}">
                <a16:creationId xmlns:a16="http://schemas.microsoft.com/office/drawing/2014/main" id="{AF626A9B-56EB-FF46-BC48-54D9BEE1A0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52875" y="6196013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84" name="Line 178">
            <a:extLst>
              <a:ext uri="{FF2B5EF4-FFF2-40B4-BE49-F238E27FC236}">
                <a16:creationId xmlns:a16="http://schemas.microsoft.com/office/drawing/2014/main" id="{F79ED838-1DB6-F148-BC75-62DCEF8AF68E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375285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85" name="Line 179">
            <a:extLst>
              <a:ext uri="{FF2B5EF4-FFF2-40B4-BE49-F238E27FC236}">
                <a16:creationId xmlns:a16="http://schemas.microsoft.com/office/drawing/2014/main" id="{BBB7C0B9-5359-6241-8EE4-0652B20F33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08400" y="2532063"/>
            <a:ext cx="733425" cy="1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86" name="Line 180">
            <a:extLst>
              <a:ext uri="{FF2B5EF4-FFF2-40B4-BE49-F238E27FC236}">
                <a16:creationId xmlns:a16="http://schemas.microsoft.com/office/drawing/2014/main" id="{C12F885A-F576-2F4D-8E27-D3A8E989F8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19450" y="5219700"/>
            <a:ext cx="3176588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87" name="Line 181">
            <a:extLst>
              <a:ext uri="{FF2B5EF4-FFF2-40B4-BE49-F238E27FC236}">
                <a16:creationId xmlns:a16="http://schemas.microsoft.com/office/drawing/2014/main" id="{3287386F-B471-0B4E-AE50-9B7AB45676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63925" y="619601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88" name="Line 182">
            <a:extLst>
              <a:ext uri="{FF2B5EF4-FFF2-40B4-BE49-F238E27FC236}">
                <a16:creationId xmlns:a16="http://schemas.microsoft.com/office/drawing/2014/main" id="{347D7236-328D-F54C-A26F-D5F9EA1D8F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75" y="47307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89" name="Line 183">
            <a:extLst>
              <a:ext uri="{FF2B5EF4-FFF2-40B4-BE49-F238E27FC236}">
                <a16:creationId xmlns:a16="http://schemas.microsoft.com/office/drawing/2014/main" id="{DFEEB52D-357F-944B-8F48-6D35193739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08400" y="424180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90" name="Line 184">
            <a:extLst>
              <a:ext uri="{FF2B5EF4-FFF2-40B4-BE49-F238E27FC236}">
                <a16:creationId xmlns:a16="http://schemas.microsoft.com/office/drawing/2014/main" id="{AE9B0B96-DC65-994F-B42E-9E562C40DE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84713" y="4975225"/>
            <a:ext cx="1222375" cy="1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91" name="Line 185">
            <a:extLst>
              <a:ext uri="{FF2B5EF4-FFF2-40B4-BE49-F238E27FC236}">
                <a16:creationId xmlns:a16="http://schemas.microsoft.com/office/drawing/2014/main" id="{AC8BF1A2-4E1C-0A47-A0C2-9B5908FE2D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400" y="448627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92" name="Line 186">
            <a:extLst>
              <a:ext uri="{FF2B5EF4-FFF2-40B4-BE49-F238E27FC236}">
                <a16:creationId xmlns:a16="http://schemas.microsoft.com/office/drawing/2014/main" id="{59DB9723-0264-9944-99A6-47C839B591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19450" y="42418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93" name="Line 187">
            <a:extLst>
              <a:ext uri="{FF2B5EF4-FFF2-40B4-BE49-F238E27FC236}">
                <a16:creationId xmlns:a16="http://schemas.microsoft.com/office/drawing/2014/main" id="{3FA0BD01-B9B5-2641-A69C-01478FAD1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1550" y="3508375"/>
            <a:ext cx="3421063" cy="171132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94" name="Line 188">
            <a:extLst>
              <a:ext uri="{FF2B5EF4-FFF2-40B4-BE49-F238E27FC236}">
                <a16:creationId xmlns:a16="http://schemas.microsoft.com/office/drawing/2014/main" id="{CBD6F393-885A-8941-92CB-FE472579E6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73663" y="1798638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95" name="Line 189">
            <a:extLst>
              <a:ext uri="{FF2B5EF4-FFF2-40B4-BE49-F238E27FC236}">
                <a16:creationId xmlns:a16="http://schemas.microsoft.com/office/drawing/2014/main" id="{76E30C41-BDE8-3649-9F9F-CF64C4CE90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4975" y="17986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96" name="Line 190">
            <a:extLst>
              <a:ext uri="{FF2B5EF4-FFF2-40B4-BE49-F238E27FC236}">
                <a16:creationId xmlns:a16="http://schemas.microsoft.com/office/drawing/2014/main" id="{5DA825EB-237A-B04A-87CC-64B212A77B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30500" y="2043113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97" name="Line 191">
            <a:extLst>
              <a:ext uri="{FF2B5EF4-FFF2-40B4-BE49-F238E27FC236}">
                <a16:creationId xmlns:a16="http://schemas.microsoft.com/office/drawing/2014/main" id="{6B7E4B7E-A21D-C145-9320-9E3FA3B89D5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3663" y="2043113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98" name="Line 192">
            <a:extLst>
              <a:ext uri="{FF2B5EF4-FFF2-40B4-BE49-F238E27FC236}">
                <a16:creationId xmlns:a16="http://schemas.microsoft.com/office/drawing/2014/main" id="{FFDD9D52-3CD4-7C41-9875-F09D35E47EC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2287588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99" name="Line 193">
            <a:extLst>
              <a:ext uri="{FF2B5EF4-FFF2-40B4-BE49-F238E27FC236}">
                <a16:creationId xmlns:a16="http://schemas.microsoft.com/office/drawing/2014/main" id="{4761EE1C-90ED-2A47-8FEA-08EC9F5EE70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6025" y="57086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00" name="Line 194">
            <a:extLst>
              <a:ext uri="{FF2B5EF4-FFF2-40B4-BE49-F238E27FC236}">
                <a16:creationId xmlns:a16="http://schemas.microsoft.com/office/drawing/2014/main" id="{1A6959DD-74AF-7645-AE25-0A2254B4D9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41550" y="521970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01" name="Line 195">
            <a:extLst>
              <a:ext uri="{FF2B5EF4-FFF2-40B4-BE49-F238E27FC236}">
                <a16:creationId xmlns:a16="http://schemas.microsoft.com/office/drawing/2014/main" id="{69F0F9BA-A42C-6242-AA1D-0615D5440851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400" y="37528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02" name="Line 196">
            <a:extLst>
              <a:ext uri="{FF2B5EF4-FFF2-40B4-BE49-F238E27FC236}">
                <a16:creationId xmlns:a16="http://schemas.microsoft.com/office/drawing/2014/main" id="{78B6B2A2-4D9A-6D4A-B38C-1C771CBF021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41550" y="2287588"/>
            <a:ext cx="1466850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03" name="Line 197">
            <a:extLst>
              <a:ext uri="{FF2B5EF4-FFF2-40B4-BE49-F238E27FC236}">
                <a16:creationId xmlns:a16="http://schemas.microsoft.com/office/drawing/2014/main" id="{5DAAD560-1AB3-814C-AA63-011816F7317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1550" y="546417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04" name="Line 198">
            <a:extLst>
              <a:ext uri="{FF2B5EF4-FFF2-40B4-BE49-F238E27FC236}">
                <a16:creationId xmlns:a16="http://schemas.microsoft.com/office/drawing/2014/main" id="{DBD886D7-9305-A147-9543-07D04C0C0B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84988" y="301942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05" name="Line 199">
            <a:extLst>
              <a:ext uri="{FF2B5EF4-FFF2-40B4-BE49-F238E27FC236}">
                <a16:creationId xmlns:a16="http://schemas.microsoft.com/office/drawing/2014/main" id="{AF05F5C7-922C-CE4F-ABFD-FA490A84FB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8138" y="3997325"/>
            <a:ext cx="1587" cy="73342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06" name="Line 200">
            <a:extLst>
              <a:ext uri="{FF2B5EF4-FFF2-40B4-BE49-F238E27FC236}">
                <a16:creationId xmlns:a16="http://schemas.microsoft.com/office/drawing/2014/main" id="{652632B9-1014-B343-80C6-DF3F044B8CFE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6025" y="2287588"/>
            <a:ext cx="488950" cy="268763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07" name="Line 201">
            <a:extLst>
              <a:ext uri="{FF2B5EF4-FFF2-40B4-BE49-F238E27FC236}">
                <a16:creationId xmlns:a16="http://schemas.microsoft.com/office/drawing/2014/main" id="{71AFF105-CC56-B040-92F6-F7BF6F4BA72F}"/>
              </a:ext>
            </a:extLst>
          </p:cNvPr>
          <p:cNvSpPr>
            <a:spLocks noChangeShapeType="1"/>
          </p:cNvSpPr>
          <p:nvPr/>
        </p:nvSpPr>
        <p:spPr bwMode="auto">
          <a:xfrm>
            <a:off x="6884988" y="326390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08" name="Line 202">
            <a:extLst>
              <a:ext uri="{FF2B5EF4-FFF2-40B4-BE49-F238E27FC236}">
                <a16:creationId xmlns:a16="http://schemas.microsoft.com/office/drawing/2014/main" id="{7CD1C558-5AE2-AD41-AECF-5048C04E98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84988" y="473075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09" name="Line 203">
            <a:extLst>
              <a:ext uri="{FF2B5EF4-FFF2-40B4-BE49-F238E27FC236}">
                <a16:creationId xmlns:a16="http://schemas.microsoft.com/office/drawing/2014/main" id="{08616153-34D1-CC49-A27A-FBD675A758A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84988" y="497522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10" name="Line 204">
            <a:extLst>
              <a:ext uri="{FF2B5EF4-FFF2-40B4-BE49-F238E27FC236}">
                <a16:creationId xmlns:a16="http://schemas.microsoft.com/office/drawing/2014/main" id="{3938E8DF-2F43-384F-8231-2EF2116AEE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40513" y="521970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11" name="Line 205">
            <a:extLst>
              <a:ext uri="{FF2B5EF4-FFF2-40B4-BE49-F238E27FC236}">
                <a16:creationId xmlns:a16="http://schemas.microsoft.com/office/drawing/2014/main" id="{25A56AF5-FC7C-CE48-B963-B2ACDD0E4A3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1563" y="399732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12" name="Line 206">
            <a:extLst>
              <a:ext uri="{FF2B5EF4-FFF2-40B4-BE49-F238E27FC236}">
                <a16:creationId xmlns:a16="http://schemas.microsoft.com/office/drawing/2014/main" id="{41C2EB42-B704-774F-98F0-9DF6DD6A75A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0513" y="546417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13" name="Line 207">
            <a:extLst>
              <a:ext uri="{FF2B5EF4-FFF2-40B4-BE49-F238E27FC236}">
                <a16:creationId xmlns:a16="http://schemas.microsoft.com/office/drawing/2014/main" id="{2D861E27-64B0-BF4D-82EA-BD3583D822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29188" y="17986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14" name="Line 208">
            <a:extLst>
              <a:ext uri="{FF2B5EF4-FFF2-40B4-BE49-F238E27FC236}">
                <a16:creationId xmlns:a16="http://schemas.microsoft.com/office/drawing/2014/main" id="{4051D497-5773-F649-A967-558EC7F6ECAC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400" y="228758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15" name="Line 210">
            <a:extLst>
              <a:ext uri="{FF2B5EF4-FFF2-40B4-BE49-F238E27FC236}">
                <a16:creationId xmlns:a16="http://schemas.microsoft.com/office/drawing/2014/main" id="{B2D37804-7DEC-E244-ACCD-DB4C280739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96038" y="5708650"/>
            <a:ext cx="1587" cy="2428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16" name="Line 212">
            <a:extLst>
              <a:ext uri="{FF2B5EF4-FFF2-40B4-BE49-F238E27FC236}">
                <a16:creationId xmlns:a16="http://schemas.microsoft.com/office/drawing/2014/main" id="{D5F2E829-AB2B-D448-9C79-C9DF6093D2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3925" y="2776538"/>
            <a:ext cx="1588" cy="2428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17" name="Line 213">
            <a:extLst>
              <a:ext uri="{FF2B5EF4-FFF2-40B4-BE49-F238E27FC236}">
                <a16:creationId xmlns:a16="http://schemas.microsoft.com/office/drawing/2014/main" id="{FC0A531B-4047-0547-8D37-15D12E2AB0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7350" y="5951538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18" name="Line 214">
            <a:extLst>
              <a:ext uri="{FF2B5EF4-FFF2-40B4-BE49-F238E27FC236}">
                <a16:creationId xmlns:a16="http://schemas.microsoft.com/office/drawing/2014/main" id="{F09AB048-7FDE-3C42-A930-5DFD8F77FDC8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6038" y="5951538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19" name="Line 215">
            <a:extLst>
              <a:ext uri="{FF2B5EF4-FFF2-40B4-BE49-F238E27FC236}">
                <a16:creationId xmlns:a16="http://schemas.microsoft.com/office/drawing/2014/main" id="{3CC4FE3D-4D07-9040-B947-1B73931DD125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7350" y="6196013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20" name="Line 216">
            <a:extLst>
              <a:ext uri="{FF2B5EF4-FFF2-40B4-BE49-F238E27FC236}">
                <a16:creationId xmlns:a16="http://schemas.microsoft.com/office/drawing/2014/main" id="{17D869CD-A37C-4A45-800D-7A3BF6CB78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51563" y="6196013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21" name="Line 217">
            <a:extLst>
              <a:ext uri="{FF2B5EF4-FFF2-40B4-BE49-F238E27FC236}">
                <a16:creationId xmlns:a16="http://schemas.microsoft.com/office/drawing/2014/main" id="{6FCC88C1-4DB6-F746-A78F-4BBE886439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07088" y="39973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22" name="Line 218">
            <a:extLst>
              <a:ext uri="{FF2B5EF4-FFF2-40B4-BE49-F238E27FC236}">
                <a16:creationId xmlns:a16="http://schemas.microsoft.com/office/drawing/2014/main" id="{1F0A052C-5DFD-A64D-AE67-0EA6ACFEBD6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08400" y="59515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23" name="Line 219">
            <a:extLst>
              <a:ext uri="{FF2B5EF4-FFF2-40B4-BE49-F238E27FC236}">
                <a16:creationId xmlns:a16="http://schemas.microsoft.com/office/drawing/2014/main" id="{49AC8883-4AFC-D64F-88DF-6774885382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40513" y="30194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24" name="Line 220">
            <a:extLst>
              <a:ext uri="{FF2B5EF4-FFF2-40B4-BE49-F238E27FC236}">
                <a16:creationId xmlns:a16="http://schemas.microsoft.com/office/drawing/2014/main" id="{522A4BEA-1263-F043-A006-BB15A6B3FE3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7350" y="44862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25" name="Line 221">
            <a:extLst>
              <a:ext uri="{FF2B5EF4-FFF2-40B4-BE49-F238E27FC236}">
                <a16:creationId xmlns:a16="http://schemas.microsoft.com/office/drawing/2014/main" id="{EFE667CD-DE59-9F49-9411-C72F7CB2D77A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8138" y="32639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26" name="Line 222">
            <a:extLst>
              <a:ext uri="{FF2B5EF4-FFF2-40B4-BE49-F238E27FC236}">
                <a16:creationId xmlns:a16="http://schemas.microsoft.com/office/drawing/2014/main" id="{9C5507B6-4F5C-F844-AC7A-026461C1AFD7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1825" y="4241800"/>
            <a:ext cx="242888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27" name="Line 223">
            <a:extLst>
              <a:ext uri="{FF2B5EF4-FFF2-40B4-BE49-F238E27FC236}">
                <a16:creationId xmlns:a16="http://schemas.microsoft.com/office/drawing/2014/main" id="{E3E318B8-64B5-9442-B06F-3C669B98003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1563" y="228758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28" name="Line 224">
            <a:extLst>
              <a:ext uri="{FF2B5EF4-FFF2-40B4-BE49-F238E27FC236}">
                <a16:creationId xmlns:a16="http://schemas.microsoft.com/office/drawing/2014/main" id="{FF062D8A-C536-B841-BCCC-08D4FA610A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75" y="424180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29" name="Line 225">
            <a:extLst>
              <a:ext uri="{FF2B5EF4-FFF2-40B4-BE49-F238E27FC236}">
                <a16:creationId xmlns:a16="http://schemas.microsoft.com/office/drawing/2014/main" id="{88456C4D-32AD-BD4D-BB70-5149D35640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51563" y="4241800"/>
            <a:ext cx="733425" cy="4889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30" name="Line 226">
            <a:extLst>
              <a:ext uri="{FF2B5EF4-FFF2-40B4-BE49-F238E27FC236}">
                <a16:creationId xmlns:a16="http://schemas.microsoft.com/office/drawing/2014/main" id="{EDB86469-7FD7-DD40-8CCD-E424F80DCD1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54641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31" name="Line 227">
            <a:extLst>
              <a:ext uri="{FF2B5EF4-FFF2-40B4-BE49-F238E27FC236}">
                <a16:creationId xmlns:a16="http://schemas.microsoft.com/office/drawing/2014/main" id="{177B7BF2-19CF-384D-B73B-9809B1C388F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7350" y="301942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32" name="Line 228">
            <a:extLst>
              <a:ext uri="{FF2B5EF4-FFF2-40B4-BE49-F238E27FC236}">
                <a16:creationId xmlns:a16="http://schemas.microsoft.com/office/drawing/2014/main" id="{709BE3DC-E248-E04A-8FBE-488D258178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6025" y="497522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33" name="Line 229">
            <a:extLst>
              <a:ext uri="{FF2B5EF4-FFF2-40B4-BE49-F238E27FC236}">
                <a16:creationId xmlns:a16="http://schemas.microsoft.com/office/drawing/2014/main" id="{3C458F98-2D53-F64E-94CF-5EBB8067DC6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7350" y="326390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34" name="Line 230">
            <a:extLst>
              <a:ext uri="{FF2B5EF4-FFF2-40B4-BE49-F238E27FC236}">
                <a16:creationId xmlns:a16="http://schemas.microsoft.com/office/drawing/2014/main" id="{3DF8CCCD-D1B4-4841-B577-2F44C11915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51563" y="4241800"/>
            <a:ext cx="733425" cy="170973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35" name="Line 231">
            <a:extLst>
              <a:ext uri="{FF2B5EF4-FFF2-40B4-BE49-F238E27FC236}">
                <a16:creationId xmlns:a16="http://schemas.microsoft.com/office/drawing/2014/main" id="{58F4FA2B-8349-B549-85B3-4C79FD0FE75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6025" y="521970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36" name="Line 232">
            <a:extLst>
              <a:ext uri="{FF2B5EF4-FFF2-40B4-BE49-F238E27FC236}">
                <a16:creationId xmlns:a16="http://schemas.microsoft.com/office/drawing/2014/main" id="{307F65D0-59C3-D247-B7DE-7B9FBD9331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84713" y="375285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37" name="Line 233">
            <a:extLst>
              <a:ext uri="{FF2B5EF4-FFF2-40B4-BE49-F238E27FC236}">
                <a16:creationId xmlns:a16="http://schemas.microsoft.com/office/drawing/2014/main" id="{3C827786-372F-AA40-A4E7-BAFD3D6DEE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8138" y="2776538"/>
            <a:ext cx="1587" cy="2428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38" name="Line 234">
            <a:extLst>
              <a:ext uri="{FF2B5EF4-FFF2-40B4-BE49-F238E27FC236}">
                <a16:creationId xmlns:a16="http://schemas.microsoft.com/office/drawing/2014/main" id="{DFB796EB-6585-E745-8F4C-BFF74A68668A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8138" y="301942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39" name="Line 235">
            <a:extLst>
              <a:ext uri="{FF2B5EF4-FFF2-40B4-BE49-F238E27FC236}">
                <a16:creationId xmlns:a16="http://schemas.microsoft.com/office/drawing/2014/main" id="{099A1691-A552-DF43-A72C-8544C6D3C3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51563" y="1798638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40" name="Line 236">
            <a:extLst>
              <a:ext uri="{FF2B5EF4-FFF2-40B4-BE49-F238E27FC236}">
                <a16:creationId xmlns:a16="http://schemas.microsoft.com/office/drawing/2014/main" id="{01CCBEC1-D621-154F-88EF-78DC6B265F5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1563" y="2043113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41" name="Line 237">
            <a:extLst>
              <a:ext uri="{FF2B5EF4-FFF2-40B4-BE49-F238E27FC236}">
                <a16:creationId xmlns:a16="http://schemas.microsoft.com/office/drawing/2014/main" id="{DE855DA7-42CD-3F4D-A2C9-6998DA6E846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1825" y="2043113"/>
            <a:ext cx="242888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42" name="Line 238">
            <a:extLst>
              <a:ext uri="{FF2B5EF4-FFF2-40B4-BE49-F238E27FC236}">
                <a16:creationId xmlns:a16="http://schemas.microsoft.com/office/drawing/2014/main" id="{75A17450-1706-2344-BEC4-C4516C466E3C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7350" y="1798638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43" name="Line 239">
            <a:extLst>
              <a:ext uri="{FF2B5EF4-FFF2-40B4-BE49-F238E27FC236}">
                <a16:creationId xmlns:a16="http://schemas.microsoft.com/office/drawing/2014/main" id="{0522207D-7E2E-5649-A483-F39E190E92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41825" y="5708650"/>
            <a:ext cx="1588" cy="2428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44" name="Line 240">
            <a:extLst>
              <a:ext uri="{FF2B5EF4-FFF2-40B4-BE49-F238E27FC236}">
                <a16:creationId xmlns:a16="http://schemas.microsoft.com/office/drawing/2014/main" id="{04802F7B-D2D8-1F47-B922-15FB473875E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1825" y="5951538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45" name="Line 241">
            <a:extLst>
              <a:ext uri="{FF2B5EF4-FFF2-40B4-BE49-F238E27FC236}">
                <a16:creationId xmlns:a16="http://schemas.microsoft.com/office/drawing/2014/main" id="{8B5CF5BF-719D-B84F-B13E-072FBED197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52875" y="57086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46" name="Line 242">
            <a:extLst>
              <a:ext uri="{FF2B5EF4-FFF2-40B4-BE49-F238E27FC236}">
                <a16:creationId xmlns:a16="http://schemas.microsoft.com/office/drawing/2014/main" id="{BE9578D2-BCBD-F14A-B443-AE0A9FFEC9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73663" y="27765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47" name="Line 243">
            <a:extLst>
              <a:ext uri="{FF2B5EF4-FFF2-40B4-BE49-F238E27FC236}">
                <a16:creationId xmlns:a16="http://schemas.microsoft.com/office/drawing/2014/main" id="{50C63929-1671-8446-B749-D154A6068B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62613" y="399732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48" name="Line 244">
            <a:extLst>
              <a:ext uri="{FF2B5EF4-FFF2-40B4-BE49-F238E27FC236}">
                <a16:creationId xmlns:a16="http://schemas.microsoft.com/office/drawing/2014/main" id="{F659E6F9-0D40-D945-A6E5-D2536993C66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07088" y="17986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49" name="Line 245">
            <a:extLst>
              <a:ext uri="{FF2B5EF4-FFF2-40B4-BE49-F238E27FC236}">
                <a16:creationId xmlns:a16="http://schemas.microsoft.com/office/drawing/2014/main" id="{235C6ABC-6B18-9E41-A06A-288DB65489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41825" y="4730750"/>
            <a:ext cx="242888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50" name="Line 246">
            <a:extLst>
              <a:ext uri="{FF2B5EF4-FFF2-40B4-BE49-F238E27FC236}">
                <a16:creationId xmlns:a16="http://schemas.microsoft.com/office/drawing/2014/main" id="{096FA679-4281-6544-AC39-4EB4DF798FFD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4713" y="204311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51" name="Line 247">
            <a:extLst>
              <a:ext uri="{FF2B5EF4-FFF2-40B4-BE49-F238E27FC236}">
                <a16:creationId xmlns:a16="http://schemas.microsoft.com/office/drawing/2014/main" id="{7D8AAE91-E5AF-B145-9702-DA08990ABCD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4975" y="52197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52" name="Line 248">
            <a:extLst>
              <a:ext uri="{FF2B5EF4-FFF2-40B4-BE49-F238E27FC236}">
                <a16:creationId xmlns:a16="http://schemas.microsoft.com/office/drawing/2014/main" id="{C3F3656A-1A05-4344-8C87-A7FDBD47D0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30500" y="473075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53" name="Line 249">
            <a:extLst>
              <a:ext uri="{FF2B5EF4-FFF2-40B4-BE49-F238E27FC236}">
                <a16:creationId xmlns:a16="http://schemas.microsoft.com/office/drawing/2014/main" id="{5C6B6CA5-4B6F-C342-9AC8-37A2FF6A370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6038" y="424180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54" name="Line 250">
            <a:extLst>
              <a:ext uri="{FF2B5EF4-FFF2-40B4-BE49-F238E27FC236}">
                <a16:creationId xmlns:a16="http://schemas.microsoft.com/office/drawing/2014/main" id="{E9087B31-6838-EE4F-9C77-0AA3DF382B37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6038" y="32639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55" name="Line 251">
            <a:extLst>
              <a:ext uri="{FF2B5EF4-FFF2-40B4-BE49-F238E27FC236}">
                <a16:creationId xmlns:a16="http://schemas.microsoft.com/office/drawing/2014/main" id="{39EA0DAD-89B6-E644-B5DE-4CF4E016184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497522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56" name="Line 252">
            <a:extLst>
              <a:ext uri="{FF2B5EF4-FFF2-40B4-BE49-F238E27FC236}">
                <a16:creationId xmlns:a16="http://schemas.microsoft.com/office/drawing/2014/main" id="{455307DC-060A-9B4D-8A51-F9F0F4A7FD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51563" y="448627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57" name="Line 253">
            <a:extLst>
              <a:ext uri="{FF2B5EF4-FFF2-40B4-BE49-F238E27FC236}">
                <a16:creationId xmlns:a16="http://schemas.microsoft.com/office/drawing/2014/main" id="{2F731C8D-1E19-3844-AE4A-DFE91235C5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41550" y="47307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58" name="Line 254">
            <a:extLst>
              <a:ext uri="{FF2B5EF4-FFF2-40B4-BE49-F238E27FC236}">
                <a16:creationId xmlns:a16="http://schemas.microsoft.com/office/drawing/2014/main" id="{CC93B985-CF2F-9548-8529-85D57BCFE3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1563" y="473075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59" name="Line 255">
            <a:extLst>
              <a:ext uri="{FF2B5EF4-FFF2-40B4-BE49-F238E27FC236}">
                <a16:creationId xmlns:a16="http://schemas.microsoft.com/office/drawing/2014/main" id="{A3F8E5E5-F6A6-2641-A881-0E29703E2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08400" y="2532063"/>
            <a:ext cx="1588" cy="1954212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60" name="Line 256">
            <a:extLst>
              <a:ext uri="{FF2B5EF4-FFF2-40B4-BE49-F238E27FC236}">
                <a16:creationId xmlns:a16="http://schemas.microsoft.com/office/drawing/2014/main" id="{A8D643EB-68D7-8F49-B5E9-1EED319FD5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07088" y="497522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61" name="Line 257">
            <a:extLst>
              <a:ext uri="{FF2B5EF4-FFF2-40B4-BE49-F238E27FC236}">
                <a16:creationId xmlns:a16="http://schemas.microsoft.com/office/drawing/2014/main" id="{6A657DFD-AC6D-3A40-80F6-4CC77D2936C8}"/>
              </a:ext>
            </a:extLst>
          </p:cNvPr>
          <p:cNvSpPr>
            <a:spLocks noChangeShapeType="1"/>
          </p:cNvSpPr>
          <p:nvPr/>
        </p:nvSpPr>
        <p:spPr bwMode="auto">
          <a:xfrm>
            <a:off x="5907088" y="521970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62" name="Line 258">
            <a:extLst>
              <a:ext uri="{FF2B5EF4-FFF2-40B4-BE49-F238E27FC236}">
                <a16:creationId xmlns:a16="http://schemas.microsoft.com/office/drawing/2014/main" id="{7BB36468-D043-3248-9488-FF234A311C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62613" y="546417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63" name="Line 259">
            <a:extLst>
              <a:ext uri="{FF2B5EF4-FFF2-40B4-BE49-F238E27FC236}">
                <a16:creationId xmlns:a16="http://schemas.microsoft.com/office/drawing/2014/main" id="{8EC30655-229B-6446-91D1-970BAE7734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6025" y="326390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64" name="Line 260">
            <a:extLst>
              <a:ext uri="{FF2B5EF4-FFF2-40B4-BE49-F238E27FC236}">
                <a16:creationId xmlns:a16="http://schemas.microsoft.com/office/drawing/2014/main" id="{E118CA6B-1154-7344-91B9-CEF08B494F2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30194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65" name="Line 261">
            <a:extLst>
              <a:ext uri="{FF2B5EF4-FFF2-40B4-BE49-F238E27FC236}">
                <a16:creationId xmlns:a16="http://schemas.microsoft.com/office/drawing/2014/main" id="{6D77A8CF-A3DF-5742-BC01-D89CBFAC9A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41825" y="1798638"/>
            <a:ext cx="242888" cy="2932112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66" name="Line 262">
            <a:extLst>
              <a:ext uri="{FF2B5EF4-FFF2-40B4-BE49-F238E27FC236}">
                <a16:creationId xmlns:a16="http://schemas.microsoft.com/office/drawing/2014/main" id="{986EE709-E473-7844-86C0-13C6890DA275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2613" y="5708650"/>
            <a:ext cx="1587" cy="2428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67" name="Line 263">
            <a:extLst>
              <a:ext uri="{FF2B5EF4-FFF2-40B4-BE49-F238E27FC236}">
                <a16:creationId xmlns:a16="http://schemas.microsoft.com/office/drawing/2014/main" id="{CF305419-8CEA-6D41-9766-8175A6B8F76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4713" y="1798638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68" name="Line 264">
            <a:extLst>
              <a:ext uri="{FF2B5EF4-FFF2-40B4-BE49-F238E27FC236}">
                <a16:creationId xmlns:a16="http://schemas.microsoft.com/office/drawing/2014/main" id="{FA199DAF-3A36-C44D-835C-D3067534CB2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6025" y="350837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69" name="Line 265">
            <a:extLst>
              <a:ext uri="{FF2B5EF4-FFF2-40B4-BE49-F238E27FC236}">
                <a16:creationId xmlns:a16="http://schemas.microsoft.com/office/drawing/2014/main" id="{F1E1F39A-9A64-124F-A6DC-8E4F74226A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40513" y="54641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70" name="Line 266">
            <a:extLst>
              <a:ext uri="{FF2B5EF4-FFF2-40B4-BE49-F238E27FC236}">
                <a16:creationId xmlns:a16="http://schemas.microsoft.com/office/drawing/2014/main" id="{CF054549-7819-C64B-B2A2-2D7DB8ADD6C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19450" y="4730750"/>
            <a:ext cx="3665538" cy="12207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71" name="Line 267">
            <a:extLst>
              <a:ext uri="{FF2B5EF4-FFF2-40B4-BE49-F238E27FC236}">
                <a16:creationId xmlns:a16="http://schemas.microsoft.com/office/drawing/2014/main" id="{2C40ABD5-E72C-414F-B356-8FFA4116A9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8138" y="5951538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72" name="Line 268">
            <a:extLst>
              <a:ext uri="{FF2B5EF4-FFF2-40B4-BE49-F238E27FC236}">
                <a16:creationId xmlns:a16="http://schemas.microsoft.com/office/drawing/2014/main" id="{C1156E8B-72F0-5743-B3F8-20F09804B6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62613" y="375285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73" name="Line 269">
            <a:extLst>
              <a:ext uri="{FF2B5EF4-FFF2-40B4-BE49-F238E27FC236}">
                <a16:creationId xmlns:a16="http://schemas.microsoft.com/office/drawing/2014/main" id="{2252E9E8-2DE2-0641-B171-F59E3D401347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8138" y="6196013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74" name="Line 270">
            <a:extLst>
              <a:ext uri="{FF2B5EF4-FFF2-40B4-BE49-F238E27FC236}">
                <a16:creationId xmlns:a16="http://schemas.microsoft.com/office/drawing/2014/main" id="{557A1831-5488-084D-BB8E-FCB534B7ED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96038" y="59515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75" name="Line 271">
            <a:extLst>
              <a:ext uri="{FF2B5EF4-FFF2-40B4-BE49-F238E27FC236}">
                <a16:creationId xmlns:a16="http://schemas.microsoft.com/office/drawing/2014/main" id="{C4183523-2C0C-B142-A44A-7114967C8F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96038" y="2776538"/>
            <a:ext cx="1587" cy="2428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76" name="Line 272">
            <a:extLst>
              <a:ext uri="{FF2B5EF4-FFF2-40B4-BE49-F238E27FC236}">
                <a16:creationId xmlns:a16="http://schemas.microsoft.com/office/drawing/2014/main" id="{CB6D210F-0245-D34C-BD20-08DD010928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51563" y="644048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77" name="Line 273">
            <a:extLst>
              <a:ext uri="{FF2B5EF4-FFF2-40B4-BE49-F238E27FC236}">
                <a16:creationId xmlns:a16="http://schemas.microsoft.com/office/drawing/2014/main" id="{3457F11E-FD53-0C48-9254-25840E4E6ED4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6038" y="301942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78" name="Line 274">
            <a:extLst>
              <a:ext uri="{FF2B5EF4-FFF2-40B4-BE49-F238E27FC236}">
                <a16:creationId xmlns:a16="http://schemas.microsoft.com/office/drawing/2014/main" id="{870CFE7D-3443-B040-907D-FFAD554624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7350" y="54641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79" name="Line 275">
            <a:extLst>
              <a:ext uri="{FF2B5EF4-FFF2-40B4-BE49-F238E27FC236}">
                <a16:creationId xmlns:a16="http://schemas.microsoft.com/office/drawing/2014/main" id="{5E56B697-B876-D447-B52A-886924BB30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6025" y="1798638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80" name="Line 276">
            <a:extLst>
              <a:ext uri="{FF2B5EF4-FFF2-40B4-BE49-F238E27FC236}">
                <a16:creationId xmlns:a16="http://schemas.microsoft.com/office/drawing/2014/main" id="{083E93F2-4161-AE4E-AB55-D237FD74D36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6025" y="2043113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81" name="Line 277">
            <a:extLst>
              <a:ext uri="{FF2B5EF4-FFF2-40B4-BE49-F238E27FC236}">
                <a16:creationId xmlns:a16="http://schemas.microsoft.com/office/drawing/2014/main" id="{36FA6D56-B42D-DD40-BC72-680FFD3486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3925" y="35083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82" name="Line 278">
            <a:extLst>
              <a:ext uri="{FF2B5EF4-FFF2-40B4-BE49-F238E27FC236}">
                <a16:creationId xmlns:a16="http://schemas.microsoft.com/office/drawing/2014/main" id="{A126DCCE-746D-D04E-947F-CD906BB3DC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19450" y="375285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83" name="Line 279">
            <a:extLst>
              <a:ext uri="{FF2B5EF4-FFF2-40B4-BE49-F238E27FC236}">
                <a16:creationId xmlns:a16="http://schemas.microsoft.com/office/drawing/2014/main" id="{9D4CA11E-2D95-D544-A057-7025410242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30500" y="644048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84" name="Line 280">
            <a:extLst>
              <a:ext uri="{FF2B5EF4-FFF2-40B4-BE49-F238E27FC236}">
                <a16:creationId xmlns:a16="http://schemas.microsoft.com/office/drawing/2014/main" id="{24E60F57-066E-A646-B41D-60E1C69CC4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9450" y="49752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85" name="Line 281">
            <a:extLst>
              <a:ext uri="{FF2B5EF4-FFF2-40B4-BE49-F238E27FC236}">
                <a16:creationId xmlns:a16="http://schemas.microsoft.com/office/drawing/2014/main" id="{DBDC0C9C-3E44-C546-8790-8796C57D51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7350" y="4241800"/>
            <a:ext cx="487363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86" name="Line 282">
            <a:extLst>
              <a:ext uri="{FF2B5EF4-FFF2-40B4-BE49-F238E27FC236}">
                <a16:creationId xmlns:a16="http://schemas.microsoft.com/office/drawing/2014/main" id="{76A7E2A4-74D7-4D4B-9096-8AA220C62D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4975" y="448627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87" name="Line 283">
            <a:extLst>
              <a:ext uri="{FF2B5EF4-FFF2-40B4-BE49-F238E27FC236}">
                <a16:creationId xmlns:a16="http://schemas.microsoft.com/office/drawing/2014/main" id="{4507FE7D-4375-FA40-ABCD-C3E8BB46231D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4975" y="473075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88" name="Line 284">
            <a:extLst>
              <a:ext uri="{FF2B5EF4-FFF2-40B4-BE49-F238E27FC236}">
                <a16:creationId xmlns:a16="http://schemas.microsoft.com/office/drawing/2014/main" id="{B794EB95-C07D-8945-B512-60446BAED5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86025" y="44862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89" name="Line 285">
            <a:extLst>
              <a:ext uri="{FF2B5EF4-FFF2-40B4-BE49-F238E27FC236}">
                <a16:creationId xmlns:a16="http://schemas.microsoft.com/office/drawing/2014/main" id="{342A6318-5D5A-3244-A4C3-507DF7270449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9188" y="30194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90" name="Line 286">
            <a:extLst>
              <a:ext uri="{FF2B5EF4-FFF2-40B4-BE49-F238E27FC236}">
                <a16:creationId xmlns:a16="http://schemas.microsoft.com/office/drawing/2014/main" id="{26EC9F8E-F554-1C4D-8F04-5527FD86D9AF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2613" y="204311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91" name="Line 287">
            <a:extLst>
              <a:ext uri="{FF2B5EF4-FFF2-40B4-BE49-F238E27FC236}">
                <a16:creationId xmlns:a16="http://schemas.microsoft.com/office/drawing/2014/main" id="{2F383712-B920-C54D-AFF8-0BDE1AE48F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3925" y="204311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92" name="Line 288">
            <a:extLst>
              <a:ext uri="{FF2B5EF4-FFF2-40B4-BE49-F238E27FC236}">
                <a16:creationId xmlns:a16="http://schemas.microsoft.com/office/drawing/2014/main" id="{B95981FB-8CB5-F546-8E94-AFEE27539D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19450" y="2287588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93" name="Line 289">
            <a:extLst>
              <a:ext uri="{FF2B5EF4-FFF2-40B4-BE49-F238E27FC236}">
                <a16:creationId xmlns:a16="http://schemas.microsoft.com/office/drawing/2014/main" id="{4F921A90-8F37-2B42-B3D6-EF0229BC4D5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7350" y="39973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94" name="Line 290">
            <a:extLst>
              <a:ext uri="{FF2B5EF4-FFF2-40B4-BE49-F238E27FC236}">
                <a16:creationId xmlns:a16="http://schemas.microsoft.com/office/drawing/2014/main" id="{B952ECC4-F356-974A-8DCD-963AC04058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30500" y="3019425"/>
            <a:ext cx="733425" cy="3176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95" name="Line 291">
            <a:extLst>
              <a:ext uri="{FF2B5EF4-FFF2-40B4-BE49-F238E27FC236}">
                <a16:creationId xmlns:a16="http://schemas.microsoft.com/office/drawing/2014/main" id="{B9DF896F-2E4A-7843-A1FC-7F6BC1991D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29188" y="2532063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96" name="Line 292">
            <a:extLst>
              <a:ext uri="{FF2B5EF4-FFF2-40B4-BE49-F238E27FC236}">
                <a16:creationId xmlns:a16="http://schemas.microsoft.com/office/drawing/2014/main" id="{4294A940-8A21-124A-B496-D38F09412CD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9188" y="2776538"/>
            <a:ext cx="1587" cy="2428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97" name="Line 293">
            <a:extLst>
              <a:ext uri="{FF2B5EF4-FFF2-40B4-BE49-F238E27FC236}">
                <a16:creationId xmlns:a16="http://schemas.microsoft.com/office/drawing/2014/main" id="{B894EACD-99B4-784A-9959-DD3AEFB77B52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2613" y="1798638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98" name="Line 294">
            <a:extLst>
              <a:ext uri="{FF2B5EF4-FFF2-40B4-BE49-F238E27FC236}">
                <a16:creationId xmlns:a16="http://schemas.microsoft.com/office/drawing/2014/main" id="{7781C229-A33B-C64F-BCFA-C90C15B266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63925" y="6196013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99" name="Line 295">
            <a:extLst>
              <a:ext uri="{FF2B5EF4-FFF2-40B4-BE49-F238E27FC236}">
                <a16:creationId xmlns:a16="http://schemas.microsoft.com/office/drawing/2014/main" id="{D0FB0190-A1D7-8A49-9F3D-D099ACA6D543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7350" y="253206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00" name="Line 296">
            <a:extLst>
              <a:ext uri="{FF2B5EF4-FFF2-40B4-BE49-F238E27FC236}">
                <a16:creationId xmlns:a16="http://schemas.microsoft.com/office/drawing/2014/main" id="{A149C808-BE0E-BF47-99E1-45B0663831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52875" y="2776538"/>
            <a:ext cx="1588" cy="2428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01" name="Line 297">
            <a:extLst>
              <a:ext uri="{FF2B5EF4-FFF2-40B4-BE49-F238E27FC236}">
                <a16:creationId xmlns:a16="http://schemas.microsoft.com/office/drawing/2014/main" id="{AA2BADBC-88B4-2544-A79C-158C38ADA0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40513" y="375285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02" name="Line 298">
            <a:extLst>
              <a:ext uri="{FF2B5EF4-FFF2-40B4-BE49-F238E27FC236}">
                <a16:creationId xmlns:a16="http://schemas.microsoft.com/office/drawing/2014/main" id="{F15B8A92-9BC1-1D43-8AD8-706B1A2543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4975" y="619601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03" name="Line 299">
            <a:extLst>
              <a:ext uri="{FF2B5EF4-FFF2-40B4-BE49-F238E27FC236}">
                <a16:creationId xmlns:a16="http://schemas.microsoft.com/office/drawing/2014/main" id="{5009FA70-871A-DA49-8B45-AFD8FD22F6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8138" y="424180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04" name="Line 300">
            <a:extLst>
              <a:ext uri="{FF2B5EF4-FFF2-40B4-BE49-F238E27FC236}">
                <a16:creationId xmlns:a16="http://schemas.microsoft.com/office/drawing/2014/main" id="{74716744-5FE9-2E4F-ADD1-8332C0F322E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3925" y="47307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05" name="Line 301">
            <a:extLst>
              <a:ext uri="{FF2B5EF4-FFF2-40B4-BE49-F238E27FC236}">
                <a16:creationId xmlns:a16="http://schemas.microsoft.com/office/drawing/2014/main" id="{6A6F39D9-B004-8648-8C7F-C2E9AAA71A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19450" y="424180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06" name="Line 302">
            <a:extLst>
              <a:ext uri="{FF2B5EF4-FFF2-40B4-BE49-F238E27FC236}">
                <a16:creationId xmlns:a16="http://schemas.microsoft.com/office/drawing/2014/main" id="{3771378A-1557-FF4E-A009-103A153A1B6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8138" y="448627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07" name="Line 303">
            <a:extLst>
              <a:ext uri="{FF2B5EF4-FFF2-40B4-BE49-F238E27FC236}">
                <a16:creationId xmlns:a16="http://schemas.microsoft.com/office/drawing/2014/main" id="{E602401F-C57E-7A45-94C0-A277466700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96038" y="42418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08" name="Line 304">
            <a:extLst>
              <a:ext uri="{FF2B5EF4-FFF2-40B4-BE49-F238E27FC236}">
                <a16:creationId xmlns:a16="http://schemas.microsoft.com/office/drawing/2014/main" id="{87408641-2955-1946-BAE0-0177C5B02AB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929188" y="3019425"/>
            <a:ext cx="733425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09" name="Line 305">
            <a:extLst>
              <a:ext uri="{FF2B5EF4-FFF2-40B4-BE49-F238E27FC236}">
                <a16:creationId xmlns:a16="http://schemas.microsoft.com/office/drawing/2014/main" id="{766D93B8-BAF0-5B4E-AB10-BF368DDD91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73663" y="473075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10" name="Line 306">
            <a:extLst>
              <a:ext uri="{FF2B5EF4-FFF2-40B4-BE49-F238E27FC236}">
                <a16:creationId xmlns:a16="http://schemas.microsoft.com/office/drawing/2014/main" id="{0DAF5AA6-F78A-544E-9F60-D640A8F244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9450" y="448627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11" name="Line 307">
            <a:extLst>
              <a:ext uri="{FF2B5EF4-FFF2-40B4-BE49-F238E27FC236}">
                <a16:creationId xmlns:a16="http://schemas.microsoft.com/office/drawing/2014/main" id="{8EC3DAC3-EB12-F649-AA70-CD2EED22E5F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84713" y="2043113"/>
            <a:ext cx="244475" cy="4889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12" name="Line 308">
            <a:extLst>
              <a:ext uri="{FF2B5EF4-FFF2-40B4-BE49-F238E27FC236}">
                <a16:creationId xmlns:a16="http://schemas.microsoft.com/office/drawing/2014/main" id="{513D9CC2-58DC-4847-9AA3-ADB7204FD9E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3663" y="497522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13" name="Line 309">
            <a:extLst>
              <a:ext uri="{FF2B5EF4-FFF2-40B4-BE49-F238E27FC236}">
                <a16:creationId xmlns:a16="http://schemas.microsoft.com/office/drawing/2014/main" id="{DBAED7D3-169A-024A-AD6C-93BA5703BC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30500" y="42418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14" name="Line 310">
            <a:extLst>
              <a:ext uri="{FF2B5EF4-FFF2-40B4-BE49-F238E27FC236}">
                <a16:creationId xmlns:a16="http://schemas.microsoft.com/office/drawing/2014/main" id="{C8291709-92F7-F341-BD04-E6CAB764DD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29188" y="3263900"/>
            <a:ext cx="733425" cy="4889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15" name="Line 311">
            <a:extLst>
              <a:ext uri="{FF2B5EF4-FFF2-40B4-BE49-F238E27FC236}">
                <a16:creationId xmlns:a16="http://schemas.microsoft.com/office/drawing/2014/main" id="{10DC5671-500B-2543-817C-4EB00C0A5E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51563" y="47307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16" name="Line 312">
            <a:extLst>
              <a:ext uri="{FF2B5EF4-FFF2-40B4-BE49-F238E27FC236}">
                <a16:creationId xmlns:a16="http://schemas.microsoft.com/office/drawing/2014/main" id="{83697F90-1B9D-C845-AC58-D40170C4BB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29188" y="521970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17" name="Line 313">
            <a:extLst>
              <a:ext uri="{FF2B5EF4-FFF2-40B4-BE49-F238E27FC236}">
                <a16:creationId xmlns:a16="http://schemas.microsoft.com/office/drawing/2014/main" id="{EF3E6B8A-A0CB-4D47-B724-7F5F450C97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9188" y="546417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18" name="Line 314">
            <a:extLst>
              <a:ext uri="{FF2B5EF4-FFF2-40B4-BE49-F238E27FC236}">
                <a16:creationId xmlns:a16="http://schemas.microsoft.com/office/drawing/2014/main" id="{28C63F0B-6F6A-5A4E-99E3-EB7AF95F15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07088" y="52197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19" name="Line 315">
            <a:extLst>
              <a:ext uri="{FF2B5EF4-FFF2-40B4-BE49-F238E27FC236}">
                <a16:creationId xmlns:a16="http://schemas.microsoft.com/office/drawing/2014/main" id="{DA5C6029-DB58-5540-8CFD-48944AB13C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84713" y="5708650"/>
            <a:ext cx="1587" cy="2428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20" name="Line 316">
            <a:extLst>
              <a:ext uri="{FF2B5EF4-FFF2-40B4-BE49-F238E27FC236}">
                <a16:creationId xmlns:a16="http://schemas.microsoft.com/office/drawing/2014/main" id="{3454CED1-EA52-7341-B215-A9C123431C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63925" y="2043113"/>
            <a:ext cx="244475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21" name="Line 317">
            <a:extLst>
              <a:ext uri="{FF2B5EF4-FFF2-40B4-BE49-F238E27FC236}">
                <a16:creationId xmlns:a16="http://schemas.microsoft.com/office/drawing/2014/main" id="{A90116CA-DB9E-0042-AAD7-552A41484D0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41550" y="3263900"/>
            <a:ext cx="3910013" cy="19558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22" name="Line 318">
            <a:extLst>
              <a:ext uri="{FF2B5EF4-FFF2-40B4-BE49-F238E27FC236}">
                <a16:creationId xmlns:a16="http://schemas.microsoft.com/office/drawing/2014/main" id="{8BB5148E-C8EC-914C-A286-B268F242229D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4713" y="5951538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23" name="Line 319">
            <a:extLst>
              <a:ext uri="{FF2B5EF4-FFF2-40B4-BE49-F238E27FC236}">
                <a16:creationId xmlns:a16="http://schemas.microsoft.com/office/drawing/2014/main" id="{AFDE85A9-4917-DB4D-B7F1-A3A22159F0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2613" y="57086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24" name="Line 320">
            <a:extLst>
              <a:ext uri="{FF2B5EF4-FFF2-40B4-BE49-F238E27FC236}">
                <a16:creationId xmlns:a16="http://schemas.microsoft.com/office/drawing/2014/main" id="{15614F25-BC9C-E547-B325-CE95C081AF2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3663" y="39973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25" name="Line 321">
            <a:extLst>
              <a:ext uri="{FF2B5EF4-FFF2-40B4-BE49-F238E27FC236}">
                <a16:creationId xmlns:a16="http://schemas.microsoft.com/office/drawing/2014/main" id="{7D3C8AE3-C8FE-F34D-8AC9-CD6684323F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8138" y="619601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26" name="Line 322">
            <a:extLst>
              <a:ext uri="{FF2B5EF4-FFF2-40B4-BE49-F238E27FC236}">
                <a16:creationId xmlns:a16="http://schemas.microsoft.com/office/drawing/2014/main" id="{B4F2A144-0AE8-CB49-836C-6E82BDE777D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07088" y="30194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27" name="Line 323">
            <a:extLst>
              <a:ext uri="{FF2B5EF4-FFF2-40B4-BE49-F238E27FC236}">
                <a16:creationId xmlns:a16="http://schemas.microsoft.com/office/drawing/2014/main" id="{37DBC2D6-EF71-6040-8A31-99A3CECDF9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0513" y="204311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28" name="Line 324">
            <a:extLst>
              <a:ext uri="{FF2B5EF4-FFF2-40B4-BE49-F238E27FC236}">
                <a16:creationId xmlns:a16="http://schemas.microsoft.com/office/drawing/2014/main" id="{F2F63E5E-03E5-3E49-BA59-5F46E634A475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75" y="644048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29" name="Line 325">
            <a:extLst>
              <a:ext uri="{FF2B5EF4-FFF2-40B4-BE49-F238E27FC236}">
                <a16:creationId xmlns:a16="http://schemas.microsoft.com/office/drawing/2014/main" id="{56464766-5E03-B645-9B35-E447F8A418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08400" y="5951538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30" name="Line 326">
            <a:extLst>
              <a:ext uri="{FF2B5EF4-FFF2-40B4-BE49-F238E27FC236}">
                <a16:creationId xmlns:a16="http://schemas.microsoft.com/office/drawing/2014/main" id="{94A67E4D-4990-284E-A645-F8E89371E6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8138" y="5464175"/>
            <a:ext cx="1222375" cy="976313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31" name="Line 327">
            <a:extLst>
              <a:ext uri="{FF2B5EF4-FFF2-40B4-BE49-F238E27FC236}">
                <a16:creationId xmlns:a16="http://schemas.microsoft.com/office/drawing/2014/main" id="{9B94FEC3-9CD3-6441-93CE-BA3127D855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400" y="6196013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32" name="Line 328">
            <a:extLst>
              <a:ext uri="{FF2B5EF4-FFF2-40B4-BE49-F238E27FC236}">
                <a16:creationId xmlns:a16="http://schemas.microsoft.com/office/drawing/2014/main" id="{C96BDA3A-ED77-0347-AA36-60C777CD32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7350" y="2532063"/>
            <a:ext cx="244475" cy="487362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33" name="Line 329">
            <a:extLst>
              <a:ext uri="{FF2B5EF4-FFF2-40B4-BE49-F238E27FC236}">
                <a16:creationId xmlns:a16="http://schemas.microsoft.com/office/drawing/2014/main" id="{E06FB771-63C1-D745-AA69-0FCE250B041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86025" y="5219700"/>
            <a:ext cx="1466850" cy="4889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34" name="Line 330">
            <a:extLst>
              <a:ext uri="{FF2B5EF4-FFF2-40B4-BE49-F238E27FC236}">
                <a16:creationId xmlns:a16="http://schemas.microsoft.com/office/drawing/2014/main" id="{EC5D34C4-4557-1F42-925F-9C5E90503C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19450" y="59515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35" name="Line 331">
            <a:extLst>
              <a:ext uri="{FF2B5EF4-FFF2-40B4-BE49-F238E27FC236}">
                <a16:creationId xmlns:a16="http://schemas.microsoft.com/office/drawing/2014/main" id="{3E9F0D02-BD5A-5644-8F2C-88A92A4B7C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73663" y="350837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36" name="Line 332">
            <a:extLst>
              <a:ext uri="{FF2B5EF4-FFF2-40B4-BE49-F238E27FC236}">
                <a16:creationId xmlns:a16="http://schemas.microsoft.com/office/drawing/2014/main" id="{5CBA02A7-3D08-3543-B10B-7BC6F1062B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400" y="44862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37" name="Line 333">
            <a:extLst>
              <a:ext uri="{FF2B5EF4-FFF2-40B4-BE49-F238E27FC236}">
                <a16:creationId xmlns:a16="http://schemas.microsoft.com/office/drawing/2014/main" id="{90D5BC82-3032-5141-A8B8-DBA66E3B505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3663" y="375285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38" name="Line 334">
            <a:extLst>
              <a:ext uri="{FF2B5EF4-FFF2-40B4-BE49-F238E27FC236}">
                <a16:creationId xmlns:a16="http://schemas.microsoft.com/office/drawing/2014/main" id="{0FE0CEA6-4CCC-7943-BB42-B53639D58A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07088" y="2532063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39" name="Line 335">
            <a:extLst>
              <a:ext uri="{FF2B5EF4-FFF2-40B4-BE49-F238E27FC236}">
                <a16:creationId xmlns:a16="http://schemas.microsoft.com/office/drawing/2014/main" id="{181F9F39-AEDA-2B44-BE0E-6025BE82BBBF}"/>
              </a:ext>
            </a:extLst>
          </p:cNvPr>
          <p:cNvSpPr>
            <a:spLocks noChangeShapeType="1"/>
          </p:cNvSpPr>
          <p:nvPr/>
        </p:nvSpPr>
        <p:spPr bwMode="auto">
          <a:xfrm>
            <a:off x="5907088" y="2776538"/>
            <a:ext cx="1587" cy="2428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40" name="Line 336">
            <a:extLst>
              <a:ext uri="{FF2B5EF4-FFF2-40B4-BE49-F238E27FC236}">
                <a16:creationId xmlns:a16="http://schemas.microsoft.com/office/drawing/2014/main" id="{67FBB898-DC03-2947-B4AC-F64477DE1E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3925" y="424180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41" name="Line 337">
            <a:extLst>
              <a:ext uri="{FF2B5EF4-FFF2-40B4-BE49-F238E27FC236}">
                <a16:creationId xmlns:a16="http://schemas.microsoft.com/office/drawing/2014/main" id="{11D897AF-6026-D346-85D8-DCC58DC4D1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08400" y="2043113"/>
            <a:ext cx="244475" cy="2443162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42" name="Line 338">
            <a:extLst>
              <a:ext uri="{FF2B5EF4-FFF2-40B4-BE49-F238E27FC236}">
                <a16:creationId xmlns:a16="http://schemas.microsoft.com/office/drawing/2014/main" id="{23AC8166-F670-5D47-9F30-B4DF455F145D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0513" y="1798638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43" name="Line 339">
            <a:extLst>
              <a:ext uri="{FF2B5EF4-FFF2-40B4-BE49-F238E27FC236}">
                <a16:creationId xmlns:a16="http://schemas.microsoft.com/office/drawing/2014/main" id="{309FE7ED-7DB1-7D48-9A16-821BBD0DAC4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6025" y="27765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44" name="Line 340">
            <a:extLst>
              <a:ext uri="{FF2B5EF4-FFF2-40B4-BE49-F238E27FC236}">
                <a16:creationId xmlns:a16="http://schemas.microsoft.com/office/drawing/2014/main" id="{4D13B52B-30CB-7A46-8FE7-AC24930688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41550" y="301942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45" name="Line 341">
            <a:extLst>
              <a:ext uri="{FF2B5EF4-FFF2-40B4-BE49-F238E27FC236}">
                <a16:creationId xmlns:a16="http://schemas.microsoft.com/office/drawing/2014/main" id="{6C6D777C-A2E8-D64E-87F6-D642B2ECAB2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1550" y="399732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46" name="Line 342">
            <a:extLst>
              <a:ext uri="{FF2B5EF4-FFF2-40B4-BE49-F238E27FC236}">
                <a16:creationId xmlns:a16="http://schemas.microsoft.com/office/drawing/2014/main" id="{6144F2DB-C5E4-A746-87E5-F24E55D3C89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1550" y="54641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47" name="Line 343">
            <a:extLst>
              <a:ext uri="{FF2B5EF4-FFF2-40B4-BE49-F238E27FC236}">
                <a16:creationId xmlns:a16="http://schemas.microsoft.com/office/drawing/2014/main" id="{53406AE6-80D0-3444-9A56-77C9618CD23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3663" y="17986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48" name="Line 344">
            <a:extLst>
              <a:ext uri="{FF2B5EF4-FFF2-40B4-BE49-F238E27FC236}">
                <a16:creationId xmlns:a16="http://schemas.microsoft.com/office/drawing/2014/main" id="{8B92970C-1179-4B42-BD56-951AAB3330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7350" y="5951538"/>
            <a:ext cx="244475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49" name="Line 345">
            <a:extLst>
              <a:ext uri="{FF2B5EF4-FFF2-40B4-BE49-F238E27FC236}">
                <a16:creationId xmlns:a16="http://schemas.microsoft.com/office/drawing/2014/main" id="{D5B8329D-53A0-7049-8697-6D470DFD162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7350" y="619601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50" name="Line 346">
            <a:extLst>
              <a:ext uri="{FF2B5EF4-FFF2-40B4-BE49-F238E27FC236}">
                <a16:creationId xmlns:a16="http://schemas.microsoft.com/office/drawing/2014/main" id="{E7E850CF-7695-B046-8874-7046F884811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9450" y="32639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51" name="Line 347">
            <a:extLst>
              <a:ext uri="{FF2B5EF4-FFF2-40B4-BE49-F238E27FC236}">
                <a16:creationId xmlns:a16="http://schemas.microsoft.com/office/drawing/2014/main" id="{E187CAD2-6B4A-D84E-965F-046938B7DA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4975" y="350837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52" name="Line 348">
            <a:extLst>
              <a:ext uri="{FF2B5EF4-FFF2-40B4-BE49-F238E27FC236}">
                <a16:creationId xmlns:a16="http://schemas.microsoft.com/office/drawing/2014/main" id="{AFEC59B0-0029-8246-ACD0-8F94E407F4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52875" y="5708650"/>
            <a:ext cx="1588" cy="2428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53" name="Line 349">
            <a:extLst>
              <a:ext uri="{FF2B5EF4-FFF2-40B4-BE49-F238E27FC236}">
                <a16:creationId xmlns:a16="http://schemas.microsoft.com/office/drawing/2014/main" id="{5E7F6559-A760-AB4C-8EB2-988B1D1340A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1563" y="39973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54" name="Line 350">
            <a:extLst>
              <a:ext uri="{FF2B5EF4-FFF2-40B4-BE49-F238E27FC236}">
                <a16:creationId xmlns:a16="http://schemas.microsoft.com/office/drawing/2014/main" id="{B02427BB-1C7C-B14E-BED5-0CE00B63712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4713" y="424180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55" name="Line 351">
            <a:extLst>
              <a:ext uri="{FF2B5EF4-FFF2-40B4-BE49-F238E27FC236}">
                <a16:creationId xmlns:a16="http://schemas.microsoft.com/office/drawing/2014/main" id="{C671A543-A5ED-4E48-A942-DA746F4DA8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75" y="5951538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56" name="Line 352">
            <a:extLst>
              <a:ext uri="{FF2B5EF4-FFF2-40B4-BE49-F238E27FC236}">
                <a16:creationId xmlns:a16="http://schemas.microsoft.com/office/drawing/2014/main" id="{68CDF95C-70C5-6B49-8510-38652DB785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63925" y="57086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57" name="Line 353">
            <a:extLst>
              <a:ext uri="{FF2B5EF4-FFF2-40B4-BE49-F238E27FC236}">
                <a16:creationId xmlns:a16="http://schemas.microsoft.com/office/drawing/2014/main" id="{8934C57A-F45C-3D4C-8F70-BB557D9730B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75" y="42418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58" name="Line 354">
            <a:extLst>
              <a:ext uri="{FF2B5EF4-FFF2-40B4-BE49-F238E27FC236}">
                <a16:creationId xmlns:a16="http://schemas.microsoft.com/office/drawing/2014/main" id="{ECAAEAE8-B046-B142-963F-BDB5E7E999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8138" y="44862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59" name="Line 355">
            <a:extLst>
              <a:ext uri="{FF2B5EF4-FFF2-40B4-BE49-F238E27FC236}">
                <a16:creationId xmlns:a16="http://schemas.microsoft.com/office/drawing/2014/main" id="{18AF6AC1-F464-7C40-A117-5B546B5EBB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73663" y="49752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60" name="Line 356">
            <a:extLst>
              <a:ext uri="{FF2B5EF4-FFF2-40B4-BE49-F238E27FC236}">
                <a16:creationId xmlns:a16="http://schemas.microsoft.com/office/drawing/2014/main" id="{09799E0C-4F5C-E141-A559-4797696BDFE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9450" y="17986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61" name="Line 357">
            <a:extLst>
              <a:ext uri="{FF2B5EF4-FFF2-40B4-BE49-F238E27FC236}">
                <a16:creationId xmlns:a16="http://schemas.microsoft.com/office/drawing/2014/main" id="{3CAC8149-AE85-7742-91BC-03A9D12B38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4975" y="2043113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62" name="Line 358">
            <a:extLst>
              <a:ext uri="{FF2B5EF4-FFF2-40B4-BE49-F238E27FC236}">
                <a16:creationId xmlns:a16="http://schemas.microsoft.com/office/drawing/2014/main" id="{38066222-D7F1-014D-8315-37F8D76992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19450" y="4486275"/>
            <a:ext cx="1465263" cy="73342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63" name="Line 359">
            <a:extLst>
              <a:ext uri="{FF2B5EF4-FFF2-40B4-BE49-F238E27FC236}">
                <a16:creationId xmlns:a16="http://schemas.microsoft.com/office/drawing/2014/main" id="{DDA20477-FC0C-6D4F-A9D6-074EAC77A8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29188" y="54641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64" name="Line 360">
            <a:extLst>
              <a:ext uri="{FF2B5EF4-FFF2-40B4-BE49-F238E27FC236}">
                <a16:creationId xmlns:a16="http://schemas.microsoft.com/office/drawing/2014/main" id="{FC2B216F-A76D-4F46-BD29-BE24CBA4F9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6025" y="52197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65" name="Line 361">
            <a:extLst>
              <a:ext uri="{FF2B5EF4-FFF2-40B4-BE49-F238E27FC236}">
                <a16:creationId xmlns:a16="http://schemas.microsoft.com/office/drawing/2014/main" id="{7376B32B-F2C3-D64A-964C-58559C4F836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75" y="37528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66" name="Line 362">
            <a:extLst>
              <a:ext uri="{FF2B5EF4-FFF2-40B4-BE49-F238E27FC236}">
                <a16:creationId xmlns:a16="http://schemas.microsoft.com/office/drawing/2014/main" id="{9AE08B61-5693-AD4B-8413-140A45C37A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41550" y="473075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67" name="Line 363">
            <a:extLst>
              <a:ext uri="{FF2B5EF4-FFF2-40B4-BE49-F238E27FC236}">
                <a16:creationId xmlns:a16="http://schemas.microsoft.com/office/drawing/2014/main" id="{9954D431-D32A-7F46-9212-241AB701BB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51563" y="350837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68" name="Line 364">
            <a:extLst>
              <a:ext uri="{FF2B5EF4-FFF2-40B4-BE49-F238E27FC236}">
                <a16:creationId xmlns:a16="http://schemas.microsoft.com/office/drawing/2014/main" id="{C901D59B-2C8B-6246-A211-51732A82DA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84713" y="59515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69" name="Line 365">
            <a:extLst>
              <a:ext uri="{FF2B5EF4-FFF2-40B4-BE49-F238E27FC236}">
                <a16:creationId xmlns:a16="http://schemas.microsoft.com/office/drawing/2014/main" id="{3DBF2B39-0B1B-6648-A684-9358442B2CA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1550" y="497522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70" name="Line 366">
            <a:extLst>
              <a:ext uri="{FF2B5EF4-FFF2-40B4-BE49-F238E27FC236}">
                <a16:creationId xmlns:a16="http://schemas.microsoft.com/office/drawing/2014/main" id="{E562749D-B206-8E4E-8785-E436339E174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1563" y="375285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71" name="Line 367">
            <a:extLst>
              <a:ext uri="{FF2B5EF4-FFF2-40B4-BE49-F238E27FC236}">
                <a16:creationId xmlns:a16="http://schemas.microsoft.com/office/drawing/2014/main" id="{B041FDD3-D9A4-6645-AF35-B81E9C9B11D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1825" y="3752850"/>
            <a:ext cx="242888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72" name="Line 368">
            <a:extLst>
              <a:ext uri="{FF2B5EF4-FFF2-40B4-BE49-F238E27FC236}">
                <a16:creationId xmlns:a16="http://schemas.microsoft.com/office/drawing/2014/main" id="{045526BF-D817-CC49-AB0C-75948A9085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84988" y="2532063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73" name="Line 369">
            <a:extLst>
              <a:ext uri="{FF2B5EF4-FFF2-40B4-BE49-F238E27FC236}">
                <a16:creationId xmlns:a16="http://schemas.microsoft.com/office/drawing/2014/main" id="{240F8FF4-54D3-624A-B507-074409EA625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84988" y="2776538"/>
            <a:ext cx="1587" cy="2428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74" name="Line 370">
            <a:extLst>
              <a:ext uri="{FF2B5EF4-FFF2-40B4-BE49-F238E27FC236}">
                <a16:creationId xmlns:a16="http://schemas.microsoft.com/office/drawing/2014/main" id="{59E66B77-29FC-584D-B264-85D023BD48A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08400" y="2043113"/>
            <a:ext cx="976313" cy="3176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75" name="Line 371">
            <a:extLst>
              <a:ext uri="{FF2B5EF4-FFF2-40B4-BE49-F238E27FC236}">
                <a16:creationId xmlns:a16="http://schemas.microsoft.com/office/drawing/2014/main" id="{5A708A34-D79F-9F4F-9605-632ED3432B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8138" y="399732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76" name="Line 372">
            <a:extLst>
              <a:ext uri="{FF2B5EF4-FFF2-40B4-BE49-F238E27FC236}">
                <a16:creationId xmlns:a16="http://schemas.microsoft.com/office/drawing/2014/main" id="{2AF3D0DE-8FA7-D640-9A7A-846156D84F4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1825" y="6440488"/>
            <a:ext cx="242888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77" name="Line 373">
            <a:extLst>
              <a:ext uri="{FF2B5EF4-FFF2-40B4-BE49-F238E27FC236}">
                <a16:creationId xmlns:a16="http://schemas.microsoft.com/office/drawing/2014/main" id="{AD26125F-7643-0D4D-8CC9-F492855ED1AA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75" y="228758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78" name="Line 374">
            <a:extLst>
              <a:ext uri="{FF2B5EF4-FFF2-40B4-BE49-F238E27FC236}">
                <a16:creationId xmlns:a16="http://schemas.microsoft.com/office/drawing/2014/main" id="{23089F89-7602-6E46-9FB9-1AF30411AE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08400" y="2532063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79" name="Line 375">
            <a:extLst>
              <a:ext uri="{FF2B5EF4-FFF2-40B4-BE49-F238E27FC236}">
                <a16:creationId xmlns:a16="http://schemas.microsoft.com/office/drawing/2014/main" id="{850144A3-02B9-1A42-91E0-D659294BF6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7350" y="546417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80" name="Line 376">
            <a:extLst>
              <a:ext uri="{FF2B5EF4-FFF2-40B4-BE49-F238E27FC236}">
                <a16:creationId xmlns:a16="http://schemas.microsoft.com/office/drawing/2014/main" id="{28BA9E89-A84C-284A-8113-94DF82025D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7350" y="5708650"/>
            <a:ext cx="1588" cy="2428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81" name="Line 377">
            <a:extLst>
              <a:ext uri="{FF2B5EF4-FFF2-40B4-BE49-F238E27FC236}">
                <a16:creationId xmlns:a16="http://schemas.microsoft.com/office/drawing/2014/main" id="{CA2848A7-7CA9-3649-8D73-0AB8AB6E53F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4713" y="37528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82" name="Line 378">
            <a:extLst>
              <a:ext uri="{FF2B5EF4-FFF2-40B4-BE49-F238E27FC236}">
                <a16:creationId xmlns:a16="http://schemas.microsoft.com/office/drawing/2014/main" id="{4BD5E47B-0417-474D-9C4B-EBE08E557F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08400" y="54641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83" name="Line 379">
            <a:extLst>
              <a:ext uri="{FF2B5EF4-FFF2-40B4-BE49-F238E27FC236}">
                <a16:creationId xmlns:a16="http://schemas.microsoft.com/office/drawing/2014/main" id="{E1AF49A3-F8D9-494A-B3A8-483F99296C10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8138" y="27765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84" name="Line 380">
            <a:extLst>
              <a:ext uri="{FF2B5EF4-FFF2-40B4-BE49-F238E27FC236}">
                <a16:creationId xmlns:a16="http://schemas.microsoft.com/office/drawing/2014/main" id="{F9125EB0-C29E-954B-B12A-BE42EB355E2F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1563" y="17986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85" name="Line 381">
            <a:extLst>
              <a:ext uri="{FF2B5EF4-FFF2-40B4-BE49-F238E27FC236}">
                <a16:creationId xmlns:a16="http://schemas.microsoft.com/office/drawing/2014/main" id="{6780CD9A-32DA-E74E-89E6-BBE8B3800D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41825" y="301942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86" name="Line 382">
            <a:extLst>
              <a:ext uri="{FF2B5EF4-FFF2-40B4-BE49-F238E27FC236}">
                <a16:creationId xmlns:a16="http://schemas.microsoft.com/office/drawing/2014/main" id="{1B9B224C-2160-D74C-A98B-C2E22E96FA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41550" y="644048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87" name="Line 383">
            <a:extLst>
              <a:ext uri="{FF2B5EF4-FFF2-40B4-BE49-F238E27FC236}">
                <a16:creationId xmlns:a16="http://schemas.microsoft.com/office/drawing/2014/main" id="{0D144D21-4DAB-F64B-A3BE-168CEF59416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41825" y="3019425"/>
            <a:ext cx="242888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88" name="Line 384">
            <a:extLst>
              <a:ext uri="{FF2B5EF4-FFF2-40B4-BE49-F238E27FC236}">
                <a16:creationId xmlns:a16="http://schemas.microsoft.com/office/drawing/2014/main" id="{CB9DF530-D24F-1846-9971-49E0DBFF3CF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49752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89" name="Line 385">
            <a:extLst>
              <a:ext uri="{FF2B5EF4-FFF2-40B4-BE49-F238E27FC236}">
                <a16:creationId xmlns:a16="http://schemas.microsoft.com/office/drawing/2014/main" id="{D7AF5BC5-003A-4245-91B4-6FD1F2BEFB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6025" y="448627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90" name="Line 386">
            <a:extLst>
              <a:ext uri="{FF2B5EF4-FFF2-40B4-BE49-F238E27FC236}">
                <a16:creationId xmlns:a16="http://schemas.microsoft.com/office/drawing/2014/main" id="{FAF24E7A-E8A9-4D46-A6FB-1C749BE559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6025" y="473075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91" name="Line 387">
            <a:extLst>
              <a:ext uri="{FF2B5EF4-FFF2-40B4-BE49-F238E27FC236}">
                <a16:creationId xmlns:a16="http://schemas.microsoft.com/office/drawing/2014/main" id="{940C9B1A-8D7B-8E40-8BBB-1019BDFB8E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84713" y="326390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92" name="Line 388">
            <a:extLst>
              <a:ext uri="{FF2B5EF4-FFF2-40B4-BE49-F238E27FC236}">
                <a16:creationId xmlns:a16="http://schemas.microsoft.com/office/drawing/2014/main" id="{EB115E11-754B-B44B-9005-CC57799D4AF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4713" y="350837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93" name="Line 389">
            <a:extLst>
              <a:ext uri="{FF2B5EF4-FFF2-40B4-BE49-F238E27FC236}">
                <a16:creationId xmlns:a16="http://schemas.microsoft.com/office/drawing/2014/main" id="{269441A9-E1F2-EC4D-A872-1385E5F44B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8138" y="2287588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94" name="Line 390">
            <a:extLst>
              <a:ext uri="{FF2B5EF4-FFF2-40B4-BE49-F238E27FC236}">
                <a16:creationId xmlns:a16="http://schemas.microsoft.com/office/drawing/2014/main" id="{E931896E-D4BF-B84E-9AF6-19F4C1AE71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41825" y="3997325"/>
            <a:ext cx="1588" cy="14668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95" name="Line 391">
            <a:extLst>
              <a:ext uri="{FF2B5EF4-FFF2-40B4-BE49-F238E27FC236}">
                <a16:creationId xmlns:a16="http://schemas.microsoft.com/office/drawing/2014/main" id="{FC234F5F-5864-C746-B097-5BA6550A382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8138" y="2532063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96" name="Line 392">
            <a:extLst>
              <a:ext uri="{FF2B5EF4-FFF2-40B4-BE49-F238E27FC236}">
                <a16:creationId xmlns:a16="http://schemas.microsoft.com/office/drawing/2014/main" id="{32F65C29-1E62-9F4D-9C45-800D4271F8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41550" y="2287588"/>
            <a:ext cx="4154488" cy="12207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97" name="Line 393">
            <a:extLst>
              <a:ext uri="{FF2B5EF4-FFF2-40B4-BE49-F238E27FC236}">
                <a16:creationId xmlns:a16="http://schemas.microsoft.com/office/drawing/2014/main" id="{8DBC3F65-50EA-C641-B899-A66F9203E2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84988" y="521970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98" name="Line 394">
            <a:extLst>
              <a:ext uri="{FF2B5EF4-FFF2-40B4-BE49-F238E27FC236}">
                <a16:creationId xmlns:a16="http://schemas.microsoft.com/office/drawing/2014/main" id="{198269D3-52B4-FD4C-BF5F-98AF6070117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84988" y="546417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99" name="Line 395">
            <a:extLst>
              <a:ext uri="{FF2B5EF4-FFF2-40B4-BE49-F238E27FC236}">
                <a16:creationId xmlns:a16="http://schemas.microsoft.com/office/drawing/2014/main" id="{91D2DFF5-64D0-1E4B-A59E-A61C0D3216E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1550" y="39973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00" name="Line 396">
            <a:extLst>
              <a:ext uri="{FF2B5EF4-FFF2-40B4-BE49-F238E27FC236}">
                <a16:creationId xmlns:a16="http://schemas.microsoft.com/office/drawing/2014/main" id="{622859FC-2935-5748-A56A-AF3E92D6C0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40513" y="5708650"/>
            <a:ext cx="1587" cy="2428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01" name="Line 397">
            <a:extLst>
              <a:ext uri="{FF2B5EF4-FFF2-40B4-BE49-F238E27FC236}">
                <a16:creationId xmlns:a16="http://schemas.microsoft.com/office/drawing/2014/main" id="{711815C1-74E4-F448-AB4A-4E9C6083D99A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0513" y="5951538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02" name="Line 398">
            <a:extLst>
              <a:ext uri="{FF2B5EF4-FFF2-40B4-BE49-F238E27FC236}">
                <a16:creationId xmlns:a16="http://schemas.microsoft.com/office/drawing/2014/main" id="{A5C831D5-520E-E643-ACC7-B7F39D905D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96038" y="6196013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03" name="Line 399">
            <a:extLst>
              <a:ext uri="{FF2B5EF4-FFF2-40B4-BE49-F238E27FC236}">
                <a16:creationId xmlns:a16="http://schemas.microsoft.com/office/drawing/2014/main" id="{8F8F5244-FC1A-074C-B525-71D24FB4E1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41825" y="521970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04" name="Line 400">
            <a:extLst>
              <a:ext uri="{FF2B5EF4-FFF2-40B4-BE49-F238E27FC236}">
                <a16:creationId xmlns:a16="http://schemas.microsoft.com/office/drawing/2014/main" id="{E660849D-67F9-3B45-A1DD-CD31D068E4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84713" y="42418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05" name="Line 401">
            <a:extLst>
              <a:ext uri="{FF2B5EF4-FFF2-40B4-BE49-F238E27FC236}">
                <a16:creationId xmlns:a16="http://schemas.microsoft.com/office/drawing/2014/main" id="{7AA9F4FB-9678-D248-947F-9866842919D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1825" y="546417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06" name="Line 402">
            <a:extLst>
              <a:ext uri="{FF2B5EF4-FFF2-40B4-BE49-F238E27FC236}">
                <a16:creationId xmlns:a16="http://schemas.microsoft.com/office/drawing/2014/main" id="{AD402558-0D72-D64F-BD76-A027161E69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52875" y="52197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07" name="Line 403">
            <a:extLst>
              <a:ext uri="{FF2B5EF4-FFF2-40B4-BE49-F238E27FC236}">
                <a16:creationId xmlns:a16="http://schemas.microsoft.com/office/drawing/2014/main" id="{57A97189-B779-1949-B9EA-0945E5AD24C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1550" y="253206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08" name="Line 404">
            <a:extLst>
              <a:ext uri="{FF2B5EF4-FFF2-40B4-BE49-F238E27FC236}">
                <a16:creationId xmlns:a16="http://schemas.microsoft.com/office/drawing/2014/main" id="{D0AD255F-411A-6C4B-AD2E-7857BB2E56E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86025" y="4975225"/>
            <a:ext cx="244475" cy="12207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09" name="Line 405">
            <a:extLst>
              <a:ext uri="{FF2B5EF4-FFF2-40B4-BE49-F238E27FC236}">
                <a16:creationId xmlns:a16="http://schemas.microsoft.com/office/drawing/2014/main" id="{46E26945-BA20-5647-9364-C2C1D47353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4975" y="6196013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10" name="Line 406">
            <a:extLst>
              <a:ext uri="{FF2B5EF4-FFF2-40B4-BE49-F238E27FC236}">
                <a16:creationId xmlns:a16="http://schemas.microsoft.com/office/drawing/2014/main" id="{F5F60FA9-344D-4D46-8C31-D73D8538787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86025" y="619601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11" name="Line 407">
            <a:extLst>
              <a:ext uri="{FF2B5EF4-FFF2-40B4-BE49-F238E27FC236}">
                <a16:creationId xmlns:a16="http://schemas.microsoft.com/office/drawing/2014/main" id="{C3CFF67B-CC1D-AC40-9BD2-480782A534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4975" y="47307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12" name="Line 408">
            <a:extLst>
              <a:ext uri="{FF2B5EF4-FFF2-40B4-BE49-F238E27FC236}">
                <a16:creationId xmlns:a16="http://schemas.microsoft.com/office/drawing/2014/main" id="{1D03EE6E-E7FD-5A48-8B2C-000C16E173D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18138" y="2532063"/>
            <a:ext cx="1466850" cy="976312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13" name="Line 409">
            <a:extLst>
              <a:ext uri="{FF2B5EF4-FFF2-40B4-BE49-F238E27FC236}">
                <a16:creationId xmlns:a16="http://schemas.microsoft.com/office/drawing/2014/main" id="{8C0B8039-0FA3-9741-905C-7AC43BAA24B4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2613" y="37528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14" name="Line 410">
            <a:extLst>
              <a:ext uri="{FF2B5EF4-FFF2-40B4-BE49-F238E27FC236}">
                <a16:creationId xmlns:a16="http://schemas.microsoft.com/office/drawing/2014/main" id="{D5DC9872-9350-B343-BCF9-59A53D0FC5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30500" y="424180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15" name="Line 411">
            <a:extLst>
              <a:ext uri="{FF2B5EF4-FFF2-40B4-BE49-F238E27FC236}">
                <a16:creationId xmlns:a16="http://schemas.microsoft.com/office/drawing/2014/main" id="{119BE9B0-4CB3-6245-88E1-2111AEE0302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448627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16" name="Line 413">
            <a:extLst>
              <a:ext uri="{FF2B5EF4-FFF2-40B4-BE49-F238E27FC236}">
                <a16:creationId xmlns:a16="http://schemas.microsoft.com/office/drawing/2014/main" id="{7377F445-F121-5043-89E1-826E707FCD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84713" y="5951538"/>
            <a:ext cx="488950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17" name="Line 414">
            <a:extLst>
              <a:ext uri="{FF2B5EF4-FFF2-40B4-BE49-F238E27FC236}">
                <a16:creationId xmlns:a16="http://schemas.microsoft.com/office/drawing/2014/main" id="{B0A095CC-8A6A-DC44-BB16-46534F1C51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8138" y="3508375"/>
            <a:ext cx="1466850" cy="1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18" name="Line 415">
            <a:extLst>
              <a:ext uri="{FF2B5EF4-FFF2-40B4-BE49-F238E27FC236}">
                <a16:creationId xmlns:a16="http://schemas.microsoft.com/office/drawing/2014/main" id="{D45188F9-8269-B842-9D58-79FA26D97C4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6038" y="27765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19" name="Line 416">
            <a:extLst>
              <a:ext uri="{FF2B5EF4-FFF2-40B4-BE49-F238E27FC236}">
                <a16:creationId xmlns:a16="http://schemas.microsoft.com/office/drawing/2014/main" id="{A82D0760-DD5A-2447-85CF-A85C1BFCD9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30500" y="326390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20" name="Line 417">
            <a:extLst>
              <a:ext uri="{FF2B5EF4-FFF2-40B4-BE49-F238E27FC236}">
                <a16:creationId xmlns:a16="http://schemas.microsoft.com/office/drawing/2014/main" id="{B41C9AC4-AC46-2044-B8E5-7E43D06E05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4975" y="30194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21" name="Line 418">
            <a:extLst>
              <a:ext uri="{FF2B5EF4-FFF2-40B4-BE49-F238E27FC236}">
                <a16:creationId xmlns:a16="http://schemas.microsoft.com/office/drawing/2014/main" id="{98F03226-5E6B-A541-975B-609DEAC0D2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62613" y="326390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22" name="Line 419">
            <a:extLst>
              <a:ext uri="{FF2B5EF4-FFF2-40B4-BE49-F238E27FC236}">
                <a16:creationId xmlns:a16="http://schemas.microsoft.com/office/drawing/2014/main" id="{81E3BA19-AF0E-0843-A8E3-7DD24E25755F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2613" y="350837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23" name="Line 420">
            <a:extLst>
              <a:ext uri="{FF2B5EF4-FFF2-40B4-BE49-F238E27FC236}">
                <a16:creationId xmlns:a16="http://schemas.microsoft.com/office/drawing/2014/main" id="{DC6719C7-A1C3-BB48-B2DC-2330CCA411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96038" y="2287588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24" name="Line 421">
            <a:extLst>
              <a:ext uri="{FF2B5EF4-FFF2-40B4-BE49-F238E27FC236}">
                <a16:creationId xmlns:a16="http://schemas.microsoft.com/office/drawing/2014/main" id="{31035114-FFC2-524A-8308-E3D8DE03823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7350" y="4730750"/>
            <a:ext cx="244475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25" name="Line 422">
            <a:extLst>
              <a:ext uri="{FF2B5EF4-FFF2-40B4-BE49-F238E27FC236}">
                <a16:creationId xmlns:a16="http://schemas.microsoft.com/office/drawing/2014/main" id="{D069A7C0-71F8-1E4C-ABA9-6CDDC681AF3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6038" y="2532063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26" name="Line 423">
            <a:extLst>
              <a:ext uri="{FF2B5EF4-FFF2-40B4-BE49-F238E27FC236}">
                <a16:creationId xmlns:a16="http://schemas.microsoft.com/office/drawing/2014/main" id="{E3B34FE6-E9F9-2D4A-AFB1-41423FC6747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3663" y="399732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27" name="Line 424">
            <a:extLst>
              <a:ext uri="{FF2B5EF4-FFF2-40B4-BE49-F238E27FC236}">
                <a16:creationId xmlns:a16="http://schemas.microsoft.com/office/drawing/2014/main" id="{F273BC00-CD73-E24A-BEAF-5EFE363152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30500" y="1798638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28" name="Line 425">
            <a:extLst>
              <a:ext uri="{FF2B5EF4-FFF2-40B4-BE49-F238E27FC236}">
                <a16:creationId xmlns:a16="http://schemas.microsoft.com/office/drawing/2014/main" id="{024AEDD4-14A3-ED44-8DE0-852312257B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3925" y="644048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29" name="Line 426">
            <a:extLst>
              <a:ext uri="{FF2B5EF4-FFF2-40B4-BE49-F238E27FC236}">
                <a16:creationId xmlns:a16="http://schemas.microsoft.com/office/drawing/2014/main" id="{52D712BE-CC22-6F45-8CE2-9EB7FA378B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19450" y="5951538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30" name="Line 427">
            <a:extLst>
              <a:ext uri="{FF2B5EF4-FFF2-40B4-BE49-F238E27FC236}">
                <a16:creationId xmlns:a16="http://schemas.microsoft.com/office/drawing/2014/main" id="{C5286264-A238-3A4D-AEAC-9DA314A528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63925" y="375285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31" name="Line 428">
            <a:extLst>
              <a:ext uri="{FF2B5EF4-FFF2-40B4-BE49-F238E27FC236}">
                <a16:creationId xmlns:a16="http://schemas.microsoft.com/office/drawing/2014/main" id="{DD49957E-2F4F-F346-A798-298F637CA3EE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400" y="35083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32" name="Line 429">
            <a:extLst>
              <a:ext uri="{FF2B5EF4-FFF2-40B4-BE49-F238E27FC236}">
                <a16:creationId xmlns:a16="http://schemas.microsoft.com/office/drawing/2014/main" id="{3C43B6C6-97D7-0B43-A015-66037DB2E0F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9450" y="6196013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33" name="Line 430">
            <a:extLst>
              <a:ext uri="{FF2B5EF4-FFF2-40B4-BE49-F238E27FC236}">
                <a16:creationId xmlns:a16="http://schemas.microsoft.com/office/drawing/2014/main" id="{8D57564D-FEAB-5B43-B015-F524C46C2C5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9450" y="44862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34" name="Line 431">
            <a:extLst>
              <a:ext uri="{FF2B5EF4-FFF2-40B4-BE49-F238E27FC236}">
                <a16:creationId xmlns:a16="http://schemas.microsoft.com/office/drawing/2014/main" id="{C69702C4-F316-934A-82AF-B47B746BDDC0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0513" y="424180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35" name="Line 432">
            <a:extLst>
              <a:ext uri="{FF2B5EF4-FFF2-40B4-BE49-F238E27FC236}">
                <a16:creationId xmlns:a16="http://schemas.microsoft.com/office/drawing/2014/main" id="{217D1578-D4F2-A647-A043-47263FB2FD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41550" y="3508375"/>
            <a:ext cx="3176588" cy="14668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36" name="Line 433">
            <a:extLst>
              <a:ext uri="{FF2B5EF4-FFF2-40B4-BE49-F238E27FC236}">
                <a16:creationId xmlns:a16="http://schemas.microsoft.com/office/drawing/2014/main" id="{A39EA39A-784A-5D40-8A14-48AC38A963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96038" y="448627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37" name="Line 434">
            <a:extLst>
              <a:ext uri="{FF2B5EF4-FFF2-40B4-BE49-F238E27FC236}">
                <a16:creationId xmlns:a16="http://schemas.microsoft.com/office/drawing/2014/main" id="{981E7083-622A-5844-938C-BB6CB12D7B2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4975" y="424180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38" name="Line 435">
            <a:extLst>
              <a:ext uri="{FF2B5EF4-FFF2-40B4-BE49-F238E27FC236}">
                <a16:creationId xmlns:a16="http://schemas.microsoft.com/office/drawing/2014/main" id="{2CB7AA11-C95E-AA4A-9B72-8F5CBF53ADC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6038" y="473075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39" name="Line 436">
            <a:extLst>
              <a:ext uri="{FF2B5EF4-FFF2-40B4-BE49-F238E27FC236}">
                <a16:creationId xmlns:a16="http://schemas.microsoft.com/office/drawing/2014/main" id="{6E23B324-9EA9-A640-93E1-6D5C55CC09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51563" y="497522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40" name="Line 437">
            <a:extLst>
              <a:ext uri="{FF2B5EF4-FFF2-40B4-BE49-F238E27FC236}">
                <a16:creationId xmlns:a16="http://schemas.microsoft.com/office/drawing/2014/main" id="{E973097C-1AF4-E94A-96DE-B51511A80ABC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9188" y="253206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41" name="Line 438">
            <a:extLst>
              <a:ext uri="{FF2B5EF4-FFF2-40B4-BE49-F238E27FC236}">
                <a16:creationId xmlns:a16="http://schemas.microsoft.com/office/drawing/2014/main" id="{0575CCA6-5B70-D148-A867-ECFDC0C3D423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1563" y="521970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42" name="Line 439">
            <a:extLst>
              <a:ext uri="{FF2B5EF4-FFF2-40B4-BE49-F238E27FC236}">
                <a16:creationId xmlns:a16="http://schemas.microsoft.com/office/drawing/2014/main" id="{E12C76ED-973D-A14E-9FF1-A1425A1E1EE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08400" y="1798638"/>
            <a:ext cx="244475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43" name="Line 440">
            <a:extLst>
              <a:ext uri="{FF2B5EF4-FFF2-40B4-BE49-F238E27FC236}">
                <a16:creationId xmlns:a16="http://schemas.microsoft.com/office/drawing/2014/main" id="{CF87C03A-7CEA-B14E-8C7B-AF5E6FF418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07088" y="546417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44" name="Line 441">
            <a:extLst>
              <a:ext uri="{FF2B5EF4-FFF2-40B4-BE49-F238E27FC236}">
                <a16:creationId xmlns:a16="http://schemas.microsoft.com/office/drawing/2014/main" id="{6A24BE7B-A4C2-4046-9C09-F67527CE3B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63925" y="2287588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45" name="Line 442">
            <a:extLst>
              <a:ext uri="{FF2B5EF4-FFF2-40B4-BE49-F238E27FC236}">
                <a16:creationId xmlns:a16="http://schemas.microsoft.com/office/drawing/2014/main" id="{899011D9-AB55-0D47-B213-C48A999C2424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400" y="204311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46" name="Line 443">
            <a:extLst>
              <a:ext uri="{FF2B5EF4-FFF2-40B4-BE49-F238E27FC236}">
                <a16:creationId xmlns:a16="http://schemas.microsoft.com/office/drawing/2014/main" id="{154ADCA4-3B48-1C47-959D-9B12F9FA4870}"/>
              </a:ext>
            </a:extLst>
          </p:cNvPr>
          <p:cNvSpPr>
            <a:spLocks noChangeShapeType="1"/>
          </p:cNvSpPr>
          <p:nvPr/>
        </p:nvSpPr>
        <p:spPr bwMode="auto">
          <a:xfrm>
            <a:off x="5907088" y="5708650"/>
            <a:ext cx="1587" cy="2428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47" name="Line 444">
            <a:extLst>
              <a:ext uri="{FF2B5EF4-FFF2-40B4-BE49-F238E27FC236}">
                <a16:creationId xmlns:a16="http://schemas.microsoft.com/office/drawing/2014/main" id="{5A523CDB-75AF-AE42-B7C4-44683B233F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62613" y="5951538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48" name="Line 445">
            <a:extLst>
              <a:ext uri="{FF2B5EF4-FFF2-40B4-BE49-F238E27FC236}">
                <a16:creationId xmlns:a16="http://schemas.microsoft.com/office/drawing/2014/main" id="{F27AB613-098F-F34B-B74A-63DEA7DF4FE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0513" y="37528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49" name="Line 446">
            <a:extLst>
              <a:ext uri="{FF2B5EF4-FFF2-40B4-BE49-F238E27FC236}">
                <a16:creationId xmlns:a16="http://schemas.microsoft.com/office/drawing/2014/main" id="{FC6431C3-0056-8A4E-8C5E-8C77FBE29254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2613" y="6196013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50" name="Line 447">
            <a:extLst>
              <a:ext uri="{FF2B5EF4-FFF2-40B4-BE49-F238E27FC236}">
                <a16:creationId xmlns:a16="http://schemas.microsoft.com/office/drawing/2014/main" id="{65ECAEA1-A589-214C-B29D-6F68FC45B1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40513" y="59515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51" name="Line 448">
            <a:extLst>
              <a:ext uri="{FF2B5EF4-FFF2-40B4-BE49-F238E27FC236}">
                <a16:creationId xmlns:a16="http://schemas.microsoft.com/office/drawing/2014/main" id="{340A5970-8373-5141-84E6-7204BB6A4F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96038" y="644048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52" name="Line 449">
            <a:extLst>
              <a:ext uri="{FF2B5EF4-FFF2-40B4-BE49-F238E27FC236}">
                <a16:creationId xmlns:a16="http://schemas.microsoft.com/office/drawing/2014/main" id="{FC1FD080-CE70-244E-9BC9-7464FE7136B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2613" y="3997325"/>
            <a:ext cx="244475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53" name="Line 450">
            <a:extLst>
              <a:ext uri="{FF2B5EF4-FFF2-40B4-BE49-F238E27FC236}">
                <a16:creationId xmlns:a16="http://schemas.microsoft.com/office/drawing/2014/main" id="{BC301F45-B073-CE46-91AE-6EADD863D3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29188" y="2043113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54" name="Line 451">
            <a:extLst>
              <a:ext uri="{FF2B5EF4-FFF2-40B4-BE49-F238E27FC236}">
                <a16:creationId xmlns:a16="http://schemas.microsoft.com/office/drawing/2014/main" id="{F71F1057-6A86-644D-BA60-B7F4CC3B8CF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9188" y="2287588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55" name="Line 452">
            <a:extLst>
              <a:ext uri="{FF2B5EF4-FFF2-40B4-BE49-F238E27FC236}">
                <a16:creationId xmlns:a16="http://schemas.microsoft.com/office/drawing/2014/main" id="{7C626465-64D8-A042-A420-8E3E7E97B8F1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400" y="619601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56" name="Line 453">
            <a:extLst>
              <a:ext uri="{FF2B5EF4-FFF2-40B4-BE49-F238E27FC236}">
                <a16:creationId xmlns:a16="http://schemas.microsoft.com/office/drawing/2014/main" id="{D89D4D74-2127-F141-8F6C-D53DFAC5A4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52875" y="4486275"/>
            <a:ext cx="488950" cy="1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57" name="Line 454">
            <a:extLst>
              <a:ext uri="{FF2B5EF4-FFF2-40B4-BE49-F238E27FC236}">
                <a16:creationId xmlns:a16="http://schemas.microsoft.com/office/drawing/2014/main" id="{F33D36BE-A6B8-2443-8AB6-290EBC9F0E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86025" y="2043113"/>
            <a:ext cx="488950" cy="4889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58" name="Line 455">
            <a:extLst>
              <a:ext uri="{FF2B5EF4-FFF2-40B4-BE49-F238E27FC236}">
                <a16:creationId xmlns:a16="http://schemas.microsoft.com/office/drawing/2014/main" id="{BEDC3169-BEF3-0F4A-A420-D7003EBDF0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7350" y="2776538"/>
            <a:ext cx="1588" cy="2428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59" name="Line 456">
            <a:extLst>
              <a:ext uri="{FF2B5EF4-FFF2-40B4-BE49-F238E27FC236}">
                <a16:creationId xmlns:a16="http://schemas.microsoft.com/office/drawing/2014/main" id="{9976DEDC-8493-D041-B449-0A44EB1A45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63925" y="5708650"/>
            <a:ext cx="1588" cy="2428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60" name="Line 457">
            <a:extLst>
              <a:ext uri="{FF2B5EF4-FFF2-40B4-BE49-F238E27FC236}">
                <a16:creationId xmlns:a16="http://schemas.microsoft.com/office/drawing/2014/main" id="{278D00E6-1B8D-EA4E-8AE5-199CA605F9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40513" y="2776538"/>
            <a:ext cx="1587" cy="73183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61" name="Line 458">
            <a:extLst>
              <a:ext uri="{FF2B5EF4-FFF2-40B4-BE49-F238E27FC236}">
                <a16:creationId xmlns:a16="http://schemas.microsoft.com/office/drawing/2014/main" id="{53F6FF8B-78DD-954A-823B-51D9412528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30500" y="399732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62" name="Line 459">
            <a:extLst>
              <a:ext uri="{FF2B5EF4-FFF2-40B4-BE49-F238E27FC236}">
                <a16:creationId xmlns:a16="http://schemas.microsoft.com/office/drawing/2014/main" id="{0FB43C1B-9641-E94C-A730-A3389E3835B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3925" y="5951538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63" name="Line 460">
            <a:extLst>
              <a:ext uri="{FF2B5EF4-FFF2-40B4-BE49-F238E27FC236}">
                <a16:creationId xmlns:a16="http://schemas.microsoft.com/office/drawing/2014/main" id="{0B3CD04E-5529-3B4D-85DF-66FCF674FB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40513" y="326390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64" name="Line 461">
            <a:extLst>
              <a:ext uri="{FF2B5EF4-FFF2-40B4-BE49-F238E27FC236}">
                <a16:creationId xmlns:a16="http://schemas.microsoft.com/office/drawing/2014/main" id="{54FBBA0B-F179-CB45-8894-837046E82FFA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0513" y="350837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65" name="Line 462">
            <a:extLst>
              <a:ext uri="{FF2B5EF4-FFF2-40B4-BE49-F238E27FC236}">
                <a16:creationId xmlns:a16="http://schemas.microsoft.com/office/drawing/2014/main" id="{70C9E384-5C3C-E84B-90EC-C7509305FAA1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3925" y="42418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66" name="Line 463">
            <a:extLst>
              <a:ext uri="{FF2B5EF4-FFF2-40B4-BE49-F238E27FC236}">
                <a16:creationId xmlns:a16="http://schemas.microsoft.com/office/drawing/2014/main" id="{4B3E1229-515B-4448-BCC7-CBFA39AD7E3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3663" y="35083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67" name="Line 464">
            <a:extLst>
              <a:ext uri="{FF2B5EF4-FFF2-40B4-BE49-F238E27FC236}">
                <a16:creationId xmlns:a16="http://schemas.microsoft.com/office/drawing/2014/main" id="{41634719-5C60-DA40-9FB3-8459420C7DF2}"/>
              </a:ext>
            </a:extLst>
          </p:cNvPr>
          <p:cNvSpPr>
            <a:spLocks noChangeShapeType="1"/>
          </p:cNvSpPr>
          <p:nvPr/>
        </p:nvSpPr>
        <p:spPr bwMode="auto">
          <a:xfrm>
            <a:off x="5907088" y="253206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68" name="Line 465">
            <a:extLst>
              <a:ext uri="{FF2B5EF4-FFF2-40B4-BE49-F238E27FC236}">
                <a16:creationId xmlns:a16="http://schemas.microsoft.com/office/drawing/2014/main" id="{BA92CA03-B828-F247-88A9-2E0836FA1E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4975" y="3263900"/>
            <a:ext cx="488950" cy="4889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69" name="Line 466">
            <a:extLst>
              <a:ext uri="{FF2B5EF4-FFF2-40B4-BE49-F238E27FC236}">
                <a16:creationId xmlns:a16="http://schemas.microsoft.com/office/drawing/2014/main" id="{8A612E66-7B2B-6648-9204-662CD4B970E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84713" y="3019425"/>
            <a:ext cx="1222375" cy="12223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70" name="Line 467">
            <a:extLst>
              <a:ext uri="{FF2B5EF4-FFF2-40B4-BE49-F238E27FC236}">
                <a16:creationId xmlns:a16="http://schemas.microsoft.com/office/drawing/2014/main" id="{4920E3BF-EC31-3E41-9FDB-D9CA56DFC7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75" y="59515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71" name="Line 468">
            <a:extLst>
              <a:ext uri="{FF2B5EF4-FFF2-40B4-BE49-F238E27FC236}">
                <a16:creationId xmlns:a16="http://schemas.microsoft.com/office/drawing/2014/main" id="{4E77BA6E-B31C-014B-9F09-C1EBEEA5EB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08400" y="546417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72" name="Line 469">
            <a:extLst>
              <a:ext uri="{FF2B5EF4-FFF2-40B4-BE49-F238E27FC236}">
                <a16:creationId xmlns:a16="http://schemas.microsoft.com/office/drawing/2014/main" id="{1E950DCB-8729-4E42-9B65-65FC2DA0F5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400" y="5708650"/>
            <a:ext cx="1588" cy="2428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73" name="Line 470">
            <a:extLst>
              <a:ext uri="{FF2B5EF4-FFF2-40B4-BE49-F238E27FC236}">
                <a16:creationId xmlns:a16="http://schemas.microsoft.com/office/drawing/2014/main" id="{36A9AE99-3990-F144-B9DC-6CA78DD014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62613" y="424180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74" name="Line 471">
            <a:extLst>
              <a:ext uri="{FF2B5EF4-FFF2-40B4-BE49-F238E27FC236}">
                <a16:creationId xmlns:a16="http://schemas.microsoft.com/office/drawing/2014/main" id="{C7F08E3C-12B7-264F-9D68-5E992D77AF55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2613" y="448627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75" name="Line 472">
            <a:extLst>
              <a:ext uri="{FF2B5EF4-FFF2-40B4-BE49-F238E27FC236}">
                <a16:creationId xmlns:a16="http://schemas.microsoft.com/office/drawing/2014/main" id="{68F7A8E8-CF89-1143-92C8-D05F291418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40513" y="42418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76" name="Line 473">
            <a:extLst>
              <a:ext uri="{FF2B5EF4-FFF2-40B4-BE49-F238E27FC236}">
                <a16:creationId xmlns:a16="http://schemas.microsoft.com/office/drawing/2014/main" id="{A3944E22-E4B5-7C4C-BDF3-573FDD0141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73663" y="301942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77" name="Line 474">
            <a:extLst>
              <a:ext uri="{FF2B5EF4-FFF2-40B4-BE49-F238E27FC236}">
                <a16:creationId xmlns:a16="http://schemas.microsoft.com/office/drawing/2014/main" id="{79C63A01-50F5-1046-A814-26F691A555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8138" y="473075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78" name="Line 475">
            <a:extLst>
              <a:ext uri="{FF2B5EF4-FFF2-40B4-BE49-F238E27FC236}">
                <a16:creationId xmlns:a16="http://schemas.microsoft.com/office/drawing/2014/main" id="{ECE1F460-B548-4046-83D9-84D1FB49B09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3663" y="326390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79" name="Line 476">
            <a:extLst>
              <a:ext uri="{FF2B5EF4-FFF2-40B4-BE49-F238E27FC236}">
                <a16:creationId xmlns:a16="http://schemas.microsoft.com/office/drawing/2014/main" id="{CDA44ACE-E0C4-9542-B5F5-1BE778C36B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07088" y="2043113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80" name="Line 477">
            <a:extLst>
              <a:ext uri="{FF2B5EF4-FFF2-40B4-BE49-F238E27FC236}">
                <a16:creationId xmlns:a16="http://schemas.microsoft.com/office/drawing/2014/main" id="{718D5D98-4195-924B-A1FD-5F03CD19527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8138" y="497522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81" name="Line 478">
            <a:extLst>
              <a:ext uri="{FF2B5EF4-FFF2-40B4-BE49-F238E27FC236}">
                <a16:creationId xmlns:a16="http://schemas.microsoft.com/office/drawing/2014/main" id="{F3692619-4CDD-E74D-B506-A3A50D41AB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9450" y="1798638"/>
            <a:ext cx="733425" cy="1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82" name="Line 479">
            <a:extLst>
              <a:ext uri="{FF2B5EF4-FFF2-40B4-BE49-F238E27FC236}">
                <a16:creationId xmlns:a16="http://schemas.microsoft.com/office/drawing/2014/main" id="{C4D4CDD3-40BA-384C-8E34-1EBF2A05B2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96038" y="47307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83" name="Line 480">
            <a:extLst>
              <a:ext uri="{FF2B5EF4-FFF2-40B4-BE49-F238E27FC236}">
                <a16:creationId xmlns:a16="http://schemas.microsoft.com/office/drawing/2014/main" id="{1DD1DA22-331B-C247-AB04-74121B5E65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907088" y="2287588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84" name="Line 481">
            <a:extLst>
              <a:ext uri="{FF2B5EF4-FFF2-40B4-BE49-F238E27FC236}">
                <a16:creationId xmlns:a16="http://schemas.microsoft.com/office/drawing/2014/main" id="{8473A699-0351-C14F-9373-D362AE8517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73663" y="521970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85" name="Line 482">
            <a:extLst>
              <a:ext uri="{FF2B5EF4-FFF2-40B4-BE49-F238E27FC236}">
                <a16:creationId xmlns:a16="http://schemas.microsoft.com/office/drawing/2014/main" id="{A00820A8-964F-D04B-A2B0-B07A6D2A304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3663" y="546417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86" name="Line 483">
            <a:extLst>
              <a:ext uri="{FF2B5EF4-FFF2-40B4-BE49-F238E27FC236}">
                <a16:creationId xmlns:a16="http://schemas.microsoft.com/office/drawing/2014/main" id="{D6F2FBC1-B6D4-CF44-B126-DA4534B73E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6025" y="301942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87" name="Line 484">
            <a:extLst>
              <a:ext uri="{FF2B5EF4-FFF2-40B4-BE49-F238E27FC236}">
                <a16:creationId xmlns:a16="http://schemas.microsoft.com/office/drawing/2014/main" id="{BE3183CB-900A-E449-BC45-97A93AED8C3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27765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88" name="Line 485">
            <a:extLst>
              <a:ext uri="{FF2B5EF4-FFF2-40B4-BE49-F238E27FC236}">
                <a16:creationId xmlns:a16="http://schemas.microsoft.com/office/drawing/2014/main" id="{44573CC2-3CD3-C34F-8D44-A74648FE9F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51563" y="52197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89" name="Line 486">
            <a:extLst>
              <a:ext uri="{FF2B5EF4-FFF2-40B4-BE49-F238E27FC236}">
                <a16:creationId xmlns:a16="http://schemas.microsoft.com/office/drawing/2014/main" id="{5D69C8BF-31EE-404E-A047-B74F66D475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29188" y="5708650"/>
            <a:ext cx="1587" cy="2428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90" name="Line 487">
            <a:extLst>
              <a:ext uri="{FF2B5EF4-FFF2-40B4-BE49-F238E27FC236}">
                <a16:creationId xmlns:a16="http://schemas.microsoft.com/office/drawing/2014/main" id="{37AC0AD3-D626-5045-8A5A-2CC47FC9FC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1550" y="49752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91" name="Line 488">
            <a:extLst>
              <a:ext uri="{FF2B5EF4-FFF2-40B4-BE49-F238E27FC236}">
                <a16:creationId xmlns:a16="http://schemas.microsoft.com/office/drawing/2014/main" id="{4D9E29D5-22D0-B745-A4E9-61FEDFB3C4D8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9188" y="5951538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92" name="Line 489">
            <a:extLst>
              <a:ext uri="{FF2B5EF4-FFF2-40B4-BE49-F238E27FC236}">
                <a16:creationId xmlns:a16="http://schemas.microsoft.com/office/drawing/2014/main" id="{48077D21-58C8-1749-8148-BA652CB611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07088" y="57086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93" name="Line 490">
            <a:extLst>
              <a:ext uri="{FF2B5EF4-FFF2-40B4-BE49-F238E27FC236}">
                <a16:creationId xmlns:a16="http://schemas.microsoft.com/office/drawing/2014/main" id="{665A7B94-84DA-C743-8B47-1746D91542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84713" y="6196013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94" name="Line 491">
            <a:extLst>
              <a:ext uri="{FF2B5EF4-FFF2-40B4-BE49-F238E27FC236}">
                <a16:creationId xmlns:a16="http://schemas.microsoft.com/office/drawing/2014/main" id="{0DA92DB8-EC1F-884E-A7A0-881CDF6313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2613" y="619601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95" name="Line 492">
            <a:extLst>
              <a:ext uri="{FF2B5EF4-FFF2-40B4-BE49-F238E27FC236}">
                <a16:creationId xmlns:a16="http://schemas.microsoft.com/office/drawing/2014/main" id="{FB3A2511-6C00-F649-BC29-9AF7DD2FA9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19450" y="350837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96" name="Line 493">
            <a:extLst>
              <a:ext uri="{FF2B5EF4-FFF2-40B4-BE49-F238E27FC236}">
                <a16:creationId xmlns:a16="http://schemas.microsoft.com/office/drawing/2014/main" id="{C46330B1-4D48-904D-8719-3BD5418C3D9D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3925" y="32639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97" name="Line 494">
            <a:extLst>
              <a:ext uri="{FF2B5EF4-FFF2-40B4-BE49-F238E27FC236}">
                <a16:creationId xmlns:a16="http://schemas.microsoft.com/office/drawing/2014/main" id="{9E05BABA-588F-8341-88B5-FD527B3874EC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7350" y="57086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98" name="Line 495">
            <a:extLst>
              <a:ext uri="{FF2B5EF4-FFF2-40B4-BE49-F238E27FC236}">
                <a16:creationId xmlns:a16="http://schemas.microsoft.com/office/drawing/2014/main" id="{913E7874-F40C-7141-A438-4B2C31DCBA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52875" y="521970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99" name="Line 496">
            <a:extLst>
              <a:ext uri="{FF2B5EF4-FFF2-40B4-BE49-F238E27FC236}">
                <a16:creationId xmlns:a16="http://schemas.microsoft.com/office/drawing/2014/main" id="{F6A2D97B-ACA9-6646-907D-2636248067C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1563" y="35083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00" name="Line 497">
            <a:extLst>
              <a:ext uri="{FF2B5EF4-FFF2-40B4-BE49-F238E27FC236}">
                <a16:creationId xmlns:a16="http://schemas.microsoft.com/office/drawing/2014/main" id="{D43CBDBB-2141-3A43-993D-FF9394665EE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1563" y="3508375"/>
            <a:ext cx="244475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01" name="Line 498">
            <a:extLst>
              <a:ext uri="{FF2B5EF4-FFF2-40B4-BE49-F238E27FC236}">
                <a16:creationId xmlns:a16="http://schemas.microsoft.com/office/drawing/2014/main" id="{22D95A37-4AD0-0F47-A520-1021FD989DA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75" y="546417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02" name="Line 499">
            <a:extLst>
              <a:ext uri="{FF2B5EF4-FFF2-40B4-BE49-F238E27FC236}">
                <a16:creationId xmlns:a16="http://schemas.microsoft.com/office/drawing/2014/main" id="{0080FACF-69FA-204B-A495-15F4A25A55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08400" y="2043113"/>
            <a:ext cx="976313" cy="73342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03" name="Line 500">
            <a:extLst>
              <a:ext uri="{FF2B5EF4-FFF2-40B4-BE49-F238E27FC236}">
                <a16:creationId xmlns:a16="http://schemas.microsoft.com/office/drawing/2014/main" id="{9C497B52-B635-5F4F-B255-C98F631B65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6025" y="6196013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04" name="Line 501">
            <a:extLst>
              <a:ext uri="{FF2B5EF4-FFF2-40B4-BE49-F238E27FC236}">
                <a16:creationId xmlns:a16="http://schemas.microsoft.com/office/drawing/2014/main" id="{26E1DF7D-AFD1-3B4C-8E42-F4BC211301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19450" y="2043113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05" name="Line 502">
            <a:extLst>
              <a:ext uri="{FF2B5EF4-FFF2-40B4-BE49-F238E27FC236}">
                <a16:creationId xmlns:a16="http://schemas.microsoft.com/office/drawing/2014/main" id="{478D2D3E-AFDE-EF47-8B44-BB8224B7B6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3925" y="17986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06" name="Line 503">
            <a:extLst>
              <a:ext uri="{FF2B5EF4-FFF2-40B4-BE49-F238E27FC236}">
                <a16:creationId xmlns:a16="http://schemas.microsoft.com/office/drawing/2014/main" id="{D8C0C8A1-2E03-7148-AB87-F74F4181D4E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3925" y="1798638"/>
            <a:ext cx="244475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07" name="Line 504">
            <a:extLst>
              <a:ext uri="{FF2B5EF4-FFF2-40B4-BE49-F238E27FC236}">
                <a16:creationId xmlns:a16="http://schemas.microsoft.com/office/drawing/2014/main" id="{28109214-E521-1E48-A93F-16422D5B4965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7350" y="37528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08" name="Line 505">
            <a:extLst>
              <a:ext uri="{FF2B5EF4-FFF2-40B4-BE49-F238E27FC236}">
                <a16:creationId xmlns:a16="http://schemas.microsoft.com/office/drawing/2014/main" id="{48ABE1BA-E8A5-1649-841B-C2C84BD41D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6025" y="47307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09" name="Line 506">
            <a:extLst>
              <a:ext uri="{FF2B5EF4-FFF2-40B4-BE49-F238E27FC236}">
                <a16:creationId xmlns:a16="http://schemas.microsoft.com/office/drawing/2014/main" id="{61BADD7B-C988-774E-8909-8A20F79BF2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41550" y="424180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10" name="Line 507">
            <a:extLst>
              <a:ext uri="{FF2B5EF4-FFF2-40B4-BE49-F238E27FC236}">
                <a16:creationId xmlns:a16="http://schemas.microsoft.com/office/drawing/2014/main" id="{35E719B1-B54C-0246-8C47-B8AB3FEEE9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51563" y="301942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11" name="Line 508">
            <a:extLst>
              <a:ext uri="{FF2B5EF4-FFF2-40B4-BE49-F238E27FC236}">
                <a16:creationId xmlns:a16="http://schemas.microsoft.com/office/drawing/2014/main" id="{4EBB4BCC-5309-CD4D-907C-2E1BABCEB39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1550" y="448627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12" name="Line 509">
            <a:extLst>
              <a:ext uri="{FF2B5EF4-FFF2-40B4-BE49-F238E27FC236}">
                <a16:creationId xmlns:a16="http://schemas.microsoft.com/office/drawing/2014/main" id="{570CC533-C0E9-1A4F-97A7-A6C588562D7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1563" y="326390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13" name="Line 510">
            <a:extLst>
              <a:ext uri="{FF2B5EF4-FFF2-40B4-BE49-F238E27FC236}">
                <a16:creationId xmlns:a16="http://schemas.microsoft.com/office/drawing/2014/main" id="{4B7D46CE-6F73-3440-9696-3626CABEAD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84988" y="2043113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14" name="Line 511">
            <a:extLst>
              <a:ext uri="{FF2B5EF4-FFF2-40B4-BE49-F238E27FC236}">
                <a16:creationId xmlns:a16="http://schemas.microsoft.com/office/drawing/2014/main" id="{DCA7819C-D767-064D-A5A7-9C69B1F1EF3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84988" y="2287588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15" name="Line 512">
            <a:extLst>
              <a:ext uri="{FF2B5EF4-FFF2-40B4-BE49-F238E27FC236}">
                <a16:creationId xmlns:a16="http://schemas.microsoft.com/office/drawing/2014/main" id="{AAAB7C47-46D4-7E4B-9E18-AA46DC0ACC3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63925" y="2776538"/>
            <a:ext cx="244475" cy="487362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16" name="Line 513">
            <a:extLst>
              <a:ext uri="{FF2B5EF4-FFF2-40B4-BE49-F238E27FC236}">
                <a16:creationId xmlns:a16="http://schemas.microsoft.com/office/drawing/2014/main" id="{10A65B3E-3282-834F-A98E-B22030F7E72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7350" y="228758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17" name="Line 514">
            <a:extLst>
              <a:ext uri="{FF2B5EF4-FFF2-40B4-BE49-F238E27FC236}">
                <a16:creationId xmlns:a16="http://schemas.microsoft.com/office/drawing/2014/main" id="{9C27EE32-F501-4B47-9084-1BFA88865B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52875" y="2532063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18" name="Line 515">
            <a:extLst>
              <a:ext uri="{FF2B5EF4-FFF2-40B4-BE49-F238E27FC236}">
                <a16:creationId xmlns:a16="http://schemas.microsoft.com/office/drawing/2014/main" id="{95855DC7-3762-7E4C-A99C-8611D1A762D3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9188" y="424180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19" name="Line 516">
            <a:extLst>
              <a:ext uri="{FF2B5EF4-FFF2-40B4-BE49-F238E27FC236}">
                <a16:creationId xmlns:a16="http://schemas.microsoft.com/office/drawing/2014/main" id="{6C5AEFB6-9581-204C-A9C1-77F56A2D6D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84713" y="448627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20" name="Line 517">
            <a:extLst>
              <a:ext uri="{FF2B5EF4-FFF2-40B4-BE49-F238E27FC236}">
                <a16:creationId xmlns:a16="http://schemas.microsoft.com/office/drawing/2014/main" id="{458AD30B-42E4-0143-8FC9-BB72AC25E3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7350" y="497522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21" name="Line 518">
            <a:extLst>
              <a:ext uri="{FF2B5EF4-FFF2-40B4-BE49-F238E27FC236}">
                <a16:creationId xmlns:a16="http://schemas.microsoft.com/office/drawing/2014/main" id="{4248DF74-AAE3-1F4E-9B34-A679F9AFF2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4713" y="473075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22" name="Line 519">
            <a:extLst>
              <a:ext uri="{FF2B5EF4-FFF2-40B4-BE49-F238E27FC236}">
                <a16:creationId xmlns:a16="http://schemas.microsoft.com/office/drawing/2014/main" id="{4FDFD492-5F17-A741-9124-9C829D6A35C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7350" y="521970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23" name="Line 520">
            <a:extLst>
              <a:ext uri="{FF2B5EF4-FFF2-40B4-BE49-F238E27FC236}">
                <a16:creationId xmlns:a16="http://schemas.microsoft.com/office/drawing/2014/main" id="{89E0CD6C-6CE1-6140-B0BA-A2C5A2618C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2613" y="44862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24" name="Line 521">
            <a:extLst>
              <a:ext uri="{FF2B5EF4-FFF2-40B4-BE49-F238E27FC236}">
                <a16:creationId xmlns:a16="http://schemas.microsoft.com/office/drawing/2014/main" id="{CF7C5078-4FA9-1947-9E25-BC3E70630400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4713" y="32639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25" name="Line 522">
            <a:extLst>
              <a:ext uri="{FF2B5EF4-FFF2-40B4-BE49-F238E27FC236}">
                <a16:creationId xmlns:a16="http://schemas.microsoft.com/office/drawing/2014/main" id="{236A79C1-F6DA-564D-89D6-43D7F50FD2E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4713" y="399732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26" name="Line 523">
            <a:extLst>
              <a:ext uri="{FF2B5EF4-FFF2-40B4-BE49-F238E27FC236}">
                <a16:creationId xmlns:a16="http://schemas.microsoft.com/office/drawing/2014/main" id="{F4AD0B74-DB24-024D-9FC7-BFA6447555B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8138" y="228758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27" name="Line 524">
            <a:extLst>
              <a:ext uri="{FF2B5EF4-FFF2-40B4-BE49-F238E27FC236}">
                <a16:creationId xmlns:a16="http://schemas.microsoft.com/office/drawing/2014/main" id="{2E4E8AF6-E7ED-DB4E-9972-B795218C070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4975" y="644048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28" name="Line 525">
            <a:extLst>
              <a:ext uri="{FF2B5EF4-FFF2-40B4-BE49-F238E27FC236}">
                <a16:creationId xmlns:a16="http://schemas.microsoft.com/office/drawing/2014/main" id="{66198C32-A368-F744-B424-E4A59785AC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8138" y="49752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29" name="Line 526">
            <a:extLst>
              <a:ext uri="{FF2B5EF4-FFF2-40B4-BE49-F238E27FC236}">
                <a16:creationId xmlns:a16="http://schemas.microsoft.com/office/drawing/2014/main" id="{DA28DBE9-45FF-B941-B573-FA5FB548414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7350" y="2043113"/>
            <a:ext cx="487363" cy="1465262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0" name="Line 527">
            <a:extLst>
              <a:ext uri="{FF2B5EF4-FFF2-40B4-BE49-F238E27FC236}">
                <a16:creationId xmlns:a16="http://schemas.microsoft.com/office/drawing/2014/main" id="{FEE0EAA0-C65C-284A-AD73-92AF7DD8CA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30500" y="5951538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1" name="Line 528">
            <a:extLst>
              <a:ext uri="{FF2B5EF4-FFF2-40B4-BE49-F238E27FC236}">
                <a16:creationId xmlns:a16="http://schemas.microsoft.com/office/drawing/2014/main" id="{48747255-B3A7-2040-BE24-AE6417085D8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73663" y="5219700"/>
            <a:ext cx="244475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2" name="Line 529">
            <a:extLst>
              <a:ext uri="{FF2B5EF4-FFF2-40B4-BE49-F238E27FC236}">
                <a16:creationId xmlns:a16="http://schemas.microsoft.com/office/drawing/2014/main" id="{6AFB638A-A6BE-0840-8E8D-AB1462B4B8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73663" y="54641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3" name="Line 530">
            <a:extLst>
              <a:ext uri="{FF2B5EF4-FFF2-40B4-BE49-F238E27FC236}">
                <a16:creationId xmlns:a16="http://schemas.microsoft.com/office/drawing/2014/main" id="{BBF08639-3411-254A-BA9C-8C0D6B2BA52E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6196013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4" name="Line 531">
            <a:extLst>
              <a:ext uri="{FF2B5EF4-FFF2-40B4-BE49-F238E27FC236}">
                <a16:creationId xmlns:a16="http://schemas.microsoft.com/office/drawing/2014/main" id="{1AD79716-9E0A-B742-A2F7-40E0C28963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44862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5" name="Line 532">
            <a:extLst>
              <a:ext uri="{FF2B5EF4-FFF2-40B4-BE49-F238E27FC236}">
                <a16:creationId xmlns:a16="http://schemas.microsoft.com/office/drawing/2014/main" id="{D3131A11-500A-364E-B0F9-EAF1CDD104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29188" y="59515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6" name="Line 533">
            <a:extLst>
              <a:ext uri="{FF2B5EF4-FFF2-40B4-BE49-F238E27FC236}">
                <a16:creationId xmlns:a16="http://schemas.microsoft.com/office/drawing/2014/main" id="{9B3248C4-7ED4-D841-8620-5E98283661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84713" y="644048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7" name="Line 534">
            <a:extLst>
              <a:ext uri="{FF2B5EF4-FFF2-40B4-BE49-F238E27FC236}">
                <a16:creationId xmlns:a16="http://schemas.microsoft.com/office/drawing/2014/main" id="{D57A9622-E2E0-914A-BB93-7417A05E18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6025" y="424180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8" name="Line 535">
            <a:extLst>
              <a:ext uri="{FF2B5EF4-FFF2-40B4-BE49-F238E27FC236}">
                <a16:creationId xmlns:a16="http://schemas.microsoft.com/office/drawing/2014/main" id="{A7435371-2A67-314C-97D5-B339AA7602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84713" y="2776538"/>
            <a:ext cx="1587" cy="2428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9" name="Line 536">
            <a:extLst>
              <a:ext uri="{FF2B5EF4-FFF2-40B4-BE49-F238E27FC236}">
                <a16:creationId xmlns:a16="http://schemas.microsoft.com/office/drawing/2014/main" id="{F54D113F-1F2D-4E49-BACE-726971F181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8138" y="1798638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0" name="Line 537">
            <a:extLst>
              <a:ext uri="{FF2B5EF4-FFF2-40B4-BE49-F238E27FC236}">
                <a16:creationId xmlns:a16="http://schemas.microsoft.com/office/drawing/2014/main" id="{E6476274-3F97-314C-93BB-4FD15C9A202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4713" y="301942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1" name="Line 538">
            <a:extLst>
              <a:ext uri="{FF2B5EF4-FFF2-40B4-BE49-F238E27FC236}">
                <a16:creationId xmlns:a16="http://schemas.microsoft.com/office/drawing/2014/main" id="{9A6ADF68-5C9A-A045-ACD9-EC8A55FF8625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8138" y="2043113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2" name="Line 539">
            <a:extLst>
              <a:ext uri="{FF2B5EF4-FFF2-40B4-BE49-F238E27FC236}">
                <a16:creationId xmlns:a16="http://schemas.microsoft.com/office/drawing/2014/main" id="{D3A12337-82EE-C947-8AC2-F462B9A6982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6025" y="39973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3" name="Line 540">
            <a:extLst>
              <a:ext uri="{FF2B5EF4-FFF2-40B4-BE49-F238E27FC236}">
                <a16:creationId xmlns:a16="http://schemas.microsoft.com/office/drawing/2014/main" id="{BAA8DCEE-EB20-F443-9095-3313699DA7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41825" y="473075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4" name="Line 541">
            <a:extLst>
              <a:ext uri="{FF2B5EF4-FFF2-40B4-BE49-F238E27FC236}">
                <a16:creationId xmlns:a16="http://schemas.microsoft.com/office/drawing/2014/main" id="{FE2615CC-7D62-E94F-8B37-B28A38A334E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1825" y="497522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5" name="Line 542">
            <a:extLst>
              <a:ext uri="{FF2B5EF4-FFF2-40B4-BE49-F238E27FC236}">
                <a16:creationId xmlns:a16="http://schemas.microsoft.com/office/drawing/2014/main" id="{95FBCB21-640D-DC44-ABF5-CC2310839E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6025" y="253206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6" name="Line 543">
            <a:extLst>
              <a:ext uri="{FF2B5EF4-FFF2-40B4-BE49-F238E27FC236}">
                <a16:creationId xmlns:a16="http://schemas.microsoft.com/office/drawing/2014/main" id="{985EEC97-128A-3249-8D7D-1BA2AED387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41550" y="2776538"/>
            <a:ext cx="1588" cy="2428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7" name="Line 544">
            <a:extLst>
              <a:ext uri="{FF2B5EF4-FFF2-40B4-BE49-F238E27FC236}">
                <a16:creationId xmlns:a16="http://schemas.microsoft.com/office/drawing/2014/main" id="{9CF556C1-928D-BB4F-98E2-823E8FC84F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9450" y="619601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8" name="Line 545">
            <a:extLst>
              <a:ext uri="{FF2B5EF4-FFF2-40B4-BE49-F238E27FC236}">
                <a16:creationId xmlns:a16="http://schemas.microsoft.com/office/drawing/2014/main" id="{49FB04D1-EA4D-B549-AA19-E086CB472C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29188" y="5464175"/>
            <a:ext cx="1222375" cy="487363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9" name="Line 546">
            <a:extLst>
              <a:ext uri="{FF2B5EF4-FFF2-40B4-BE49-F238E27FC236}">
                <a16:creationId xmlns:a16="http://schemas.microsoft.com/office/drawing/2014/main" id="{56353C8C-2328-FE41-BDF0-EF91A67740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4975" y="5219700"/>
            <a:ext cx="1588" cy="73183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50" name="Line 547">
            <a:extLst>
              <a:ext uri="{FF2B5EF4-FFF2-40B4-BE49-F238E27FC236}">
                <a16:creationId xmlns:a16="http://schemas.microsoft.com/office/drawing/2014/main" id="{7AF4D4C0-F3BA-1040-8CC3-0A983575568B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3925" y="3997325"/>
            <a:ext cx="488950" cy="1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51" name="Line 548">
            <a:extLst>
              <a:ext uri="{FF2B5EF4-FFF2-40B4-BE49-F238E27FC236}">
                <a16:creationId xmlns:a16="http://schemas.microsoft.com/office/drawing/2014/main" id="{73CB3995-E2F0-4A49-8FC5-B7D9955762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4975" y="5708650"/>
            <a:ext cx="1588" cy="2428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52" name="Line 549">
            <a:extLst>
              <a:ext uri="{FF2B5EF4-FFF2-40B4-BE49-F238E27FC236}">
                <a16:creationId xmlns:a16="http://schemas.microsoft.com/office/drawing/2014/main" id="{DE072449-C8FB-B74D-9DA2-EE1F2233CD71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4975" y="5951538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53" name="Line 550">
            <a:extLst>
              <a:ext uri="{FF2B5EF4-FFF2-40B4-BE49-F238E27FC236}">
                <a16:creationId xmlns:a16="http://schemas.microsoft.com/office/drawing/2014/main" id="{CC55EEC2-2243-E948-B34C-4C2F5322A34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86025" y="5464175"/>
            <a:ext cx="244475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54" name="Line 551">
            <a:extLst>
              <a:ext uri="{FF2B5EF4-FFF2-40B4-BE49-F238E27FC236}">
                <a16:creationId xmlns:a16="http://schemas.microsoft.com/office/drawing/2014/main" id="{44707456-A1A9-934E-A8DC-7971BB5B98D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1550" y="5951538"/>
            <a:ext cx="977900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55" name="Line 552">
            <a:extLst>
              <a:ext uri="{FF2B5EF4-FFF2-40B4-BE49-F238E27FC236}">
                <a16:creationId xmlns:a16="http://schemas.microsoft.com/office/drawing/2014/main" id="{1BD3F8E1-2E1C-154B-BD34-22D754B1A9F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4975" y="42418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56" name="Line 553">
            <a:extLst>
              <a:ext uri="{FF2B5EF4-FFF2-40B4-BE49-F238E27FC236}">
                <a16:creationId xmlns:a16="http://schemas.microsoft.com/office/drawing/2014/main" id="{14E7DE9C-5FDC-BA4E-810C-FBBC74ACAE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86025" y="3508375"/>
            <a:ext cx="1466850" cy="2932113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57" name="Line 554">
            <a:extLst>
              <a:ext uri="{FF2B5EF4-FFF2-40B4-BE49-F238E27FC236}">
                <a16:creationId xmlns:a16="http://schemas.microsoft.com/office/drawing/2014/main" id="{8676A8AB-513C-244B-A298-8BF3595B1D91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2613" y="32639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58" name="Line 555">
            <a:extLst>
              <a:ext uri="{FF2B5EF4-FFF2-40B4-BE49-F238E27FC236}">
                <a16:creationId xmlns:a16="http://schemas.microsoft.com/office/drawing/2014/main" id="{DAB4C9C5-4816-AA4C-8B71-84806518381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6038" y="228758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59" name="Line 556">
            <a:extLst>
              <a:ext uri="{FF2B5EF4-FFF2-40B4-BE49-F238E27FC236}">
                <a16:creationId xmlns:a16="http://schemas.microsoft.com/office/drawing/2014/main" id="{C2639F47-B259-D34B-8F4A-49200FA045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4975" y="326390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60" name="Line 557">
            <a:extLst>
              <a:ext uri="{FF2B5EF4-FFF2-40B4-BE49-F238E27FC236}">
                <a16:creationId xmlns:a16="http://schemas.microsoft.com/office/drawing/2014/main" id="{3E205547-972F-EE40-AEE3-5F0C6ACAAE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9450" y="30194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61" name="Line 558">
            <a:extLst>
              <a:ext uri="{FF2B5EF4-FFF2-40B4-BE49-F238E27FC236}">
                <a16:creationId xmlns:a16="http://schemas.microsoft.com/office/drawing/2014/main" id="{AA6F0844-B11F-9F45-9EEB-94BD96901C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84988" y="5708650"/>
            <a:ext cx="1587" cy="2428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62" name="Line 559">
            <a:extLst>
              <a:ext uri="{FF2B5EF4-FFF2-40B4-BE49-F238E27FC236}">
                <a16:creationId xmlns:a16="http://schemas.microsoft.com/office/drawing/2014/main" id="{66646EF6-64CC-FD47-B793-9553DADE6C6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84988" y="5951538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63" name="Line 560">
            <a:extLst>
              <a:ext uri="{FF2B5EF4-FFF2-40B4-BE49-F238E27FC236}">
                <a16:creationId xmlns:a16="http://schemas.microsoft.com/office/drawing/2014/main" id="{DD3140F9-D0EE-EB4C-B406-10FC746C6A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40513" y="6196013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64" name="Line 561">
            <a:extLst>
              <a:ext uri="{FF2B5EF4-FFF2-40B4-BE49-F238E27FC236}">
                <a16:creationId xmlns:a16="http://schemas.microsoft.com/office/drawing/2014/main" id="{8B184915-993A-824C-B61C-F1287BFB78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29188" y="375285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65" name="Line 562">
            <a:extLst>
              <a:ext uri="{FF2B5EF4-FFF2-40B4-BE49-F238E27FC236}">
                <a16:creationId xmlns:a16="http://schemas.microsoft.com/office/drawing/2014/main" id="{7707271B-752D-124D-A78A-CA354FA095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29188" y="42418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66" name="Line 563">
            <a:extLst>
              <a:ext uri="{FF2B5EF4-FFF2-40B4-BE49-F238E27FC236}">
                <a16:creationId xmlns:a16="http://schemas.microsoft.com/office/drawing/2014/main" id="{5A013AE6-071E-EA40-9CE9-1984B3C957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62613" y="2776538"/>
            <a:ext cx="1587" cy="2428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67" name="Line 564">
            <a:extLst>
              <a:ext uri="{FF2B5EF4-FFF2-40B4-BE49-F238E27FC236}">
                <a16:creationId xmlns:a16="http://schemas.microsoft.com/office/drawing/2014/main" id="{36CA1418-3E9F-CC44-8F70-91E23B5F240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52875" y="4975225"/>
            <a:ext cx="2443163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68" name="Line 565">
            <a:extLst>
              <a:ext uri="{FF2B5EF4-FFF2-40B4-BE49-F238E27FC236}">
                <a16:creationId xmlns:a16="http://schemas.microsoft.com/office/drawing/2014/main" id="{7B37E025-DE5E-9941-BE62-DB393B837276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2613" y="301942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69" name="Line 566">
            <a:extLst>
              <a:ext uri="{FF2B5EF4-FFF2-40B4-BE49-F238E27FC236}">
                <a16:creationId xmlns:a16="http://schemas.microsoft.com/office/drawing/2014/main" id="{ED88FC04-7410-D946-856D-D397ED7848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84713" y="47307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70" name="Line 567">
            <a:extLst>
              <a:ext uri="{FF2B5EF4-FFF2-40B4-BE49-F238E27FC236}">
                <a16:creationId xmlns:a16="http://schemas.microsoft.com/office/drawing/2014/main" id="{4979BF79-8B72-4C4C-A1AD-39100A0E35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96038" y="1798638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71" name="Line 568">
            <a:extLst>
              <a:ext uri="{FF2B5EF4-FFF2-40B4-BE49-F238E27FC236}">
                <a16:creationId xmlns:a16="http://schemas.microsoft.com/office/drawing/2014/main" id="{D544A711-A5EE-5E48-8B09-DA76BF3CDB23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6038" y="2043113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72" name="Line 569">
            <a:extLst>
              <a:ext uri="{FF2B5EF4-FFF2-40B4-BE49-F238E27FC236}">
                <a16:creationId xmlns:a16="http://schemas.microsoft.com/office/drawing/2014/main" id="{3E4CE824-17B8-AE44-A0BD-52C2AA95E6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4975" y="1798638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73" name="Line 570">
            <a:extLst>
              <a:ext uri="{FF2B5EF4-FFF2-40B4-BE49-F238E27FC236}">
                <a16:creationId xmlns:a16="http://schemas.microsoft.com/office/drawing/2014/main" id="{2D94B9B3-DCCC-4440-BE16-10373AF217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41825" y="4730750"/>
            <a:ext cx="242888" cy="4889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74" name="Line 571">
            <a:extLst>
              <a:ext uri="{FF2B5EF4-FFF2-40B4-BE49-F238E27FC236}">
                <a16:creationId xmlns:a16="http://schemas.microsoft.com/office/drawing/2014/main" id="{A5C2C02D-8921-FA48-8C59-C457E0F3285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3925" y="59515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75" name="Line 572">
            <a:extLst>
              <a:ext uri="{FF2B5EF4-FFF2-40B4-BE49-F238E27FC236}">
                <a16:creationId xmlns:a16="http://schemas.microsoft.com/office/drawing/2014/main" id="{079F3968-94DE-5E43-AB8D-560F869142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75" y="35083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76" name="Line 573">
            <a:extLst>
              <a:ext uri="{FF2B5EF4-FFF2-40B4-BE49-F238E27FC236}">
                <a16:creationId xmlns:a16="http://schemas.microsoft.com/office/drawing/2014/main" id="{D4D34A3F-942C-5246-86C4-4F89F207E5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08400" y="375285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77" name="Line 574">
            <a:extLst>
              <a:ext uri="{FF2B5EF4-FFF2-40B4-BE49-F238E27FC236}">
                <a16:creationId xmlns:a16="http://schemas.microsoft.com/office/drawing/2014/main" id="{D0D98FFB-18C8-4045-AA3D-E0656645D1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19450" y="546417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78" name="Line 575">
            <a:extLst>
              <a:ext uri="{FF2B5EF4-FFF2-40B4-BE49-F238E27FC236}">
                <a16:creationId xmlns:a16="http://schemas.microsoft.com/office/drawing/2014/main" id="{AA30F736-266F-8045-A2A7-4294284F16B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9450" y="5708650"/>
            <a:ext cx="1588" cy="2428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79" name="Line 576">
            <a:extLst>
              <a:ext uri="{FF2B5EF4-FFF2-40B4-BE49-F238E27FC236}">
                <a16:creationId xmlns:a16="http://schemas.microsoft.com/office/drawing/2014/main" id="{04879E18-F0F6-4F47-9E3A-49238D91707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51563" y="5219700"/>
            <a:ext cx="733425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80" name="Line 577">
            <a:extLst>
              <a:ext uri="{FF2B5EF4-FFF2-40B4-BE49-F238E27FC236}">
                <a16:creationId xmlns:a16="http://schemas.microsoft.com/office/drawing/2014/main" id="{E03E4DD3-4145-0044-94A5-B4AEDF9CEA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51563" y="3508375"/>
            <a:ext cx="244475" cy="12223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81" name="Line 578">
            <a:extLst>
              <a:ext uri="{FF2B5EF4-FFF2-40B4-BE49-F238E27FC236}">
                <a16:creationId xmlns:a16="http://schemas.microsoft.com/office/drawing/2014/main" id="{BDA9936E-6EFB-1B4E-B1F4-6F403CBD293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1550" y="5464175"/>
            <a:ext cx="733425" cy="976313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82" name="Line 579">
            <a:extLst>
              <a:ext uri="{FF2B5EF4-FFF2-40B4-BE49-F238E27FC236}">
                <a16:creationId xmlns:a16="http://schemas.microsoft.com/office/drawing/2014/main" id="{7161EED3-192C-5340-AF05-934F184FABF8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9188" y="204311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83" name="Line 580">
            <a:extLst>
              <a:ext uri="{FF2B5EF4-FFF2-40B4-BE49-F238E27FC236}">
                <a16:creationId xmlns:a16="http://schemas.microsoft.com/office/drawing/2014/main" id="{04DCBD44-17B7-A74A-8A95-BDA78D4E2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75" y="204311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84" name="Line 581">
            <a:extLst>
              <a:ext uri="{FF2B5EF4-FFF2-40B4-BE49-F238E27FC236}">
                <a16:creationId xmlns:a16="http://schemas.microsoft.com/office/drawing/2014/main" id="{388310E4-FF6E-634B-AEEB-23E3260AA0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08400" y="2287588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85" name="Line 582">
            <a:extLst>
              <a:ext uri="{FF2B5EF4-FFF2-40B4-BE49-F238E27FC236}">
                <a16:creationId xmlns:a16="http://schemas.microsoft.com/office/drawing/2014/main" id="{FF0E7739-C4DB-D04F-A049-1FD01BDAF2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29188" y="399732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86" name="Line 583">
            <a:extLst>
              <a:ext uri="{FF2B5EF4-FFF2-40B4-BE49-F238E27FC236}">
                <a16:creationId xmlns:a16="http://schemas.microsoft.com/office/drawing/2014/main" id="{36937619-5BCF-0245-83E5-8736A914CDB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0513" y="32639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87" name="Line 585">
            <a:extLst>
              <a:ext uri="{FF2B5EF4-FFF2-40B4-BE49-F238E27FC236}">
                <a16:creationId xmlns:a16="http://schemas.microsoft.com/office/drawing/2014/main" id="{250A8432-EE1A-314C-AD42-B82A4494A0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51563" y="5708650"/>
            <a:ext cx="733425" cy="73183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88" name="Line 586">
            <a:extLst>
              <a:ext uri="{FF2B5EF4-FFF2-40B4-BE49-F238E27FC236}">
                <a16:creationId xmlns:a16="http://schemas.microsoft.com/office/drawing/2014/main" id="{A03A42BC-5A1E-424B-98EC-128E4393219F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9188" y="1798638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89" name="Line 587">
            <a:extLst>
              <a:ext uri="{FF2B5EF4-FFF2-40B4-BE49-F238E27FC236}">
                <a16:creationId xmlns:a16="http://schemas.microsoft.com/office/drawing/2014/main" id="{73A1B24A-137E-9548-8FDA-04D8AFE435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41825" y="2776538"/>
            <a:ext cx="1588" cy="2428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90" name="Line 588">
            <a:extLst>
              <a:ext uri="{FF2B5EF4-FFF2-40B4-BE49-F238E27FC236}">
                <a16:creationId xmlns:a16="http://schemas.microsoft.com/office/drawing/2014/main" id="{B5F51F73-583B-0949-8EDC-1158A9019EAA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400" y="57086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91" name="Line 589">
            <a:extLst>
              <a:ext uri="{FF2B5EF4-FFF2-40B4-BE49-F238E27FC236}">
                <a16:creationId xmlns:a16="http://schemas.microsoft.com/office/drawing/2014/main" id="{1939FE3A-E460-D149-B257-C467EB92F1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41825" y="2776538"/>
            <a:ext cx="242888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92" name="Line 590">
            <a:extLst>
              <a:ext uri="{FF2B5EF4-FFF2-40B4-BE49-F238E27FC236}">
                <a16:creationId xmlns:a16="http://schemas.microsoft.com/office/drawing/2014/main" id="{36BFDDB4-E2C2-E04E-B6CE-0A4B2751D2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52875" y="3508375"/>
            <a:ext cx="244475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93" name="Line 591">
            <a:extLst>
              <a:ext uri="{FF2B5EF4-FFF2-40B4-BE49-F238E27FC236}">
                <a16:creationId xmlns:a16="http://schemas.microsoft.com/office/drawing/2014/main" id="{B5B71D49-1865-A345-9011-61803A1B78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07088" y="375285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94" name="Line 592">
            <a:extLst>
              <a:ext uri="{FF2B5EF4-FFF2-40B4-BE49-F238E27FC236}">
                <a16:creationId xmlns:a16="http://schemas.microsoft.com/office/drawing/2014/main" id="{6C37CE3D-DA6A-084F-AA31-0D7234830B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63925" y="521970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95" name="Line 593">
            <a:extLst>
              <a:ext uri="{FF2B5EF4-FFF2-40B4-BE49-F238E27FC236}">
                <a16:creationId xmlns:a16="http://schemas.microsoft.com/office/drawing/2014/main" id="{E6DF2E67-5248-CF49-8722-AA2D96EA1C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3925" y="546417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96" name="Line 594">
            <a:extLst>
              <a:ext uri="{FF2B5EF4-FFF2-40B4-BE49-F238E27FC236}">
                <a16:creationId xmlns:a16="http://schemas.microsoft.com/office/drawing/2014/main" id="{75FE38B4-03F5-E64B-8E6E-69F22AA480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84713" y="2043113"/>
            <a:ext cx="2200275" cy="4889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97" name="Line 595">
            <a:extLst>
              <a:ext uri="{FF2B5EF4-FFF2-40B4-BE49-F238E27FC236}">
                <a16:creationId xmlns:a16="http://schemas.microsoft.com/office/drawing/2014/main" id="{451E3503-3C8D-1C47-9EFC-4F7A6AB192E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84988" y="424180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98" name="Line 596">
            <a:extLst>
              <a:ext uri="{FF2B5EF4-FFF2-40B4-BE49-F238E27FC236}">
                <a16:creationId xmlns:a16="http://schemas.microsoft.com/office/drawing/2014/main" id="{7C1B9D2E-FC68-9C45-8F37-B27754DA01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40513" y="2776538"/>
            <a:ext cx="1587" cy="2428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99" name="Line 597">
            <a:extLst>
              <a:ext uri="{FF2B5EF4-FFF2-40B4-BE49-F238E27FC236}">
                <a16:creationId xmlns:a16="http://schemas.microsoft.com/office/drawing/2014/main" id="{00B93DB4-EAF8-824D-A8BB-A01F64BC2C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40513" y="448627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00" name="Line 598">
            <a:extLst>
              <a:ext uri="{FF2B5EF4-FFF2-40B4-BE49-F238E27FC236}">
                <a16:creationId xmlns:a16="http://schemas.microsoft.com/office/drawing/2014/main" id="{03C21DE5-5D01-0B46-AB5B-82705CA66ABE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0513" y="301942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01" name="Line 599">
            <a:extLst>
              <a:ext uri="{FF2B5EF4-FFF2-40B4-BE49-F238E27FC236}">
                <a16:creationId xmlns:a16="http://schemas.microsoft.com/office/drawing/2014/main" id="{F9BA5A50-5E57-3540-B875-B91C5073B8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7350" y="4730750"/>
            <a:ext cx="731838" cy="12207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02" name="Line 600">
            <a:extLst>
              <a:ext uri="{FF2B5EF4-FFF2-40B4-BE49-F238E27FC236}">
                <a16:creationId xmlns:a16="http://schemas.microsoft.com/office/drawing/2014/main" id="{A61B0C5F-A81A-C04C-B477-7F95B3D49F8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1550" y="5708650"/>
            <a:ext cx="2200275" cy="73183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03" name="Line 601">
            <a:extLst>
              <a:ext uri="{FF2B5EF4-FFF2-40B4-BE49-F238E27FC236}">
                <a16:creationId xmlns:a16="http://schemas.microsoft.com/office/drawing/2014/main" id="{DB152ED4-A693-0C4C-9768-4B4D26B367DA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0513" y="473075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04" name="Line 602">
            <a:extLst>
              <a:ext uri="{FF2B5EF4-FFF2-40B4-BE49-F238E27FC236}">
                <a16:creationId xmlns:a16="http://schemas.microsoft.com/office/drawing/2014/main" id="{68E9188C-F4EA-D543-8ECA-6E49D21784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96038" y="497522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05" name="Line 603">
            <a:extLst>
              <a:ext uri="{FF2B5EF4-FFF2-40B4-BE49-F238E27FC236}">
                <a16:creationId xmlns:a16="http://schemas.microsoft.com/office/drawing/2014/main" id="{7B902263-A88A-D840-A151-508A75F664E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6038" y="521970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06" name="Line 604">
            <a:extLst>
              <a:ext uri="{FF2B5EF4-FFF2-40B4-BE49-F238E27FC236}">
                <a16:creationId xmlns:a16="http://schemas.microsoft.com/office/drawing/2014/main" id="{A7B64051-E2AD-CD4C-96B4-CB03278052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1550" y="4975225"/>
            <a:ext cx="488950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07" name="Line 605">
            <a:extLst>
              <a:ext uri="{FF2B5EF4-FFF2-40B4-BE49-F238E27FC236}">
                <a16:creationId xmlns:a16="http://schemas.microsoft.com/office/drawing/2014/main" id="{62CB123D-B1C2-8A4F-BB1E-128AA93EB7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08400" y="3997325"/>
            <a:ext cx="488950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08" name="Line 606">
            <a:extLst>
              <a:ext uri="{FF2B5EF4-FFF2-40B4-BE49-F238E27FC236}">
                <a16:creationId xmlns:a16="http://schemas.microsoft.com/office/drawing/2014/main" id="{D8640535-A2D7-5141-9F7B-0D66D3F092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51563" y="546417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09" name="Line 607">
            <a:extLst>
              <a:ext uri="{FF2B5EF4-FFF2-40B4-BE49-F238E27FC236}">
                <a16:creationId xmlns:a16="http://schemas.microsoft.com/office/drawing/2014/main" id="{F3450E83-A136-BD49-BED2-2D9CE76CFE3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1550" y="37528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10" name="Line 608">
            <a:extLst>
              <a:ext uri="{FF2B5EF4-FFF2-40B4-BE49-F238E27FC236}">
                <a16:creationId xmlns:a16="http://schemas.microsoft.com/office/drawing/2014/main" id="{47137389-4056-5B4C-BE50-9786DC8EAF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84713" y="5951538"/>
            <a:ext cx="244475" cy="4889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11" name="Line 609">
            <a:extLst>
              <a:ext uri="{FF2B5EF4-FFF2-40B4-BE49-F238E27FC236}">
                <a16:creationId xmlns:a16="http://schemas.microsoft.com/office/drawing/2014/main" id="{FC5BE436-981B-1541-B2A3-1FB1BFED8B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1563" y="5708650"/>
            <a:ext cx="1587" cy="2428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12" name="Line 610">
            <a:extLst>
              <a:ext uri="{FF2B5EF4-FFF2-40B4-BE49-F238E27FC236}">
                <a16:creationId xmlns:a16="http://schemas.microsoft.com/office/drawing/2014/main" id="{473D82E3-0796-4843-92B0-830711BCD2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07088" y="5951538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13" name="Line 611">
            <a:extLst>
              <a:ext uri="{FF2B5EF4-FFF2-40B4-BE49-F238E27FC236}">
                <a16:creationId xmlns:a16="http://schemas.microsoft.com/office/drawing/2014/main" id="{F8E52E69-8105-C14A-9774-3A7F06CD4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9450" y="399732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14" name="Line 612">
            <a:extLst>
              <a:ext uri="{FF2B5EF4-FFF2-40B4-BE49-F238E27FC236}">
                <a16:creationId xmlns:a16="http://schemas.microsoft.com/office/drawing/2014/main" id="{3DA5DACD-22A7-0F41-9EB9-1C8A1C7FCA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907088" y="6196013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15" name="Line 614">
            <a:extLst>
              <a:ext uri="{FF2B5EF4-FFF2-40B4-BE49-F238E27FC236}">
                <a16:creationId xmlns:a16="http://schemas.microsoft.com/office/drawing/2014/main" id="{B4AE2D8D-2BC5-C144-88BE-8D3BFDBB2A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40513" y="644048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16" name="Line 615">
            <a:extLst>
              <a:ext uri="{FF2B5EF4-FFF2-40B4-BE49-F238E27FC236}">
                <a16:creationId xmlns:a16="http://schemas.microsoft.com/office/drawing/2014/main" id="{770B27E1-BEA0-6F4B-8890-DC2D7128BAD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3663" y="30194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17" name="Line 616">
            <a:extLst>
              <a:ext uri="{FF2B5EF4-FFF2-40B4-BE49-F238E27FC236}">
                <a16:creationId xmlns:a16="http://schemas.microsoft.com/office/drawing/2014/main" id="{C0D9CB79-78B6-4C47-A2AB-76D487D318D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41825" y="4486275"/>
            <a:ext cx="2443163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18" name="Line 617">
            <a:extLst>
              <a:ext uri="{FF2B5EF4-FFF2-40B4-BE49-F238E27FC236}">
                <a16:creationId xmlns:a16="http://schemas.microsoft.com/office/drawing/2014/main" id="{D51B08BF-8091-9946-9B50-B95572EED6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86025" y="3997325"/>
            <a:ext cx="488950" cy="4889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19" name="Line 618">
            <a:extLst>
              <a:ext uri="{FF2B5EF4-FFF2-40B4-BE49-F238E27FC236}">
                <a16:creationId xmlns:a16="http://schemas.microsoft.com/office/drawing/2014/main" id="{530A4AC4-1E08-CE44-8036-A29EB7FE2F80}"/>
              </a:ext>
            </a:extLst>
          </p:cNvPr>
          <p:cNvSpPr>
            <a:spLocks noChangeShapeType="1"/>
          </p:cNvSpPr>
          <p:nvPr/>
        </p:nvSpPr>
        <p:spPr bwMode="auto">
          <a:xfrm>
            <a:off x="5907088" y="204311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20" name="Line 619">
            <a:extLst>
              <a:ext uri="{FF2B5EF4-FFF2-40B4-BE49-F238E27FC236}">
                <a16:creationId xmlns:a16="http://schemas.microsoft.com/office/drawing/2014/main" id="{0E873DF9-3CAC-274E-BEFF-E370441FE16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1550" y="228758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21" name="Line 620">
            <a:extLst>
              <a:ext uri="{FF2B5EF4-FFF2-40B4-BE49-F238E27FC236}">
                <a16:creationId xmlns:a16="http://schemas.microsoft.com/office/drawing/2014/main" id="{19289CF6-39AC-1F4A-B329-41CF2390E2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75" y="54641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22" name="Line 621">
            <a:extLst>
              <a:ext uri="{FF2B5EF4-FFF2-40B4-BE49-F238E27FC236}">
                <a16:creationId xmlns:a16="http://schemas.microsoft.com/office/drawing/2014/main" id="{9CB11160-81CF-9A42-98AB-DFF91BAADE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6025" y="4730750"/>
            <a:ext cx="244475" cy="170973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23" name="Line 622">
            <a:extLst>
              <a:ext uri="{FF2B5EF4-FFF2-40B4-BE49-F238E27FC236}">
                <a16:creationId xmlns:a16="http://schemas.microsoft.com/office/drawing/2014/main" id="{165D6974-BF44-6D4A-A320-4C5AB8D8AB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08400" y="497522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24" name="Line 623">
            <a:extLst>
              <a:ext uri="{FF2B5EF4-FFF2-40B4-BE49-F238E27FC236}">
                <a16:creationId xmlns:a16="http://schemas.microsoft.com/office/drawing/2014/main" id="{3F566F9B-D2AC-634C-9304-687812125464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400" y="521970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25" name="Line 624">
            <a:extLst>
              <a:ext uri="{FF2B5EF4-FFF2-40B4-BE49-F238E27FC236}">
                <a16:creationId xmlns:a16="http://schemas.microsoft.com/office/drawing/2014/main" id="{4709295D-9CDF-454C-81E8-2B69702B22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73663" y="2532063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26" name="Line 625">
            <a:extLst>
              <a:ext uri="{FF2B5EF4-FFF2-40B4-BE49-F238E27FC236}">
                <a16:creationId xmlns:a16="http://schemas.microsoft.com/office/drawing/2014/main" id="{C6C681A1-AAC4-044E-A8A9-8221E4098C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6025" y="644048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27" name="Line 626">
            <a:extLst>
              <a:ext uri="{FF2B5EF4-FFF2-40B4-BE49-F238E27FC236}">
                <a16:creationId xmlns:a16="http://schemas.microsoft.com/office/drawing/2014/main" id="{48101862-422B-0449-9A06-70108B2287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3663" y="2776538"/>
            <a:ext cx="1587" cy="2428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28" name="Line 627">
            <a:extLst>
              <a:ext uri="{FF2B5EF4-FFF2-40B4-BE49-F238E27FC236}">
                <a16:creationId xmlns:a16="http://schemas.microsoft.com/office/drawing/2014/main" id="{17C8FB71-7A07-0C4F-89A8-97368DCBFB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41550" y="5951538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29" name="Line 628">
            <a:extLst>
              <a:ext uri="{FF2B5EF4-FFF2-40B4-BE49-F238E27FC236}">
                <a16:creationId xmlns:a16="http://schemas.microsoft.com/office/drawing/2014/main" id="{2A576072-0F2A-334D-AF72-8E1F73ECDA18}"/>
              </a:ext>
            </a:extLst>
          </p:cNvPr>
          <p:cNvSpPr>
            <a:spLocks noChangeShapeType="1"/>
          </p:cNvSpPr>
          <p:nvPr/>
        </p:nvSpPr>
        <p:spPr bwMode="auto">
          <a:xfrm>
            <a:off x="5907088" y="1798638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30" name="Line 629">
            <a:extLst>
              <a:ext uri="{FF2B5EF4-FFF2-40B4-BE49-F238E27FC236}">
                <a16:creationId xmlns:a16="http://schemas.microsoft.com/office/drawing/2014/main" id="{E3E40D16-A721-5C44-92EA-238FF99E5F68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4975" y="27765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31" name="Line 630">
            <a:extLst>
              <a:ext uri="{FF2B5EF4-FFF2-40B4-BE49-F238E27FC236}">
                <a16:creationId xmlns:a16="http://schemas.microsoft.com/office/drawing/2014/main" id="{964D4D8B-BE0A-0F4B-9253-5573E1BED1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30500" y="301942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32" name="Line 631">
            <a:extLst>
              <a:ext uri="{FF2B5EF4-FFF2-40B4-BE49-F238E27FC236}">
                <a16:creationId xmlns:a16="http://schemas.microsoft.com/office/drawing/2014/main" id="{893F73D0-0409-A14A-985F-B5ED8233C88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1550" y="6196013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33" name="Line 632">
            <a:extLst>
              <a:ext uri="{FF2B5EF4-FFF2-40B4-BE49-F238E27FC236}">
                <a16:creationId xmlns:a16="http://schemas.microsoft.com/office/drawing/2014/main" id="{96E521FF-C2F9-AB44-AA42-4CBFBD092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1550" y="44862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34" name="Line 633">
            <a:extLst>
              <a:ext uri="{FF2B5EF4-FFF2-40B4-BE49-F238E27FC236}">
                <a16:creationId xmlns:a16="http://schemas.microsoft.com/office/drawing/2014/main" id="{BCD4C5FC-AA38-D342-9246-4F7D3BE534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63925" y="350837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35" name="Line 634">
            <a:extLst>
              <a:ext uri="{FF2B5EF4-FFF2-40B4-BE49-F238E27FC236}">
                <a16:creationId xmlns:a16="http://schemas.microsoft.com/office/drawing/2014/main" id="{BB2316A4-9550-0848-A2E5-A462EC230323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400" y="32639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36" name="Line 635">
            <a:extLst>
              <a:ext uri="{FF2B5EF4-FFF2-40B4-BE49-F238E27FC236}">
                <a16:creationId xmlns:a16="http://schemas.microsoft.com/office/drawing/2014/main" id="{A50266B0-C509-6D4F-B89C-AE20FE6532BE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7350" y="52197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37" name="Line 636">
            <a:extLst>
              <a:ext uri="{FF2B5EF4-FFF2-40B4-BE49-F238E27FC236}">
                <a16:creationId xmlns:a16="http://schemas.microsoft.com/office/drawing/2014/main" id="{39B5EF51-C23B-A948-8E43-651B098F0D60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8138" y="39973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38" name="Line 637">
            <a:extLst>
              <a:ext uri="{FF2B5EF4-FFF2-40B4-BE49-F238E27FC236}">
                <a16:creationId xmlns:a16="http://schemas.microsoft.com/office/drawing/2014/main" id="{411FD4DB-A3C9-5E41-A795-57E92ECEA28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08400" y="3019425"/>
            <a:ext cx="2932113" cy="171132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39" name="Line 638">
            <a:extLst>
              <a:ext uri="{FF2B5EF4-FFF2-40B4-BE49-F238E27FC236}">
                <a16:creationId xmlns:a16="http://schemas.microsoft.com/office/drawing/2014/main" id="{6A09EFE7-03CC-EA4A-B954-B4360C17B1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07088" y="424180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40" name="Line 639">
            <a:extLst>
              <a:ext uri="{FF2B5EF4-FFF2-40B4-BE49-F238E27FC236}">
                <a16:creationId xmlns:a16="http://schemas.microsoft.com/office/drawing/2014/main" id="{9B21EDF6-FE83-954D-8AED-5C5FA0EFFD2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1563" y="30194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41" name="Line 640">
            <a:extLst>
              <a:ext uri="{FF2B5EF4-FFF2-40B4-BE49-F238E27FC236}">
                <a16:creationId xmlns:a16="http://schemas.microsoft.com/office/drawing/2014/main" id="{CF588CE3-857C-2240-B79E-F37DF0F36DC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75" y="497522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42" name="Line 641">
            <a:extLst>
              <a:ext uri="{FF2B5EF4-FFF2-40B4-BE49-F238E27FC236}">
                <a16:creationId xmlns:a16="http://schemas.microsoft.com/office/drawing/2014/main" id="{BA172A1B-8867-2449-8794-8D2698972E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62613" y="473075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43" name="Line 642">
            <a:extLst>
              <a:ext uri="{FF2B5EF4-FFF2-40B4-BE49-F238E27FC236}">
                <a16:creationId xmlns:a16="http://schemas.microsoft.com/office/drawing/2014/main" id="{B89F6919-6242-AA4C-8777-8A368079959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40513" y="47307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44" name="Line 643">
            <a:extLst>
              <a:ext uri="{FF2B5EF4-FFF2-40B4-BE49-F238E27FC236}">
                <a16:creationId xmlns:a16="http://schemas.microsoft.com/office/drawing/2014/main" id="{A3349177-0B8A-C84D-8EC2-A29BA4DD3B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8138" y="521970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45" name="Line 644">
            <a:extLst>
              <a:ext uri="{FF2B5EF4-FFF2-40B4-BE49-F238E27FC236}">
                <a16:creationId xmlns:a16="http://schemas.microsoft.com/office/drawing/2014/main" id="{6684B830-F22D-434D-AD79-BA4AA25BC2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619601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46" name="Line 645">
            <a:extLst>
              <a:ext uri="{FF2B5EF4-FFF2-40B4-BE49-F238E27FC236}">
                <a16:creationId xmlns:a16="http://schemas.microsoft.com/office/drawing/2014/main" id="{42972233-4E99-8D47-B4C4-A376FFC307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63925" y="2043113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47" name="Line 646">
            <a:extLst>
              <a:ext uri="{FF2B5EF4-FFF2-40B4-BE49-F238E27FC236}">
                <a16:creationId xmlns:a16="http://schemas.microsoft.com/office/drawing/2014/main" id="{2FFDE560-EFC0-3443-9FF1-CF9FEF5300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400" y="17986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48" name="Line 647">
            <a:extLst>
              <a:ext uri="{FF2B5EF4-FFF2-40B4-BE49-F238E27FC236}">
                <a16:creationId xmlns:a16="http://schemas.microsoft.com/office/drawing/2014/main" id="{CF5C2C59-09C2-CA41-A9AB-D541FEEBE7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96038" y="52197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49" name="Line 648">
            <a:extLst>
              <a:ext uri="{FF2B5EF4-FFF2-40B4-BE49-F238E27FC236}">
                <a16:creationId xmlns:a16="http://schemas.microsoft.com/office/drawing/2014/main" id="{ED0A3CBD-3B3C-8F4D-9E3E-4F0C40882F76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400" y="1798638"/>
            <a:ext cx="244475" cy="4889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50" name="Line 649">
            <a:extLst>
              <a:ext uri="{FF2B5EF4-FFF2-40B4-BE49-F238E27FC236}">
                <a16:creationId xmlns:a16="http://schemas.microsoft.com/office/drawing/2014/main" id="{76CCCAB3-8290-A74A-B4E4-AC7BA0F4CA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73663" y="5708650"/>
            <a:ext cx="1587" cy="2428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51" name="Line 650">
            <a:extLst>
              <a:ext uri="{FF2B5EF4-FFF2-40B4-BE49-F238E27FC236}">
                <a16:creationId xmlns:a16="http://schemas.microsoft.com/office/drawing/2014/main" id="{C401B510-D8CD-C84D-B67E-A4B9B712446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6025" y="5951538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52" name="Line 651">
            <a:extLst>
              <a:ext uri="{FF2B5EF4-FFF2-40B4-BE49-F238E27FC236}">
                <a16:creationId xmlns:a16="http://schemas.microsoft.com/office/drawing/2014/main" id="{EC8D68AA-8910-CA44-A228-3CEB059A1C5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86025" y="3752850"/>
            <a:ext cx="488950" cy="4889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53" name="Line 652">
            <a:extLst>
              <a:ext uri="{FF2B5EF4-FFF2-40B4-BE49-F238E27FC236}">
                <a16:creationId xmlns:a16="http://schemas.microsoft.com/office/drawing/2014/main" id="{8E05B05F-EB08-8848-8A3E-B47602035E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51563" y="57086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54" name="Line 653">
            <a:extLst>
              <a:ext uri="{FF2B5EF4-FFF2-40B4-BE49-F238E27FC236}">
                <a16:creationId xmlns:a16="http://schemas.microsoft.com/office/drawing/2014/main" id="{6DFAE7E1-C109-A14D-BCA6-BF4DD3A9E8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29188" y="6196013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55" name="Line 654">
            <a:extLst>
              <a:ext uri="{FF2B5EF4-FFF2-40B4-BE49-F238E27FC236}">
                <a16:creationId xmlns:a16="http://schemas.microsoft.com/office/drawing/2014/main" id="{51149495-9C1E-134E-AD9D-0500AEDB35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6025" y="42418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56" name="Line 655">
            <a:extLst>
              <a:ext uri="{FF2B5EF4-FFF2-40B4-BE49-F238E27FC236}">
                <a16:creationId xmlns:a16="http://schemas.microsoft.com/office/drawing/2014/main" id="{0CFA59DC-AF51-834B-98E2-6B5B369D2DB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6025" y="4241800"/>
            <a:ext cx="244475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57" name="Line 656">
            <a:extLst>
              <a:ext uri="{FF2B5EF4-FFF2-40B4-BE49-F238E27FC236}">
                <a16:creationId xmlns:a16="http://schemas.microsoft.com/office/drawing/2014/main" id="{CA357249-F225-7F44-8216-4627848429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8138" y="3263900"/>
            <a:ext cx="1587" cy="4889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58" name="Line 657">
            <a:extLst>
              <a:ext uri="{FF2B5EF4-FFF2-40B4-BE49-F238E27FC236}">
                <a16:creationId xmlns:a16="http://schemas.microsoft.com/office/drawing/2014/main" id="{427D4CC6-819E-F54B-90B2-E8072B3636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07088" y="619601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59" name="Line 658">
            <a:extLst>
              <a:ext uri="{FF2B5EF4-FFF2-40B4-BE49-F238E27FC236}">
                <a16:creationId xmlns:a16="http://schemas.microsoft.com/office/drawing/2014/main" id="{D9064675-5A44-4445-A376-21328D13C8C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8138" y="375285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60" name="Line 659">
            <a:extLst>
              <a:ext uri="{FF2B5EF4-FFF2-40B4-BE49-F238E27FC236}">
                <a16:creationId xmlns:a16="http://schemas.microsoft.com/office/drawing/2014/main" id="{D3F27373-EA1C-E04E-AC65-9F8964FF02C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1563" y="2776538"/>
            <a:ext cx="1587" cy="2428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61" name="Line 660">
            <a:extLst>
              <a:ext uri="{FF2B5EF4-FFF2-40B4-BE49-F238E27FC236}">
                <a16:creationId xmlns:a16="http://schemas.microsoft.com/office/drawing/2014/main" id="{949EC6B2-01C2-3346-9490-EE7E4C5CD48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84988" y="1798638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62" name="Line 661">
            <a:extLst>
              <a:ext uri="{FF2B5EF4-FFF2-40B4-BE49-F238E27FC236}">
                <a16:creationId xmlns:a16="http://schemas.microsoft.com/office/drawing/2014/main" id="{A64D752E-B672-0447-BD3C-A31C5F207D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7350" y="2532063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63" name="Line 662">
            <a:extLst>
              <a:ext uri="{FF2B5EF4-FFF2-40B4-BE49-F238E27FC236}">
                <a16:creationId xmlns:a16="http://schemas.microsoft.com/office/drawing/2014/main" id="{0FDF57B7-658C-2545-991C-46192CA9878C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7350" y="473075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64" name="Line 663">
            <a:extLst>
              <a:ext uri="{FF2B5EF4-FFF2-40B4-BE49-F238E27FC236}">
                <a16:creationId xmlns:a16="http://schemas.microsoft.com/office/drawing/2014/main" id="{74C20B7E-BA3D-424B-9647-CD885ED575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41825" y="5464175"/>
            <a:ext cx="242888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65" name="Line 664">
            <a:extLst>
              <a:ext uri="{FF2B5EF4-FFF2-40B4-BE49-F238E27FC236}">
                <a16:creationId xmlns:a16="http://schemas.microsoft.com/office/drawing/2014/main" id="{97B058B3-9F0D-1148-A7A2-8B97956B628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4713" y="27765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66" name="Line 665">
            <a:extLst>
              <a:ext uri="{FF2B5EF4-FFF2-40B4-BE49-F238E27FC236}">
                <a16:creationId xmlns:a16="http://schemas.microsoft.com/office/drawing/2014/main" id="{D0FA9C22-836F-3B47-B7A0-931DF838B3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8138" y="17986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67" name="Line 666">
            <a:extLst>
              <a:ext uri="{FF2B5EF4-FFF2-40B4-BE49-F238E27FC236}">
                <a16:creationId xmlns:a16="http://schemas.microsoft.com/office/drawing/2014/main" id="{BE024C53-B637-8B4C-878B-6CBC084100C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8138" y="1798638"/>
            <a:ext cx="244475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68" name="Line 667">
            <a:extLst>
              <a:ext uri="{FF2B5EF4-FFF2-40B4-BE49-F238E27FC236}">
                <a16:creationId xmlns:a16="http://schemas.microsoft.com/office/drawing/2014/main" id="{9516068B-6577-4441-9720-21232B28B9C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4975" y="59515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69" name="Line 668">
            <a:extLst>
              <a:ext uri="{FF2B5EF4-FFF2-40B4-BE49-F238E27FC236}">
                <a16:creationId xmlns:a16="http://schemas.microsoft.com/office/drawing/2014/main" id="{2A67F8F1-98F2-4144-8624-B1F5D60ABFE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6038" y="39973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70" name="Line 669">
            <a:extLst>
              <a:ext uri="{FF2B5EF4-FFF2-40B4-BE49-F238E27FC236}">
                <a16:creationId xmlns:a16="http://schemas.microsoft.com/office/drawing/2014/main" id="{7C686F8E-6003-0344-842A-1B0D4E170B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5708650"/>
            <a:ext cx="1588" cy="2428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71" name="Line 670">
            <a:extLst>
              <a:ext uri="{FF2B5EF4-FFF2-40B4-BE49-F238E27FC236}">
                <a16:creationId xmlns:a16="http://schemas.microsoft.com/office/drawing/2014/main" id="{C249F9A2-9F70-7146-89B0-6B79E2901F83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4713" y="2532063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72" name="Line 671">
            <a:extLst>
              <a:ext uri="{FF2B5EF4-FFF2-40B4-BE49-F238E27FC236}">
                <a16:creationId xmlns:a16="http://schemas.microsoft.com/office/drawing/2014/main" id="{25EC5C1D-E198-1B4C-BF88-466AF4F4CE2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39973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73" name="Line 672">
            <a:extLst>
              <a:ext uri="{FF2B5EF4-FFF2-40B4-BE49-F238E27FC236}">
                <a16:creationId xmlns:a16="http://schemas.microsoft.com/office/drawing/2014/main" id="{248DE022-1642-3A41-B2A9-5FE4E0DEA7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30500" y="1798638"/>
            <a:ext cx="1954213" cy="3421062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74" name="Line 673">
            <a:extLst>
              <a:ext uri="{FF2B5EF4-FFF2-40B4-BE49-F238E27FC236}">
                <a16:creationId xmlns:a16="http://schemas.microsoft.com/office/drawing/2014/main" id="{8BB7B428-AD12-7145-B684-B883B97DDCF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6038" y="3752850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75" name="Line 674">
            <a:extLst>
              <a:ext uri="{FF2B5EF4-FFF2-40B4-BE49-F238E27FC236}">
                <a16:creationId xmlns:a16="http://schemas.microsoft.com/office/drawing/2014/main" id="{8797AC0E-A8F1-454B-B47A-BFA926E71D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29188" y="448627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76" name="Line 675">
            <a:extLst>
              <a:ext uri="{FF2B5EF4-FFF2-40B4-BE49-F238E27FC236}">
                <a16:creationId xmlns:a16="http://schemas.microsoft.com/office/drawing/2014/main" id="{7DFCAF50-4139-3F42-8502-5991F185C4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07088" y="44862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77" name="Line 676">
            <a:extLst>
              <a:ext uri="{FF2B5EF4-FFF2-40B4-BE49-F238E27FC236}">
                <a16:creationId xmlns:a16="http://schemas.microsoft.com/office/drawing/2014/main" id="{A0410009-9AF7-D740-9EE1-4D5BC145C7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84713" y="497522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78" name="Line 677">
            <a:extLst>
              <a:ext uri="{FF2B5EF4-FFF2-40B4-BE49-F238E27FC236}">
                <a16:creationId xmlns:a16="http://schemas.microsoft.com/office/drawing/2014/main" id="{9C9E26D9-6CEF-DE4F-B910-5FDACBB5B0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63925" y="5464175"/>
            <a:ext cx="488950" cy="487363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79" name="Line 678">
            <a:extLst>
              <a:ext uri="{FF2B5EF4-FFF2-40B4-BE49-F238E27FC236}">
                <a16:creationId xmlns:a16="http://schemas.microsoft.com/office/drawing/2014/main" id="{7E082995-0D23-C441-ABB5-6700E084E9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30500" y="3752850"/>
            <a:ext cx="1954213" cy="14668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80" name="Line 679">
            <a:extLst>
              <a:ext uri="{FF2B5EF4-FFF2-40B4-BE49-F238E27FC236}">
                <a16:creationId xmlns:a16="http://schemas.microsoft.com/office/drawing/2014/main" id="{0FCA8788-2CA3-7C41-9B99-5C9C968BB01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1825" y="448627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81" name="Line 680">
            <a:extLst>
              <a:ext uri="{FF2B5EF4-FFF2-40B4-BE49-F238E27FC236}">
                <a16:creationId xmlns:a16="http://schemas.microsoft.com/office/drawing/2014/main" id="{DBBFEEA0-C09D-AE41-9B4B-F9A720E99B71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3925" y="5951538"/>
            <a:ext cx="488950" cy="1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82" name="Line 681">
            <a:extLst>
              <a:ext uri="{FF2B5EF4-FFF2-40B4-BE49-F238E27FC236}">
                <a16:creationId xmlns:a16="http://schemas.microsoft.com/office/drawing/2014/main" id="{3CA7F133-952D-9F4A-B8B9-6825422809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2613" y="49752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83" name="Line 682">
            <a:extLst>
              <a:ext uri="{FF2B5EF4-FFF2-40B4-BE49-F238E27FC236}">
                <a16:creationId xmlns:a16="http://schemas.microsoft.com/office/drawing/2014/main" id="{D3D5F8E4-2D6A-4041-827A-55775C00BCBF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253206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84" name="Line 683">
            <a:extLst>
              <a:ext uri="{FF2B5EF4-FFF2-40B4-BE49-F238E27FC236}">
                <a16:creationId xmlns:a16="http://schemas.microsoft.com/office/drawing/2014/main" id="{A2D5CF3F-18D7-8044-B482-6CFD725810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6025" y="2776538"/>
            <a:ext cx="1588" cy="2428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85" name="Line 684">
            <a:extLst>
              <a:ext uri="{FF2B5EF4-FFF2-40B4-BE49-F238E27FC236}">
                <a16:creationId xmlns:a16="http://schemas.microsoft.com/office/drawing/2014/main" id="{45420BCB-987E-2541-A950-84940B1ACA7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9450" y="57086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86" name="Line 685">
            <a:extLst>
              <a:ext uri="{FF2B5EF4-FFF2-40B4-BE49-F238E27FC236}">
                <a16:creationId xmlns:a16="http://schemas.microsoft.com/office/drawing/2014/main" id="{3E07895C-349D-EA40-A65E-1DD3435619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9450" y="5708650"/>
            <a:ext cx="244475" cy="2428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87" name="Line 686">
            <a:extLst>
              <a:ext uri="{FF2B5EF4-FFF2-40B4-BE49-F238E27FC236}">
                <a16:creationId xmlns:a16="http://schemas.microsoft.com/office/drawing/2014/main" id="{7F30E5A2-AA12-EB4E-B77A-D69B7E07C6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8138" y="54641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88" name="Line 687">
            <a:extLst>
              <a:ext uri="{FF2B5EF4-FFF2-40B4-BE49-F238E27FC236}">
                <a16:creationId xmlns:a16="http://schemas.microsoft.com/office/drawing/2014/main" id="{72A725A9-A37D-E147-B849-0746ED7A98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73663" y="59515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89" name="Line 688">
            <a:extLst>
              <a:ext uri="{FF2B5EF4-FFF2-40B4-BE49-F238E27FC236}">
                <a16:creationId xmlns:a16="http://schemas.microsoft.com/office/drawing/2014/main" id="{4EEA469E-45D1-414E-8F40-408480BF0E39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4975" y="546417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90" name="Line 689">
            <a:extLst>
              <a:ext uri="{FF2B5EF4-FFF2-40B4-BE49-F238E27FC236}">
                <a16:creationId xmlns:a16="http://schemas.microsoft.com/office/drawing/2014/main" id="{5DDF9463-75D7-424D-8FE4-F384F2A69B05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9188" y="37528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91" name="Line 690">
            <a:extLst>
              <a:ext uri="{FF2B5EF4-FFF2-40B4-BE49-F238E27FC236}">
                <a16:creationId xmlns:a16="http://schemas.microsoft.com/office/drawing/2014/main" id="{E5C0E6A7-C86B-794C-9C65-FDFF082F28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29188" y="644048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92" name="Line 691">
            <a:extLst>
              <a:ext uri="{FF2B5EF4-FFF2-40B4-BE49-F238E27FC236}">
                <a16:creationId xmlns:a16="http://schemas.microsoft.com/office/drawing/2014/main" id="{E6BAFBF5-0CCD-A04A-A2C8-7B3CAEAF021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18138" y="3997325"/>
            <a:ext cx="1222375" cy="4889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93" name="Line 692">
            <a:extLst>
              <a:ext uri="{FF2B5EF4-FFF2-40B4-BE49-F238E27FC236}">
                <a16:creationId xmlns:a16="http://schemas.microsoft.com/office/drawing/2014/main" id="{5E5EC3E2-106F-874F-88D6-8B232BF4192A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2613" y="27765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94" name="Line 693">
            <a:extLst>
              <a:ext uri="{FF2B5EF4-FFF2-40B4-BE49-F238E27FC236}">
                <a16:creationId xmlns:a16="http://schemas.microsoft.com/office/drawing/2014/main" id="{F5F7837A-2B29-FE48-9855-1BF61FEFEFE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6038" y="17986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95" name="Line 694">
            <a:extLst>
              <a:ext uri="{FF2B5EF4-FFF2-40B4-BE49-F238E27FC236}">
                <a16:creationId xmlns:a16="http://schemas.microsoft.com/office/drawing/2014/main" id="{F42D6CF5-B3A5-584E-B573-D9282BDE8C4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84988" y="399732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96" name="Line 695">
            <a:extLst>
              <a:ext uri="{FF2B5EF4-FFF2-40B4-BE49-F238E27FC236}">
                <a16:creationId xmlns:a16="http://schemas.microsoft.com/office/drawing/2014/main" id="{AD3E813B-A848-9849-821F-5565305DFD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19450" y="326390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97" name="Line 696">
            <a:extLst>
              <a:ext uri="{FF2B5EF4-FFF2-40B4-BE49-F238E27FC236}">
                <a16:creationId xmlns:a16="http://schemas.microsoft.com/office/drawing/2014/main" id="{495F73FD-C3D2-0B47-B342-95602D6D88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3925" y="30194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98" name="Line 697">
            <a:extLst>
              <a:ext uri="{FF2B5EF4-FFF2-40B4-BE49-F238E27FC236}">
                <a16:creationId xmlns:a16="http://schemas.microsoft.com/office/drawing/2014/main" id="{D93620C0-73F3-BA49-BDD4-69E1909D972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9188" y="350837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99" name="Line 698">
            <a:extLst>
              <a:ext uri="{FF2B5EF4-FFF2-40B4-BE49-F238E27FC236}">
                <a16:creationId xmlns:a16="http://schemas.microsoft.com/office/drawing/2014/main" id="{08E66F03-2AF8-474A-BBD9-1E0F2010817A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2613" y="2532063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00" name="Line 699">
            <a:extLst>
              <a:ext uri="{FF2B5EF4-FFF2-40B4-BE49-F238E27FC236}">
                <a16:creationId xmlns:a16="http://schemas.microsoft.com/office/drawing/2014/main" id="{3976F8A0-56F9-3D4A-BDEF-F39085CB4E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19450" y="1798638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01" name="Line 700">
            <a:extLst>
              <a:ext uri="{FF2B5EF4-FFF2-40B4-BE49-F238E27FC236}">
                <a16:creationId xmlns:a16="http://schemas.microsoft.com/office/drawing/2014/main" id="{0C13BD46-1BA9-BB48-BB98-1D0FB51039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3925" y="54641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02" name="Line 701">
            <a:extLst>
              <a:ext uri="{FF2B5EF4-FFF2-40B4-BE49-F238E27FC236}">
                <a16:creationId xmlns:a16="http://schemas.microsoft.com/office/drawing/2014/main" id="{2A1EBFFF-A81E-8143-A071-0235DB7985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52875" y="375285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03" name="Line 702">
            <a:extLst>
              <a:ext uri="{FF2B5EF4-FFF2-40B4-BE49-F238E27FC236}">
                <a16:creationId xmlns:a16="http://schemas.microsoft.com/office/drawing/2014/main" id="{8F2906DA-5752-0247-AEE3-70B7D747E62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7350" y="35083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04" name="Line 703">
            <a:extLst>
              <a:ext uri="{FF2B5EF4-FFF2-40B4-BE49-F238E27FC236}">
                <a16:creationId xmlns:a16="http://schemas.microsoft.com/office/drawing/2014/main" id="{9D5740E2-3DAE-F043-A5F0-D57FEBD292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9450" y="521970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05" name="Line 704">
            <a:extLst>
              <a:ext uri="{FF2B5EF4-FFF2-40B4-BE49-F238E27FC236}">
                <a16:creationId xmlns:a16="http://schemas.microsoft.com/office/drawing/2014/main" id="{3C02AB40-6FBA-9948-A9E0-792CA1DDEB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41550" y="4486275"/>
            <a:ext cx="733425" cy="4889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06" name="Line 705">
            <a:extLst>
              <a:ext uri="{FF2B5EF4-FFF2-40B4-BE49-F238E27FC236}">
                <a16:creationId xmlns:a16="http://schemas.microsoft.com/office/drawing/2014/main" id="{BEEEAFD3-47D7-B74D-B436-8B9A7F6BB2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52875" y="2287588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07" name="Line 706">
            <a:extLst>
              <a:ext uri="{FF2B5EF4-FFF2-40B4-BE49-F238E27FC236}">
                <a16:creationId xmlns:a16="http://schemas.microsoft.com/office/drawing/2014/main" id="{CF293D8C-E0CB-DF46-A1E2-25C2E0244EA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7350" y="204311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08" name="Line 707">
            <a:extLst>
              <a:ext uri="{FF2B5EF4-FFF2-40B4-BE49-F238E27FC236}">
                <a16:creationId xmlns:a16="http://schemas.microsoft.com/office/drawing/2014/main" id="{0FD4B535-F62A-E745-A94A-B42EC6A04B6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86025" y="3752850"/>
            <a:ext cx="733425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09" name="Line 708">
            <a:extLst>
              <a:ext uri="{FF2B5EF4-FFF2-40B4-BE49-F238E27FC236}">
                <a16:creationId xmlns:a16="http://schemas.microsoft.com/office/drawing/2014/main" id="{4A75E245-873E-154E-9A56-F9F8CB72D6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84988" y="6196013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10" name="Line 709">
            <a:extLst>
              <a:ext uri="{FF2B5EF4-FFF2-40B4-BE49-F238E27FC236}">
                <a16:creationId xmlns:a16="http://schemas.microsoft.com/office/drawing/2014/main" id="{DD969C2D-9ACA-254C-A4F4-A6C62D1A3A51}"/>
              </a:ext>
            </a:extLst>
          </p:cNvPr>
          <p:cNvSpPr>
            <a:spLocks noChangeShapeType="1"/>
          </p:cNvSpPr>
          <p:nvPr/>
        </p:nvSpPr>
        <p:spPr bwMode="auto">
          <a:xfrm>
            <a:off x="5907088" y="37528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11" name="Line 710">
            <a:extLst>
              <a:ext uri="{FF2B5EF4-FFF2-40B4-BE49-F238E27FC236}">
                <a16:creationId xmlns:a16="http://schemas.microsoft.com/office/drawing/2014/main" id="{573F036A-519A-6443-BC92-48B076E92F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73663" y="42418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12" name="Line 711">
            <a:extLst>
              <a:ext uri="{FF2B5EF4-FFF2-40B4-BE49-F238E27FC236}">
                <a16:creationId xmlns:a16="http://schemas.microsoft.com/office/drawing/2014/main" id="{1DA9041E-C7B9-BB49-894B-4DCBC6CC242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0513" y="27765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13" name="Line 712">
            <a:extLst>
              <a:ext uri="{FF2B5EF4-FFF2-40B4-BE49-F238E27FC236}">
                <a16:creationId xmlns:a16="http://schemas.microsoft.com/office/drawing/2014/main" id="{763367F0-58ED-0841-AF93-35F76EBC61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29188" y="47307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14" name="Line 713">
            <a:extLst>
              <a:ext uri="{FF2B5EF4-FFF2-40B4-BE49-F238E27FC236}">
                <a16:creationId xmlns:a16="http://schemas.microsoft.com/office/drawing/2014/main" id="{8379DD52-1D8C-5643-8674-90605C1BE3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84713" y="52197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15" name="Line 714">
            <a:extLst>
              <a:ext uri="{FF2B5EF4-FFF2-40B4-BE49-F238E27FC236}">
                <a16:creationId xmlns:a16="http://schemas.microsoft.com/office/drawing/2014/main" id="{4A017284-8A4D-554B-9D2E-4C0B602DAFC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86025" y="5464175"/>
            <a:ext cx="1466850" cy="976313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16" name="Line 715">
            <a:extLst>
              <a:ext uri="{FF2B5EF4-FFF2-40B4-BE49-F238E27FC236}">
                <a16:creationId xmlns:a16="http://schemas.microsoft.com/office/drawing/2014/main" id="{1C2E53EB-33C6-3C42-8574-3530F2B5D3E5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75" y="3019425"/>
            <a:ext cx="1709738" cy="12223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17" name="Line 716">
            <a:extLst>
              <a:ext uri="{FF2B5EF4-FFF2-40B4-BE49-F238E27FC236}">
                <a16:creationId xmlns:a16="http://schemas.microsoft.com/office/drawing/2014/main" id="{196DD41A-8052-C447-B593-B903A26F7E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400" y="52197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18" name="Line 717">
            <a:extLst>
              <a:ext uri="{FF2B5EF4-FFF2-40B4-BE49-F238E27FC236}">
                <a16:creationId xmlns:a16="http://schemas.microsoft.com/office/drawing/2014/main" id="{F08374B2-7A1D-534F-8AF8-8D143361525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7350" y="3263900"/>
            <a:ext cx="487363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19" name="Line 718">
            <a:extLst>
              <a:ext uri="{FF2B5EF4-FFF2-40B4-BE49-F238E27FC236}">
                <a16:creationId xmlns:a16="http://schemas.microsoft.com/office/drawing/2014/main" id="{CCE56891-8FF8-5649-B2F5-F7E5827944A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1825" y="5708650"/>
            <a:ext cx="242888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20" name="Line 719">
            <a:extLst>
              <a:ext uri="{FF2B5EF4-FFF2-40B4-BE49-F238E27FC236}">
                <a16:creationId xmlns:a16="http://schemas.microsoft.com/office/drawing/2014/main" id="{385E72E8-7BCA-7B44-B7CB-81A304DC4477}"/>
              </a:ext>
            </a:extLst>
          </p:cNvPr>
          <p:cNvSpPr>
            <a:spLocks noChangeShapeType="1"/>
          </p:cNvSpPr>
          <p:nvPr/>
        </p:nvSpPr>
        <p:spPr bwMode="auto">
          <a:xfrm>
            <a:off x="5907088" y="350837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21" name="Line 720">
            <a:extLst>
              <a:ext uri="{FF2B5EF4-FFF2-40B4-BE49-F238E27FC236}">
                <a16:creationId xmlns:a16="http://schemas.microsoft.com/office/drawing/2014/main" id="{C1209A8C-91EF-2E49-AB8D-F7E670AF37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3925" y="497522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22" name="Line 721">
            <a:extLst>
              <a:ext uri="{FF2B5EF4-FFF2-40B4-BE49-F238E27FC236}">
                <a16:creationId xmlns:a16="http://schemas.microsoft.com/office/drawing/2014/main" id="{89445740-96CD-3D46-93D8-BD064C00646D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0513" y="2532063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23" name="Line 722">
            <a:extLst>
              <a:ext uri="{FF2B5EF4-FFF2-40B4-BE49-F238E27FC236}">
                <a16:creationId xmlns:a16="http://schemas.microsoft.com/office/drawing/2014/main" id="{1588B0D5-FBBC-D74C-B075-C01E9B44084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1550" y="619601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24" name="Line 723">
            <a:extLst>
              <a:ext uri="{FF2B5EF4-FFF2-40B4-BE49-F238E27FC236}">
                <a16:creationId xmlns:a16="http://schemas.microsoft.com/office/drawing/2014/main" id="{F99AE0A5-70CB-9C49-AEAB-7CC8979D466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6025" y="4730750"/>
            <a:ext cx="733425" cy="4889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25" name="Line 724">
            <a:extLst>
              <a:ext uri="{FF2B5EF4-FFF2-40B4-BE49-F238E27FC236}">
                <a16:creationId xmlns:a16="http://schemas.microsoft.com/office/drawing/2014/main" id="{0825A722-6884-9B43-9DA3-4B02CD3B34F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6025" y="37528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26" name="Line 725">
            <a:extLst>
              <a:ext uri="{FF2B5EF4-FFF2-40B4-BE49-F238E27FC236}">
                <a16:creationId xmlns:a16="http://schemas.microsoft.com/office/drawing/2014/main" id="{972C09DA-E158-7447-B393-9521D52B6C3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86025" y="3752850"/>
            <a:ext cx="1955800" cy="73342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27" name="Line 726">
            <a:extLst>
              <a:ext uri="{FF2B5EF4-FFF2-40B4-BE49-F238E27FC236}">
                <a16:creationId xmlns:a16="http://schemas.microsoft.com/office/drawing/2014/main" id="{846F54F5-53C6-C443-8842-37A6D1D2F64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84713" y="4241800"/>
            <a:ext cx="1222375" cy="4889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28" name="Line 727">
            <a:extLst>
              <a:ext uri="{FF2B5EF4-FFF2-40B4-BE49-F238E27FC236}">
                <a16:creationId xmlns:a16="http://schemas.microsoft.com/office/drawing/2014/main" id="{5635FF44-2414-6441-95A7-8F9B950F5B5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08400" y="2532063"/>
            <a:ext cx="488950" cy="976312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29" name="Line 728">
            <a:extLst>
              <a:ext uri="{FF2B5EF4-FFF2-40B4-BE49-F238E27FC236}">
                <a16:creationId xmlns:a16="http://schemas.microsoft.com/office/drawing/2014/main" id="{FA5F8D70-812B-A846-8257-9766E2177E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41825" y="3997325"/>
            <a:ext cx="1954213" cy="1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30" name="Line 729">
            <a:extLst>
              <a:ext uri="{FF2B5EF4-FFF2-40B4-BE49-F238E27FC236}">
                <a16:creationId xmlns:a16="http://schemas.microsoft.com/office/drawing/2014/main" id="{73CC70CE-B48F-AD4B-885C-32C626E4B7A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3663" y="253206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31" name="Line 730">
            <a:extLst>
              <a:ext uri="{FF2B5EF4-FFF2-40B4-BE49-F238E27FC236}">
                <a16:creationId xmlns:a16="http://schemas.microsoft.com/office/drawing/2014/main" id="{8617EA9B-D135-CA41-95E0-248333146E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41550" y="2532063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32" name="Line 731">
            <a:extLst>
              <a:ext uri="{FF2B5EF4-FFF2-40B4-BE49-F238E27FC236}">
                <a16:creationId xmlns:a16="http://schemas.microsoft.com/office/drawing/2014/main" id="{07AC073A-D638-C74D-A6D4-A69055B3FA1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6025" y="228758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33" name="Line 732">
            <a:extLst>
              <a:ext uri="{FF2B5EF4-FFF2-40B4-BE49-F238E27FC236}">
                <a16:creationId xmlns:a16="http://schemas.microsoft.com/office/drawing/2014/main" id="{0BA98B5B-1F7B-E347-9062-1FF2DD58509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6025" y="2287588"/>
            <a:ext cx="244475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34" name="Line 733">
            <a:extLst>
              <a:ext uri="{FF2B5EF4-FFF2-40B4-BE49-F238E27FC236}">
                <a16:creationId xmlns:a16="http://schemas.microsoft.com/office/drawing/2014/main" id="{076898B8-1A6D-A04A-BA0A-ACD291CC977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73663" y="5219700"/>
            <a:ext cx="1466850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35" name="Line 734">
            <a:extLst>
              <a:ext uri="{FF2B5EF4-FFF2-40B4-BE49-F238E27FC236}">
                <a16:creationId xmlns:a16="http://schemas.microsoft.com/office/drawing/2014/main" id="{B635A2A8-FE22-0444-BD23-91A3C34F48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75" y="49752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36" name="Line 735">
            <a:extLst>
              <a:ext uri="{FF2B5EF4-FFF2-40B4-BE49-F238E27FC236}">
                <a16:creationId xmlns:a16="http://schemas.microsoft.com/office/drawing/2014/main" id="{FD20DF48-3CE5-534B-8DD9-ABD29C3136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84988" y="448627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37" name="Line 736">
            <a:extLst>
              <a:ext uri="{FF2B5EF4-FFF2-40B4-BE49-F238E27FC236}">
                <a16:creationId xmlns:a16="http://schemas.microsoft.com/office/drawing/2014/main" id="{5D2EAC6F-6FC8-B44B-ABDF-C4B821E8E6EA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400" y="473075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38" name="Line 737">
            <a:extLst>
              <a:ext uri="{FF2B5EF4-FFF2-40B4-BE49-F238E27FC236}">
                <a16:creationId xmlns:a16="http://schemas.microsoft.com/office/drawing/2014/main" id="{CD480290-CF74-FF40-AB4B-71A0383B95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40513" y="497522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39" name="Line 738">
            <a:extLst>
              <a:ext uri="{FF2B5EF4-FFF2-40B4-BE49-F238E27FC236}">
                <a16:creationId xmlns:a16="http://schemas.microsoft.com/office/drawing/2014/main" id="{8E5927D7-14A2-544F-AEDA-0E17684B33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6025" y="59515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40" name="Line 739">
            <a:extLst>
              <a:ext uri="{FF2B5EF4-FFF2-40B4-BE49-F238E27FC236}">
                <a16:creationId xmlns:a16="http://schemas.microsoft.com/office/drawing/2014/main" id="{5800FD25-1F0D-A545-AF2F-02BA47E4321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3663" y="2287588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41" name="Line 740">
            <a:extLst>
              <a:ext uri="{FF2B5EF4-FFF2-40B4-BE49-F238E27FC236}">
                <a16:creationId xmlns:a16="http://schemas.microsoft.com/office/drawing/2014/main" id="{501179CC-BC52-2D43-AE68-D54640779B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96038" y="5219700"/>
            <a:ext cx="1587" cy="4889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42" name="Line 741">
            <a:extLst>
              <a:ext uri="{FF2B5EF4-FFF2-40B4-BE49-F238E27FC236}">
                <a16:creationId xmlns:a16="http://schemas.microsoft.com/office/drawing/2014/main" id="{D35F96BA-7CDF-7E44-A30D-9DB702E30E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96038" y="546417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43" name="Line 742">
            <a:extLst>
              <a:ext uri="{FF2B5EF4-FFF2-40B4-BE49-F238E27FC236}">
                <a16:creationId xmlns:a16="http://schemas.microsoft.com/office/drawing/2014/main" id="{28C1DB89-F9B2-3B4B-B56B-C0CBC5DD44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4975" y="301942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44" name="Line 743">
            <a:extLst>
              <a:ext uri="{FF2B5EF4-FFF2-40B4-BE49-F238E27FC236}">
                <a16:creationId xmlns:a16="http://schemas.microsoft.com/office/drawing/2014/main" id="{FCB203EA-7F22-C542-85A3-0930297B91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9450" y="27765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45" name="Line 744">
            <a:extLst>
              <a:ext uri="{FF2B5EF4-FFF2-40B4-BE49-F238E27FC236}">
                <a16:creationId xmlns:a16="http://schemas.microsoft.com/office/drawing/2014/main" id="{A0081142-8C6B-4748-9324-49DDC4B002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62613" y="3752850"/>
            <a:ext cx="733425" cy="14668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46" name="Line 745">
            <a:extLst>
              <a:ext uri="{FF2B5EF4-FFF2-40B4-BE49-F238E27FC236}">
                <a16:creationId xmlns:a16="http://schemas.microsoft.com/office/drawing/2014/main" id="{646CF6B7-2B0B-F44A-B534-EDAD88C3B93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1550" y="5708650"/>
            <a:ext cx="1588" cy="2428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47" name="Line 746">
            <a:extLst>
              <a:ext uri="{FF2B5EF4-FFF2-40B4-BE49-F238E27FC236}">
                <a16:creationId xmlns:a16="http://schemas.microsoft.com/office/drawing/2014/main" id="{31D67D35-A307-884C-AAD9-9F50D436AA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4975" y="399732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48" name="Line 747">
            <a:extLst>
              <a:ext uri="{FF2B5EF4-FFF2-40B4-BE49-F238E27FC236}">
                <a16:creationId xmlns:a16="http://schemas.microsoft.com/office/drawing/2014/main" id="{73655257-0F2C-8B42-8A0F-46DAFD07C8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51563" y="5951538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49" name="Line 748">
            <a:extLst>
              <a:ext uri="{FF2B5EF4-FFF2-40B4-BE49-F238E27FC236}">
                <a16:creationId xmlns:a16="http://schemas.microsoft.com/office/drawing/2014/main" id="{371909CE-6773-1F4C-ABF5-9A1710906E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63925" y="2287588"/>
            <a:ext cx="1220788" cy="73183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50" name="Line 749">
            <a:extLst>
              <a:ext uri="{FF2B5EF4-FFF2-40B4-BE49-F238E27FC236}">
                <a16:creationId xmlns:a16="http://schemas.microsoft.com/office/drawing/2014/main" id="{5AB16F4F-AD07-724E-9E61-BEEEA16AB1C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63925" y="3752850"/>
            <a:ext cx="1465263" cy="12223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51" name="Line 750">
            <a:extLst>
              <a:ext uri="{FF2B5EF4-FFF2-40B4-BE49-F238E27FC236}">
                <a16:creationId xmlns:a16="http://schemas.microsoft.com/office/drawing/2014/main" id="{1C6AA3C0-A9C0-E74C-99D6-746B90048D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08400" y="350837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52" name="Line 751">
            <a:extLst>
              <a:ext uri="{FF2B5EF4-FFF2-40B4-BE49-F238E27FC236}">
                <a16:creationId xmlns:a16="http://schemas.microsoft.com/office/drawing/2014/main" id="{675835F8-3863-5645-8606-27C6821EF7DA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75" y="32639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53" name="Line 752">
            <a:extLst>
              <a:ext uri="{FF2B5EF4-FFF2-40B4-BE49-F238E27FC236}">
                <a16:creationId xmlns:a16="http://schemas.microsoft.com/office/drawing/2014/main" id="{8A680A65-A1FC-F247-BABA-A4CBB5E146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52875" y="2776538"/>
            <a:ext cx="1709738" cy="73183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54" name="Line 753">
            <a:extLst>
              <a:ext uri="{FF2B5EF4-FFF2-40B4-BE49-F238E27FC236}">
                <a16:creationId xmlns:a16="http://schemas.microsoft.com/office/drawing/2014/main" id="{90D2B570-12A1-0540-8479-F1F3A902183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62613" y="4730750"/>
            <a:ext cx="733425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55" name="Line 754">
            <a:extLst>
              <a:ext uri="{FF2B5EF4-FFF2-40B4-BE49-F238E27FC236}">
                <a16:creationId xmlns:a16="http://schemas.microsoft.com/office/drawing/2014/main" id="{3CF81391-A9DF-4242-9886-9045F796AECC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7350" y="47307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56" name="Line 755">
            <a:extLst>
              <a:ext uri="{FF2B5EF4-FFF2-40B4-BE49-F238E27FC236}">
                <a16:creationId xmlns:a16="http://schemas.microsoft.com/office/drawing/2014/main" id="{480F86E4-C43F-F54D-9FE9-775705A5B48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8138" y="35083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57" name="Line 756">
            <a:extLst>
              <a:ext uri="{FF2B5EF4-FFF2-40B4-BE49-F238E27FC236}">
                <a16:creationId xmlns:a16="http://schemas.microsoft.com/office/drawing/2014/main" id="{3A8C26B6-E871-4F40-848D-B97D5EB4928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1563" y="253206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58" name="Line 757">
            <a:extLst>
              <a:ext uri="{FF2B5EF4-FFF2-40B4-BE49-F238E27FC236}">
                <a16:creationId xmlns:a16="http://schemas.microsoft.com/office/drawing/2014/main" id="{63E3CBC6-863A-3144-AB3D-DE1C9501EC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19450" y="5951538"/>
            <a:ext cx="488950" cy="4889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59" name="Line 758">
            <a:extLst>
              <a:ext uri="{FF2B5EF4-FFF2-40B4-BE49-F238E27FC236}">
                <a16:creationId xmlns:a16="http://schemas.microsoft.com/office/drawing/2014/main" id="{9A0410FE-3EA7-BE49-AD8E-9B802DD4AF80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57086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60" name="Line 759">
            <a:extLst>
              <a:ext uri="{FF2B5EF4-FFF2-40B4-BE49-F238E27FC236}">
                <a16:creationId xmlns:a16="http://schemas.microsoft.com/office/drawing/2014/main" id="{BFC99DF0-AC7F-DA46-BC62-22B899FC54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08400" y="2043113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61" name="Line 760">
            <a:extLst>
              <a:ext uri="{FF2B5EF4-FFF2-40B4-BE49-F238E27FC236}">
                <a16:creationId xmlns:a16="http://schemas.microsoft.com/office/drawing/2014/main" id="{D4BF2EE7-3935-954C-8BDC-B72D6F5958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75" y="17986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62" name="Line 761">
            <a:extLst>
              <a:ext uri="{FF2B5EF4-FFF2-40B4-BE49-F238E27FC236}">
                <a16:creationId xmlns:a16="http://schemas.microsoft.com/office/drawing/2014/main" id="{3F214C74-F9FB-0D4B-8E24-4E2180425B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41825" y="3997325"/>
            <a:ext cx="242888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63" name="Line 762">
            <a:extLst>
              <a:ext uri="{FF2B5EF4-FFF2-40B4-BE49-F238E27FC236}">
                <a16:creationId xmlns:a16="http://schemas.microsoft.com/office/drawing/2014/main" id="{24706DE6-A9D9-FB4F-9434-9B2B5807EF7E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2613" y="6196013"/>
            <a:ext cx="733425" cy="1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64" name="Line 763">
            <a:extLst>
              <a:ext uri="{FF2B5EF4-FFF2-40B4-BE49-F238E27FC236}">
                <a16:creationId xmlns:a16="http://schemas.microsoft.com/office/drawing/2014/main" id="{7784F7FC-12F8-004D-88F3-7C04BE86F2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6025" y="3263900"/>
            <a:ext cx="244475" cy="24447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65" name="Line 764">
            <a:extLst>
              <a:ext uri="{FF2B5EF4-FFF2-40B4-BE49-F238E27FC236}">
                <a16:creationId xmlns:a16="http://schemas.microsoft.com/office/drawing/2014/main" id="{4E4F7EC7-6F0C-8B49-8709-035AAFE0F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1825" y="2287588"/>
            <a:ext cx="242888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66" name="Line 765">
            <a:extLst>
              <a:ext uri="{FF2B5EF4-FFF2-40B4-BE49-F238E27FC236}">
                <a16:creationId xmlns:a16="http://schemas.microsoft.com/office/drawing/2014/main" id="{9E5A8D35-14F6-5B4F-BC6E-2819C4B93D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4975" y="3997325"/>
            <a:ext cx="3176588" cy="14668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67" name="Line 766">
            <a:extLst>
              <a:ext uri="{FF2B5EF4-FFF2-40B4-BE49-F238E27FC236}">
                <a16:creationId xmlns:a16="http://schemas.microsoft.com/office/drawing/2014/main" id="{65F42C2A-8C48-A449-9265-4C442D3E4E2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6038" y="3997325"/>
            <a:ext cx="1587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68" name="Line 767">
            <a:extLst>
              <a:ext uri="{FF2B5EF4-FFF2-40B4-BE49-F238E27FC236}">
                <a16:creationId xmlns:a16="http://schemas.microsoft.com/office/drawing/2014/main" id="{6D2BA4E3-C45F-CE40-8737-A320787B69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52875" y="399732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69" name="Line 768">
            <a:extLst>
              <a:ext uri="{FF2B5EF4-FFF2-40B4-BE49-F238E27FC236}">
                <a16:creationId xmlns:a16="http://schemas.microsoft.com/office/drawing/2014/main" id="{A42ACFF4-671A-F147-93AD-3D743F2190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41825" y="2532063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70" name="Line 769">
            <a:extLst>
              <a:ext uri="{FF2B5EF4-FFF2-40B4-BE49-F238E27FC236}">
                <a16:creationId xmlns:a16="http://schemas.microsoft.com/office/drawing/2014/main" id="{117A2B18-8C43-1C47-9B73-D012A05998B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4713" y="228758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71" name="Line 770">
            <a:extLst>
              <a:ext uri="{FF2B5EF4-FFF2-40B4-BE49-F238E27FC236}">
                <a16:creationId xmlns:a16="http://schemas.microsoft.com/office/drawing/2014/main" id="{9E5EF403-57D8-944F-BE95-48B820D2E9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41825" y="4975225"/>
            <a:ext cx="242888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72" name="Line 771">
            <a:extLst>
              <a:ext uri="{FF2B5EF4-FFF2-40B4-BE49-F238E27FC236}">
                <a16:creationId xmlns:a16="http://schemas.microsoft.com/office/drawing/2014/main" id="{B3B83CD8-73C4-7748-9400-9B59435CD23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1550" y="35083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73" name="Line 772">
            <a:extLst>
              <a:ext uri="{FF2B5EF4-FFF2-40B4-BE49-F238E27FC236}">
                <a16:creationId xmlns:a16="http://schemas.microsoft.com/office/drawing/2014/main" id="{0F2361AA-C69B-AC49-9CA2-2099846F79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40513" y="52197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74" name="Line 773">
            <a:extLst>
              <a:ext uri="{FF2B5EF4-FFF2-40B4-BE49-F238E27FC236}">
                <a16:creationId xmlns:a16="http://schemas.microsoft.com/office/drawing/2014/main" id="{D09A66E0-58FC-9549-8D60-B752C8D3263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4975" y="54641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75" name="Line 774">
            <a:extLst>
              <a:ext uri="{FF2B5EF4-FFF2-40B4-BE49-F238E27FC236}">
                <a16:creationId xmlns:a16="http://schemas.microsoft.com/office/drawing/2014/main" id="{D3692685-19B7-944C-BEF3-2C12372320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96038" y="57086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76" name="Line 775">
            <a:extLst>
              <a:ext uri="{FF2B5EF4-FFF2-40B4-BE49-F238E27FC236}">
                <a16:creationId xmlns:a16="http://schemas.microsoft.com/office/drawing/2014/main" id="{CE8D9F7E-458B-EA42-BDBB-CCBB3B88C4BD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6038" y="35083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77" name="Line 776">
            <a:extLst>
              <a:ext uri="{FF2B5EF4-FFF2-40B4-BE49-F238E27FC236}">
                <a16:creationId xmlns:a16="http://schemas.microsoft.com/office/drawing/2014/main" id="{E9A6ED3F-D931-A84A-AD3B-8C51E34DC6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51563" y="619601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78" name="Line 777">
            <a:extLst>
              <a:ext uri="{FF2B5EF4-FFF2-40B4-BE49-F238E27FC236}">
                <a16:creationId xmlns:a16="http://schemas.microsoft.com/office/drawing/2014/main" id="{7867C10A-E4BB-8A4D-9739-073409B3C60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1550" y="204311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79" name="Line 778">
            <a:extLst>
              <a:ext uri="{FF2B5EF4-FFF2-40B4-BE49-F238E27FC236}">
                <a16:creationId xmlns:a16="http://schemas.microsoft.com/office/drawing/2014/main" id="{386558E5-1648-B64B-ACDE-DBEF496B09F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4975" y="39973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80" name="Line 779">
            <a:extLst>
              <a:ext uri="{FF2B5EF4-FFF2-40B4-BE49-F238E27FC236}">
                <a16:creationId xmlns:a16="http://schemas.microsoft.com/office/drawing/2014/main" id="{E878E80B-92EA-4747-9F31-F0D1939BB1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30500" y="2776538"/>
            <a:ext cx="1588" cy="2428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81" name="Line 780">
            <a:extLst>
              <a:ext uri="{FF2B5EF4-FFF2-40B4-BE49-F238E27FC236}">
                <a16:creationId xmlns:a16="http://schemas.microsoft.com/office/drawing/2014/main" id="{47901B14-49A3-A446-B93F-CCD79D9A95E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4975" y="253206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82" name="Line 781">
            <a:extLst>
              <a:ext uri="{FF2B5EF4-FFF2-40B4-BE49-F238E27FC236}">
                <a16:creationId xmlns:a16="http://schemas.microsoft.com/office/drawing/2014/main" id="{F24DC494-DA45-2A4D-AA59-95CE5B89229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9450" y="52197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83" name="Line 782">
            <a:extLst>
              <a:ext uri="{FF2B5EF4-FFF2-40B4-BE49-F238E27FC236}">
                <a16:creationId xmlns:a16="http://schemas.microsoft.com/office/drawing/2014/main" id="{EB9934C8-D123-CE47-BE30-F53B25520BD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6025" y="5219700"/>
            <a:ext cx="1222375" cy="4889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84" name="Line 783">
            <a:extLst>
              <a:ext uri="{FF2B5EF4-FFF2-40B4-BE49-F238E27FC236}">
                <a16:creationId xmlns:a16="http://schemas.microsoft.com/office/drawing/2014/main" id="{E09E080D-AB28-0345-AFC2-E82625338645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9188" y="32639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85" name="Line 784">
            <a:extLst>
              <a:ext uri="{FF2B5EF4-FFF2-40B4-BE49-F238E27FC236}">
                <a16:creationId xmlns:a16="http://schemas.microsoft.com/office/drawing/2014/main" id="{5C4DF069-A430-F34E-AE58-72D369E18C63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2613" y="2287588"/>
            <a:ext cx="977900" cy="21986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86" name="Line 785">
            <a:extLst>
              <a:ext uri="{FF2B5EF4-FFF2-40B4-BE49-F238E27FC236}">
                <a16:creationId xmlns:a16="http://schemas.microsoft.com/office/drawing/2014/main" id="{0AD6A3F8-2388-FB49-A8FF-3E81AE4CB8AA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2613" y="228758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87" name="Line 786">
            <a:extLst>
              <a:ext uri="{FF2B5EF4-FFF2-40B4-BE49-F238E27FC236}">
                <a16:creationId xmlns:a16="http://schemas.microsoft.com/office/drawing/2014/main" id="{A2489114-2B26-F949-94F9-AEEEBD2F32C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2776538"/>
            <a:ext cx="1711325" cy="487362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88" name="Line 787">
            <a:extLst>
              <a:ext uri="{FF2B5EF4-FFF2-40B4-BE49-F238E27FC236}">
                <a16:creationId xmlns:a16="http://schemas.microsoft.com/office/drawing/2014/main" id="{9E9FF530-23D2-3A42-A5BD-81E10108BF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52875" y="3997325"/>
            <a:ext cx="1954213" cy="9779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89" name="Line 788">
            <a:extLst>
              <a:ext uri="{FF2B5EF4-FFF2-40B4-BE49-F238E27FC236}">
                <a16:creationId xmlns:a16="http://schemas.microsoft.com/office/drawing/2014/main" id="{8D433924-E36C-5948-83E8-3494AF9139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19450" y="3019425"/>
            <a:ext cx="3176588" cy="14668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90" name="Line 789">
            <a:extLst>
              <a:ext uri="{FF2B5EF4-FFF2-40B4-BE49-F238E27FC236}">
                <a16:creationId xmlns:a16="http://schemas.microsoft.com/office/drawing/2014/main" id="{FE12B426-90C6-FD4E-8A0E-EE20631332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63925" y="326390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91" name="Line 790">
            <a:extLst>
              <a:ext uri="{FF2B5EF4-FFF2-40B4-BE49-F238E27FC236}">
                <a16:creationId xmlns:a16="http://schemas.microsoft.com/office/drawing/2014/main" id="{7A8B5398-1AA1-AC4D-A4C7-335CFE2610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400" y="30194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92" name="Line 791">
            <a:extLst>
              <a:ext uri="{FF2B5EF4-FFF2-40B4-BE49-F238E27FC236}">
                <a16:creationId xmlns:a16="http://schemas.microsoft.com/office/drawing/2014/main" id="{443FFC6F-B5C6-5944-B6AD-7E4DFEC2A61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41550" y="3508375"/>
            <a:ext cx="977900" cy="73342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93" name="Line 792">
            <a:extLst>
              <a:ext uri="{FF2B5EF4-FFF2-40B4-BE49-F238E27FC236}">
                <a16:creationId xmlns:a16="http://schemas.microsoft.com/office/drawing/2014/main" id="{7F28A709-1067-F449-A929-77AC6F6FC1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51563" y="44862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94" name="Line 793">
            <a:extLst>
              <a:ext uri="{FF2B5EF4-FFF2-40B4-BE49-F238E27FC236}">
                <a16:creationId xmlns:a16="http://schemas.microsoft.com/office/drawing/2014/main" id="{DB16F1B1-BECF-6048-AFE2-12EA1BA386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07088" y="49752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95" name="Line 794">
            <a:extLst>
              <a:ext uri="{FF2B5EF4-FFF2-40B4-BE49-F238E27FC236}">
                <a16:creationId xmlns:a16="http://schemas.microsoft.com/office/drawing/2014/main" id="{B65BB300-330F-0F48-9A7B-BFC95A150B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63925" y="1798638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96" name="Line 795">
            <a:extLst>
              <a:ext uri="{FF2B5EF4-FFF2-40B4-BE49-F238E27FC236}">
                <a16:creationId xmlns:a16="http://schemas.microsoft.com/office/drawing/2014/main" id="{7D979E58-8924-FD4C-A741-9D78F80BD4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2613" y="54641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97" name="Line 796">
            <a:extLst>
              <a:ext uri="{FF2B5EF4-FFF2-40B4-BE49-F238E27FC236}">
                <a16:creationId xmlns:a16="http://schemas.microsoft.com/office/drawing/2014/main" id="{4B351CF7-099C-C54D-9388-98320A0EB8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7350" y="375285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98" name="Line 797">
            <a:extLst>
              <a:ext uri="{FF2B5EF4-FFF2-40B4-BE49-F238E27FC236}">
                <a16:creationId xmlns:a16="http://schemas.microsoft.com/office/drawing/2014/main" id="{6A78D20E-E71F-0C4D-B863-86F3209FB3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3925" y="49752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99" name="Line 798">
            <a:extLst>
              <a:ext uri="{FF2B5EF4-FFF2-40B4-BE49-F238E27FC236}">
                <a16:creationId xmlns:a16="http://schemas.microsoft.com/office/drawing/2014/main" id="{343A539F-36A1-B544-BE96-F3FA5BD1CD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8138" y="59515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00" name="Line 799">
            <a:extLst>
              <a:ext uri="{FF2B5EF4-FFF2-40B4-BE49-F238E27FC236}">
                <a16:creationId xmlns:a16="http://schemas.microsoft.com/office/drawing/2014/main" id="{EB49F572-BFE5-F840-9872-1F84F610DA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73663" y="644048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01" name="Line 800">
            <a:extLst>
              <a:ext uri="{FF2B5EF4-FFF2-40B4-BE49-F238E27FC236}">
                <a16:creationId xmlns:a16="http://schemas.microsoft.com/office/drawing/2014/main" id="{E3401EF1-1370-F047-8483-8706C812825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30500" y="4241800"/>
            <a:ext cx="244475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02" name="Line 801">
            <a:extLst>
              <a:ext uri="{FF2B5EF4-FFF2-40B4-BE49-F238E27FC236}">
                <a16:creationId xmlns:a16="http://schemas.microsoft.com/office/drawing/2014/main" id="{2F416C21-0280-874A-9809-E4DBE6D29F1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84713" y="2532063"/>
            <a:ext cx="244475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03" name="Line 802">
            <a:extLst>
              <a:ext uri="{FF2B5EF4-FFF2-40B4-BE49-F238E27FC236}">
                <a16:creationId xmlns:a16="http://schemas.microsoft.com/office/drawing/2014/main" id="{CF792513-256E-2345-B6C0-DD26D2F6AE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7350" y="2287588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04" name="Line 803">
            <a:extLst>
              <a:ext uri="{FF2B5EF4-FFF2-40B4-BE49-F238E27FC236}">
                <a16:creationId xmlns:a16="http://schemas.microsoft.com/office/drawing/2014/main" id="{13181525-969C-374C-B153-C9F76C04429A}"/>
              </a:ext>
            </a:extLst>
          </p:cNvPr>
          <p:cNvSpPr>
            <a:spLocks noChangeShapeType="1"/>
          </p:cNvSpPr>
          <p:nvPr/>
        </p:nvSpPr>
        <p:spPr bwMode="auto">
          <a:xfrm>
            <a:off x="5907088" y="32639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05" name="Line 804">
            <a:extLst>
              <a:ext uri="{FF2B5EF4-FFF2-40B4-BE49-F238E27FC236}">
                <a16:creationId xmlns:a16="http://schemas.microsoft.com/office/drawing/2014/main" id="{AE3955C5-2826-7E45-986B-8A4D1F3D3EF0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7350" y="399732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06" name="Line 805">
            <a:extLst>
              <a:ext uri="{FF2B5EF4-FFF2-40B4-BE49-F238E27FC236}">
                <a16:creationId xmlns:a16="http://schemas.microsoft.com/office/drawing/2014/main" id="{5AD5F676-B65D-E742-A07B-026E7928F0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6025" y="1798638"/>
            <a:ext cx="733425" cy="4889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07" name="Line 806">
            <a:extLst>
              <a:ext uri="{FF2B5EF4-FFF2-40B4-BE49-F238E27FC236}">
                <a16:creationId xmlns:a16="http://schemas.microsoft.com/office/drawing/2014/main" id="{896C6EA1-A052-A841-A530-589F6246C2D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0513" y="228758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08" name="Line 807">
            <a:extLst>
              <a:ext uri="{FF2B5EF4-FFF2-40B4-BE49-F238E27FC236}">
                <a16:creationId xmlns:a16="http://schemas.microsoft.com/office/drawing/2014/main" id="{A81AD292-B5EA-434B-A33C-0BB47AE7F87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400" y="47307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09" name="Line 808">
            <a:extLst>
              <a:ext uri="{FF2B5EF4-FFF2-40B4-BE49-F238E27FC236}">
                <a16:creationId xmlns:a16="http://schemas.microsoft.com/office/drawing/2014/main" id="{7130D0D9-5D39-9A44-9BD4-16F3A5C022E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73663" y="1798638"/>
            <a:ext cx="1222375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10" name="Line 809">
            <a:extLst>
              <a:ext uri="{FF2B5EF4-FFF2-40B4-BE49-F238E27FC236}">
                <a16:creationId xmlns:a16="http://schemas.microsoft.com/office/drawing/2014/main" id="{74B28BB7-78A0-A844-B73E-ABE1CD79AB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1550" y="57086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11" name="Line 810">
            <a:extLst>
              <a:ext uri="{FF2B5EF4-FFF2-40B4-BE49-F238E27FC236}">
                <a16:creationId xmlns:a16="http://schemas.microsoft.com/office/drawing/2014/main" id="{5AB8057F-FC1C-4D4F-A5AD-38064968DBFD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37528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12" name="Line 811">
            <a:extLst>
              <a:ext uri="{FF2B5EF4-FFF2-40B4-BE49-F238E27FC236}">
                <a16:creationId xmlns:a16="http://schemas.microsoft.com/office/drawing/2014/main" id="{51B01D51-B810-3E45-926A-0F048524AC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41825" y="1798638"/>
            <a:ext cx="487363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13" name="Line 812">
            <a:extLst>
              <a:ext uri="{FF2B5EF4-FFF2-40B4-BE49-F238E27FC236}">
                <a16:creationId xmlns:a16="http://schemas.microsoft.com/office/drawing/2014/main" id="{0797BA5D-9986-7845-AF4D-FFC74100EB2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4975" y="3263900"/>
            <a:ext cx="977900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14" name="Line 813">
            <a:extLst>
              <a:ext uri="{FF2B5EF4-FFF2-40B4-BE49-F238E27FC236}">
                <a16:creationId xmlns:a16="http://schemas.microsoft.com/office/drawing/2014/main" id="{3E5E84BD-3CA0-8641-8319-113C47DE64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8138" y="42418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15" name="Line 815">
            <a:extLst>
              <a:ext uri="{FF2B5EF4-FFF2-40B4-BE49-F238E27FC236}">
                <a16:creationId xmlns:a16="http://schemas.microsoft.com/office/drawing/2014/main" id="{1A0B15D3-CB69-174F-98D0-E499D41088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73663" y="47307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16" name="Line 816">
            <a:extLst>
              <a:ext uri="{FF2B5EF4-FFF2-40B4-BE49-F238E27FC236}">
                <a16:creationId xmlns:a16="http://schemas.microsoft.com/office/drawing/2014/main" id="{2E7ABACF-E1AF-3C49-9B07-E1FF4D5D0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228758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17" name="Line 817">
            <a:extLst>
              <a:ext uri="{FF2B5EF4-FFF2-40B4-BE49-F238E27FC236}">
                <a16:creationId xmlns:a16="http://schemas.microsoft.com/office/drawing/2014/main" id="{D8EACFDA-A604-CB4C-9206-FB752BD314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6025" y="2532063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18" name="Line 818">
            <a:extLst>
              <a:ext uri="{FF2B5EF4-FFF2-40B4-BE49-F238E27FC236}">
                <a16:creationId xmlns:a16="http://schemas.microsoft.com/office/drawing/2014/main" id="{6DD88EB2-AD92-294F-8515-69A26003358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3663" y="204311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19" name="Line 819">
            <a:extLst>
              <a:ext uri="{FF2B5EF4-FFF2-40B4-BE49-F238E27FC236}">
                <a16:creationId xmlns:a16="http://schemas.microsoft.com/office/drawing/2014/main" id="{76D297BA-6284-3E48-930B-A57B1E00C7A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7350" y="644048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20" name="Line 820">
            <a:extLst>
              <a:ext uri="{FF2B5EF4-FFF2-40B4-BE49-F238E27FC236}">
                <a16:creationId xmlns:a16="http://schemas.microsoft.com/office/drawing/2014/main" id="{250A413C-8424-8748-BC75-A2CA52F9D3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29188" y="52197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21" name="Line 821">
            <a:extLst>
              <a:ext uri="{FF2B5EF4-FFF2-40B4-BE49-F238E27FC236}">
                <a16:creationId xmlns:a16="http://schemas.microsoft.com/office/drawing/2014/main" id="{0535E394-B781-9B41-BF6C-80B0F26437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84713" y="57086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22" name="Line 822">
            <a:extLst>
              <a:ext uri="{FF2B5EF4-FFF2-40B4-BE49-F238E27FC236}">
                <a16:creationId xmlns:a16="http://schemas.microsoft.com/office/drawing/2014/main" id="{BE701183-6AC9-E84F-A16F-4EE48E6DA0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75" y="44862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23" name="Line 823">
            <a:extLst>
              <a:ext uri="{FF2B5EF4-FFF2-40B4-BE49-F238E27FC236}">
                <a16:creationId xmlns:a16="http://schemas.microsoft.com/office/drawing/2014/main" id="{CE7EB8B0-D09C-6041-8A33-1BE3CBDF5A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1825" y="6196013"/>
            <a:ext cx="242888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24" name="Line 824">
            <a:extLst>
              <a:ext uri="{FF2B5EF4-FFF2-40B4-BE49-F238E27FC236}">
                <a16:creationId xmlns:a16="http://schemas.microsoft.com/office/drawing/2014/main" id="{7F491409-3111-7F4A-8A1D-595373CBA5DE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6025" y="54641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25" name="Line 825">
            <a:extLst>
              <a:ext uri="{FF2B5EF4-FFF2-40B4-BE49-F238E27FC236}">
                <a16:creationId xmlns:a16="http://schemas.microsoft.com/office/drawing/2014/main" id="{CCFFD859-A8BB-1744-98CD-EA3688B4B6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19450" y="301942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26" name="Line 827">
            <a:extLst>
              <a:ext uri="{FF2B5EF4-FFF2-40B4-BE49-F238E27FC236}">
                <a16:creationId xmlns:a16="http://schemas.microsoft.com/office/drawing/2014/main" id="{457F45AF-54DE-3B4E-ADD4-3B94F31A167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84713" y="4241800"/>
            <a:ext cx="1222375" cy="9779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27" name="Line 828">
            <a:extLst>
              <a:ext uri="{FF2B5EF4-FFF2-40B4-BE49-F238E27FC236}">
                <a16:creationId xmlns:a16="http://schemas.microsoft.com/office/drawing/2014/main" id="{E0D6300E-AF4B-D942-8F57-69F879E684C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30500" y="1798638"/>
            <a:ext cx="244475" cy="4889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28" name="Line 829">
            <a:extLst>
              <a:ext uri="{FF2B5EF4-FFF2-40B4-BE49-F238E27FC236}">
                <a16:creationId xmlns:a16="http://schemas.microsoft.com/office/drawing/2014/main" id="{56C25F2B-F2F3-9A41-BF33-55B5C9E8D7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41550" y="2776538"/>
            <a:ext cx="488950" cy="2428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29" name="Line 830">
            <a:extLst>
              <a:ext uri="{FF2B5EF4-FFF2-40B4-BE49-F238E27FC236}">
                <a16:creationId xmlns:a16="http://schemas.microsoft.com/office/drawing/2014/main" id="{4AC9FC0F-8143-4944-9349-FC8C2C87C6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52875" y="350837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30" name="Line 831">
            <a:extLst>
              <a:ext uri="{FF2B5EF4-FFF2-40B4-BE49-F238E27FC236}">
                <a16:creationId xmlns:a16="http://schemas.microsoft.com/office/drawing/2014/main" id="{7E947FA8-49BD-6440-85E8-1D4003718555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7350" y="32639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31" name="Line 832">
            <a:extLst>
              <a:ext uri="{FF2B5EF4-FFF2-40B4-BE49-F238E27FC236}">
                <a16:creationId xmlns:a16="http://schemas.microsoft.com/office/drawing/2014/main" id="{8F4E8C56-3C38-D844-BE06-881DD2A0A19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4713" y="39973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32" name="Line 833">
            <a:extLst>
              <a:ext uri="{FF2B5EF4-FFF2-40B4-BE49-F238E27FC236}">
                <a16:creationId xmlns:a16="http://schemas.microsoft.com/office/drawing/2014/main" id="{E5821119-5EC0-F34C-AD2C-4EA53F5E79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41825" y="4975225"/>
            <a:ext cx="976313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33" name="Line 834">
            <a:extLst>
              <a:ext uri="{FF2B5EF4-FFF2-40B4-BE49-F238E27FC236}">
                <a16:creationId xmlns:a16="http://schemas.microsoft.com/office/drawing/2014/main" id="{12427046-16FC-F04E-859D-92E56E855DC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7350" y="42418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34" name="Line 835">
            <a:extLst>
              <a:ext uri="{FF2B5EF4-FFF2-40B4-BE49-F238E27FC236}">
                <a16:creationId xmlns:a16="http://schemas.microsoft.com/office/drawing/2014/main" id="{90C07791-808C-2648-AA87-C0F941F0D6D5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8138" y="30194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35" name="Line 836">
            <a:extLst>
              <a:ext uri="{FF2B5EF4-FFF2-40B4-BE49-F238E27FC236}">
                <a16:creationId xmlns:a16="http://schemas.microsoft.com/office/drawing/2014/main" id="{857C300C-D748-A64D-96ED-25095532BDA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1563" y="204311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36" name="Line 837">
            <a:extLst>
              <a:ext uri="{FF2B5EF4-FFF2-40B4-BE49-F238E27FC236}">
                <a16:creationId xmlns:a16="http://schemas.microsoft.com/office/drawing/2014/main" id="{A77D38A9-6A57-D64A-8F3E-E8FA59922C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52875" y="2043113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37" name="Line 838">
            <a:extLst>
              <a:ext uri="{FF2B5EF4-FFF2-40B4-BE49-F238E27FC236}">
                <a16:creationId xmlns:a16="http://schemas.microsoft.com/office/drawing/2014/main" id="{EE34876E-A7D3-F84F-B280-0A1BC1ACE65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7350" y="17986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38" name="Line 839">
            <a:extLst>
              <a:ext uri="{FF2B5EF4-FFF2-40B4-BE49-F238E27FC236}">
                <a16:creationId xmlns:a16="http://schemas.microsoft.com/office/drawing/2014/main" id="{6F4718C8-3215-DC4B-9DC8-00B15549F60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41550" y="3263900"/>
            <a:ext cx="3910013" cy="268763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39" name="Line 840">
            <a:extLst>
              <a:ext uri="{FF2B5EF4-FFF2-40B4-BE49-F238E27FC236}">
                <a16:creationId xmlns:a16="http://schemas.microsoft.com/office/drawing/2014/main" id="{D2E07AC3-968D-574B-8D67-AFAF098D3362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52197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40" name="Line 841">
            <a:extLst>
              <a:ext uri="{FF2B5EF4-FFF2-40B4-BE49-F238E27FC236}">
                <a16:creationId xmlns:a16="http://schemas.microsoft.com/office/drawing/2014/main" id="{E9A8B74F-545B-8B4C-AFEF-D1BBF760964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1825" y="4486275"/>
            <a:ext cx="242888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41" name="Line 842">
            <a:extLst>
              <a:ext uri="{FF2B5EF4-FFF2-40B4-BE49-F238E27FC236}">
                <a16:creationId xmlns:a16="http://schemas.microsoft.com/office/drawing/2014/main" id="{26F83C0C-356B-B747-A438-D01740B4F6B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41825" y="4241800"/>
            <a:ext cx="1954213" cy="4889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42" name="Line 843">
            <a:extLst>
              <a:ext uri="{FF2B5EF4-FFF2-40B4-BE49-F238E27FC236}">
                <a16:creationId xmlns:a16="http://schemas.microsoft.com/office/drawing/2014/main" id="{5DE336BD-DE53-D74A-A1B7-11C5C6F3FF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41550" y="375285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43" name="Line 844">
            <a:extLst>
              <a:ext uri="{FF2B5EF4-FFF2-40B4-BE49-F238E27FC236}">
                <a16:creationId xmlns:a16="http://schemas.microsoft.com/office/drawing/2014/main" id="{B4A05AE2-2508-384B-A91A-10C18718882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6025" y="35083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44" name="Line 845">
            <a:extLst>
              <a:ext uri="{FF2B5EF4-FFF2-40B4-BE49-F238E27FC236}">
                <a16:creationId xmlns:a16="http://schemas.microsoft.com/office/drawing/2014/main" id="{EA92813A-8DC8-014C-86C9-6C48797A407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4713" y="17986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45" name="Line 846">
            <a:extLst>
              <a:ext uri="{FF2B5EF4-FFF2-40B4-BE49-F238E27FC236}">
                <a16:creationId xmlns:a16="http://schemas.microsoft.com/office/drawing/2014/main" id="{3411B930-8E85-5F40-A6B9-8D016987C64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41825" y="3019425"/>
            <a:ext cx="731838" cy="9779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46" name="Line 847">
            <a:extLst>
              <a:ext uri="{FF2B5EF4-FFF2-40B4-BE49-F238E27FC236}">
                <a16:creationId xmlns:a16="http://schemas.microsoft.com/office/drawing/2014/main" id="{2E4D89FB-E186-F44A-A856-227EDC14CF4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4975" y="49752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47" name="Line 848">
            <a:extLst>
              <a:ext uri="{FF2B5EF4-FFF2-40B4-BE49-F238E27FC236}">
                <a16:creationId xmlns:a16="http://schemas.microsoft.com/office/drawing/2014/main" id="{B18CC0B1-5D38-E747-AF65-8697034E2B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2613" y="39973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48" name="Line 849">
            <a:extLst>
              <a:ext uri="{FF2B5EF4-FFF2-40B4-BE49-F238E27FC236}">
                <a16:creationId xmlns:a16="http://schemas.microsoft.com/office/drawing/2014/main" id="{CF983CF5-4984-E147-861F-4C57DB2E377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6038" y="30194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49" name="Line 850">
            <a:extLst>
              <a:ext uri="{FF2B5EF4-FFF2-40B4-BE49-F238E27FC236}">
                <a16:creationId xmlns:a16="http://schemas.microsoft.com/office/drawing/2014/main" id="{26D59E14-2B2F-BA4A-ACE4-1D957572F9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41550" y="2287588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50" name="Line 851">
            <a:extLst>
              <a:ext uri="{FF2B5EF4-FFF2-40B4-BE49-F238E27FC236}">
                <a16:creationId xmlns:a16="http://schemas.microsoft.com/office/drawing/2014/main" id="{18A2C128-6B7C-9347-9487-296D7A36D4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6025" y="204311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51" name="Line 852">
            <a:extLst>
              <a:ext uri="{FF2B5EF4-FFF2-40B4-BE49-F238E27FC236}">
                <a16:creationId xmlns:a16="http://schemas.microsoft.com/office/drawing/2014/main" id="{75643975-BA87-BB4C-AD80-F081FFA4BE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6025" y="2043113"/>
            <a:ext cx="244475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52" name="Line 853">
            <a:extLst>
              <a:ext uri="{FF2B5EF4-FFF2-40B4-BE49-F238E27FC236}">
                <a16:creationId xmlns:a16="http://schemas.microsoft.com/office/drawing/2014/main" id="{BB7064C0-1706-8E4D-B812-B58CDE0013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9450" y="39973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53" name="Line 854">
            <a:extLst>
              <a:ext uri="{FF2B5EF4-FFF2-40B4-BE49-F238E27FC236}">
                <a16:creationId xmlns:a16="http://schemas.microsoft.com/office/drawing/2014/main" id="{9759939B-382C-A94E-981D-EA6C2F0EC9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41825" y="2532063"/>
            <a:ext cx="731838" cy="487362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54" name="Line 855">
            <a:extLst>
              <a:ext uri="{FF2B5EF4-FFF2-40B4-BE49-F238E27FC236}">
                <a16:creationId xmlns:a16="http://schemas.microsoft.com/office/drawing/2014/main" id="{D246E275-45BB-254A-B350-F8D34742E3D0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2613" y="2043113"/>
            <a:ext cx="488950" cy="1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55" name="Line 856">
            <a:extLst>
              <a:ext uri="{FF2B5EF4-FFF2-40B4-BE49-F238E27FC236}">
                <a16:creationId xmlns:a16="http://schemas.microsoft.com/office/drawing/2014/main" id="{43E707F2-842F-044B-9504-6C36BD9BA7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4975" y="2776538"/>
            <a:ext cx="1588" cy="2428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56" name="Line 857">
            <a:extLst>
              <a:ext uri="{FF2B5EF4-FFF2-40B4-BE49-F238E27FC236}">
                <a16:creationId xmlns:a16="http://schemas.microsoft.com/office/drawing/2014/main" id="{C95FA434-E512-9940-BC05-CC5C9D3F6C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9450" y="253206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57" name="Line 858">
            <a:extLst>
              <a:ext uri="{FF2B5EF4-FFF2-40B4-BE49-F238E27FC236}">
                <a16:creationId xmlns:a16="http://schemas.microsoft.com/office/drawing/2014/main" id="{5232AEC0-7A3B-E244-9531-B283E25EA6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40513" y="57086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58" name="Line 859">
            <a:extLst>
              <a:ext uri="{FF2B5EF4-FFF2-40B4-BE49-F238E27FC236}">
                <a16:creationId xmlns:a16="http://schemas.microsoft.com/office/drawing/2014/main" id="{F769E287-85A7-4E47-998E-19A19B0801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9450" y="47307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59" name="Line 860">
            <a:extLst>
              <a:ext uri="{FF2B5EF4-FFF2-40B4-BE49-F238E27FC236}">
                <a16:creationId xmlns:a16="http://schemas.microsoft.com/office/drawing/2014/main" id="{0313E5D0-AE1A-AC45-A1F9-2C0E4692D14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96038" y="619601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60" name="Line 861">
            <a:extLst>
              <a:ext uri="{FF2B5EF4-FFF2-40B4-BE49-F238E27FC236}">
                <a16:creationId xmlns:a16="http://schemas.microsoft.com/office/drawing/2014/main" id="{6299D2E0-D01F-4940-80E3-95FD91DCD3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41550" y="4241800"/>
            <a:ext cx="1222375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61" name="Line 862">
            <a:extLst>
              <a:ext uri="{FF2B5EF4-FFF2-40B4-BE49-F238E27FC236}">
                <a16:creationId xmlns:a16="http://schemas.microsoft.com/office/drawing/2014/main" id="{932455CE-F0D0-274E-A1BB-291610A50B15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9188" y="27765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62" name="Line 863">
            <a:extLst>
              <a:ext uri="{FF2B5EF4-FFF2-40B4-BE49-F238E27FC236}">
                <a16:creationId xmlns:a16="http://schemas.microsoft.com/office/drawing/2014/main" id="{4D3768A2-61E1-0D48-8369-48EA226418FE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2613" y="17986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63" name="Line 864">
            <a:extLst>
              <a:ext uri="{FF2B5EF4-FFF2-40B4-BE49-F238E27FC236}">
                <a16:creationId xmlns:a16="http://schemas.microsoft.com/office/drawing/2014/main" id="{DD20001F-E81C-4147-BB55-6B9C0A89DF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08400" y="326390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64" name="Line 865">
            <a:extLst>
              <a:ext uri="{FF2B5EF4-FFF2-40B4-BE49-F238E27FC236}">
                <a16:creationId xmlns:a16="http://schemas.microsoft.com/office/drawing/2014/main" id="{CCBA5503-B0FD-4D43-BC49-1B15C7E024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75" y="30194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65" name="Line 866">
            <a:extLst>
              <a:ext uri="{FF2B5EF4-FFF2-40B4-BE49-F238E27FC236}">
                <a16:creationId xmlns:a16="http://schemas.microsoft.com/office/drawing/2014/main" id="{1A2780BD-726B-6346-9026-9796CD1B9A9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0513" y="39973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66" name="Line 867">
            <a:extLst>
              <a:ext uri="{FF2B5EF4-FFF2-40B4-BE49-F238E27FC236}">
                <a16:creationId xmlns:a16="http://schemas.microsoft.com/office/drawing/2014/main" id="{6318D167-393E-D44B-BD37-178ECA808A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08400" y="1798638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67" name="Line 868">
            <a:extLst>
              <a:ext uri="{FF2B5EF4-FFF2-40B4-BE49-F238E27FC236}">
                <a16:creationId xmlns:a16="http://schemas.microsoft.com/office/drawing/2014/main" id="{4FAFBDBB-F78A-954F-95E2-4A8E317EEC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41825" y="375285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68" name="Line 869">
            <a:extLst>
              <a:ext uri="{FF2B5EF4-FFF2-40B4-BE49-F238E27FC236}">
                <a16:creationId xmlns:a16="http://schemas.microsoft.com/office/drawing/2014/main" id="{F404B0DB-97A9-294B-AEF3-9288CF398E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07088" y="2287588"/>
            <a:ext cx="488950" cy="73183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69" name="Line 871">
            <a:extLst>
              <a:ext uri="{FF2B5EF4-FFF2-40B4-BE49-F238E27FC236}">
                <a16:creationId xmlns:a16="http://schemas.microsoft.com/office/drawing/2014/main" id="{A688051E-9836-E946-9C85-721A071E833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41825" y="2287588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70" name="Line 872">
            <a:extLst>
              <a:ext uri="{FF2B5EF4-FFF2-40B4-BE49-F238E27FC236}">
                <a16:creationId xmlns:a16="http://schemas.microsoft.com/office/drawing/2014/main" id="{C05EF8E7-9732-5245-AD6A-9BA85148A1E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3663" y="37528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71" name="Line 873">
            <a:extLst>
              <a:ext uri="{FF2B5EF4-FFF2-40B4-BE49-F238E27FC236}">
                <a16:creationId xmlns:a16="http://schemas.microsoft.com/office/drawing/2014/main" id="{B36A5D6D-2B7E-A44D-A76B-A3523B5FE63A}"/>
              </a:ext>
            </a:extLst>
          </p:cNvPr>
          <p:cNvSpPr>
            <a:spLocks noChangeShapeType="1"/>
          </p:cNvSpPr>
          <p:nvPr/>
        </p:nvSpPr>
        <p:spPr bwMode="auto">
          <a:xfrm>
            <a:off x="5907088" y="27765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72" name="Line 874">
            <a:extLst>
              <a:ext uri="{FF2B5EF4-FFF2-40B4-BE49-F238E27FC236}">
                <a16:creationId xmlns:a16="http://schemas.microsoft.com/office/drawing/2014/main" id="{352D3BAA-9868-9646-B098-01CC81F050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96038" y="44862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73" name="Line 875">
            <a:extLst>
              <a:ext uri="{FF2B5EF4-FFF2-40B4-BE49-F238E27FC236}">
                <a16:creationId xmlns:a16="http://schemas.microsoft.com/office/drawing/2014/main" id="{3F558DA6-A2EA-9643-8269-B4F2B087CBDF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0513" y="17986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74" name="Line 876">
            <a:extLst>
              <a:ext uri="{FF2B5EF4-FFF2-40B4-BE49-F238E27FC236}">
                <a16:creationId xmlns:a16="http://schemas.microsoft.com/office/drawing/2014/main" id="{9634DAC7-B6F3-424D-B60F-6AA6C10DFB4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4975" y="3019425"/>
            <a:ext cx="1222375" cy="171132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75" name="Line 878">
            <a:extLst>
              <a:ext uri="{FF2B5EF4-FFF2-40B4-BE49-F238E27FC236}">
                <a16:creationId xmlns:a16="http://schemas.microsoft.com/office/drawing/2014/main" id="{78FC6DA3-BD6B-4D42-A126-57D9FFE1DE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51563" y="49752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76" name="Line 879">
            <a:extLst>
              <a:ext uri="{FF2B5EF4-FFF2-40B4-BE49-F238E27FC236}">
                <a16:creationId xmlns:a16="http://schemas.microsoft.com/office/drawing/2014/main" id="{A2BDCCC6-940F-3D46-AA40-A88BD6FC124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1550" y="32639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77" name="Line 880">
            <a:extLst>
              <a:ext uri="{FF2B5EF4-FFF2-40B4-BE49-F238E27FC236}">
                <a16:creationId xmlns:a16="http://schemas.microsoft.com/office/drawing/2014/main" id="{4BA4965D-0D31-124E-80FB-2DF0E27FE8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07088" y="54641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78" name="Line 881">
            <a:extLst>
              <a:ext uri="{FF2B5EF4-FFF2-40B4-BE49-F238E27FC236}">
                <a16:creationId xmlns:a16="http://schemas.microsoft.com/office/drawing/2014/main" id="{933FCBBB-4ABC-DF44-8F7D-A6A43565A61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62613" y="5708650"/>
            <a:ext cx="244475" cy="2428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79" name="Line 882">
            <a:extLst>
              <a:ext uri="{FF2B5EF4-FFF2-40B4-BE49-F238E27FC236}">
                <a16:creationId xmlns:a16="http://schemas.microsoft.com/office/drawing/2014/main" id="{33D7EFDB-D05E-0D4D-BF73-76A6225E63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2613" y="59515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80" name="Line 883">
            <a:extLst>
              <a:ext uri="{FF2B5EF4-FFF2-40B4-BE49-F238E27FC236}">
                <a16:creationId xmlns:a16="http://schemas.microsoft.com/office/drawing/2014/main" id="{B485A911-DB33-6D4A-885F-284EF9129D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75" y="4486275"/>
            <a:ext cx="488950" cy="4889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81" name="Line 884">
            <a:extLst>
              <a:ext uri="{FF2B5EF4-FFF2-40B4-BE49-F238E27FC236}">
                <a16:creationId xmlns:a16="http://schemas.microsoft.com/office/drawing/2014/main" id="{390965C3-D6E6-D34F-B579-F636233C2C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8138" y="644048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82" name="Line 885">
            <a:extLst>
              <a:ext uri="{FF2B5EF4-FFF2-40B4-BE49-F238E27FC236}">
                <a16:creationId xmlns:a16="http://schemas.microsoft.com/office/drawing/2014/main" id="{FFB3404B-6B8F-7842-B8E2-632FBA5E4D6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1550" y="17986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83" name="Line 886">
            <a:extLst>
              <a:ext uri="{FF2B5EF4-FFF2-40B4-BE49-F238E27FC236}">
                <a16:creationId xmlns:a16="http://schemas.microsoft.com/office/drawing/2014/main" id="{63BBB447-E9F8-784B-9C90-7B4AF69699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41550" y="4975225"/>
            <a:ext cx="244475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84" name="Line 887">
            <a:extLst>
              <a:ext uri="{FF2B5EF4-FFF2-40B4-BE49-F238E27FC236}">
                <a16:creationId xmlns:a16="http://schemas.microsoft.com/office/drawing/2014/main" id="{C004AECA-9682-9F48-A23E-B6ADBAF1DF5F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4975" y="37528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85" name="Line 888">
            <a:extLst>
              <a:ext uri="{FF2B5EF4-FFF2-40B4-BE49-F238E27FC236}">
                <a16:creationId xmlns:a16="http://schemas.microsoft.com/office/drawing/2014/main" id="{7168E051-7909-1442-B923-5F32056545BB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4975" y="228758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86" name="Line 889">
            <a:extLst>
              <a:ext uri="{FF2B5EF4-FFF2-40B4-BE49-F238E27FC236}">
                <a16:creationId xmlns:a16="http://schemas.microsoft.com/office/drawing/2014/main" id="{094FEB04-1B0B-3F47-96CA-8ED94B7666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30500" y="2532063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87" name="Line 890">
            <a:extLst>
              <a:ext uri="{FF2B5EF4-FFF2-40B4-BE49-F238E27FC236}">
                <a16:creationId xmlns:a16="http://schemas.microsoft.com/office/drawing/2014/main" id="{6908615F-792A-D64C-9027-1ECCC17CEB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2613" y="2287588"/>
            <a:ext cx="244475" cy="976312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88" name="Line 891">
            <a:extLst>
              <a:ext uri="{FF2B5EF4-FFF2-40B4-BE49-F238E27FC236}">
                <a16:creationId xmlns:a16="http://schemas.microsoft.com/office/drawing/2014/main" id="{7DCEDEFF-7BA5-E14F-9D5C-9349214CF86C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1563" y="37528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89" name="Line 892">
            <a:extLst>
              <a:ext uri="{FF2B5EF4-FFF2-40B4-BE49-F238E27FC236}">
                <a16:creationId xmlns:a16="http://schemas.microsoft.com/office/drawing/2014/main" id="{4A802FED-2CBE-724C-8065-BB25A82375B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400" y="27765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90" name="Line 893">
            <a:extLst>
              <a:ext uri="{FF2B5EF4-FFF2-40B4-BE49-F238E27FC236}">
                <a16:creationId xmlns:a16="http://schemas.microsoft.com/office/drawing/2014/main" id="{D33A5847-35ED-0144-8C32-B4DC85D705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63925" y="301942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91" name="Line 894">
            <a:extLst>
              <a:ext uri="{FF2B5EF4-FFF2-40B4-BE49-F238E27FC236}">
                <a16:creationId xmlns:a16="http://schemas.microsoft.com/office/drawing/2014/main" id="{5E979B8C-A74D-3345-BAD8-3E07ABCC91C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1825" y="3508375"/>
            <a:ext cx="242888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92" name="Line 895">
            <a:extLst>
              <a:ext uri="{FF2B5EF4-FFF2-40B4-BE49-F238E27FC236}">
                <a16:creationId xmlns:a16="http://schemas.microsoft.com/office/drawing/2014/main" id="{493D5043-0D5B-3249-81A2-5D0F3EC03E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2613" y="42418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93" name="Line 896">
            <a:extLst>
              <a:ext uri="{FF2B5EF4-FFF2-40B4-BE49-F238E27FC236}">
                <a16:creationId xmlns:a16="http://schemas.microsoft.com/office/drawing/2014/main" id="{58687A99-447D-0B4E-9018-10DA9E06A4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8138" y="47307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94" name="Line 897">
            <a:extLst>
              <a:ext uri="{FF2B5EF4-FFF2-40B4-BE49-F238E27FC236}">
                <a16:creationId xmlns:a16="http://schemas.microsoft.com/office/drawing/2014/main" id="{61527D41-C3A4-144C-B69C-89090F7D33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73663" y="52197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95" name="Line 898">
            <a:extLst>
              <a:ext uri="{FF2B5EF4-FFF2-40B4-BE49-F238E27FC236}">
                <a16:creationId xmlns:a16="http://schemas.microsoft.com/office/drawing/2014/main" id="{F4E3AC32-FE01-6340-90CC-DC9012BD92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7350" y="3508375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96" name="Line 899">
            <a:extLst>
              <a:ext uri="{FF2B5EF4-FFF2-40B4-BE49-F238E27FC236}">
                <a16:creationId xmlns:a16="http://schemas.microsoft.com/office/drawing/2014/main" id="{54C2A8BB-CFE7-2242-8859-713E9E16FD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29188" y="57086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97" name="Line 900">
            <a:extLst>
              <a:ext uri="{FF2B5EF4-FFF2-40B4-BE49-F238E27FC236}">
                <a16:creationId xmlns:a16="http://schemas.microsoft.com/office/drawing/2014/main" id="{9781D1BE-10E8-514C-B26D-2C6627A872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84713" y="619601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98" name="Line 901">
            <a:extLst>
              <a:ext uri="{FF2B5EF4-FFF2-40B4-BE49-F238E27FC236}">
                <a16:creationId xmlns:a16="http://schemas.microsoft.com/office/drawing/2014/main" id="{96756B68-C258-0045-98FB-42CF5D898B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4713" y="35083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99" name="Line 902">
            <a:extLst>
              <a:ext uri="{FF2B5EF4-FFF2-40B4-BE49-F238E27FC236}">
                <a16:creationId xmlns:a16="http://schemas.microsoft.com/office/drawing/2014/main" id="{73352C6C-D2EF-AA48-B915-61D443908EF2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8138" y="253206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00" name="Line 903">
            <a:extLst>
              <a:ext uri="{FF2B5EF4-FFF2-40B4-BE49-F238E27FC236}">
                <a16:creationId xmlns:a16="http://schemas.microsoft.com/office/drawing/2014/main" id="{781C074F-5A19-D34A-936E-375B89364F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7350" y="2043113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01" name="Line 904">
            <a:extLst>
              <a:ext uri="{FF2B5EF4-FFF2-40B4-BE49-F238E27FC236}">
                <a16:creationId xmlns:a16="http://schemas.microsoft.com/office/drawing/2014/main" id="{4FA74AFD-4156-EF41-A832-8E52EA804BFD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2613" y="3997325"/>
            <a:ext cx="733425" cy="1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02" name="Line 905">
            <a:extLst>
              <a:ext uri="{FF2B5EF4-FFF2-40B4-BE49-F238E27FC236}">
                <a16:creationId xmlns:a16="http://schemas.microsoft.com/office/drawing/2014/main" id="{3C544A62-0A18-CC4D-8DC3-F10C9104A3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41825" y="4486275"/>
            <a:ext cx="1588" cy="73342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03" name="Line 906">
            <a:extLst>
              <a:ext uri="{FF2B5EF4-FFF2-40B4-BE49-F238E27FC236}">
                <a16:creationId xmlns:a16="http://schemas.microsoft.com/office/drawing/2014/main" id="{7FF843EC-E447-774A-AD5A-6EB343B206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63925" y="3263900"/>
            <a:ext cx="1220788" cy="9779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04" name="Line 907">
            <a:extLst>
              <a:ext uri="{FF2B5EF4-FFF2-40B4-BE49-F238E27FC236}">
                <a16:creationId xmlns:a16="http://schemas.microsoft.com/office/drawing/2014/main" id="{038D2635-AACC-2F4F-A99B-889E81C6A5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30500" y="2776538"/>
            <a:ext cx="244475" cy="73183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05" name="Line 908">
            <a:extLst>
              <a:ext uri="{FF2B5EF4-FFF2-40B4-BE49-F238E27FC236}">
                <a16:creationId xmlns:a16="http://schemas.microsoft.com/office/drawing/2014/main" id="{FEF3935B-2426-274C-A238-9141987E742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35083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06" name="Line 909">
            <a:extLst>
              <a:ext uri="{FF2B5EF4-FFF2-40B4-BE49-F238E27FC236}">
                <a16:creationId xmlns:a16="http://schemas.microsoft.com/office/drawing/2014/main" id="{31072137-089C-4E4F-8B33-5D05843000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6025" y="3752850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07" name="Line 910">
            <a:extLst>
              <a:ext uri="{FF2B5EF4-FFF2-40B4-BE49-F238E27FC236}">
                <a16:creationId xmlns:a16="http://schemas.microsoft.com/office/drawing/2014/main" id="{5A098D8A-5964-DE49-8DB3-35A0DE9C2361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2613" y="35083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08" name="Line 911">
            <a:extLst>
              <a:ext uri="{FF2B5EF4-FFF2-40B4-BE49-F238E27FC236}">
                <a16:creationId xmlns:a16="http://schemas.microsoft.com/office/drawing/2014/main" id="{DDF301E0-1605-894B-89CD-364783E0D9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84713" y="44862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09" name="Line 912">
            <a:extLst>
              <a:ext uri="{FF2B5EF4-FFF2-40B4-BE49-F238E27FC236}">
                <a16:creationId xmlns:a16="http://schemas.microsoft.com/office/drawing/2014/main" id="{B7A1A2EF-34AE-FB4B-8D10-B022C82C643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6038" y="253206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10" name="Line 913">
            <a:extLst>
              <a:ext uri="{FF2B5EF4-FFF2-40B4-BE49-F238E27FC236}">
                <a16:creationId xmlns:a16="http://schemas.microsoft.com/office/drawing/2014/main" id="{5A8379B7-0BE5-8349-8FAB-F87EE42D075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6038" y="2532063"/>
            <a:ext cx="244475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11" name="Line 914">
            <a:extLst>
              <a:ext uri="{FF2B5EF4-FFF2-40B4-BE49-F238E27FC236}">
                <a16:creationId xmlns:a16="http://schemas.microsoft.com/office/drawing/2014/main" id="{76D0B58F-D70E-EF4C-8C67-43E47BAE0AB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204311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12" name="Line 915">
            <a:extLst>
              <a:ext uri="{FF2B5EF4-FFF2-40B4-BE49-F238E27FC236}">
                <a16:creationId xmlns:a16="http://schemas.microsoft.com/office/drawing/2014/main" id="{736577E9-BC37-5546-9656-CC4B1F4924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6025" y="2287588"/>
            <a:ext cx="1588" cy="244475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13" name="Line 916">
            <a:extLst>
              <a:ext uri="{FF2B5EF4-FFF2-40B4-BE49-F238E27FC236}">
                <a16:creationId xmlns:a16="http://schemas.microsoft.com/office/drawing/2014/main" id="{7EB7C164-6780-5745-9946-6CDDF7BD38D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1825" y="4975225"/>
            <a:ext cx="242888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14" name="Line 917">
            <a:extLst>
              <a:ext uri="{FF2B5EF4-FFF2-40B4-BE49-F238E27FC236}">
                <a16:creationId xmlns:a16="http://schemas.microsoft.com/office/drawing/2014/main" id="{BA809D1F-636A-BE4A-8C60-D85DB4ED6E4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3925" y="39973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15" name="Line 918">
            <a:extLst>
              <a:ext uri="{FF2B5EF4-FFF2-40B4-BE49-F238E27FC236}">
                <a16:creationId xmlns:a16="http://schemas.microsoft.com/office/drawing/2014/main" id="{83D845FC-9CE6-1A46-B03F-D29227A007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6025" y="2287588"/>
            <a:ext cx="1711325" cy="73183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16" name="Line 919">
            <a:extLst>
              <a:ext uri="{FF2B5EF4-FFF2-40B4-BE49-F238E27FC236}">
                <a16:creationId xmlns:a16="http://schemas.microsoft.com/office/drawing/2014/main" id="{64FFC131-9C2F-D348-8697-490DB8E74EC4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9188" y="2532063"/>
            <a:ext cx="488950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17" name="Line 920">
            <a:extLst>
              <a:ext uri="{FF2B5EF4-FFF2-40B4-BE49-F238E27FC236}">
                <a16:creationId xmlns:a16="http://schemas.microsoft.com/office/drawing/2014/main" id="{67050852-6B55-9546-9BBC-FB72918A172E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3925" y="6196013"/>
            <a:ext cx="244475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18" name="Line 921">
            <a:extLst>
              <a:ext uri="{FF2B5EF4-FFF2-40B4-BE49-F238E27FC236}">
                <a16:creationId xmlns:a16="http://schemas.microsoft.com/office/drawing/2014/main" id="{ADA2F2D0-A875-534B-B0CE-AC7B78C0425F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3925" y="253206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19" name="Line 922">
            <a:extLst>
              <a:ext uri="{FF2B5EF4-FFF2-40B4-BE49-F238E27FC236}">
                <a16:creationId xmlns:a16="http://schemas.microsoft.com/office/drawing/2014/main" id="{34B0986C-0CB2-1049-891C-D117588D2F6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62613" y="3508375"/>
            <a:ext cx="733425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20" name="Line 923">
            <a:extLst>
              <a:ext uri="{FF2B5EF4-FFF2-40B4-BE49-F238E27FC236}">
                <a16:creationId xmlns:a16="http://schemas.microsoft.com/office/drawing/2014/main" id="{39D16425-E894-F340-832A-FD762A655F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29188" y="1798638"/>
            <a:ext cx="244475" cy="4889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21" name="Line 924">
            <a:extLst>
              <a:ext uri="{FF2B5EF4-FFF2-40B4-BE49-F238E27FC236}">
                <a16:creationId xmlns:a16="http://schemas.microsoft.com/office/drawing/2014/main" id="{4D2B73B0-3CF5-3744-8C94-CEC57BA52C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7350" y="30194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22" name="Line 925">
            <a:extLst>
              <a:ext uri="{FF2B5EF4-FFF2-40B4-BE49-F238E27FC236}">
                <a16:creationId xmlns:a16="http://schemas.microsoft.com/office/drawing/2014/main" id="{1E3C4A62-2A62-1344-B59A-2AA9C2AD68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8138" y="3508375"/>
            <a:ext cx="977900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23" name="Line 926">
            <a:extLst>
              <a:ext uri="{FF2B5EF4-FFF2-40B4-BE49-F238E27FC236}">
                <a16:creationId xmlns:a16="http://schemas.microsoft.com/office/drawing/2014/main" id="{3EBDE428-1D1A-CD45-B2AD-6A3AB7B5A56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40513" y="619601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24" name="Line 927">
            <a:extLst>
              <a:ext uri="{FF2B5EF4-FFF2-40B4-BE49-F238E27FC236}">
                <a16:creationId xmlns:a16="http://schemas.microsoft.com/office/drawing/2014/main" id="{A89EF456-671B-C94A-A4D2-93A89689E3A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52875" y="3019425"/>
            <a:ext cx="1220788" cy="268922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25" name="Line 928">
            <a:extLst>
              <a:ext uri="{FF2B5EF4-FFF2-40B4-BE49-F238E27FC236}">
                <a16:creationId xmlns:a16="http://schemas.microsoft.com/office/drawing/2014/main" id="{7B7D8A41-7BA7-1945-AFD3-57FC45F41F2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1550" y="1798638"/>
            <a:ext cx="733425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26" name="Line 929">
            <a:extLst>
              <a:ext uri="{FF2B5EF4-FFF2-40B4-BE49-F238E27FC236}">
                <a16:creationId xmlns:a16="http://schemas.microsoft.com/office/drawing/2014/main" id="{5821267E-6D14-5B42-9251-89AE04D011E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907088" y="3997325"/>
            <a:ext cx="244475" cy="4889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27" name="Line 930">
            <a:extLst>
              <a:ext uri="{FF2B5EF4-FFF2-40B4-BE49-F238E27FC236}">
                <a16:creationId xmlns:a16="http://schemas.microsoft.com/office/drawing/2014/main" id="{22D7B2A1-BB60-F541-8190-EF1C2AC882C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08400" y="4241800"/>
            <a:ext cx="1220788" cy="1954213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28" name="Line 931">
            <a:extLst>
              <a:ext uri="{FF2B5EF4-FFF2-40B4-BE49-F238E27FC236}">
                <a16:creationId xmlns:a16="http://schemas.microsoft.com/office/drawing/2014/main" id="{628A0511-F83B-F54E-B7FA-552A311565B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6025" y="32639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29" name="Line 932">
            <a:extLst>
              <a:ext uri="{FF2B5EF4-FFF2-40B4-BE49-F238E27FC236}">
                <a16:creationId xmlns:a16="http://schemas.microsoft.com/office/drawing/2014/main" id="{10BC2E7C-AEBA-D84D-9BA2-921E92C601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19450" y="2532063"/>
            <a:ext cx="733425" cy="1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30" name="Line 933">
            <a:extLst>
              <a:ext uri="{FF2B5EF4-FFF2-40B4-BE49-F238E27FC236}">
                <a16:creationId xmlns:a16="http://schemas.microsoft.com/office/drawing/2014/main" id="{4C11D528-9DBB-F346-B6F8-14A6065ED7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19450" y="2532063"/>
            <a:ext cx="733425" cy="487362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31" name="Line 934">
            <a:extLst>
              <a:ext uri="{FF2B5EF4-FFF2-40B4-BE49-F238E27FC236}">
                <a16:creationId xmlns:a16="http://schemas.microsoft.com/office/drawing/2014/main" id="{9217DE4E-C88F-0140-A45D-173FE014520E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6025" y="17986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32" name="Line 935">
            <a:extLst>
              <a:ext uri="{FF2B5EF4-FFF2-40B4-BE49-F238E27FC236}">
                <a16:creationId xmlns:a16="http://schemas.microsoft.com/office/drawing/2014/main" id="{5DBCA352-2149-9B4A-9271-C63A96BA7DF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9450" y="37528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33" name="Line 936">
            <a:extLst>
              <a:ext uri="{FF2B5EF4-FFF2-40B4-BE49-F238E27FC236}">
                <a16:creationId xmlns:a16="http://schemas.microsoft.com/office/drawing/2014/main" id="{46C2E52C-03F4-214D-9359-0848EF8FF9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40513" y="44862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34" name="Line 937">
            <a:extLst>
              <a:ext uri="{FF2B5EF4-FFF2-40B4-BE49-F238E27FC236}">
                <a16:creationId xmlns:a16="http://schemas.microsoft.com/office/drawing/2014/main" id="{D6FD6C61-74B5-6344-A90E-C7DF37E58C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19450" y="1798638"/>
            <a:ext cx="244475" cy="4889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35" name="Line 938">
            <a:extLst>
              <a:ext uri="{FF2B5EF4-FFF2-40B4-BE49-F238E27FC236}">
                <a16:creationId xmlns:a16="http://schemas.microsoft.com/office/drawing/2014/main" id="{679DA74D-7A83-DD45-9E21-D9E39A0F11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30500" y="3508375"/>
            <a:ext cx="1711325" cy="73342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36" name="Line 939">
            <a:extLst>
              <a:ext uri="{FF2B5EF4-FFF2-40B4-BE49-F238E27FC236}">
                <a16:creationId xmlns:a16="http://schemas.microsoft.com/office/drawing/2014/main" id="{FE372420-24CC-C84C-ABE2-DC8A9E1A9B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96038" y="49752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37" name="Line 940">
            <a:extLst>
              <a:ext uri="{FF2B5EF4-FFF2-40B4-BE49-F238E27FC236}">
                <a16:creationId xmlns:a16="http://schemas.microsoft.com/office/drawing/2014/main" id="{954676CB-2006-5444-8074-92C8680CE44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9450" y="228758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38" name="Line 941">
            <a:extLst>
              <a:ext uri="{FF2B5EF4-FFF2-40B4-BE49-F238E27FC236}">
                <a16:creationId xmlns:a16="http://schemas.microsoft.com/office/drawing/2014/main" id="{B24A158B-2F5B-9E42-877B-133EF89515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86025" y="3263900"/>
            <a:ext cx="244475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39" name="Line 942">
            <a:extLst>
              <a:ext uri="{FF2B5EF4-FFF2-40B4-BE49-F238E27FC236}">
                <a16:creationId xmlns:a16="http://schemas.microsoft.com/office/drawing/2014/main" id="{8BBB33F7-FA37-D74F-9C8E-7401ACFC6F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51563" y="54641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40" name="Line 943">
            <a:extLst>
              <a:ext uri="{FF2B5EF4-FFF2-40B4-BE49-F238E27FC236}">
                <a16:creationId xmlns:a16="http://schemas.microsoft.com/office/drawing/2014/main" id="{764BBA5D-6ED1-2946-B03A-1D2BE37B29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52875" y="4730750"/>
            <a:ext cx="1588" cy="4889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1779">
            <a:extLst>
              <a:ext uri="{FF2B5EF4-FFF2-40B4-BE49-F238E27FC236}">
                <a16:creationId xmlns:a16="http://schemas.microsoft.com/office/drawing/2014/main" id="{82AEA602-649E-2546-BC74-4582D993666D}"/>
              </a:ext>
            </a:extLst>
          </p:cNvPr>
          <p:cNvGrpSpPr>
            <a:grpSpLocks/>
          </p:cNvGrpSpPr>
          <p:nvPr/>
        </p:nvGrpSpPr>
        <p:grpSpPr bwMode="auto">
          <a:xfrm>
            <a:off x="2730500" y="2287588"/>
            <a:ext cx="3665538" cy="3908425"/>
            <a:chOff x="1720" y="1441"/>
            <a:chExt cx="2309" cy="2462"/>
          </a:xfrm>
        </p:grpSpPr>
        <p:sp>
          <p:nvSpPr>
            <p:cNvPr id="36575" name="Line 62">
              <a:extLst>
                <a:ext uri="{FF2B5EF4-FFF2-40B4-BE49-F238E27FC236}">
                  <a16:creationId xmlns:a16="http://schemas.microsoft.com/office/drawing/2014/main" id="{B4506BA3-CC0B-2A45-996A-6EF9E8B4FE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59" y="3749"/>
              <a:ext cx="1" cy="154"/>
            </a:xfrm>
            <a:prstGeom prst="line">
              <a:avLst/>
            </a:prstGeom>
            <a:noFill/>
            <a:ln w="76200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76" name="Line 65">
              <a:extLst>
                <a:ext uri="{FF2B5EF4-FFF2-40B4-BE49-F238E27FC236}">
                  <a16:creationId xmlns:a16="http://schemas.microsoft.com/office/drawing/2014/main" id="{D2A168F6-7FCF-BB4E-831F-9D92590284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75" y="3749"/>
              <a:ext cx="154" cy="1"/>
            </a:xfrm>
            <a:prstGeom prst="line">
              <a:avLst/>
            </a:prstGeom>
            <a:noFill/>
            <a:ln w="76200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77" name="Line 209">
              <a:extLst>
                <a:ext uri="{FF2B5EF4-FFF2-40B4-BE49-F238E27FC236}">
                  <a16:creationId xmlns:a16="http://schemas.microsoft.com/office/drawing/2014/main" id="{65858FFF-1853-FA49-94B7-5DDD63E96B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82" y="1595"/>
              <a:ext cx="1" cy="154"/>
            </a:xfrm>
            <a:prstGeom prst="line">
              <a:avLst/>
            </a:prstGeom>
            <a:noFill/>
            <a:ln w="76200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78" name="Line 584">
              <a:extLst>
                <a:ext uri="{FF2B5EF4-FFF2-40B4-BE49-F238E27FC236}">
                  <a16:creationId xmlns:a16="http://schemas.microsoft.com/office/drawing/2014/main" id="{0A4583A0-C4AB-1B4B-9C30-5B2A9BDEF1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6" y="1749"/>
              <a:ext cx="923" cy="2154"/>
            </a:xfrm>
            <a:prstGeom prst="line">
              <a:avLst/>
            </a:prstGeom>
            <a:noFill/>
            <a:ln w="76200" cap="sq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79" name="Line 826">
              <a:extLst>
                <a:ext uri="{FF2B5EF4-FFF2-40B4-BE49-F238E27FC236}">
                  <a16:creationId xmlns:a16="http://schemas.microsoft.com/office/drawing/2014/main" id="{7D826CEE-F105-A848-85C5-6B3764B21B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82" y="1749"/>
              <a:ext cx="154" cy="1"/>
            </a:xfrm>
            <a:prstGeom prst="line">
              <a:avLst/>
            </a:prstGeom>
            <a:noFill/>
            <a:ln w="76200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80" name="Line 870">
              <a:extLst>
                <a:ext uri="{FF2B5EF4-FFF2-40B4-BE49-F238E27FC236}">
                  <a16:creationId xmlns:a16="http://schemas.microsoft.com/office/drawing/2014/main" id="{10A46E54-F0DB-DF42-914E-DA64AA5C79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59" y="3749"/>
              <a:ext cx="462" cy="1"/>
            </a:xfrm>
            <a:prstGeom prst="line">
              <a:avLst/>
            </a:prstGeom>
            <a:noFill/>
            <a:ln w="76200" cap="sq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81" name="Line 877">
              <a:extLst>
                <a:ext uri="{FF2B5EF4-FFF2-40B4-BE49-F238E27FC236}">
                  <a16:creationId xmlns:a16="http://schemas.microsoft.com/office/drawing/2014/main" id="{F3324C87-1B41-454D-B1B6-0885E5109F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0" y="1441"/>
              <a:ext cx="462" cy="154"/>
            </a:xfrm>
            <a:prstGeom prst="line">
              <a:avLst/>
            </a:prstGeom>
            <a:noFill/>
            <a:ln w="76200" cap="sq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82" name="Line 944">
              <a:extLst>
                <a:ext uri="{FF2B5EF4-FFF2-40B4-BE49-F238E27FC236}">
                  <a16:creationId xmlns:a16="http://schemas.microsoft.com/office/drawing/2014/main" id="{8BB0F7C7-2F14-A34C-884F-7A561C949D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21" y="3749"/>
              <a:ext cx="154" cy="1"/>
            </a:xfrm>
            <a:prstGeom prst="line">
              <a:avLst/>
            </a:prstGeom>
            <a:noFill/>
            <a:ln w="76200" cap="sq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742" name="Line 945">
            <a:extLst>
              <a:ext uri="{FF2B5EF4-FFF2-40B4-BE49-F238E27FC236}">
                <a16:creationId xmlns:a16="http://schemas.microsoft.com/office/drawing/2014/main" id="{51C1CBDB-7A40-224D-9BC1-0BA37AFA65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2613" y="644048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43" name="Line 946">
            <a:extLst>
              <a:ext uri="{FF2B5EF4-FFF2-40B4-BE49-F238E27FC236}">
                <a16:creationId xmlns:a16="http://schemas.microsoft.com/office/drawing/2014/main" id="{8D1D4564-60B3-FC43-893B-61B68FD01BC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75" y="2776538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44" name="Line 947">
            <a:extLst>
              <a:ext uri="{FF2B5EF4-FFF2-40B4-BE49-F238E27FC236}">
                <a16:creationId xmlns:a16="http://schemas.microsoft.com/office/drawing/2014/main" id="{4E6F86F9-D1C2-CD43-9A77-2908FF0FBE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7350" y="3997325"/>
            <a:ext cx="731838" cy="4889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45" name="Line 948">
            <a:extLst>
              <a:ext uri="{FF2B5EF4-FFF2-40B4-BE49-F238E27FC236}">
                <a16:creationId xmlns:a16="http://schemas.microsoft.com/office/drawing/2014/main" id="{1B416DEE-4B4E-7A4D-BF84-D85044CD7A51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75" y="4486275"/>
            <a:ext cx="1465263" cy="4889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46" name="Line 949">
            <a:extLst>
              <a:ext uri="{FF2B5EF4-FFF2-40B4-BE49-F238E27FC236}">
                <a16:creationId xmlns:a16="http://schemas.microsoft.com/office/drawing/2014/main" id="{B52A12C6-F80E-FC49-9775-D68D55CEE8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8138" y="5464175"/>
            <a:ext cx="488950" cy="976313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47" name="Line 950">
            <a:extLst>
              <a:ext uri="{FF2B5EF4-FFF2-40B4-BE49-F238E27FC236}">
                <a16:creationId xmlns:a16="http://schemas.microsoft.com/office/drawing/2014/main" id="{E5A6EFF5-0B46-AE45-876B-D26C264C51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8138" y="6196013"/>
            <a:ext cx="488950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48" name="Line 951">
            <a:extLst>
              <a:ext uri="{FF2B5EF4-FFF2-40B4-BE49-F238E27FC236}">
                <a16:creationId xmlns:a16="http://schemas.microsoft.com/office/drawing/2014/main" id="{91175CEA-4981-9F4B-AC20-61C4C2E8F1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07088" y="42418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49" name="Line 952">
            <a:extLst>
              <a:ext uri="{FF2B5EF4-FFF2-40B4-BE49-F238E27FC236}">
                <a16:creationId xmlns:a16="http://schemas.microsoft.com/office/drawing/2014/main" id="{E40CB042-4721-204C-A9FC-E5402D08D2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2613" y="47307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50" name="Line 953">
            <a:extLst>
              <a:ext uri="{FF2B5EF4-FFF2-40B4-BE49-F238E27FC236}">
                <a16:creationId xmlns:a16="http://schemas.microsoft.com/office/drawing/2014/main" id="{47CE598E-4B2D-144E-A186-D4F4B729C7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41550" y="2776538"/>
            <a:ext cx="244475" cy="2428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51" name="Line 954">
            <a:extLst>
              <a:ext uri="{FF2B5EF4-FFF2-40B4-BE49-F238E27FC236}">
                <a16:creationId xmlns:a16="http://schemas.microsoft.com/office/drawing/2014/main" id="{533194CD-88A6-184E-B674-C67BA7B4553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1550" y="30194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52" name="Line 955">
            <a:extLst>
              <a:ext uri="{FF2B5EF4-FFF2-40B4-BE49-F238E27FC236}">
                <a16:creationId xmlns:a16="http://schemas.microsoft.com/office/drawing/2014/main" id="{009A0C07-513E-724B-A4E0-5E9CA24828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8138" y="521970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53" name="Line 956">
            <a:extLst>
              <a:ext uri="{FF2B5EF4-FFF2-40B4-BE49-F238E27FC236}">
                <a16:creationId xmlns:a16="http://schemas.microsoft.com/office/drawing/2014/main" id="{1AC37DC6-034E-DC4F-842C-5BB11BCE3F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73663" y="5708650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54" name="Line 957">
            <a:extLst>
              <a:ext uri="{FF2B5EF4-FFF2-40B4-BE49-F238E27FC236}">
                <a16:creationId xmlns:a16="http://schemas.microsoft.com/office/drawing/2014/main" id="{B5870E25-7FA8-9C42-81E6-B6E3473344A2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8138" y="3997325"/>
            <a:ext cx="488950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55" name="Line 958">
            <a:extLst>
              <a:ext uri="{FF2B5EF4-FFF2-40B4-BE49-F238E27FC236}">
                <a16:creationId xmlns:a16="http://schemas.microsoft.com/office/drawing/2014/main" id="{3466B280-CD0C-DC48-B806-9E51FAE1E9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29188" y="619601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56" name="Line 959">
            <a:extLst>
              <a:ext uri="{FF2B5EF4-FFF2-40B4-BE49-F238E27FC236}">
                <a16:creationId xmlns:a16="http://schemas.microsoft.com/office/drawing/2014/main" id="{AA4D73C7-C1BF-DB4C-8B1F-1931EA62CE6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4975" y="350837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57" name="Line 960">
            <a:extLst>
              <a:ext uri="{FF2B5EF4-FFF2-40B4-BE49-F238E27FC236}">
                <a16:creationId xmlns:a16="http://schemas.microsoft.com/office/drawing/2014/main" id="{C0DD5591-3F5D-6749-816A-EC36E3A915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29188" y="3508375"/>
            <a:ext cx="244475" cy="4889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58" name="Line 961">
            <a:extLst>
              <a:ext uri="{FF2B5EF4-FFF2-40B4-BE49-F238E27FC236}">
                <a16:creationId xmlns:a16="http://schemas.microsoft.com/office/drawing/2014/main" id="{7CDD4E9E-371E-644E-B034-F3C37985FF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86025" y="5464175"/>
            <a:ext cx="244475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59" name="Line 962">
            <a:extLst>
              <a:ext uri="{FF2B5EF4-FFF2-40B4-BE49-F238E27FC236}">
                <a16:creationId xmlns:a16="http://schemas.microsoft.com/office/drawing/2014/main" id="{FAE74893-5D2C-B44C-9E79-7416EE6118E0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4975" y="204311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60" name="Line 963">
            <a:extLst>
              <a:ext uri="{FF2B5EF4-FFF2-40B4-BE49-F238E27FC236}">
                <a16:creationId xmlns:a16="http://schemas.microsoft.com/office/drawing/2014/main" id="{AF070141-FB5C-4B47-A731-7E4DEFBD177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52875" y="3997325"/>
            <a:ext cx="2687638" cy="1954213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61" name="Line 964">
            <a:extLst>
              <a:ext uri="{FF2B5EF4-FFF2-40B4-BE49-F238E27FC236}">
                <a16:creationId xmlns:a16="http://schemas.microsoft.com/office/drawing/2014/main" id="{BD117A0A-E00B-214D-B189-5641B41901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400" y="3997325"/>
            <a:ext cx="244475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62" name="Line 965">
            <a:extLst>
              <a:ext uri="{FF2B5EF4-FFF2-40B4-BE49-F238E27FC236}">
                <a16:creationId xmlns:a16="http://schemas.microsoft.com/office/drawing/2014/main" id="{58FBB976-6C0A-DA48-84E5-BF306E3554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30500" y="2287588"/>
            <a:ext cx="1222375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63" name="Line 966">
            <a:extLst>
              <a:ext uri="{FF2B5EF4-FFF2-40B4-BE49-F238E27FC236}">
                <a16:creationId xmlns:a16="http://schemas.microsoft.com/office/drawing/2014/main" id="{3F5455E6-D25E-2D4A-9511-90023E2AB8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08400" y="5464175"/>
            <a:ext cx="488950" cy="487363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64" name="Line 967">
            <a:extLst>
              <a:ext uri="{FF2B5EF4-FFF2-40B4-BE49-F238E27FC236}">
                <a16:creationId xmlns:a16="http://schemas.microsoft.com/office/drawing/2014/main" id="{00DDFF2C-B0D9-BA4C-86D4-FD5CE85809E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1563" y="5464175"/>
            <a:ext cx="244475" cy="487363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65" name="Line 968">
            <a:extLst>
              <a:ext uri="{FF2B5EF4-FFF2-40B4-BE49-F238E27FC236}">
                <a16:creationId xmlns:a16="http://schemas.microsoft.com/office/drawing/2014/main" id="{382D5B2D-77CD-DA4E-A9A8-F1F1E5A689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400" y="2532063"/>
            <a:ext cx="244475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66" name="Line 969">
            <a:extLst>
              <a:ext uri="{FF2B5EF4-FFF2-40B4-BE49-F238E27FC236}">
                <a16:creationId xmlns:a16="http://schemas.microsoft.com/office/drawing/2014/main" id="{DAEBFE15-0A14-D746-B997-B38F48C91AF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86025" y="3752850"/>
            <a:ext cx="488950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67" name="Line 970">
            <a:extLst>
              <a:ext uri="{FF2B5EF4-FFF2-40B4-BE49-F238E27FC236}">
                <a16:creationId xmlns:a16="http://schemas.microsoft.com/office/drawing/2014/main" id="{338FD30F-90BD-C64B-98A6-314B8EAB2B6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929188" y="4241800"/>
            <a:ext cx="244475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68" name="Line 971">
            <a:extLst>
              <a:ext uri="{FF2B5EF4-FFF2-40B4-BE49-F238E27FC236}">
                <a16:creationId xmlns:a16="http://schemas.microsoft.com/office/drawing/2014/main" id="{5B7D8123-8532-5744-8B64-3599123E82B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62613" y="3019425"/>
            <a:ext cx="733425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69" name="Line 972">
            <a:extLst>
              <a:ext uri="{FF2B5EF4-FFF2-40B4-BE49-F238E27FC236}">
                <a16:creationId xmlns:a16="http://schemas.microsoft.com/office/drawing/2014/main" id="{8AD351C4-172F-AC47-AB54-682376346E0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62613" y="4486275"/>
            <a:ext cx="488950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70" name="Line 973">
            <a:extLst>
              <a:ext uri="{FF2B5EF4-FFF2-40B4-BE49-F238E27FC236}">
                <a16:creationId xmlns:a16="http://schemas.microsoft.com/office/drawing/2014/main" id="{FB5403C4-8140-9341-B1E7-B2998F850D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41825" y="5219700"/>
            <a:ext cx="242888" cy="2444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71" name="Line 974">
            <a:extLst>
              <a:ext uri="{FF2B5EF4-FFF2-40B4-BE49-F238E27FC236}">
                <a16:creationId xmlns:a16="http://schemas.microsoft.com/office/drawing/2014/main" id="{AAA49EEB-51A3-9F4B-B40F-8854D274011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63925" y="3752850"/>
            <a:ext cx="488950" cy="12223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72" name="Rectangle 975">
            <a:extLst>
              <a:ext uri="{FF2B5EF4-FFF2-40B4-BE49-F238E27FC236}">
                <a16:creationId xmlns:a16="http://schemas.microsoft.com/office/drawing/2014/main" id="{86BED152-BF74-D345-B7AA-216662D3A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7263" y="1784350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773" name="Rectangle 976">
            <a:extLst>
              <a:ext uri="{FF2B5EF4-FFF2-40B4-BE49-F238E27FC236}">
                <a16:creationId xmlns:a16="http://schemas.microsoft.com/office/drawing/2014/main" id="{614A59FC-71AE-B84F-9104-A95066B1CE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7263" y="17843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774" name="Rectangle 977">
            <a:extLst>
              <a:ext uri="{FF2B5EF4-FFF2-40B4-BE49-F238E27FC236}">
                <a16:creationId xmlns:a16="http://schemas.microsoft.com/office/drawing/2014/main" id="{3617BF6C-779F-AB4E-AE13-FC0CEA885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7263" y="2028825"/>
            <a:ext cx="28575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775" name="Rectangle 978">
            <a:extLst>
              <a:ext uri="{FF2B5EF4-FFF2-40B4-BE49-F238E27FC236}">
                <a16:creationId xmlns:a16="http://schemas.microsoft.com/office/drawing/2014/main" id="{95B04CA5-F07A-EA4C-A08E-8FA416AD8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7263" y="2028825"/>
            <a:ext cx="28575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776" name="Rectangle 979">
            <a:extLst>
              <a:ext uri="{FF2B5EF4-FFF2-40B4-BE49-F238E27FC236}">
                <a16:creationId xmlns:a16="http://schemas.microsoft.com/office/drawing/2014/main" id="{4594ED48-5CB5-E341-A797-830856ACB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7263" y="4227513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777" name="Rectangle 980">
            <a:extLst>
              <a:ext uri="{FF2B5EF4-FFF2-40B4-BE49-F238E27FC236}">
                <a16:creationId xmlns:a16="http://schemas.microsoft.com/office/drawing/2014/main" id="{23F6FF14-8A7E-A240-810E-2E069B52A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7263" y="42275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778" name="Rectangle 981">
            <a:extLst>
              <a:ext uri="{FF2B5EF4-FFF2-40B4-BE49-F238E27FC236}">
                <a16:creationId xmlns:a16="http://schemas.microsoft.com/office/drawing/2014/main" id="{BBB925B4-0100-0848-8942-F28D65A79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7263" y="4471988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779" name="Rectangle 982">
            <a:extLst>
              <a:ext uri="{FF2B5EF4-FFF2-40B4-BE49-F238E27FC236}">
                <a16:creationId xmlns:a16="http://schemas.microsoft.com/office/drawing/2014/main" id="{3D2EE4AD-6B04-FB4D-ADB8-7014BA19B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7263" y="44719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780" name="Rectangle 983">
            <a:extLst>
              <a:ext uri="{FF2B5EF4-FFF2-40B4-BE49-F238E27FC236}">
                <a16:creationId xmlns:a16="http://schemas.microsoft.com/office/drawing/2014/main" id="{9F7F4FDA-60A1-1648-A436-42FAEB40C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7263" y="4716463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781" name="Rectangle 984">
            <a:extLst>
              <a:ext uri="{FF2B5EF4-FFF2-40B4-BE49-F238E27FC236}">
                <a16:creationId xmlns:a16="http://schemas.microsoft.com/office/drawing/2014/main" id="{339EE6C6-3990-9045-9A38-125B3DD7CB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7263" y="47164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782" name="Rectangle 985">
            <a:extLst>
              <a:ext uri="{FF2B5EF4-FFF2-40B4-BE49-F238E27FC236}">
                <a16:creationId xmlns:a16="http://schemas.microsoft.com/office/drawing/2014/main" id="{E947E286-AF1C-E44C-9595-BBB7867FAA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7263" y="4960938"/>
            <a:ext cx="28575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783" name="Rectangle 986">
            <a:extLst>
              <a:ext uri="{FF2B5EF4-FFF2-40B4-BE49-F238E27FC236}">
                <a16:creationId xmlns:a16="http://schemas.microsoft.com/office/drawing/2014/main" id="{B131A5A2-E5A9-104E-9DD6-E74B7AD11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7263" y="4960938"/>
            <a:ext cx="28575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784" name="Rectangle 987">
            <a:extLst>
              <a:ext uri="{FF2B5EF4-FFF2-40B4-BE49-F238E27FC236}">
                <a16:creationId xmlns:a16="http://schemas.microsoft.com/office/drawing/2014/main" id="{E316E069-FA2E-0F45-B36F-44C11376E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7263" y="5205413"/>
            <a:ext cx="28575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785" name="Rectangle 988">
            <a:extLst>
              <a:ext uri="{FF2B5EF4-FFF2-40B4-BE49-F238E27FC236}">
                <a16:creationId xmlns:a16="http://schemas.microsoft.com/office/drawing/2014/main" id="{F9A2B970-8C63-A94E-99D1-C995DE805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7263" y="5205413"/>
            <a:ext cx="28575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786" name="Rectangle 989">
            <a:extLst>
              <a:ext uri="{FF2B5EF4-FFF2-40B4-BE49-F238E27FC236}">
                <a16:creationId xmlns:a16="http://schemas.microsoft.com/office/drawing/2014/main" id="{9E3189A0-2C7B-6B45-B37C-A793D6FF0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7263" y="5449888"/>
            <a:ext cx="28575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787" name="Rectangle 990">
            <a:extLst>
              <a:ext uri="{FF2B5EF4-FFF2-40B4-BE49-F238E27FC236}">
                <a16:creationId xmlns:a16="http://schemas.microsoft.com/office/drawing/2014/main" id="{33B2C603-7952-AE42-916A-D90DF693B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7263" y="5449888"/>
            <a:ext cx="28575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788" name="Rectangle 991">
            <a:extLst>
              <a:ext uri="{FF2B5EF4-FFF2-40B4-BE49-F238E27FC236}">
                <a16:creationId xmlns:a16="http://schemas.microsoft.com/office/drawing/2014/main" id="{5913E591-ACC3-BA48-B99C-6EC5F9FF4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7263" y="5694363"/>
            <a:ext cx="28575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789" name="Rectangle 992">
            <a:extLst>
              <a:ext uri="{FF2B5EF4-FFF2-40B4-BE49-F238E27FC236}">
                <a16:creationId xmlns:a16="http://schemas.microsoft.com/office/drawing/2014/main" id="{AB448AE4-E5AD-1F4D-AB49-8EB35D89F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7263" y="5694363"/>
            <a:ext cx="28575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790" name="Rectangle 993">
            <a:extLst>
              <a:ext uri="{FF2B5EF4-FFF2-40B4-BE49-F238E27FC236}">
                <a16:creationId xmlns:a16="http://schemas.microsoft.com/office/drawing/2014/main" id="{28DB97B5-04FB-B440-8A3B-FD3410C57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7263" y="5938838"/>
            <a:ext cx="28575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791" name="Rectangle 994">
            <a:extLst>
              <a:ext uri="{FF2B5EF4-FFF2-40B4-BE49-F238E27FC236}">
                <a16:creationId xmlns:a16="http://schemas.microsoft.com/office/drawing/2014/main" id="{A516FFAF-6C2B-6F4A-AA04-90C62E2B5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7263" y="5938838"/>
            <a:ext cx="28575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792" name="Rectangle 995">
            <a:extLst>
              <a:ext uri="{FF2B5EF4-FFF2-40B4-BE49-F238E27FC236}">
                <a16:creationId xmlns:a16="http://schemas.microsoft.com/office/drawing/2014/main" id="{A61E9CF6-27F8-AA47-84FD-8C9CFF706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7263" y="6183313"/>
            <a:ext cx="28575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793" name="Rectangle 996">
            <a:extLst>
              <a:ext uri="{FF2B5EF4-FFF2-40B4-BE49-F238E27FC236}">
                <a16:creationId xmlns:a16="http://schemas.microsoft.com/office/drawing/2014/main" id="{9C328B25-B9FC-D543-95B7-0288A2C8F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7263" y="6183313"/>
            <a:ext cx="28575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794" name="Rectangle 997">
            <a:extLst>
              <a:ext uri="{FF2B5EF4-FFF2-40B4-BE49-F238E27FC236}">
                <a16:creationId xmlns:a16="http://schemas.microsoft.com/office/drawing/2014/main" id="{961E6802-5BCE-A749-B24D-CB2133E69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7263" y="6427788"/>
            <a:ext cx="28575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795" name="Rectangle 998">
            <a:extLst>
              <a:ext uri="{FF2B5EF4-FFF2-40B4-BE49-F238E27FC236}">
                <a16:creationId xmlns:a16="http://schemas.microsoft.com/office/drawing/2014/main" id="{5F184DEF-C6AA-2845-A84F-0AD1B6FDC6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7263" y="6427788"/>
            <a:ext cx="28575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796" name="Rectangle 999">
            <a:extLst>
              <a:ext uri="{FF2B5EF4-FFF2-40B4-BE49-F238E27FC236}">
                <a16:creationId xmlns:a16="http://schemas.microsoft.com/office/drawing/2014/main" id="{DB954DA5-CD46-9140-B221-D6ABF93F74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7263" y="2273300"/>
            <a:ext cx="28575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797" name="Rectangle 1000">
            <a:extLst>
              <a:ext uri="{FF2B5EF4-FFF2-40B4-BE49-F238E27FC236}">
                <a16:creationId xmlns:a16="http://schemas.microsoft.com/office/drawing/2014/main" id="{423859F4-38F2-A342-81F8-AB0BE875D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7263" y="2273300"/>
            <a:ext cx="28575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798" name="Rectangle 1001">
            <a:extLst>
              <a:ext uri="{FF2B5EF4-FFF2-40B4-BE49-F238E27FC236}">
                <a16:creationId xmlns:a16="http://schemas.microsoft.com/office/drawing/2014/main" id="{6716F41D-4721-C74F-8AA9-C6D13F5D0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7263" y="2517775"/>
            <a:ext cx="28575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799" name="Rectangle 1002">
            <a:extLst>
              <a:ext uri="{FF2B5EF4-FFF2-40B4-BE49-F238E27FC236}">
                <a16:creationId xmlns:a16="http://schemas.microsoft.com/office/drawing/2014/main" id="{1FA174D2-92A3-3346-A1D4-981B37321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7263" y="2517775"/>
            <a:ext cx="28575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00" name="Rectangle 1003">
            <a:extLst>
              <a:ext uri="{FF2B5EF4-FFF2-40B4-BE49-F238E27FC236}">
                <a16:creationId xmlns:a16="http://schemas.microsoft.com/office/drawing/2014/main" id="{A239C288-D782-7246-A373-57C9A8F0B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7263" y="2762250"/>
            <a:ext cx="28575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01" name="Rectangle 1004">
            <a:extLst>
              <a:ext uri="{FF2B5EF4-FFF2-40B4-BE49-F238E27FC236}">
                <a16:creationId xmlns:a16="http://schemas.microsoft.com/office/drawing/2014/main" id="{7A929894-9B98-6245-B95E-269D61FA7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7263" y="2762250"/>
            <a:ext cx="28575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02" name="Rectangle 1005">
            <a:extLst>
              <a:ext uri="{FF2B5EF4-FFF2-40B4-BE49-F238E27FC236}">
                <a16:creationId xmlns:a16="http://schemas.microsoft.com/office/drawing/2014/main" id="{AB73F0EB-531A-0640-B01A-F672311D5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7263" y="3006725"/>
            <a:ext cx="28575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03" name="Rectangle 1006">
            <a:extLst>
              <a:ext uri="{FF2B5EF4-FFF2-40B4-BE49-F238E27FC236}">
                <a16:creationId xmlns:a16="http://schemas.microsoft.com/office/drawing/2014/main" id="{2522BE38-26C8-1448-8ADC-428EB60A6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7263" y="3006725"/>
            <a:ext cx="28575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04" name="Rectangle 1007">
            <a:extLst>
              <a:ext uri="{FF2B5EF4-FFF2-40B4-BE49-F238E27FC236}">
                <a16:creationId xmlns:a16="http://schemas.microsoft.com/office/drawing/2014/main" id="{9B7D9354-23F6-D044-83C6-979812793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7263" y="3251200"/>
            <a:ext cx="28575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05" name="Rectangle 1008">
            <a:extLst>
              <a:ext uri="{FF2B5EF4-FFF2-40B4-BE49-F238E27FC236}">
                <a16:creationId xmlns:a16="http://schemas.microsoft.com/office/drawing/2014/main" id="{0AF733DB-DD97-4242-89D1-A6B6EC941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7263" y="3251200"/>
            <a:ext cx="28575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06" name="Rectangle 1009">
            <a:extLst>
              <a:ext uri="{FF2B5EF4-FFF2-40B4-BE49-F238E27FC236}">
                <a16:creationId xmlns:a16="http://schemas.microsoft.com/office/drawing/2014/main" id="{B1170A57-375C-784B-8B91-182FB8FC4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7263" y="3495675"/>
            <a:ext cx="28575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07" name="Rectangle 1010">
            <a:extLst>
              <a:ext uri="{FF2B5EF4-FFF2-40B4-BE49-F238E27FC236}">
                <a16:creationId xmlns:a16="http://schemas.microsoft.com/office/drawing/2014/main" id="{2E9A8131-40ED-0F48-BF7B-4C2FBCE74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7263" y="3495675"/>
            <a:ext cx="28575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08" name="Rectangle 1011">
            <a:extLst>
              <a:ext uri="{FF2B5EF4-FFF2-40B4-BE49-F238E27FC236}">
                <a16:creationId xmlns:a16="http://schemas.microsoft.com/office/drawing/2014/main" id="{83113B9E-CBB5-2D43-9E89-09A06EF1F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7263" y="3740150"/>
            <a:ext cx="28575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09" name="Rectangle 1012">
            <a:extLst>
              <a:ext uri="{FF2B5EF4-FFF2-40B4-BE49-F238E27FC236}">
                <a16:creationId xmlns:a16="http://schemas.microsoft.com/office/drawing/2014/main" id="{14CFE974-9AFD-6941-9914-E90F11511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7263" y="3740150"/>
            <a:ext cx="28575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10" name="Rectangle 1013">
            <a:extLst>
              <a:ext uri="{FF2B5EF4-FFF2-40B4-BE49-F238E27FC236}">
                <a16:creationId xmlns:a16="http://schemas.microsoft.com/office/drawing/2014/main" id="{0AB9DB44-B407-F541-9DBF-CBE921571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7263" y="3983038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11" name="Rectangle 1014">
            <a:extLst>
              <a:ext uri="{FF2B5EF4-FFF2-40B4-BE49-F238E27FC236}">
                <a16:creationId xmlns:a16="http://schemas.microsoft.com/office/drawing/2014/main" id="{0D156289-9ECB-9347-8866-E13CF0A4E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7263" y="39830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12" name="Rectangle 1016">
            <a:extLst>
              <a:ext uri="{FF2B5EF4-FFF2-40B4-BE49-F238E27FC236}">
                <a16:creationId xmlns:a16="http://schemas.microsoft.com/office/drawing/2014/main" id="{6D9C1AC4-E91A-9A4C-8F5A-0997B5AF6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013" y="1784350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13" name="Rectangle 1017">
            <a:extLst>
              <a:ext uri="{FF2B5EF4-FFF2-40B4-BE49-F238E27FC236}">
                <a16:creationId xmlns:a16="http://schemas.microsoft.com/office/drawing/2014/main" id="{F2CD89FA-EDDD-AF41-BAD7-FEE54A577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013" y="1784350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14" name="Rectangle 1018">
            <a:extLst>
              <a:ext uri="{FF2B5EF4-FFF2-40B4-BE49-F238E27FC236}">
                <a16:creationId xmlns:a16="http://schemas.microsoft.com/office/drawing/2014/main" id="{44A970F3-B8C2-554D-BF4D-518AF05D6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013" y="202882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15" name="Rectangle 1019">
            <a:extLst>
              <a:ext uri="{FF2B5EF4-FFF2-40B4-BE49-F238E27FC236}">
                <a16:creationId xmlns:a16="http://schemas.microsoft.com/office/drawing/2014/main" id="{417BB0E4-1DBE-D147-81D2-E0B0F7870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013" y="202882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16" name="Rectangle 1020">
            <a:extLst>
              <a:ext uri="{FF2B5EF4-FFF2-40B4-BE49-F238E27FC236}">
                <a16:creationId xmlns:a16="http://schemas.microsoft.com/office/drawing/2014/main" id="{34BE2584-1E5B-E441-9F35-563447982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013" y="4227513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17" name="Rectangle 1021">
            <a:extLst>
              <a:ext uri="{FF2B5EF4-FFF2-40B4-BE49-F238E27FC236}">
                <a16:creationId xmlns:a16="http://schemas.microsoft.com/office/drawing/2014/main" id="{5F418F9A-D621-304C-BAD2-57C4E421A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013" y="4227513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18" name="Rectangle 1022">
            <a:extLst>
              <a:ext uri="{FF2B5EF4-FFF2-40B4-BE49-F238E27FC236}">
                <a16:creationId xmlns:a16="http://schemas.microsoft.com/office/drawing/2014/main" id="{762E789A-3B27-AE4E-A66E-413861051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013" y="4471988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19" name="Rectangle 1023">
            <a:extLst>
              <a:ext uri="{FF2B5EF4-FFF2-40B4-BE49-F238E27FC236}">
                <a16:creationId xmlns:a16="http://schemas.microsoft.com/office/drawing/2014/main" id="{F7E2C871-600B-5A44-A746-9243977B81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013" y="4471988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20" name="Rectangle 1024">
            <a:extLst>
              <a:ext uri="{FF2B5EF4-FFF2-40B4-BE49-F238E27FC236}">
                <a16:creationId xmlns:a16="http://schemas.microsoft.com/office/drawing/2014/main" id="{97647DAD-0846-504E-84AD-57C35730C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013" y="4716463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21" name="Rectangle 1025">
            <a:extLst>
              <a:ext uri="{FF2B5EF4-FFF2-40B4-BE49-F238E27FC236}">
                <a16:creationId xmlns:a16="http://schemas.microsoft.com/office/drawing/2014/main" id="{0EA6BCED-2E42-F241-AF99-611EDE765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013" y="4716463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22" name="Rectangle 1026">
            <a:extLst>
              <a:ext uri="{FF2B5EF4-FFF2-40B4-BE49-F238E27FC236}">
                <a16:creationId xmlns:a16="http://schemas.microsoft.com/office/drawing/2014/main" id="{EDD5D1B3-D87C-2643-9C55-3E35F63A4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013" y="496093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23" name="Rectangle 1027">
            <a:extLst>
              <a:ext uri="{FF2B5EF4-FFF2-40B4-BE49-F238E27FC236}">
                <a16:creationId xmlns:a16="http://schemas.microsoft.com/office/drawing/2014/main" id="{9B5BFC7D-1A6B-AC4A-924B-8CDE7FF85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013" y="496093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24" name="Rectangle 1028">
            <a:extLst>
              <a:ext uri="{FF2B5EF4-FFF2-40B4-BE49-F238E27FC236}">
                <a16:creationId xmlns:a16="http://schemas.microsoft.com/office/drawing/2014/main" id="{8FA1DFEB-D5C8-4B46-9DB0-9D9FC3098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013" y="520541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25" name="Rectangle 1029">
            <a:extLst>
              <a:ext uri="{FF2B5EF4-FFF2-40B4-BE49-F238E27FC236}">
                <a16:creationId xmlns:a16="http://schemas.microsoft.com/office/drawing/2014/main" id="{C4D31453-3009-0D46-BB91-2987994DB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013" y="520541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26" name="Rectangle 1030">
            <a:extLst>
              <a:ext uri="{FF2B5EF4-FFF2-40B4-BE49-F238E27FC236}">
                <a16:creationId xmlns:a16="http://schemas.microsoft.com/office/drawing/2014/main" id="{EB9216DC-73CF-8647-B11D-09B9555EF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013" y="544988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27" name="Rectangle 1031">
            <a:extLst>
              <a:ext uri="{FF2B5EF4-FFF2-40B4-BE49-F238E27FC236}">
                <a16:creationId xmlns:a16="http://schemas.microsoft.com/office/drawing/2014/main" id="{BC60E873-D1D9-964D-BFB6-02F86E371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013" y="544988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28" name="Rectangle 1032">
            <a:extLst>
              <a:ext uri="{FF2B5EF4-FFF2-40B4-BE49-F238E27FC236}">
                <a16:creationId xmlns:a16="http://schemas.microsoft.com/office/drawing/2014/main" id="{E5679FE9-5E14-1D4E-B1C4-FE56BE325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013" y="569436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29" name="Rectangle 1033">
            <a:extLst>
              <a:ext uri="{FF2B5EF4-FFF2-40B4-BE49-F238E27FC236}">
                <a16:creationId xmlns:a16="http://schemas.microsoft.com/office/drawing/2014/main" id="{B8931EA4-01BE-344D-8F8D-8AC1BD024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013" y="569436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30" name="Rectangle 1034">
            <a:extLst>
              <a:ext uri="{FF2B5EF4-FFF2-40B4-BE49-F238E27FC236}">
                <a16:creationId xmlns:a16="http://schemas.microsoft.com/office/drawing/2014/main" id="{54C9D716-9A7C-CD43-B088-7EBDEFD84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013" y="593883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31" name="Rectangle 1035">
            <a:extLst>
              <a:ext uri="{FF2B5EF4-FFF2-40B4-BE49-F238E27FC236}">
                <a16:creationId xmlns:a16="http://schemas.microsoft.com/office/drawing/2014/main" id="{04C2A9EB-7E13-9244-8F50-78C7AAFE6C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013" y="593883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32" name="Rectangle 1036">
            <a:extLst>
              <a:ext uri="{FF2B5EF4-FFF2-40B4-BE49-F238E27FC236}">
                <a16:creationId xmlns:a16="http://schemas.microsoft.com/office/drawing/2014/main" id="{26FA40DA-2204-3945-9051-FDDAACB71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013" y="618331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33" name="Rectangle 1037">
            <a:extLst>
              <a:ext uri="{FF2B5EF4-FFF2-40B4-BE49-F238E27FC236}">
                <a16:creationId xmlns:a16="http://schemas.microsoft.com/office/drawing/2014/main" id="{80129316-F685-7B41-A0D5-F58C36F12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013" y="618331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34" name="Rectangle 1038">
            <a:extLst>
              <a:ext uri="{FF2B5EF4-FFF2-40B4-BE49-F238E27FC236}">
                <a16:creationId xmlns:a16="http://schemas.microsoft.com/office/drawing/2014/main" id="{6B56E014-0931-B54F-8C0F-6621CE77D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013" y="642778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35" name="Rectangle 1039">
            <a:extLst>
              <a:ext uri="{FF2B5EF4-FFF2-40B4-BE49-F238E27FC236}">
                <a16:creationId xmlns:a16="http://schemas.microsoft.com/office/drawing/2014/main" id="{2972F39D-C0AF-F649-92E4-AB6396E93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013" y="642778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36" name="Rectangle 1040">
            <a:extLst>
              <a:ext uri="{FF2B5EF4-FFF2-40B4-BE49-F238E27FC236}">
                <a16:creationId xmlns:a16="http://schemas.microsoft.com/office/drawing/2014/main" id="{0C1C156C-9AE0-254B-ADC1-21D0DCA42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013" y="227330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37" name="Rectangle 1041">
            <a:extLst>
              <a:ext uri="{FF2B5EF4-FFF2-40B4-BE49-F238E27FC236}">
                <a16:creationId xmlns:a16="http://schemas.microsoft.com/office/drawing/2014/main" id="{99ED9AE3-6FF7-3748-A65C-5CE237E90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013" y="227330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38" name="Rectangle 1042">
            <a:extLst>
              <a:ext uri="{FF2B5EF4-FFF2-40B4-BE49-F238E27FC236}">
                <a16:creationId xmlns:a16="http://schemas.microsoft.com/office/drawing/2014/main" id="{730388A1-B0EA-DF40-8437-EDBA7B0B8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013" y="251777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39" name="Rectangle 1043">
            <a:extLst>
              <a:ext uri="{FF2B5EF4-FFF2-40B4-BE49-F238E27FC236}">
                <a16:creationId xmlns:a16="http://schemas.microsoft.com/office/drawing/2014/main" id="{305B9389-5367-EA4B-A3EA-63109690F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013" y="251777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0" name="Rectangle 1044">
            <a:extLst>
              <a:ext uri="{FF2B5EF4-FFF2-40B4-BE49-F238E27FC236}">
                <a16:creationId xmlns:a16="http://schemas.microsoft.com/office/drawing/2014/main" id="{B1D12C82-A707-7741-9D83-0F660C9AD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013" y="276225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1" name="Rectangle 1045">
            <a:extLst>
              <a:ext uri="{FF2B5EF4-FFF2-40B4-BE49-F238E27FC236}">
                <a16:creationId xmlns:a16="http://schemas.microsoft.com/office/drawing/2014/main" id="{56C0473B-1183-DC48-A63D-CD20BD518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013" y="276225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2" name="Rectangle 1046">
            <a:extLst>
              <a:ext uri="{FF2B5EF4-FFF2-40B4-BE49-F238E27FC236}">
                <a16:creationId xmlns:a16="http://schemas.microsoft.com/office/drawing/2014/main" id="{B22ACDAC-EAD2-614F-B177-499A9A3B0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013" y="300672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3" name="Rectangle 1047">
            <a:extLst>
              <a:ext uri="{FF2B5EF4-FFF2-40B4-BE49-F238E27FC236}">
                <a16:creationId xmlns:a16="http://schemas.microsoft.com/office/drawing/2014/main" id="{B890C8B7-F6ED-3244-8E80-3721E82E5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013" y="300672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4" name="Rectangle 1048">
            <a:extLst>
              <a:ext uri="{FF2B5EF4-FFF2-40B4-BE49-F238E27FC236}">
                <a16:creationId xmlns:a16="http://schemas.microsoft.com/office/drawing/2014/main" id="{95A54ED0-D711-D14B-A3DA-137F5948A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013" y="325120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5" name="Rectangle 1049">
            <a:extLst>
              <a:ext uri="{FF2B5EF4-FFF2-40B4-BE49-F238E27FC236}">
                <a16:creationId xmlns:a16="http://schemas.microsoft.com/office/drawing/2014/main" id="{79F392E8-0EBB-C14F-8B32-14BACA5BD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013" y="325120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6" name="Rectangle 1050">
            <a:extLst>
              <a:ext uri="{FF2B5EF4-FFF2-40B4-BE49-F238E27FC236}">
                <a16:creationId xmlns:a16="http://schemas.microsoft.com/office/drawing/2014/main" id="{45B90C72-60E4-7740-BEBE-4EFDB01FB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013" y="349567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7" name="Rectangle 1051">
            <a:extLst>
              <a:ext uri="{FF2B5EF4-FFF2-40B4-BE49-F238E27FC236}">
                <a16:creationId xmlns:a16="http://schemas.microsoft.com/office/drawing/2014/main" id="{8763B988-1BFB-634F-92E3-F31B28CF3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013" y="349567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8" name="Rectangle 1052">
            <a:extLst>
              <a:ext uri="{FF2B5EF4-FFF2-40B4-BE49-F238E27FC236}">
                <a16:creationId xmlns:a16="http://schemas.microsoft.com/office/drawing/2014/main" id="{17EF8AB8-D3D7-014D-93DC-A8AA3837F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013" y="374015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9" name="Rectangle 1053">
            <a:extLst>
              <a:ext uri="{FF2B5EF4-FFF2-40B4-BE49-F238E27FC236}">
                <a16:creationId xmlns:a16="http://schemas.microsoft.com/office/drawing/2014/main" id="{3E74CBEA-5537-9F44-AEFC-58FCAA1BF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013" y="374015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0" name="Rectangle 1054">
            <a:extLst>
              <a:ext uri="{FF2B5EF4-FFF2-40B4-BE49-F238E27FC236}">
                <a16:creationId xmlns:a16="http://schemas.microsoft.com/office/drawing/2014/main" id="{6533B8C8-C875-1D4D-9125-1597E04CA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013" y="3983038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1" name="Rectangle 1055">
            <a:extLst>
              <a:ext uri="{FF2B5EF4-FFF2-40B4-BE49-F238E27FC236}">
                <a16:creationId xmlns:a16="http://schemas.microsoft.com/office/drawing/2014/main" id="{B092B316-2C03-4347-B71B-964D1FE1F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013" y="3983038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2" name="Rectangle 1056">
            <a:extLst>
              <a:ext uri="{FF2B5EF4-FFF2-40B4-BE49-F238E27FC236}">
                <a16:creationId xmlns:a16="http://schemas.microsoft.com/office/drawing/2014/main" id="{4340A22C-142F-F44F-8FEC-11A00BEFD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1784350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3" name="Rectangle 1057">
            <a:extLst>
              <a:ext uri="{FF2B5EF4-FFF2-40B4-BE49-F238E27FC236}">
                <a16:creationId xmlns:a16="http://schemas.microsoft.com/office/drawing/2014/main" id="{F50255A3-510F-4748-B9B0-B9EA0264A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1784350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4" name="Rectangle 1058">
            <a:extLst>
              <a:ext uri="{FF2B5EF4-FFF2-40B4-BE49-F238E27FC236}">
                <a16:creationId xmlns:a16="http://schemas.microsoft.com/office/drawing/2014/main" id="{144F1998-5815-7547-A18F-BDFAAA201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202882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5" name="Rectangle 1059">
            <a:extLst>
              <a:ext uri="{FF2B5EF4-FFF2-40B4-BE49-F238E27FC236}">
                <a16:creationId xmlns:a16="http://schemas.microsoft.com/office/drawing/2014/main" id="{63031F3B-8D28-4A4D-95BC-C823B5295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202882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6" name="Rectangle 1060">
            <a:extLst>
              <a:ext uri="{FF2B5EF4-FFF2-40B4-BE49-F238E27FC236}">
                <a16:creationId xmlns:a16="http://schemas.microsoft.com/office/drawing/2014/main" id="{62ADD962-1535-5A4D-98CA-7FD35F991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4227513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7" name="Rectangle 1061">
            <a:extLst>
              <a:ext uri="{FF2B5EF4-FFF2-40B4-BE49-F238E27FC236}">
                <a16:creationId xmlns:a16="http://schemas.microsoft.com/office/drawing/2014/main" id="{98DB4050-134B-1E45-944D-8B0FDB065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4227513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8" name="Rectangle 1062">
            <a:extLst>
              <a:ext uri="{FF2B5EF4-FFF2-40B4-BE49-F238E27FC236}">
                <a16:creationId xmlns:a16="http://schemas.microsoft.com/office/drawing/2014/main" id="{BE6BE320-234C-D34D-BF4E-705BEC7CE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4471988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9" name="Rectangle 1063">
            <a:extLst>
              <a:ext uri="{FF2B5EF4-FFF2-40B4-BE49-F238E27FC236}">
                <a16:creationId xmlns:a16="http://schemas.microsoft.com/office/drawing/2014/main" id="{74D81817-9190-B947-A18C-F6E14693DD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4471988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0" name="Rectangle 1064">
            <a:extLst>
              <a:ext uri="{FF2B5EF4-FFF2-40B4-BE49-F238E27FC236}">
                <a16:creationId xmlns:a16="http://schemas.microsoft.com/office/drawing/2014/main" id="{F24AFCCA-E5B1-CA46-8527-4501C27F1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4716463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1" name="Rectangle 1065">
            <a:extLst>
              <a:ext uri="{FF2B5EF4-FFF2-40B4-BE49-F238E27FC236}">
                <a16:creationId xmlns:a16="http://schemas.microsoft.com/office/drawing/2014/main" id="{FAB0A079-5C1D-2946-A70E-AEA402C14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4716463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2" name="Rectangle 1066">
            <a:extLst>
              <a:ext uri="{FF2B5EF4-FFF2-40B4-BE49-F238E27FC236}">
                <a16:creationId xmlns:a16="http://schemas.microsoft.com/office/drawing/2014/main" id="{512F741C-760C-664B-822E-320753E45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496093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3" name="Rectangle 1067">
            <a:extLst>
              <a:ext uri="{FF2B5EF4-FFF2-40B4-BE49-F238E27FC236}">
                <a16:creationId xmlns:a16="http://schemas.microsoft.com/office/drawing/2014/main" id="{6C1259DF-590E-1448-A22C-F026C552D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496093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4" name="Rectangle 1068">
            <a:extLst>
              <a:ext uri="{FF2B5EF4-FFF2-40B4-BE49-F238E27FC236}">
                <a16:creationId xmlns:a16="http://schemas.microsoft.com/office/drawing/2014/main" id="{C7DB2F41-FB2C-2941-9D58-1118C176EC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520541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5" name="Rectangle 1069">
            <a:extLst>
              <a:ext uri="{FF2B5EF4-FFF2-40B4-BE49-F238E27FC236}">
                <a16:creationId xmlns:a16="http://schemas.microsoft.com/office/drawing/2014/main" id="{300F8165-4B6B-8743-8161-61BA70240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520541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6" name="Rectangle 1070">
            <a:extLst>
              <a:ext uri="{FF2B5EF4-FFF2-40B4-BE49-F238E27FC236}">
                <a16:creationId xmlns:a16="http://schemas.microsoft.com/office/drawing/2014/main" id="{19D97E03-D18A-2547-A22B-8D18A8C72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544988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7" name="Rectangle 1071">
            <a:extLst>
              <a:ext uri="{FF2B5EF4-FFF2-40B4-BE49-F238E27FC236}">
                <a16:creationId xmlns:a16="http://schemas.microsoft.com/office/drawing/2014/main" id="{EDDD5981-999C-A842-922D-CBD565C82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544988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8" name="Rectangle 1072">
            <a:extLst>
              <a:ext uri="{FF2B5EF4-FFF2-40B4-BE49-F238E27FC236}">
                <a16:creationId xmlns:a16="http://schemas.microsoft.com/office/drawing/2014/main" id="{3A55A0CC-403D-2B4A-8B6A-C6EA34CB0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569436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9" name="Rectangle 1073">
            <a:extLst>
              <a:ext uri="{FF2B5EF4-FFF2-40B4-BE49-F238E27FC236}">
                <a16:creationId xmlns:a16="http://schemas.microsoft.com/office/drawing/2014/main" id="{E8A5C350-5BAB-0E41-8431-F9F609405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569436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70" name="Rectangle 1074">
            <a:extLst>
              <a:ext uri="{FF2B5EF4-FFF2-40B4-BE49-F238E27FC236}">
                <a16:creationId xmlns:a16="http://schemas.microsoft.com/office/drawing/2014/main" id="{BDBF79D7-9F69-954D-8D39-C9E6460998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593883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71" name="Rectangle 1075">
            <a:extLst>
              <a:ext uri="{FF2B5EF4-FFF2-40B4-BE49-F238E27FC236}">
                <a16:creationId xmlns:a16="http://schemas.microsoft.com/office/drawing/2014/main" id="{4D47CC8D-F255-8D43-8991-F3CCE09CD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593883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72" name="Rectangle 1076">
            <a:extLst>
              <a:ext uri="{FF2B5EF4-FFF2-40B4-BE49-F238E27FC236}">
                <a16:creationId xmlns:a16="http://schemas.microsoft.com/office/drawing/2014/main" id="{AF792EA7-7EEA-D747-BD6D-5B2F313505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618331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73" name="Rectangle 1077">
            <a:extLst>
              <a:ext uri="{FF2B5EF4-FFF2-40B4-BE49-F238E27FC236}">
                <a16:creationId xmlns:a16="http://schemas.microsoft.com/office/drawing/2014/main" id="{B666B7EB-CA9D-A141-A29E-606D6023F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618331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74" name="Rectangle 1078">
            <a:extLst>
              <a:ext uri="{FF2B5EF4-FFF2-40B4-BE49-F238E27FC236}">
                <a16:creationId xmlns:a16="http://schemas.microsoft.com/office/drawing/2014/main" id="{464BD03F-51BE-7B49-8A8A-CC417A7F3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642778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75" name="Rectangle 1079">
            <a:extLst>
              <a:ext uri="{FF2B5EF4-FFF2-40B4-BE49-F238E27FC236}">
                <a16:creationId xmlns:a16="http://schemas.microsoft.com/office/drawing/2014/main" id="{EBA50BEE-E191-1D47-A5CE-30E3F03FA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642778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76" name="Rectangle 1080">
            <a:extLst>
              <a:ext uri="{FF2B5EF4-FFF2-40B4-BE49-F238E27FC236}">
                <a16:creationId xmlns:a16="http://schemas.microsoft.com/office/drawing/2014/main" id="{CFAA8375-072A-6D43-BE8D-F0CD805C3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227330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77" name="Rectangle 1081">
            <a:extLst>
              <a:ext uri="{FF2B5EF4-FFF2-40B4-BE49-F238E27FC236}">
                <a16:creationId xmlns:a16="http://schemas.microsoft.com/office/drawing/2014/main" id="{C776F9C3-D458-E543-9EDB-C9EB9103BA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227330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78" name="Rectangle 1082">
            <a:extLst>
              <a:ext uri="{FF2B5EF4-FFF2-40B4-BE49-F238E27FC236}">
                <a16:creationId xmlns:a16="http://schemas.microsoft.com/office/drawing/2014/main" id="{78A08E04-0CC5-EE4B-95E2-C4E6CFA71E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251777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79" name="Rectangle 1083">
            <a:extLst>
              <a:ext uri="{FF2B5EF4-FFF2-40B4-BE49-F238E27FC236}">
                <a16:creationId xmlns:a16="http://schemas.microsoft.com/office/drawing/2014/main" id="{66EA4FC9-252F-7348-AFCF-770EE0A16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251777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80" name="Rectangle 1084">
            <a:extLst>
              <a:ext uri="{FF2B5EF4-FFF2-40B4-BE49-F238E27FC236}">
                <a16:creationId xmlns:a16="http://schemas.microsoft.com/office/drawing/2014/main" id="{0FAAED2C-84F5-F140-81E6-A352922A6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276225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81" name="Rectangle 1085">
            <a:extLst>
              <a:ext uri="{FF2B5EF4-FFF2-40B4-BE49-F238E27FC236}">
                <a16:creationId xmlns:a16="http://schemas.microsoft.com/office/drawing/2014/main" id="{975E2D0F-6D95-9448-B5A2-9651ED0C1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276225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82" name="Rectangle 1086">
            <a:extLst>
              <a:ext uri="{FF2B5EF4-FFF2-40B4-BE49-F238E27FC236}">
                <a16:creationId xmlns:a16="http://schemas.microsoft.com/office/drawing/2014/main" id="{60F14784-A0F4-BC4B-819C-E8FB21D8B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300672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83" name="Rectangle 1087">
            <a:extLst>
              <a:ext uri="{FF2B5EF4-FFF2-40B4-BE49-F238E27FC236}">
                <a16:creationId xmlns:a16="http://schemas.microsoft.com/office/drawing/2014/main" id="{AA5BEDE2-469C-0B4B-A875-BC785D2FA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300672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84" name="Rectangle 1088">
            <a:extLst>
              <a:ext uri="{FF2B5EF4-FFF2-40B4-BE49-F238E27FC236}">
                <a16:creationId xmlns:a16="http://schemas.microsoft.com/office/drawing/2014/main" id="{3E1A60C7-CB62-654C-A0E4-0A6036616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325120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85" name="Rectangle 1089">
            <a:extLst>
              <a:ext uri="{FF2B5EF4-FFF2-40B4-BE49-F238E27FC236}">
                <a16:creationId xmlns:a16="http://schemas.microsoft.com/office/drawing/2014/main" id="{554E31E6-3292-3743-9703-1A31F42B8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325120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86" name="Rectangle 1090">
            <a:extLst>
              <a:ext uri="{FF2B5EF4-FFF2-40B4-BE49-F238E27FC236}">
                <a16:creationId xmlns:a16="http://schemas.microsoft.com/office/drawing/2014/main" id="{4D377400-DCC2-B44B-A3AD-32091731C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349567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87" name="Rectangle 1091">
            <a:extLst>
              <a:ext uri="{FF2B5EF4-FFF2-40B4-BE49-F238E27FC236}">
                <a16:creationId xmlns:a16="http://schemas.microsoft.com/office/drawing/2014/main" id="{6B261D9E-62E2-C74C-8F47-A68C2B578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349567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88" name="Rectangle 1092">
            <a:extLst>
              <a:ext uri="{FF2B5EF4-FFF2-40B4-BE49-F238E27FC236}">
                <a16:creationId xmlns:a16="http://schemas.microsoft.com/office/drawing/2014/main" id="{A7CB04F7-2B62-FE46-83B7-92A6D7C93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374015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89" name="Rectangle 1093">
            <a:extLst>
              <a:ext uri="{FF2B5EF4-FFF2-40B4-BE49-F238E27FC236}">
                <a16:creationId xmlns:a16="http://schemas.microsoft.com/office/drawing/2014/main" id="{ACA70DD8-74A5-E74F-88E3-051F18E97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374015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90" name="Rectangle 1094">
            <a:extLst>
              <a:ext uri="{FF2B5EF4-FFF2-40B4-BE49-F238E27FC236}">
                <a16:creationId xmlns:a16="http://schemas.microsoft.com/office/drawing/2014/main" id="{18AB6629-CA4A-054F-B82C-74F9691F3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3983038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91" name="Rectangle 1095">
            <a:extLst>
              <a:ext uri="{FF2B5EF4-FFF2-40B4-BE49-F238E27FC236}">
                <a16:creationId xmlns:a16="http://schemas.microsoft.com/office/drawing/2014/main" id="{7BB97451-9F8D-014E-8FC2-FC50506D3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3983038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92" name="Rectangle 1096">
            <a:extLst>
              <a:ext uri="{FF2B5EF4-FFF2-40B4-BE49-F238E27FC236}">
                <a16:creationId xmlns:a16="http://schemas.microsoft.com/office/drawing/2014/main" id="{AA7E236F-2134-CB46-89AC-7EB0DD9D5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963" y="1784350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93" name="Rectangle 1097">
            <a:extLst>
              <a:ext uri="{FF2B5EF4-FFF2-40B4-BE49-F238E27FC236}">
                <a16:creationId xmlns:a16="http://schemas.microsoft.com/office/drawing/2014/main" id="{F441496A-BD35-B845-BDBF-BE5CBA762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963" y="1784350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94" name="Rectangle 1098">
            <a:extLst>
              <a:ext uri="{FF2B5EF4-FFF2-40B4-BE49-F238E27FC236}">
                <a16:creationId xmlns:a16="http://schemas.microsoft.com/office/drawing/2014/main" id="{44D83E0F-C99B-6549-9A00-DE7FD9491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963" y="202882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95" name="Rectangle 1099">
            <a:extLst>
              <a:ext uri="{FF2B5EF4-FFF2-40B4-BE49-F238E27FC236}">
                <a16:creationId xmlns:a16="http://schemas.microsoft.com/office/drawing/2014/main" id="{103D9ECE-C2E8-F449-8020-D6ABE7C6E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963" y="202882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96" name="Rectangle 1100">
            <a:extLst>
              <a:ext uri="{FF2B5EF4-FFF2-40B4-BE49-F238E27FC236}">
                <a16:creationId xmlns:a16="http://schemas.microsoft.com/office/drawing/2014/main" id="{C0D8ACE8-535A-D546-9C76-A4BC456D7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963" y="4227513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97" name="Rectangle 1101">
            <a:extLst>
              <a:ext uri="{FF2B5EF4-FFF2-40B4-BE49-F238E27FC236}">
                <a16:creationId xmlns:a16="http://schemas.microsoft.com/office/drawing/2014/main" id="{05EAED23-A398-004E-900D-C05400B47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963" y="4227513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98" name="Rectangle 1102">
            <a:extLst>
              <a:ext uri="{FF2B5EF4-FFF2-40B4-BE49-F238E27FC236}">
                <a16:creationId xmlns:a16="http://schemas.microsoft.com/office/drawing/2014/main" id="{0C3A3697-8C0E-D94C-9EF6-76E3387B4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963" y="4471988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99" name="Rectangle 1103">
            <a:extLst>
              <a:ext uri="{FF2B5EF4-FFF2-40B4-BE49-F238E27FC236}">
                <a16:creationId xmlns:a16="http://schemas.microsoft.com/office/drawing/2014/main" id="{4467B2F4-EC72-2243-812B-8DB143AFE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963" y="4471988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00" name="Rectangle 1104">
            <a:extLst>
              <a:ext uri="{FF2B5EF4-FFF2-40B4-BE49-F238E27FC236}">
                <a16:creationId xmlns:a16="http://schemas.microsoft.com/office/drawing/2014/main" id="{1B6D91CD-D20F-3B48-AA82-D4576518E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963" y="4716463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01" name="Rectangle 1105">
            <a:extLst>
              <a:ext uri="{FF2B5EF4-FFF2-40B4-BE49-F238E27FC236}">
                <a16:creationId xmlns:a16="http://schemas.microsoft.com/office/drawing/2014/main" id="{50C4A99E-6644-C74E-88EE-4269840A1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963" y="4716463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02" name="Rectangle 1106">
            <a:extLst>
              <a:ext uri="{FF2B5EF4-FFF2-40B4-BE49-F238E27FC236}">
                <a16:creationId xmlns:a16="http://schemas.microsoft.com/office/drawing/2014/main" id="{DACF3E30-0576-2940-8964-3017B669F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963" y="496093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03" name="Rectangle 1107">
            <a:extLst>
              <a:ext uri="{FF2B5EF4-FFF2-40B4-BE49-F238E27FC236}">
                <a16:creationId xmlns:a16="http://schemas.microsoft.com/office/drawing/2014/main" id="{4F2EC4AE-E8FB-3147-8C25-14ACE509F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963" y="496093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04" name="Rectangle 1108">
            <a:extLst>
              <a:ext uri="{FF2B5EF4-FFF2-40B4-BE49-F238E27FC236}">
                <a16:creationId xmlns:a16="http://schemas.microsoft.com/office/drawing/2014/main" id="{6202DC62-7F9D-9D41-AB2E-DD9D5A399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963" y="520541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05" name="Rectangle 1109">
            <a:extLst>
              <a:ext uri="{FF2B5EF4-FFF2-40B4-BE49-F238E27FC236}">
                <a16:creationId xmlns:a16="http://schemas.microsoft.com/office/drawing/2014/main" id="{AC4C127B-C7F3-2E49-9C3D-62626A715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963" y="520541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06" name="Rectangle 1110">
            <a:extLst>
              <a:ext uri="{FF2B5EF4-FFF2-40B4-BE49-F238E27FC236}">
                <a16:creationId xmlns:a16="http://schemas.microsoft.com/office/drawing/2014/main" id="{D96506A1-F289-B54A-9219-157A80C1F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963" y="544988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07" name="Rectangle 1111">
            <a:extLst>
              <a:ext uri="{FF2B5EF4-FFF2-40B4-BE49-F238E27FC236}">
                <a16:creationId xmlns:a16="http://schemas.microsoft.com/office/drawing/2014/main" id="{522AFE67-328F-CA4D-900E-23B12A510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963" y="544988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08" name="Rectangle 1112">
            <a:extLst>
              <a:ext uri="{FF2B5EF4-FFF2-40B4-BE49-F238E27FC236}">
                <a16:creationId xmlns:a16="http://schemas.microsoft.com/office/drawing/2014/main" id="{65CC8CE0-B83C-BC47-82F5-D3705BD0A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963" y="569436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09" name="Rectangle 1113">
            <a:extLst>
              <a:ext uri="{FF2B5EF4-FFF2-40B4-BE49-F238E27FC236}">
                <a16:creationId xmlns:a16="http://schemas.microsoft.com/office/drawing/2014/main" id="{F9677B36-F4C7-9244-9E52-D01173167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963" y="569436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10" name="Rectangle 1114">
            <a:extLst>
              <a:ext uri="{FF2B5EF4-FFF2-40B4-BE49-F238E27FC236}">
                <a16:creationId xmlns:a16="http://schemas.microsoft.com/office/drawing/2014/main" id="{479C4206-6339-5B4F-A080-6A8B05BB8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963" y="593883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11" name="Rectangle 1115">
            <a:extLst>
              <a:ext uri="{FF2B5EF4-FFF2-40B4-BE49-F238E27FC236}">
                <a16:creationId xmlns:a16="http://schemas.microsoft.com/office/drawing/2014/main" id="{0B5D3138-8D83-9046-9C3F-3D1A1DD5F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963" y="593883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12" name="Rectangle 1116">
            <a:extLst>
              <a:ext uri="{FF2B5EF4-FFF2-40B4-BE49-F238E27FC236}">
                <a16:creationId xmlns:a16="http://schemas.microsoft.com/office/drawing/2014/main" id="{6F8EC47C-B931-B346-B31F-2CBC7BEA1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963" y="618331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13" name="Rectangle 1117">
            <a:extLst>
              <a:ext uri="{FF2B5EF4-FFF2-40B4-BE49-F238E27FC236}">
                <a16:creationId xmlns:a16="http://schemas.microsoft.com/office/drawing/2014/main" id="{081529C7-4E0C-6D4E-B12D-9F5E528E9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963" y="618331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14" name="Rectangle 1118">
            <a:extLst>
              <a:ext uri="{FF2B5EF4-FFF2-40B4-BE49-F238E27FC236}">
                <a16:creationId xmlns:a16="http://schemas.microsoft.com/office/drawing/2014/main" id="{42989298-1975-D14B-9F56-C85C97260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963" y="642778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15" name="Rectangle 1119">
            <a:extLst>
              <a:ext uri="{FF2B5EF4-FFF2-40B4-BE49-F238E27FC236}">
                <a16:creationId xmlns:a16="http://schemas.microsoft.com/office/drawing/2014/main" id="{4E1AA3E1-624D-EC48-A743-416DB2025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963" y="642778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16" name="Rectangle 1120">
            <a:extLst>
              <a:ext uri="{FF2B5EF4-FFF2-40B4-BE49-F238E27FC236}">
                <a16:creationId xmlns:a16="http://schemas.microsoft.com/office/drawing/2014/main" id="{0555822C-0680-8E4D-9778-0B2AB4FDA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963" y="227330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17" name="Rectangle 1121">
            <a:extLst>
              <a:ext uri="{FF2B5EF4-FFF2-40B4-BE49-F238E27FC236}">
                <a16:creationId xmlns:a16="http://schemas.microsoft.com/office/drawing/2014/main" id="{753D72F3-5509-0446-B134-B981F4E20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963" y="227330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18" name="Rectangle 1122">
            <a:extLst>
              <a:ext uri="{FF2B5EF4-FFF2-40B4-BE49-F238E27FC236}">
                <a16:creationId xmlns:a16="http://schemas.microsoft.com/office/drawing/2014/main" id="{0C1A3AF6-EC37-1F4D-B4B9-295A95515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963" y="251777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19" name="Rectangle 1123">
            <a:extLst>
              <a:ext uri="{FF2B5EF4-FFF2-40B4-BE49-F238E27FC236}">
                <a16:creationId xmlns:a16="http://schemas.microsoft.com/office/drawing/2014/main" id="{DC9CC3CC-A1F1-E343-9E22-972CBCE20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963" y="251777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20" name="Rectangle 1124">
            <a:extLst>
              <a:ext uri="{FF2B5EF4-FFF2-40B4-BE49-F238E27FC236}">
                <a16:creationId xmlns:a16="http://schemas.microsoft.com/office/drawing/2014/main" id="{69999839-F59A-4C44-9AAF-B9E44E7BA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963" y="276225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21" name="Rectangle 1125">
            <a:extLst>
              <a:ext uri="{FF2B5EF4-FFF2-40B4-BE49-F238E27FC236}">
                <a16:creationId xmlns:a16="http://schemas.microsoft.com/office/drawing/2014/main" id="{CBFDCA42-CD61-9C47-9CFC-D58CB3C24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963" y="276225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22" name="Rectangle 1126">
            <a:extLst>
              <a:ext uri="{FF2B5EF4-FFF2-40B4-BE49-F238E27FC236}">
                <a16:creationId xmlns:a16="http://schemas.microsoft.com/office/drawing/2014/main" id="{457B69AB-157D-DF47-A996-F5DB49496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963" y="300672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23" name="Rectangle 1127">
            <a:extLst>
              <a:ext uri="{FF2B5EF4-FFF2-40B4-BE49-F238E27FC236}">
                <a16:creationId xmlns:a16="http://schemas.microsoft.com/office/drawing/2014/main" id="{C9B8C261-F920-D94B-92DD-B608DE6CCA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963" y="300672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24" name="Rectangle 1128">
            <a:extLst>
              <a:ext uri="{FF2B5EF4-FFF2-40B4-BE49-F238E27FC236}">
                <a16:creationId xmlns:a16="http://schemas.microsoft.com/office/drawing/2014/main" id="{55C3958A-3B31-2541-9C5B-3C4326C3D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963" y="325120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25" name="Rectangle 1129">
            <a:extLst>
              <a:ext uri="{FF2B5EF4-FFF2-40B4-BE49-F238E27FC236}">
                <a16:creationId xmlns:a16="http://schemas.microsoft.com/office/drawing/2014/main" id="{603D7880-99A5-9341-9797-DA7205B80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963" y="325120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26" name="Rectangle 1130">
            <a:extLst>
              <a:ext uri="{FF2B5EF4-FFF2-40B4-BE49-F238E27FC236}">
                <a16:creationId xmlns:a16="http://schemas.microsoft.com/office/drawing/2014/main" id="{D03C3FAF-A9EA-2041-BB25-96032321D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963" y="349567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27" name="Rectangle 1131">
            <a:extLst>
              <a:ext uri="{FF2B5EF4-FFF2-40B4-BE49-F238E27FC236}">
                <a16:creationId xmlns:a16="http://schemas.microsoft.com/office/drawing/2014/main" id="{1DFDA7E3-35EF-8A44-A1D2-784C7754E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963" y="349567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28" name="Rectangle 1132">
            <a:extLst>
              <a:ext uri="{FF2B5EF4-FFF2-40B4-BE49-F238E27FC236}">
                <a16:creationId xmlns:a16="http://schemas.microsoft.com/office/drawing/2014/main" id="{B02377A7-52CA-DA45-8ADB-079784148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963" y="374015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29" name="Rectangle 1133">
            <a:extLst>
              <a:ext uri="{FF2B5EF4-FFF2-40B4-BE49-F238E27FC236}">
                <a16:creationId xmlns:a16="http://schemas.microsoft.com/office/drawing/2014/main" id="{8B68AC8F-FD09-604A-8586-735BA5013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963" y="374015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30" name="Rectangle 1134">
            <a:extLst>
              <a:ext uri="{FF2B5EF4-FFF2-40B4-BE49-F238E27FC236}">
                <a16:creationId xmlns:a16="http://schemas.microsoft.com/office/drawing/2014/main" id="{2FE6FEBC-9FE2-4C4F-8C58-0DAFAF34E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963" y="3983038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31" name="Rectangle 1135">
            <a:extLst>
              <a:ext uri="{FF2B5EF4-FFF2-40B4-BE49-F238E27FC236}">
                <a16:creationId xmlns:a16="http://schemas.microsoft.com/office/drawing/2014/main" id="{A4E60EEC-6113-5E4A-A373-6C74071D7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963" y="3983038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32" name="Rectangle 1136">
            <a:extLst>
              <a:ext uri="{FF2B5EF4-FFF2-40B4-BE49-F238E27FC236}">
                <a16:creationId xmlns:a16="http://schemas.microsoft.com/office/drawing/2014/main" id="{9CC89914-44CC-2A4C-9AC9-AF130A75D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438" y="1784350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33" name="Rectangle 1137">
            <a:extLst>
              <a:ext uri="{FF2B5EF4-FFF2-40B4-BE49-F238E27FC236}">
                <a16:creationId xmlns:a16="http://schemas.microsoft.com/office/drawing/2014/main" id="{27E0481B-7FAF-B04B-BDD4-E2F4847B7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438" y="1784350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34" name="Rectangle 1138">
            <a:extLst>
              <a:ext uri="{FF2B5EF4-FFF2-40B4-BE49-F238E27FC236}">
                <a16:creationId xmlns:a16="http://schemas.microsoft.com/office/drawing/2014/main" id="{D3A6A656-A2DD-A348-83CA-160D951648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438" y="202882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35" name="Rectangle 1139">
            <a:extLst>
              <a:ext uri="{FF2B5EF4-FFF2-40B4-BE49-F238E27FC236}">
                <a16:creationId xmlns:a16="http://schemas.microsoft.com/office/drawing/2014/main" id="{747E8AB0-1ACE-D04C-B277-8B5131C2C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438" y="202882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36" name="Rectangle 1140">
            <a:extLst>
              <a:ext uri="{FF2B5EF4-FFF2-40B4-BE49-F238E27FC236}">
                <a16:creationId xmlns:a16="http://schemas.microsoft.com/office/drawing/2014/main" id="{73B9712A-8AFE-ED47-9A35-5E05E99DA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438" y="4227513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37" name="Rectangle 1141">
            <a:extLst>
              <a:ext uri="{FF2B5EF4-FFF2-40B4-BE49-F238E27FC236}">
                <a16:creationId xmlns:a16="http://schemas.microsoft.com/office/drawing/2014/main" id="{67975452-F908-754E-9133-EB5A149F2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438" y="4227513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38" name="Rectangle 1142">
            <a:extLst>
              <a:ext uri="{FF2B5EF4-FFF2-40B4-BE49-F238E27FC236}">
                <a16:creationId xmlns:a16="http://schemas.microsoft.com/office/drawing/2014/main" id="{56814F4D-872F-6345-A873-3153A107F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438" y="4471988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39" name="Rectangle 1143">
            <a:extLst>
              <a:ext uri="{FF2B5EF4-FFF2-40B4-BE49-F238E27FC236}">
                <a16:creationId xmlns:a16="http://schemas.microsoft.com/office/drawing/2014/main" id="{3E86E756-3FE8-3C43-999C-0F2EDC2A7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438" y="4471988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40" name="Rectangle 1144">
            <a:extLst>
              <a:ext uri="{FF2B5EF4-FFF2-40B4-BE49-F238E27FC236}">
                <a16:creationId xmlns:a16="http://schemas.microsoft.com/office/drawing/2014/main" id="{3EA848CF-7FE2-364E-932F-E7C46F022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438" y="4716463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41" name="Rectangle 1145">
            <a:extLst>
              <a:ext uri="{FF2B5EF4-FFF2-40B4-BE49-F238E27FC236}">
                <a16:creationId xmlns:a16="http://schemas.microsoft.com/office/drawing/2014/main" id="{4BE1D81E-687D-5A47-98D5-9922690D0F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438" y="4716463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42" name="Rectangle 1146">
            <a:extLst>
              <a:ext uri="{FF2B5EF4-FFF2-40B4-BE49-F238E27FC236}">
                <a16:creationId xmlns:a16="http://schemas.microsoft.com/office/drawing/2014/main" id="{D0A48570-B7CB-7847-A69E-5928A6E02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438" y="496093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43" name="Rectangle 1147">
            <a:extLst>
              <a:ext uri="{FF2B5EF4-FFF2-40B4-BE49-F238E27FC236}">
                <a16:creationId xmlns:a16="http://schemas.microsoft.com/office/drawing/2014/main" id="{E6F8F1D6-E901-4440-ABB0-32925317E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438" y="496093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44" name="Rectangle 1148">
            <a:extLst>
              <a:ext uri="{FF2B5EF4-FFF2-40B4-BE49-F238E27FC236}">
                <a16:creationId xmlns:a16="http://schemas.microsoft.com/office/drawing/2014/main" id="{6E8600C6-1472-4B4E-A5B5-42DEF702F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438" y="520541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45" name="Rectangle 1149">
            <a:extLst>
              <a:ext uri="{FF2B5EF4-FFF2-40B4-BE49-F238E27FC236}">
                <a16:creationId xmlns:a16="http://schemas.microsoft.com/office/drawing/2014/main" id="{DFA52FEC-BE90-A846-A826-6B8F4511D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438" y="520541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46" name="Rectangle 1150">
            <a:extLst>
              <a:ext uri="{FF2B5EF4-FFF2-40B4-BE49-F238E27FC236}">
                <a16:creationId xmlns:a16="http://schemas.microsoft.com/office/drawing/2014/main" id="{E80A176F-589B-9A43-A2DA-CCD69D906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438" y="544988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47" name="Rectangle 1151">
            <a:extLst>
              <a:ext uri="{FF2B5EF4-FFF2-40B4-BE49-F238E27FC236}">
                <a16:creationId xmlns:a16="http://schemas.microsoft.com/office/drawing/2014/main" id="{0D32FCB9-A245-6E46-9FC1-4A4970D9A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438" y="544988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48" name="Rectangle 1152">
            <a:extLst>
              <a:ext uri="{FF2B5EF4-FFF2-40B4-BE49-F238E27FC236}">
                <a16:creationId xmlns:a16="http://schemas.microsoft.com/office/drawing/2014/main" id="{5DDD0D43-19C5-8345-BFFB-1F3C3B054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438" y="569436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49" name="Rectangle 1153">
            <a:extLst>
              <a:ext uri="{FF2B5EF4-FFF2-40B4-BE49-F238E27FC236}">
                <a16:creationId xmlns:a16="http://schemas.microsoft.com/office/drawing/2014/main" id="{38D768EC-23B9-9140-9345-1A8C43E3A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438" y="569436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50" name="Rectangle 1154">
            <a:extLst>
              <a:ext uri="{FF2B5EF4-FFF2-40B4-BE49-F238E27FC236}">
                <a16:creationId xmlns:a16="http://schemas.microsoft.com/office/drawing/2014/main" id="{B9CF2058-AB4C-BF40-B559-62CE105F1F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438" y="593883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51" name="Rectangle 1155">
            <a:extLst>
              <a:ext uri="{FF2B5EF4-FFF2-40B4-BE49-F238E27FC236}">
                <a16:creationId xmlns:a16="http://schemas.microsoft.com/office/drawing/2014/main" id="{A3EDCCAD-351E-AC4F-9514-8F874DB46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438" y="593883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52" name="Rectangle 1156">
            <a:extLst>
              <a:ext uri="{FF2B5EF4-FFF2-40B4-BE49-F238E27FC236}">
                <a16:creationId xmlns:a16="http://schemas.microsoft.com/office/drawing/2014/main" id="{D7B1A57E-9841-1A46-A4D6-CECE45A14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438" y="618331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53" name="Rectangle 1157">
            <a:extLst>
              <a:ext uri="{FF2B5EF4-FFF2-40B4-BE49-F238E27FC236}">
                <a16:creationId xmlns:a16="http://schemas.microsoft.com/office/drawing/2014/main" id="{F93A9AEE-E846-344D-877F-F24C2D074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438" y="618331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54" name="Rectangle 1158">
            <a:extLst>
              <a:ext uri="{FF2B5EF4-FFF2-40B4-BE49-F238E27FC236}">
                <a16:creationId xmlns:a16="http://schemas.microsoft.com/office/drawing/2014/main" id="{8EE580DB-4BEB-564B-A941-A72BC51BC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438" y="642778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55" name="Rectangle 1159">
            <a:extLst>
              <a:ext uri="{FF2B5EF4-FFF2-40B4-BE49-F238E27FC236}">
                <a16:creationId xmlns:a16="http://schemas.microsoft.com/office/drawing/2014/main" id="{656B8AB0-BFBB-DC4C-BB29-6FEE5DE69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438" y="642778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56" name="Rectangle 1160">
            <a:extLst>
              <a:ext uri="{FF2B5EF4-FFF2-40B4-BE49-F238E27FC236}">
                <a16:creationId xmlns:a16="http://schemas.microsoft.com/office/drawing/2014/main" id="{7DBE433C-CAAD-0C4B-8E67-20893C3F3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438" y="227330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57" name="Rectangle 1161">
            <a:extLst>
              <a:ext uri="{FF2B5EF4-FFF2-40B4-BE49-F238E27FC236}">
                <a16:creationId xmlns:a16="http://schemas.microsoft.com/office/drawing/2014/main" id="{AF761400-7FAF-7F40-82A3-390ADC14C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438" y="227330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58" name="Rectangle 1162">
            <a:extLst>
              <a:ext uri="{FF2B5EF4-FFF2-40B4-BE49-F238E27FC236}">
                <a16:creationId xmlns:a16="http://schemas.microsoft.com/office/drawing/2014/main" id="{D87DD4ED-9A47-5849-83A4-8225C2DEA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438" y="251777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59" name="Rectangle 1163">
            <a:extLst>
              <a:ext uri="{FF2B5EF4-FFF2-40B4-BE49-F238E27FC236}">
                <a16:creationId xmlns:a16="http://schemas.microsoft.com/office/drawing/2014/main" id="{1513C601-DB70-BB40-B920-28BD074CE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438" y="251777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60" name="Rectangle 1164">
            <a:extLst>
              <a:ext uri="{FF2B5EF4-FFF2-40B4-BE49-F238E27FC236}">
                <a16:creationId xmlns:a16="http://schemas.microsoft.com/office/drawing/2014/main" id="{F97FA8F4-7896-1249-B7B0-92954D305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438" y="276225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61" name="Rectangle 1165">
            <a:extLst>
              <a:ext uri="{FF2B5EF4-FFF2-40B4-BE49-F238E27FC236}">
                <a16:creationId xmlns:a16="http://schemas.microsoft.com/office/drawing/2014/main" id="{9C17BEE3-8BE1-B248-9640-285C919B6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438" y="276225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62" name="Rectangle 1166">
            <a:extLst>
              <a:ext uri="{FF2B5EF4-FFF2-40B4-BE49-F238E27FC236}">
                <a16:creationId xmlns:a16="http://schemas.microsoft.com/office/drawing/2014/main" id="{F295B530-F55A-7C4E-888D-350FC37267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438" y="300672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63" name="Rectangle 1167">
            <a:extLst>
              <a:ext uri="{FF2B5EF4-FFF2-40B4-BE49-F238E27FC236}">
                <a16:creationId xmlns:a16="http://schemas.microsoft.com/office/drawing/2014/main" id="{2171FEC3-3418-3C42-B2BC-0B907DDC3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438" y="300672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64" name="Rectangle 1168">
            <a:extLst>
              <a:ext uri="{FF2B5EF4-FFF2-40B4-BE49-F238E27FC236}">
                <a16:creationId xmlns:a16="http://schemas.microsoft.com/office/drawing/2014/main" id="{10DE3DBB-CD56-DB40-81A8-B2740DC41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438" y="325120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65" name="Rectangle 1169">
            <a:extLst>
              <a:ext uri="{FF2B5EF4-FFF2-40B4-BE49-F238E27FC236}">
                <a16:creationId xmlns:a16="http://schemas.microsoft.com/office/drawing/2014/main" id="{2960BC7A-FFFB-6240-8370-C256FC71DD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438" y="325120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66" name="Rectangle 1170">
            <a:extLst>
              <a:ext uri="{FF2B5EF4-FFF2-40B4-BE49-F238E27FC236}">
                <a16:creationId xmlns:a16="http://schemas.microsoft.com/office/drawing/2014/main" id="{EC32E32A-B758-914B-85BC-A22B174EC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438" y="349567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67" name="Rectangle 1171">
            <a:extLst>
              <a:ext uri="{FF2B5EF4-FFF2-40B4-BE49-F238E27FC236}">
                <a16:creationId xmlns:a16="http://schemas.microsoft.com/office/drawing/2014/main" id="{FA35B465-B5C6-BD47-B3C5-C71FFEEE2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438" y="349567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68" name="Rectangle 1172">
            <a:extLst>
              <a:ext uri="{FF2B5EF4-FFF2-40B4-BE49-F238E27FC236}">
                <a16:creationId xmlns:a16="http://schemas.microsoft.com/office/drawing/2014/main" id="{3DD52272-BB8B-6744-9891-047BAD07D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438" y="374015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69" name="Rectangle 1173">
            <a:extLst>
              <a:ext uri="{FF2B5EF4-FFF2-40B4-BE49-F238E27FC236}">
                <a16:creationId xmlns:a16="http://schemas.microsoft.com/office/drawing/2014/main" id="{0AD31B09-6634-D04B-97FD-1337C1B7A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438" y="374015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70" name="Rectangle 1174">
            <a:extLst>
              <a:ext uri="{FF2B5EF4-FFF2-40B4-BE49-F238E27FC236}">
                <a16:creationId xmlns:a16="http://schemas.microsoft.com/office/drawing/2014/main" id="{4132E45B-82D7-F844-86F6-25352756F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438" y="3983038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71" name="Rectangle 1175">
            <a:extLst>
              <a:ext uri="{FF2B5EF4-FFF2-40B4-BE49-F238E27FC236}">
                <a16:creationId xmlns:a16="http://schemas.microsoft.com/office/drawing/2014/main" id="{147C9CAD-1037-3C49-8A63-4CBA8D95D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438" y="3983038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72" name="Rectangle 1176">
            <a:extLst>
              <a:ext uri="{FF2B5EF4-FFF2-40B4-BE49-F238E27FC236}">
                <a16:creationId xmlns:a16="http://schemas.microsoft.com/office/drawing/2014/main" id="{A6D62BF4-3B13-0643-9560-869CAE0AD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1784350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73" name="Rectangle 1177">
            <a:extLst>
              <a:ext uri="{FF2B5EF4-FFF2-40B4-BE49-F238E27FC236}">
                <a16:creationId xmlns:a16="http://schemas.microsoft.com/office/drawing/2014/main" id="{A88ABC0B-A95D-6049-9223-84F5A14D0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1784350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74" name="Rectangle 1178">
            <a:extLst>
              <a:ext uri="{FF2B5EF4-FFF2-40B4-BE49-F238E27FC236}">
                <a16:creationId xmlns:a16="http://schemas.microsoft.com/office/drawing/2014/main" id="{C6EC7076-6A80-9E45-B442-A8214C44A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202882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75" name="Rectangle 1179">
            <a:extLst>
              <a:ext uri="{FF2B5EF4-FFF2-40B4-BE49-F238E27FC236}">
                <a16:creationId xmlns:a16="http://schemas.microsoft.com/office/drawing/2014/main" id="{268C28B5-33AA-1E44-81A7-1F526CE6A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202882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76" name="Rectangle 1180">
            <a:extLst>
              <a:ext uri="{FF2B5EF4-FFF2-40B4-BE49-F238E27FC236}">
                <a16:creationId xmlns:a16="http://schemas.microsoft.com/office/drawing/2014/main" id="{2DE32CCC-0DB5-9A48-A080-5DB3A635A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4227513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77" name="Rectangle 1181">
            <a:extLst>
              <a:ext uri="{FF2B5EF4-FFF2-40B4-BE49-F238E27FC236}">
                <a16:creationId xmlns:a16="http://schemas.microsoft.com/office/drawing/2014/main" id="{BEC40126-CD83-9649-B604-E4EAD86A8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4227513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78" name="Rectangle 1182">
            <a:extLst>
              <a:ext uri="{FF2B5EF4-FFF2-40B4-BE49-F238E27FC236}">
                <a16:creationId xmlns:a16="http://schemas.microsoft.com/office/drawing/2014/main" id="{85B75304-BB88-0A4E-8E46-153D3B5D4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4471988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79" name="Rectangle 1183">
            <a:extLst>
              <a:ext uri="{FF2B5EF4-FFF2-40B4-BE49-F238E27FC236}">
                <a16:creationId xmlns:a16="http://schemas.microsoft.com/office/drawing/2014/main" id="{6803C848-9881-EB46-88FC-1CA2224B5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4471988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80" name="Rectangle 1184">
            <a:extLst>
              <a:ext uri="{FF2B5EF4-FFF2-40B4-BE49-F238E27FC236}">
                <a16:creationId xmlns:a16="http://schemas.microsoft.com/office/drawing/2014/main" id="{5BC495B8-CC14-164D-8B63-2EB2F9113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4716463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81" name="Rectangle 1185">
            <a:extLst>
              <a:ext uri="{FF2B5EF4-FFF2-40B4-BE49-F238E27FC236}">
                <a16:creationId xmlns:a16="http://schemas.microsoft.com/office/drawing/2014/main" id="{0F2B5C45-5EC8-DA4A-B48A-6F30DF057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4716463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82" name="Rectangle 1186">
            <a:extLst>
              <a:ext uri="{FF2B5EF4-FFF2-40B4-BE49-F238E27FC236}">
                <a16:creationId xmlns:a16="http://schemas.microsoft.com/office/drawing/2014/main" id="{95E69058-F537-E848-8AB0-3A076C4D1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496093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83" name="Rectangle 1187">
            <a:extLst>
              <a:ext uri="{FF2B5EF4-FFF2-40B4-BE49-F238E27FC236}">
                <a16:creationId xmlns:a16="http://schemas.microsoft.com/office/drawing/2014/main" id="{B39F5C8B-1259-2242-834B-215A387AD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496093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84" name="Rectangle 1188">
            <a:extLst>
              <a:ext uri="{FF2B5EF4-FFF2-40B4-BE49-F238E27FC236}">
                <a16:creationId xmlns:a16="http://schemas.microsoft.com/office/drawing/2014/main" id="{AFAC883A-6306-404C-88E6-A9BFF6E83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520541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85" name="Rectangle 1189">
            <a:extLst>
              <a:ext uri="{FF2B5EF4-FFF2-40B4-BE49-F238E27FC236}">
                <a16:creationId xmlns:a16="http://schemas.microsoft.com/office/drawing/2014/main" id="{253D23AC-F530-5748-A847-22A540BC2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520541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86" name="Rectangle 1190">
            <a:extLst>
              <a:ext uri="{FF2B5EF4-FFF2-40B4-BE49-F238E27FC236}">
                <a16:creationId xmlns:a16="http://schemas.microsoft.com/office/drawing/2014/main" id="{95F2A631-B21D-AE43-BFD0-5FC57FF8C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544988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87" name="Rectangle 1191">
            <a:extLst>
              <a:ext uri="{FF2B5EF4-FFF2-40B4-BE49-F238E27FC236}">
                <a16:creationId xmlns:a16="http://schemas.microsoft.com/office/drawing/2014/main" id="{15F4803B-EFEA-CC4D-B9F0-77D649E6E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544988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88" name="Rectangle 1192">
            <a:extLst>
              <a:ext uri="{FF2B5EF4-FFF2-40B4-BE49-F238E27FC236}">
                <a16:creationId xmlns:a16="http://schemas.microsoft.com/office/drawing/2014/main" id="{B20BC5A8-F4B8-3049-8EBA-8AE90C041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569436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89" name="Rectangle 1193">
            <a:extLst>
              <a:ext uri="{FF2B5EF4-FFF2-40B4-BE49-F238E27FC236}">
                <a16:creationId xmlns:a16="http://schemas.microsoft.com/office/drawing/2014/main" id="{813FEAC3-A0CC-274A-8F52-C6CEBE3919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569436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90" name="Rectangle 1194">
            <a:extLst>
              <a:ext uri="{FF2B5EF4-FFF2-40B4-BE49-F238E27FC236}">
                <a16:creationId xmlns:a16="http://schemas.microsoft.com/office/drawing/2014/main" id="{B98365B6-9458-B34D-816E-3E5FC1B1E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593883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91" name="Rectangle 1195">
            <a:extLst>
              <a:ext uri="{FF2B5EF4-FFF2-40B4-BE49-F238E27FC236}">
                <a16:creationId xmlns:a16="http://schemas.microsoft.com/office/drawing/2014/main" id="{F957B657-E4AF-7343-8E48-109F8E3C00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593883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92" name="Rectangle 1196">
            <a:extLst>
              <a:ext uri="{FF2B5EF4-FFF2-40B4-BE49-F238E27FC236}">
                <a16:creationId xmlns:a16="http://schemas.microsoft.com/office/drawing/2014/main" id="{46730E9F-CB62-F642-B59C-A1C0FEF70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618331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93" name="Rectangle 1197">
            <a:extLst>
              <a:ext uri="{FF2B5EF4-FFF2-40B4-BE49-F238E27FC236}">
                <a16:creationId xmlns:a16="http://schemas.microsoft.com/office/drawing/2014/main" id="{0615070A-179A-834F-AFC8-7589242D6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618331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94" name="Rectangle 1198">
            <a:extLst>
              <a:ext uri="{FF2B5EF4-FFF2-40B4-BE49-F238E27FC236}">
                <a16:creationId xmlns:a16="http://schemas.microsoft.com/office/drawing/2014/main" id="{64B3CBF8-1525-FB44-8D33-5546804F4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642778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95" name="Rectangle 1199">
            <a:extLst>
              <a:ext uri="{FF2B5EF4-FFF2-40B4-BE49-F238E27FC236}">
                <a16:creationId xmlns:a16="http://schemas.microsoft.com/office/drawing/2014/main" id="{585EA1DF-1BEC-DC46-BD91-8348379EA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642778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96" name="Rectangle 1200">
            <a:extLst>
              <a:ext uri="{FF2B5EF4-FFF2-40B4-BE49-F238E27FC236}">
                <a16:creationId xmlns:a16="http://schemas.microsoft.com/office/drawing/2014/main" id="{4F890EC1-332A-6449-AF04-0AB44FB65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227330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97" name="Rectangle 1201">
            <a:extLst>
              <a:ext uri="{FF2B5EF4-FFF2-40B4-BE49-F238E27FC236}">
                <a16:creationId xmlns:a16="http://schemas.microsoft.com/office/drawing/2014/main" id="{8487F809-851A-7841-9C4B-79A291E038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227330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98" name="Rectangle 1202">
            <a:extLst>
              <a:ext uri="{FF2B5EF4-FFF2-40B4-BE49-F238E27FC236}">
                <a16:creationId xmlns:a16="http://schemas.microsoft.com/office/drawing/2014/main" id="{B60252C8-E0B8-9843-9139-4C140F7F9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251777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99" name="Rectangle 1203">
            <a:extLst>
              <a:ext uri="{FF2B5EF4-FFF2-40B4-BE49-F238E27FC236}">
                <a16:creationId xmlns:a16="http://schemas.microsoft.com/office/drawing/2014/main" id="{E8FB84C2-6C88-0E4F-92D3-93484E0B7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251777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00" name="Rectangle 1204">
            <a:extLst>
              <a:ext uri="{FF2B5EF4-FFF2-40B4-BE49-F238E27FC236}">
                <a16:creationId xmlns:a16="http://schemas.microsoft.com/office/drawing/2014/main" id="{07B97FA2-560D-AD47-BB16-80C1E3914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276225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01" name="Rectangle 1205">
            <a:extLst>
              <a:ext uri="{FF2B5EF4-FFF2-40B4-BE49-F238E27FC236}">
                <a16:creationId xmlns:a16="http://schemas.microsoft.com/office/drawing/2014/main" id="{650743EF-E5F0-1F4F-BFB8-FA469BECA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276225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02" name="Rectangle 1206">
            <a:extLst>
              <a:ext uri="{FF2B5EF4-FFF2-40B4-BE49-F238E27FC236}">
                <a16:creationId xmlns:a16="http://schemas.microsoft.com/office/drawing/2014/main" id="{31D7B122-3887-7D4F-8667-311669998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300672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03" name="Rectangle 1207">
            <a:extLst>
              <a:ext uri="{FF2B5EF4-FFF2-40B4-BE49-F238E27FC236}">
                <a16:creationId xmlns:a16="http://schemas.microsoft.com/office/drawing/2014/main" id="{D7D3AB00-47D6-1047-9361-CC4A71797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300672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04" name="Rectangle 1208">
            <a:extLst>
              <a:ext uri="{FF2B5EF4-FFF2-40B4-BE49-F238E27FC236}">
                <a16:creationId xmlns:a16="http://schemas.microsoft.com/office/drawing/2014/main" id="{C969EA3F-0673-5744-B130-7FFBDF918A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325120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05" name="Rectangle 1209">
            <a:extLst>
              <a:ext uri="{FF2B5EF4-FFF2-40B4-BE49-F238E27FC236}">
                <a16:creationId xmlns:a16="http://schemas.microsoft.com/office/drawing/2014/main" id="{DC552125-B721-BA43-9181-140F05F33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325120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06" name="Rectangle 1210">
            <a:extLst>
              <a:ext uri="{FF2B5EF4-FFF2-40B4-BE49-F238E27FC236}">
                <a16:creationId xmlns:a16="http://schemas.microsoft.com/office/drawing/2014/main" id="{D827FE22-44A8-DB4A-AF1D-CCB5CFB61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349567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07" name="Rectangle 1211">
            <a:extLst>
              <a:ext uri="{FF2B5EF4-FFF2-40B4-BE49-F238E27FC236}">
                <a16:creationId xmlns:a16="http://schemas.microsoft.com/office/drawing/2014/main" id="{B1F5C48B-A85A-3047-A94B-EB1D2B83F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349567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08" name="Rectangle 1212">
            <a:extLst>
              <a:ext uri="{FF2B5EF4-FFF2-40B4-BE49-F238E27FC236}">
                <a16:creationId xmlns:a16="http://schemas.microsoft.com/office/drawing/2014/main" id="{ACF94DCF-EDE7-1E4A-9264-528F940BA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374015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09" name="Rectangle 1213">
            <a:extLst>
              <a:ext uri="{FF2B5EF4-FFF2-40B4-BE49-F238E27FC236}">
                <a16:creationId xmlns:a16="http://schemas.microsoft.com/office/drawing/2014/main" id="{313D92FB-D01D-4C41-A61B-0EAE821D3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374015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10" name="Rectangle 1214">
            <a:extLst>
              <a:ext uri="{FF2B5EF4-FFF2-40B4-BE49-F238E27FC236}">
                <a16:creationId xmlns:a16="http://schemas.microsoft.com/office/drawing/2014/main" id="{026DF904-083C-3340-8CF8-235DC2D45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3983038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11" name="Rectangle 1215">
            <a:extLst>
              <a:ext uri="{FF2B5EF4-FFF2-40B4-BE49-F238E27FC236}">
                <a16:creationId xmlns:a16="http://schemas.microsoft.com/office/drawing/2014/main" id="{B9F62D6D-003A-874B-8D96-F96D292BA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3983038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12" name="Rectangle 1217">
            <a:extLst>
              <a:ext uri="{FF2B5EF4-FFF2-40B4-BE49-F238E27FC236}">
                <a16:creationId xmlns:a16="http://schemas.microsoft.com/office/drawing/2014/main" id="{26A22811-4673-924C-AF5F-53CF5A60A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388" y="1784350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13" name="Rectangle 1218">
            <a:extLst>
              <a:ext uri="{FF2B5EF4-FFF2-40B4-BE49-F238E27FC236}">
                <a16:creationId xmlns:a16="http://schemas.microsoft.com/office/drawing/2014/main" id="{3C7C5D78-C329-8F42-8372-64CA2BC6C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388" y="1784350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14" name="Rectangle 1219">
            <a:extLst>
              <a:ext uri="{FF2B5EF4-FFF2-40B4-BE49-F238E27FC236}">
                <a16:creationId xmlns:a16="http://schemas.microsoft.com/office/drawing/2014/main" id="{380B9CDE-BFED-3645-A0DF-EAB0A175E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388" y="202882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15" name="Rectangle 1220">
            <a:extLst>
              <a:ext uri="{FF2B5EF4-FFF2-40B4-BE49-F238E27FC236}">
                <a16:creationId xmlns:a16="http://schemas.microsoft.com/office/drawing/2014/main" id="{B1B0C036-2D96-9F48-AD85-8937719B15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388" y="202882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16" name="Rectangle 1221">
            <a:extLst>
              <a:ext uri="{FF2B5EF4-FFF2-40B4-BE49-F238E27FC236}">
                <a16:creationId xmlns:a16="http://schemas.microsoft.com/office/drawing/2014/main" id="{15FE4809-B222-2C44-8FD9-7CA161C8F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388" y="4227513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17" name="Rectangle 1222">
            <a:extLst>
              <a:ext uri="{FF2B5EF4-FFF2-40B4-BE49-F238E27FC236}">
                <a16:creationId xmlns:a16="http://schemas.microsoft.com/office/drawing/2014/main" id="{17551AD2-C63A-E745-A5EE-C502D29B07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388" y="4227513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18" name="Rectangle 1223">
            <a:extLst>
              <a:ext uri="{FF2B5EF4-FFF2-40B4-BE49-F238E27FC236}">
                <a16:creationId xmlns:a16="http://schemas.microsoft.com/office/drawing/2014/main" id="{8BE27EF8-B168-0948-A5C4-F91B91D6DA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388" y="4471988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19" name="Rectangle 1224">
            <a:extLst>
              <a:ext uri="{FF2B5EF4-FFF2-40B4-BE49-F238E27FC236}">
                <a16:creationId xmlns:a16="http://schemas.microsoft.com/office/drawing/2014/main" id="{345E7D79-6AA1-D746-855C-B5CE7D0BB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388" y="4471988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20" name="Rectangle 1225">
            <a:extLst>
              <a:ext uri="{FF2B5EF4-FFF2-40B4-BE49-F238E27FC236}">
                <a16:creationId xmlns:a16="http://schemas.microsoft.com/office/drawing/2014/main" id="{6BDBF02C-F83B-9348-BBA1-5B30C37A1F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388" y="4716463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21" name="Rectangle 1226">
            <a:extLst>
              <a:ext uri="{FF2B5EF4-FFF2-40B4-BE49-F238E27FC236}">
                <a16:creationId xmlns:a16="http://schemas.microsoft.com/office/drawing/2014/main" id="{6F3A251D-A4A9-D848-BB02-B0EA5747C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388" y="4716463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22" name="Rectangle 1227">
            <a:extLst>
              <a:ext uri="{FF2B5EF4-FFF2-40B4-BE49-F238E27FC236}">
                <a16:creationId xmlns:a16="http://schemas.microsoft.com/office/drawing/2014/main" id="{C654A9EC-4BC1-9E4C-8F10-42DD14E2D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388" y="496093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23" name="Rectangle 1228">
            <a:extLst>
              <a:ext uri="{FF2B5EF4-FFF2-40B4-BE49-F238E27FC236}">
                <a16:creationId xmlns:a16="http://schemas.microsoft.com/office/drawing/2014/main" id="{FBD4E520-1E64-0044-A341-FCA95E99A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388" y="496093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24" name="Rectangle 1229">
            <a:extLst>
              <a:ext uri="{FF2B5EF4-FFF2-40B4-BE49-F238E27FC236}">
                <a16:creationId xmlns:a16="http://schemas.microsoft.com/office/drawing/2014/main" id="{3CCE2C93-FFBD-8344-9622-0970BC4234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388" y="520541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25" name="Rectangle 1230">
            <a:extLst>
              <a:ext uri="{FF2B5EF4-FFF2-40B4-BE49-F238E27FC236}">
                <a16:creationId xmlns:a16="http://schemas.microsoft.com/office/drawing/2014/main" id="{F29E6A88-1FC5-6F4E-9282-F57987E5B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388" y="520541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26" name="Rectangle 1231">
            <a:extLst>
              <a:ext uri="{FF2B5EF4-FFF2-40B4-BE49-F238E27FC236}">
                <a16:creationId xmlns:a16="http://schemas.microsoft.com/office/drawing/2014/main" id="{5DBCF5B7-8983-0141-98CC-7DCC041B7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388" y="544988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27" name="Rectangle 1232">
            <a:extLst>
              <a:ext uri="{FF2B5EF4-FFF2-40B4-BE49-F238E27FC236}">
                <a16:creationId xmlns:a16="http://schemas.microsoft.com/office/drawing/2014/main" id="{FE96A688-58FB-2D4F-B6BE-4D1F42CB5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388" y="544988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28" name="Rectangle 1233">
            <a:extLst>
              <a:ext uri="{FF2B5EF4-FFF2-40B4-BE49-F238E27FC236}">
                <a16:creationId xmlns:a16="http://schemas.microsoft.com/office/drawing/2014/main" id="{6C35A02A-F306-5A4B-9D85-1F3FF5397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388" y="569436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29" name="Rectangle 1234">
            <a:extLst>
              <a:ext uri="{FF2B5EF4-FFF2-40B4-BE49-F238E27FC236}">
                <a16:creationId xmlns:a16="http://schemas.microsoft.com/office/drawing/2014/main" id="{83BC6E95-8A23-434C-AB0A-715F84F6E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388" y="569436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30" name="Rectangle 1235">
            <a:extLst>
              <a:ext uri="{FF2B5EF4-FFF2-40B4-BE49-F238E27FC236}">
                <a16:creationId xmlns:a16="http://schemas.microsoft.com/office/drawing/2014/main" id="{FDD42CB4-B3D8-D24B-A306-3327A48D8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388" y="593883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31" name="Rectangle 1236">
            <a:extLst>
              <a:ext uri="{FF2B5EF4-FFF2-40B4-BE49-F238E27FC236}">
                <a16:creationId xmlns:a16="http://schemas.microsoft.com/office/drawing/2014/main" id="{2F277ECE-0D85-7F4F-A53D-CF5EF4D55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388" y="593883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32" name="Rectangle 1237">
            <a:extLst>
              <a:ext uri="{FF2B5EF4-FFF2-40B4-BE49-F238E27FC236}">
                <a16:creationId xmlns:a16="http://schemas.microsoft.com/office/drawing/2014/main" id="{CD36D13C-457D-FF4E-855B-24887E3AE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388" y="618331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33" name="Rectangle 1238">
            <a:extLst>
              <a:ext uri="{FF2B5EF4-FFF2-40B4-BE49-F238E27FC236}">
                <a16:creationId xmlns:a16="http://schemas.microsoft.com/office/drawing/2014/main" id="{FC270F96-94D4-6D41-8BE8-5664DA125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388" y="618331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34" name="Rectangle 1239">
            <a:extLst>
              <a:ext uri="{FF2B5EF4-FFF2-40B4-BE49-F238E27FC236}">
                <a16:creationId xmlns:a16="http://schemas.microsoft.com/office/drawing/2014/main" id="{BC3D1A3E-C194-1A45-86B3-43E443A86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388" y="642778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35" name="Rectangle 1240">
            <a:extLst>
              <a:ext uri="{FF2B5EF4-FFF2-40B4-BE49-F238E27FC236}">
                <a16:creationId xmlns:a16="http://schemas.microsoft.com/office/drawing/2014/main" id="{082E10D3-DE7A-7D4A-A439-8D3E97D11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388" y="642778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36" name="Rectangle 1241">
            <a:extLst>
              <a:ext uri="{FF2B5EF4-FFF2-40B4-BE49-F238E27FC236}">
                <a16:creationId xmlns:a16="http://schemas.microsoft.com/office/drawing/2014/main" id="{4281A040-0F1D-D849-BFF3-8CB0230E2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388" y="227330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37" name="Rectangle 1242">
            <a:extLst>
              <a:ext uri="{FF2B5EF4-FFF2-40B4-BE49-F238E27FC236}">
                <a16:creationId xmlns:a16="http://schemas.microsoft.com/office/drawing/2014/main" id="{DC79F454-B8E1-E74D-9DFE-F4AEBB6E7C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388" y="227330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38" name="Rectangle 1243">
            <a:extLst>
              <a:ext uri="{FF2B5EF4-FFF2-40B4-BE49-F238E27FC236}">
                <a16:creationId xmlns:a16="http://schemas.microsoft.com/office/drawing/2014/main" id="{532BE32D-C2B4-1040-9416-C737F0453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388" y="251777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39" name="Rectangle 1244">
            <a:extLst>
              <a:ext uri="{FF2B5EF4-FFF2-40B4-BE49-F238E27FC236}">
                <a16:creationId xmlns:a16="http://schemas.microsoft.com/office/drawing/2014/main" id="{5920262A-7D4C-C446-B26A-BA4B3B9AE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388" y="251777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40" name="Rectangle 1245">
            <a:extLst>
              <a:ext uri="{FF2B5EF4-FFF2-40B4-BE49-F238E27FC236}">
                <a16:creationId xmlns:a16="http://schemas.microsoft.com/office/drawing/2014/main" id="{EBA02D82-0737-454D-92D2-B90AFA7C5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388" y="276225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41" name="Rectangle 1246">
            <a:extLst>
              <a:ext uri="{FF2B5EF4-FFF2-40B4-BE49-F238E27FC236}">
                <a16:creationId xmlns:a16="http://schemas.microsoft.com/office/drawing/2014/main" id="{C07D453D-F884-9446-AFE6-88FC50256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388" y="276225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42" name="Rectangle 1247">
            <a:extLst>
              <a:ext uri="{FF2B5EF4-FFF2-40B4-BE49-F238E27FC236}">
                <a16:creationId xmlns:a16="http://schemas.microsoft.com/office/drawing/2014/main" id="{14E50F3B-7A36-9646-A98B-89725DB07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388" y="300672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43" name="Rectangle 1248">
            <a:extLst>
              <a:ext uri="{FF2B5EF4-FFF2-40B4-BE49-F238E27FC236}">
                <a16:creationId xmlns:a16="http://schemas.microsoft.com/office/drawing/2014/main" id="{DB30393C-B70B-864C-9376-2D968479B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388" y="300672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44" name="Rectangle 1249">
            <a:extLst>
              <a:ext uri="{FF2B5EF4-FFF2-40B4-BE49-F238E27FC236}">
                <a16:creationId xmlns:a16="http://schemas.microsoft.com/office/drawing/2014/main" id="{290ABB54-8BD0-4143-8181-EE2260E25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388" y="325120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45" name="Rectangle 1250">
            <a:extLst>
              <a:ext uri="{FF2B5EF4-FFF2-40B4-BE49-F238E27FC236}">
                <a16:creationId xmlns:a16="http://schemas.microsoft.com/office/drawing/2014/main" id="{13AA6540-4CF9-384C-9DE9-6DB263395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388" y="325120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46" name="Rectangle 1251">
            <a:extLst>
              <a:ext uri="{FF2B5EF4-FFF2-40B4-BE49-F238E27FC236}">
                <a16:creationId xmlns:a16="http://schemas.microsoft.com/office/drawing/2014/main" id="{65CDDA7D-6C65-ED40-93BD-3A49E943E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388" y="349567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47" name="Rectangle 1252">
            <a:extLst>
              <a:ext uri="{FF2B5EF4-FFF2-40B4-BE49-F238E27FC236}">
                <a16:creationId xmlns:a16="http://schemas.microsoft.com/office/drawing/2014/main" id="{1A80D876-0482-D845-BA18-5865D966A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388" y="349567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48" name="Rectangle 1253">
            <a:extLst>
              <a:ext uri="{FF2B5EF4-FFF2-40B4-BE49-F238E27FC236}">
                <a16:creationId xmlns:a16="http://schemas.microsoft.com/office/drawing/2014/main" id="{F253A1B2-C9C8-A84D-AE20-616F1822D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388" y="374015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49" name="Rectangle 1254">
            <a:extLst>
              <a:ext uri="{FF2B5EF4-FFF2-40B4-BE49-F238E27FC236}">
                <a16:creationId xmlns:a16="http://schemas.microsoft.com/office/drawing/2014/main" id="{F66C1CAA-680E-DB45-AE7C-B429534D5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388" y="374015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50" name="Rectangle 1255">
            <a:extLst>
              <a:ext uri="{FF2B5EF4-FFF2-40B4-BE49-F238E27FC236}">
                <a16:creationId xmlns:a16="http://schemas.microsoft.com/office/drawing/2014/main" id="{B69978E4-63A4-D045-B9A0-C1323AB7C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388" y="3983038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51" name="Rectangle 1256">
            <a:extLst>
              <a:ext uri="{FF2B5EF4-FFF2-40B4-BE49-F238E27FC236}">
                <a16:creationId xmlns:a16="http://schemas.microsoft.com/office/drawing/2014/main" id="{38861283-A5A4-8343-BD89-F70B11EB6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388" y="3983038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52" name="Rectangle 1257">
            <a:extLst>
              <a:ext uri="{FF2B5EF4-FFF2-40B4-BE49-F238E27FC236}">
                <a16:creationId xmlns:a16="http://schemas.microsoft.com/office/drawing/2014/main" id="{B66C6DA7-964A-5F4C-B7F1-4CB344A0E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863" y="1784350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53" name="Rectangle 1258">
            <a:extLst>
              <a:ext uri="{FF2B5EF4-FFF2-40B4-BE49-F238E27FC236}">
                <a16:creationId xmlns:a16="http://schemas.microsoft.com/office/drawing/2014/main" id="{22D40F68-64DF-BA45-A3D2-A34339B52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863" y="1784350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54" name="Rectangle 1259">
            <a:extLst>
              <a:ext uri="{FF2B5EF4-FFF2-40B4-BE49-F238E27FC236}">
                <a16:creationId xmlns:a16="http://schemas.microsoft.com/office/drawing/2014/main" id="{6CB65863-C339-AC41-B8CB-39B89591A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863" y="202882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55" name="Rectangle 1260">
            <a:extLst>
              <a:ext uri="{FF2B5EF4-FFF2-40B4-BE49-F238E27FC236}">
                <a16:creationId xmlns:a16="http://schemas.microsoft.com/office/drawing/2014/main" id="{AC4520DC-65C3-0B49-B0FB-23BB2FCCE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863" y="202882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56" name="Rectangle 1261">
            <a:extLst>
              <a:ext uri="{FF2B5EF4-FFF2-40B4-BE49-F238E27FC236}">
                <a16:creationId xmlns:a16="http://schemas.microsoft.com/office/drawing/2014/main" id="{0FA6C849-372E-CB4F-9AB4-F9010BB99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863" y="4227513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57" name="Rectangle 1262">
            <a:extLst>
              <a:ext uri="{FF2B5EF4-FFF2-40B4-BE49-F238E27FC236}">
                <a16:creationId xmlns:a16="http://schemas.microsoft.com/office/drawing/2014/main" id="{ABF5404C-A571-E546-8171-D0F31F200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863" y="4227513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58" name="Rectangle 1263">
            <a:extLst>
              <a:ext uri="{FF2B5EF4-FFF2-40B4-BE49-F238E27FC236}">
                <a16:creationId xmlns:a16="http://schemas.microsoft.com/office/drawing/2014/main" id="{5423B483-5718-2F42-AB85-1AEADBFBF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863" y="4471988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59" name="Rectangle 1264">
            <a:extLst>
              <a:ext uri="{FF2B5EF4-FFF2-40B4-BE49-F238E27FC236}">
                <a16:creationId xmlns:a16="http://schemas.microsoft.com/office/drawing/2014/main" id="{7A74404B-1CAD-584D-A243-6572E29181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863" y="4471988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60" name="Rectangle 1265">
            <a:extLst>
              <a:ext uri="{FF2B5EF4-FFF2-40B4-BE49-F238E27FC236}">
                <a16:creationId xmlns:a16="http://schemas.microsoft.com/office/drawing/2014/main" id="{0657A646-8931-D14D-ADA9-58028B3E9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863" y="4716463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61" name="Rectangle 1266">
            <a:extLst>
              <a:ext uri="{FF2B5EF4-FFF2-40B4-BE49-F238E27FC236}">
                <a16:creationId xmlns:a16="http://schemas.microsoft.com/office/drawing/2014/main" id="{A6E98901-EA4A-354F-AAD9-E7D243CB3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863" y="4716463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62" name="Rectangle 1267">
            <a:extLst>
              <a:ext uri="{FF2B5EF4-FFF2-40B4-BE49-F238E27FC236}">
                <a16:creationId xmlns:a16="http://schemas.microsoft.com/office/drawing/2014/main" id="{BE6939EF-6FA4-054A-8429-E150E9537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863" y="496093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63" name="Rectangle 1268">
            <a:extLst>
              <a:ext uri="{FF2B5EF4-FFF2-40B4-BE49-F238E27FC236}">
                <a16:creationId xmlns:a16="http://schemas.microsoft.com/office/drawing/2014/main" id="{E4117977-A0A9-8047-AB98-39416380A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863" y="496093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64" name="Rectangle 1269">
            <a:extLst>
              <a:ext uri="{FF2B5EF4-FFF2-40B4-BE49-F238E27FC236}">
                <a16:creationId xmlns:a16="http://schemas.microsoft.com/office/drawing/2014/main" id="{4E15A677-8C85-D74D-9D89-D2B1633F8E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863" y="520541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65" name="Rectangle 1270">
            <a:extLst>
              <a:ext uri="{FF2B5EF4-FFF2-40B4-BE49-F238E27FC236}">
                <a16:creationId xmlns:a16="http://schemas.microsoft.com/office/drawing/2014/main" id="{DE0A3452-4EF6-8343-95F9-3E4018E68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863" y="520541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66" name="Rectangle 1271">
            <a:extLst>
              <a:ext uri="{FF2B5EF4-FFF2-40B4-BE49-F238E27FC236}">
                <a16:creationId xmlns:a16="http://schemas.microsoft.com/office/drawing/2014/main" id="{EE243FDB-2A75-FD43-AC5C-5C471EBC8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863" y="544988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67" name="Rectangle 1272">
            <a:extLst>
              <a:ext uri="{FF2B5EF4-FFF2-40B4-BE49-F238E27FC236}">
                <a16:creationId xmlns:a16="http://schemas.microsoft.com/office/drawing/2014/main" id="{2ADA1D24-B824-8242-AF79-7B8996197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863" y="544988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68" name="Rectangle 1273">
            <a:extLst>
              <a:ext uri="{FF2B5EF4-FFF2-40B4-BE49-F238E27FC236}">
                <a16:creationId xmlns:a16="http://schemas.microsoft.com/office/drawing/2014/main" id="{2D3F30A8-43BA-774E-AE2A-14ADACD8C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863" y="569436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69" name="Rectangle 1274">
            <a:extLst>
              <a:ext uri="{FF2B5EF4-FFF2-40B4-BE49-F238E27FC236}">
                <a16:creationId xmlns:a16="http://schemas.microsoft.com/office/drawing/2014/main" id="{3E95FA65-D19F-ED42-A9B1-6B0B9FB4F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863" y="569436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70" name="Rectangle 1275">
            <a:extLst>
              <a:ext uri="{FF2B5EF4-FFF2-40B4-BE49-F238E27FC236}">
                <a16:creationId xmlns:a16="http://schemas.microsoft.com/office/drawing/2014/main" id="{B1FD9F6C-FB8E-DD45-BC2E-EBAADC0BB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863" y="593883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71" name="Rectangle 1276">
            <a:extLst>
              <a:ext uri="{FF2B5EF4-FFF2-40B4-BE49-F238E27FC236}">
                <a16:creationId xmlns:a16="http://schemas.microsoft.com/office/drawing/2014/main" id="{163540BB-8FB7-4746-A52D-FA95D27AD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863" y="593883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72" name="Rectangle 1277">
            <a:extLst>
              <a:ext uri="{FF2B5EF4-FFF2-40B4-BE49-F238E27FC236}">
                <a16:creationId xmlns:a16="http://schemas.microsoft.com/office/drawing/2014/main" id="{C40B0756-D44D-8C4E-B8FA-238FF186E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863" y="618331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73" name="Rectangle 1278">
            <a:extLst>
              <a:ext uri="{FF2B5EF4-FFF2-40B4-BE49-F238E27FC236}">
                <a16:creationId xmlns:a16="http://schemas.microsoft.com/office/drawing/2014/main" id="{B3B7219A-EB61-A44D-9540-332A5BC73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863" y="618331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74" name="Rectangle 1279">
            <a:extLst>
              <a:ext uri="{FF2B5EF4-FFF2-40B4-BE49-F238E27FC236}">
                <a16:creationId xmlns:a16="http://schemas.microsoft.com/office/drawing/2014/main" id="{4D57565C-BB19-5643-A256-DD8A95067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863" y="642778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75" name="Rectangle 1280">
            <a:extLst>
              <a:ext uri="{FF2B5EF4-FFF2-40B4-BE49-F238E27FC236}">
                <a16:creationId xmlns:a16="http://schemas.microsoft.com/office/drawing/2014/main" id="{93DF8267-A9DA-A746-B9FB-445990024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863" y="642778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76" name="Rectangle 1281">
            <a:extLst>
              <a:ext uri="{FF2B5EF4-FFF2-40B4-BE49-F238E27FC236}">
                <a16:creationId xmlns:a16="http://schemas.microsoft.com/office/drawing/2014/main" id="{328716DC-16FF-CC4B-8637-AD1050B0B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863" y="227330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77" name="Rectangle 1282">
            <a:extLst>
              <a:ext uri="{FF2B5EF4-FFF2-40B4-BE49-F238E27FC236}">
                <a16:creationId xmlns:a16="http://schemas.microsoft.com/office/drawing/2014/main" id="{D5E3FA2A-7066-F542-A571-883B08D1C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863" y="227330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78" name="Rectangle 1283">
            <a:extLst>
              <a:ext uri="{FF2B5EF4-FFF2-40B4-BE49-F238E27FC236}">
                <a16:creationId xmlns:a16="http://schemas.microsoft.com/office/drawing/2014/main" id="{30ABE0CF-AA6B-B641-8868-E06CA542D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863" y="251777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79" name="Rectangle 1284">
            <a:extLst>
              <a:ext uri="{FF2B5EF4-FFF2-40B4-BE49-F238E27FC236}">
                <a16:creationId xmlns:a16="http://schemas.microsoft.com/office/drawing/2014/main" id="{584E21D3-371C-EC4D-B9C8-961619C8E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863" y="251777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80" name="Rectangle 1285">
            <a:extLst>
              <a:ext uri="{FF2B5EF4-FFF2-40B4-BE49-F238E27FC236}">
                <a16:creationId xmlns:a16="http://schemas.microsoft.com/office/drawing/2014/main" id="{F8A6B46C-7A64-8A40-85EB-C011C8438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863" y="276225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81" name="Rectangle 1286">
            <a:extLst>
              <a:ext uri="{FF2B5EF4-FFF2-40B4-BE49-F238E27FC236}">
                <a16:creationId xmlns:a16="http://schemas.microsoft.com/office/drawing/2014/main" id="{8A30957F-A37B-AA49-A0D1-4B46189C9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863" y="276225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82" name="Rectangle 1287">
            <a:extLst>
              <a:ext uri="{FF2B5EF4-FFF2-40B4-BE49-F238E27FC236}">
                <a16:creationId xmlns:a16="http://schemas.microsoft.com/office/drawing/2014/main" id="{5819E163-5BCD-7347-BB94-CF4A59278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863" y="300672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83" name="Rectangle 1288">
            <a:extLst>
              <a:ext uri="{FF2B5EF4-FFF2-40B4-BE49-F238E27FC236}">
                <a16:creationId xmlns:a16="http://schemas.microsoft.com/office/drawing/2014/main" id="{93DFE7BA-708F-4C4C-A409-E192186B95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863" y="300672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84" name="Rectangle 1289">
            <a:extLst>
              <a:ext uri="{FF2B5EF4-FFF2-40B4-BE49-F238E27FC236}">
                <a16:creationId xmlns:a16="http://schemas.microsoft.com/office/drawing/2014/main" id="{63319E08-AFEB-A74C-BE4F-F4A99F8C3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863" y="325120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85" name="Rectangle 1290">
            <a:extLst>
              <a:ext uri="{FF2B5EF4-FFF2-40B4-BE49-F238E27FC236}">
                <a16:creationId xmlns:a16="http://schemas.microsoft.com/office/drawing/2014/main" id="{DD53F9B5-0BAD-C54E-AFC3-56685FF3B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863" y="325120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86" name="Rectangle 1291">
            <a:extLst>
              <a:ext uri="{FF2B5EF4-FFF2-40B4-BE49-F238E27FC236}">
                <a16:creationId xmlns:a16="http://schemas.microsoft.com/office/drawing/2014/main" id="{7B4FC3B8-136B-FB47-8EB5-3AC5C00E4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863" y="349567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87" name="Rectangle 1292">
            <a:extLst>
              <a:ext uri="{FF2B5EF4-FFF2-40B4-BE49-F238E27FC236}">
                <a16:creationId xmlns:a16="http://schemas.microsoft.com/office/drawing/2014/main" id="{A77B21AB-33AC-A845-87DF-C354693F6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863" y="349567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88" name="Rectangle 1293">
            <a:extLst>
              <a:ext uri="{FF2B5EF4-FFF2-40B4-BE49-F238E27FC236}">
                <a16:creationId xmlns:a16="http://schemas.microsoft.com/office/drawing/2014/main" id="{5495BF00-50A6-3D4B-8DA4-669B6BD9C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863" y="374015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89" name="Rectangle 1294">
            <a:extLst>
              <a:ext uri="{FF2B5EF4-FFF2-40B4-BE49-F238E27FC236}">
                <a16:creationId xmlns:a16="http://schemas.microsoft.com/office/drawing/2014/main" id="{996F7271-F047-1645-8954-3FCA6D7C5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863" y="374015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90" name="Rectangle 1295">
            <a:extLst>
              <a:ext uri="{FF2B5EF4-FFF2-40B4-BE49-F238E27FC236}">
                <a16:creationId xmlns:a16="http://schemas.microsoft.com/office/drawing/2014/main" id="{AF011E61-0962-3143-8BF4-64C4E18A3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863" y="3983038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91" name="Rectangle 1296">
            <a:extLst>
              <a:ext uri="{FF2B5EF4-FFF2-40B4-BE49-F238E27FC236}">
                <a16:creationId xmlns:a16="http://schemas.microsoft.com/office/drawing/2014/main" id="{7C644DC2-ECB3-EB48-AA47-97B82ABB0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863" y="3983038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92" name="Rectangle 1297">
            <a:extLst>
              <a:ext uri="{FF2B5EF4-FFF2-40B4-BE49-F238E27FC236}">
                <a16:creationId xmlns:a16="http://schemas.microsoft.com/office/drawing/2014/main" id="{D305A037-FE64-FE4A-8AAE-AD27457FE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1784350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93" name="Rectangle 1298">
            <a:extLst>
              <a:ext uri="{FF2B5EF4-FFF2-40B4-BE49-F238E27FC236}">
                <a16:creationId xmlns:a16="http://schemas.microsoft.com/office/drawing/2014/main" id="{EB23E179-DE62-A845-B09E-4D03C4766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1784350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94" name="Rectangle 1299">
            <a:extLst>
              <a:ext uri="{FF2B5EF4-FFF2-40B4-BE49-F238E27FC236}">
                <a16:creationId xmlns:a16="http://schemas.microsoft.com/office/drawing/2014/main" id="{B5787239-BA06-1240-B891-34ED6A9BBF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202882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95" name="Rectangle 1300">
            <a:extLst>
              <a:ext uri="{FF2B5EF4-FFF2-40B4-BE49-F238E27FC236}">
                <a16:creationId xmlns:a16="http://schemas.microsoft.com/office/drawing/2014/main" id="{5A41023C-5D3A-294D-BDF4-7E660AE29B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202882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96" name="Rectangle 1301">
            <a:extLst>
              <a:ext uri="{FF2B5EF4-FFF2-40B4-BE49-F238E27FC236}">
                <a16:creationId xmlns:a16="http://schemas.microsoft.com/office/drawing/2014/main" id="{9E13DDC6-33AB-0D49-835E-64B4AE0E0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4227513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97" name="Rectangle 1302">
            <a:extLst>
              <a:ext uri="{FF2B5EF4-FFF2-40B4-BE49-F238E27FC236}">
                <a16:creationId xmlns:a16="http://schemas.microsoft.com/office/drawing/2014/main" id="{6D4A9B49-F967-ED45-9CBB-2EDE3315A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4227513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98" name="Rectangle 1303">
            <a:extLst>
              <a:ext uri="{FF2B5EF4-FFF2-40B4-BE49-F238E27FC236}">
                <a16:creationId xmlns:a16="http://schemas.microsoft.com/office/drawing/2014/main" id="{095F37A3-A80B-9C49-9FA1-02870C6AB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4471988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099" name="Rectangle 1304">
            <a:extLst>
              <a:ext uri="{FF2B5EF4-FFF2-40B4-BE49-F238E27FC236}">
                <a16:creationId xmlns:a16="http://schemas.microsoft.com/office/drawing/2014/main" id="{505BB38E-EE80-DF48-863C-E94D90614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4471988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00" name="Rectangle 1305">
            <a:extLst>
              <a:ext uri="{FF2B5EF4-FFF2-40B4-BE49-F238E27FC236}">
                <a16:creationId xmlns:a16="http://schemas.microsoft.com/office/drawing/2014/main" id="{165DCAFF-7D6B-7842-8422-9D4D6EDB4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4716463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01" name="Rectangle 1306">
            <a:extLst>
              <a:ext uri="{FF2B5EF4-FFF2-40B4-BE49-F238E27FC236}">
                <a16:creationId xmlns:a16="http://schemas.microsoft.com/office/drawing/2014/main" id="{019F586C-6A73-F843-B12F-9A57D8490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4716463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02" name="Rectangle 1307">
            <a:extLst>
              <a:ext uri="{FF2B5EF4-FFF2-40B4-BE49-F238E27FC236}">
                <a16:creationId xmlns:a16="http://schemas.microsoft.com/office/drawing/2014/main" id="{85753450-DCC8-FE4F-A199-52AD0F832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496093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03" name="Rectangle 1308">
            <a:extLst>
              <a:ext uri="{FF2B5EF4-FFF2-40B4-BE49-F238E27FC236}">
                <a16:creationId xmlns:a16="http://schemas.microsoft.com/office/drawing/2014/main" id="{9DB14B74-1FCF-7746-B4E3-5C7A6BA1C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496093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04" name="Rectangle 1309">
            <a:extLst>
              <a:ext uri="{FF2B5EF4-FFF2-40B4-BE49-F238E27FC236}">
                <a16:creationId xmlns:a16="http://schemas.microsoft.com/office/drawing/2014/main" id="{1EC8EE4E-B31C-874A-8679-36FF629A8F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520541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05" name="Rectangle 1310">
            <a:extLst>
              <a:ext uri="{FF2B5EF4-FFF2-40B4-BE49-F238E27FC236}">
                <a16:creationId xmlns:a16="http://schemas.microsoft.com/office/drawing/2014/main" id="{542AEE4C-3305-2E49-8C70-3F6D68D77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520541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06" name="Rectangle 1311">
            <a:extLst>
              <a:ext uri="{FF2B5EF4-FFF2-40B4-BE49-F238E27FC236}">
                <a16:creationId xmlns:a16="http://schemas.microsoft.com/office/drawing/2014/main" id="{CE7283EA-A1D2-7345-B7B0-656ED7C6E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544988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07" name="Rectangle 1312">
            <a:extLst>
              <a:ext uri="{FF2B5EF4-FFF2-40B4-BE49-F238E27FC236}">
                <a16:creationId xmlns:a16="http://schemas.microsoft.com/office/drawing/2014/main" id="{F71B52B5-72E6-544B-B8A1-685E38AD0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544988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08" name="Rectangle 1313">
            <a:extLst>
              <a:ext uri="{FF2B5EF4-FFF2-40B4-BE49-F238E27FC236}">
                <a16:creationId xmlns:a16="http://schemas.microsoft.com/office/drawing/2014/main" id="{263B9E2C-8354-1D49-8142-67CB58101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569436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09" name="Rectangle 1314">
            <a:extLst>
              <a:ext uri="{FF2B5EF4-FFF2-40B4-BE49-F238E27FC236}">
                <a16:creationId xmlns:a16="http://schemas.microsoft.com/office/drawing/2014/main" id="{44D27AD1-B714-E540-81F6-4956F8F09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569436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10" name="Rectangle 1315">
            <a:extLst>
              <a:ext uri="{FF2B5EF4-FFF2-40B4-BE49-F238E27FC236}">
                <a16:creationId xmlns:a16="http://schemas.microsoft.com/office/drawing/2014/main" id="{7BE2CD98-053B-8549-B564-CBBC5B43E9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593883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11" name="Rectangle 1316">
            <a:extLst>
              <a:ext uri="{FF2B5EF4-FFF2-40B4-BE49-F238E27FC236}">
                <a16:creationId xmlns:a16="http://schemas.microsoft.com/office/drawing/2014/main" id="{DAC28616-69DB-7547-94EE-47FF1ACA3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593883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12" name="Rectangle 1317">
            <a:extLst>
              <a:ext uri="{FF2B5EF4-FFF2-40B4-BE49-F238E27FC236}">
                <a16:creationId xmlns:a16="http://schemas.microsoft.com/office/drawing/2014/main" id="{C65C36C1-E5FC-E742-947C-83F6EC571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618331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13" name="Rectangle 1318">
            <a:extLst>
              <a:ext uri="{FF2B5EF4-FFF2-40B4-BE49-F238E27FC236}">
                <a16:creationId xmlns:a16="http://schemas.microsoft.com/office/drawing/2014/main" id="{1334172E-F2D9-FF4A-8F21-094B11E53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618331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14" name="Rectangle 1319">
            <a:extLst>
              <a:ext uri="{FF2B5EF4-FFF2-40B4-BE49-F238E27FC236}">
                <a16:creationId xmlns:a16="http://schemas.microsoft.com/office/drawing/2014/main" id="{1909E311-AC0D-CA47-A67D-1C418C258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642778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15" name="Rectangle 1320">
            <a:extLst>
              <a:ext uri="{FF2B5EF4-FFF2-40B4-BE49-F238E27FC236}">
                <a16:creationId xmlns:a16="http://schemas.microsoft.com/office/drawing/2014/main" id="{8198FC7A-E465-8348-902A-A4D758E35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642778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16" name="Rectangle 1321">
            <a:extLst>
              <a:ext uri="{FF2B5EF4-FFF2-40B4-BE49-F238E27FC236}">
                <a16:creationId xmlns:a16="http://schemas.microsoft.com/office/drawing/2014/main" id="{2BB47152-0C38-4B4A-9A6F-D6AE4DDA94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227330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17" name="Rectangle 1322">
            <a:extLst>
              <a:ext uri="{FF2B5EF4-FFF2-40B4-BE49-F238E27FC236}">
                <a16:creationId xmlns:a16="http://schemas.microsoft.com/office/drawing/2014/main" id="{79D8D2AA-9B59-B34A-8708-1949643D8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227330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18" name="Rectangle 1323">
            <a:extLst>
              <a:ext uri="{FF2B5EF4-FFF2-40B4-BE49-F238E27FC236}">
                <a16:creationId xmlns:a16="http://schemas.microsoft.com/office/drawing/2014/main" id="{D0E65AF0-B592-0340-BB45-C5AC65DBE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251777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19" name="Rectangle 1324">
            <a:extLst>
              <a:ext uri="{FF2B5EF4-FFF2-40B4-BE49-F238E27FC236}">
                <a16:creationId xmlns:a16="http://schemas.microsoft.com/office/drawing/2014/main" id="{5ABCCD0E-F31D-E147-989F-EF5E2765B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251777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20" name="Rectangle 1325">
            <a:extLst>
              <a:ext uri="{FF2B5EF4-FFF2-40B4-BE49-F238E27FC236}">
                <a16:creationId xmlns:a16="http://schemas.microsoft.com/office/drawing/2014/main" id="{A99113D7-A20D-444A-A463-9908DA8EDF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276225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21" name="Rectangle 1326">
            <a:extLst>
              <a:ext uri="{FF2B5EF4-FFF2-40B4-BE49-F238E27FC236}">
                <a16:creationId xmlns:a16="http://schemas.microsoft.com/office/drawing/2014/main" id="{22D031E1-4721-AA42-AAB8-E6C64068F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276225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22" name="Rectangle 1327">
            <a:extLst>
              <a:ext uri="{FF2B5EF4-FFF2-40B4-BE49-F238E27FC236}">
                <a16:creationId xmlns:a16="http://schemas.microsoft.com/office/drawing/2014/main" id="{87BDBC8B-A91E-A447-8075-14151093A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300672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23" name="Rectangle 1328">
            <a:extLst>
              <a:ext uri="{FF2B5EF4-FFF2-40B4-BE49-F238E27FC236}">
                <a16:creationId xmlns:a16="http://schemas.microsoft.com/office/drawing/2014/main" id="{6714394D-48E2-B94C-9394-8998093EC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300672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24" name="Rectangle 1329">
            <a:extLst>
              <a:ext uri="{FF2B5EF4-FFF2-40B4-BE49-F238E27FC236}">
                <a16:creationId xmlns:a16="http://schemas.microsoft.com/office/drawing/2014/main" id="{5742CFC6-427C-D049-9601-40B8E690BF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325120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25" name="Rectangle 1330">
            <a:extLst>
              <a:ext uri="{FF2B5EF4-FFF2-40B4-BE49-F238E27FC236}">
                <a16:creationId xmlns:a16="http://schemas.microsoft.com/office/drawing/2014/main" id="{E55BB077-29A8-6340-847F-80730759C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325120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26" name="Rectangle 1331">
            <a:extLst>
              <a:ext uri="{FF2B5EF4-FFF2-40B4-BE49-F238E27FC236}">
                <a16:creationId xmlns:a16="http://schemas.microsoft.com/office/drawing/2014/main" id="{019B7677-B199-6F4B-8AD5-790767AE5C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349567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27" name="Rectangle 1332">
            <a:extLst>
              <a:ext uri="{FF2B5EF4-FFF2-40B4-BE49-F238E27FC236}">
                <a16:creationId xmlns:a16="http://schemas.microsoft.com/office/drawing/2014/main" id="{B9AA0806-5298-E54A-B3D0-DCDA33A3F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349567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28" name="Rectangle 1333">
            <a:extLst>
              <a:ext uri="{FF2B5EF4-FFF2-40B4-BE49-F238E27FC236}">
                <a16:creationId xmlns:a16="http://schemas.microsoft.com/office/drawing/2014/main" id="{CC78ECF8-1D16-3745-9D93-D1EACF0361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374015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29" name="Rectangle 1334">
            <a:extLst>
              <a:ext uri="{FF2B5EF4-FFF2-40B4-BE49-F238E27FC236}">
                <a16:creationId xmlns:a16="http://schemas.microsoft.com/office/drawing/2014/main" id="{B1E219D8-C207-E847-B390-F0B86D629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374015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30" name="Rectangle 1335">
            <a:extLst>
              <a:ext uri="{FF2B5EF4-FFF2-40B4-BE49-F238E27FC236}">
                <a16:creationId xmlns:a16="http://schemas.microsoft.com/office/drawing/2014/main" id="{9CB5E8C5-AE05-434B-B8CC-4317AFD8E9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3983038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31" name="Rectangle 1336">
            <a:extLst>
              <a:ext uri="{FF2B5EF4-FFF2-40B4-BE49-F238E27FC236}">
                <a16:creationId xmlns:a16="http://schemas.microsoft.com/office/drawing/2014/main" id="{66161485-7CB1-B34E-B64C-1BD52930C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3983038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32" name="Rectangle 1337">
            <a:extLst>
              <a:ext uri="{FF2B5EF4-FFF2-40B4-BE49-F238E27FC236}">
                <a16:creationId xmlns:a16="http://schemas.microsoft.com/office/drawing/2014/main" id="{4D565211-B444-A84C-BC4F-BFF623D89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7813" y="1784350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33" name="Rectangle 1338">
            <a:extLst>
              <a:ext uri="{FF2B5EF4-FFF2-40B4-BE49-F238E27FC236}">
                <a16:creationId xmlns:a16="http://schemas.microsoft.com/office/drawing/2014/main" id="{D8C0388A-4533-A641-B7EE-7C2A87BF9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7813" y="1784350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34" name="Rectangle 1339">
            <a:extLst>
              <a:ext uri="{FF2B5EF4-FFF2-40B4-BE49-F238E27FC236}">
                <a16:creationId xmlns:a16="http://schemas.microsoft.com/office/drawing/2014/main" id="{B4AD82C5-84CC-CC49-9806-6D518AC67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7813" y="202882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35" name="Rectangle 1340">
            <a:extLst>
              <a:ext uri="{FF2B5EF4-FFF2-40B4-BE49-F238E27FC236}">
                <a16:creationId xmlns:a16="http://schemas.microsoft.com/office/drawing/2014/main" id="{AFC014C6-0828-2A4D-8A16-995605F2C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7813" y="202882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36" name="Rectangle 1341">
            <a:extLst>
              <a:ext uri="{FF2B5EF4-FFF2-40B4-BE49-F238E27FC236}">
                <a16:creationId xmlns:a16="http://schemas.microsoft.com/office/drawing/2014/main" id="{A42D8715-B51B-D94A-B2CF-A4C324023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7813" y="4227513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37" name="Rectangle 1342">
            <a:extLst>
              <a:ext uri="{FF2B5EF4-FFF2-40B4-BE49-F238E27FC236}">
                <a16:creationId xmlns:a16="http://schemas.microsoft.com/office/drawing/2014/main" id="{A60B14CA-49BE-264C-8509-4B4A8FD99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7813" y="4227513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38" name="Rectangle 1343">
            <a:extLst>
              <a:ext uri="{FF2B5EF4-FFF2-40B4-BE49-F238E27FC236}">
                <a16:creationId xmlns:a16="http://schemas.microsoft.com/office/drawing/2014/main" id="{05EAF3CE-C809-2643-8FDF-320AEE2DD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7813" y="4471988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39" name="Rectangle 1344">
            <a:extLst>
              <a:ext uri="{FF2B5EF4-FFF2-40B4-BE49-F238E27FC236}">
                <a16:creationId xmlns:a16="http://schemas.microsoft.com/office/drawing/2014/main" id="{3E07CBD2-4D49-F948-B3DF-845C7980F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7813" y="4471988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40" name="Rectangle 1345">
            <a:extLst>
              <a:ext uri="{FF2B5EF4-FFF2-40B4-BE49-F238E27FC236}">
                <a16:creationId xmlns:a16="http://schemas.microsoft.com/office/drawing/2014/main" id="{5BDEFB47-9EC9-C24C-BD6B-84C705D59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7813" y="4716463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41" name="Rectangle 1346">
            <a:extLst>
              <a:ext uri="{FF2B5EF4-FFF2-40B4-BE49-F238E27FC236}">
                <a16:creationId xmlns:a16="http://schemas.microsoft.com/office/drawing/2014/main" id="{8BF0FC79-07D5-4B4E-9604-8DAEDB533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7813" y="4716463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42" name="Rectangle 1347">
            <a:extLst>
              <a:ext uri="{FF2B5EF4-FFF2-40B4-BE49-F238E27FC236}">
                <a16:creationId xmlns:a16="http://schemas.microsoft.com/office/drawing/2014/main" id="{51037538-1E25-DC48-9515-CE435D59B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7813" y="496093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43" name="Rectangle 1348">
            <a:extLst>
              <a:ext uri="{FF2B5EF4-FFF2-40B4-BE49-F238E27FC236}">
                <a16:creationId xmlns:a16="http://schemas.microsoft.com/office/drawing/2014/main" id="{BB9A7198-46F8-EB4F-9BA9-234563B56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7813" y="496093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44" name="Rectangle 1349">
            <a:extLst>
              <a:ext uri="{FF2B5EF4-FFF2-40B4-BE49-F238E27FC236}">
                <a16:creationId xmlns:a16="http://schemas.microsoft.com/office/drawing/2014/main" id="{75A6CD1B-FDCC-9C4B-A302-0E20B3A73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7813" y="520541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45" name="Rectangle 1350">
            <a:extLst>
              <a:ext uri="{FF2B5EF4-FFF2-40B4-BE49-F238E27FC236}">
                <a16:creationId xmlns:a16="http://schemas.microsoft.com/office/drawing/2014/main" id="{93F3072F-9F09-E84B-B02B-2496991EE0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7813" y="520541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46" name="Rectangle 1351">
            <a:extLst>
              <a:ext uri="{FF2B5EF4-FFF2-40B4-BE49-F238E27FC236}">
                <a16:creationId xmlns:a16="http://schemas.microsoft.com/office/drawing/2014/main" id="{B1657B81-116B-6C40-85F5-1C2BFA25D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7813" y="544988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47" name="Rectangle 1352">
            <a:extLst>
              <a:ext uri="{FF2B5EF4-FFF2-40B4-BE49-F238E27FC236}">
                <a16:creationId xmlns:a16="http://schemas.microsoft.com/office/drawing/2014/main" id="{35E11082-0F78-6849-8DBC-BCAAB8F47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7813" y="544988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48" name="Rectangle 1353">
            <a:extLst>
              <a:ext uri="{FF2B5EF4-FFF2-40B4-BE49-F238E27FC236}">
                <a16:creationId xmlns:a16="http://schemas.microsoft.com/office/drawing/2014/main" id="{1E579E93-745B-8C4C-BFD3-51C29DF43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7813" y="569436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49" name="Rectangle 1354">
            <a:extLst>
              <a:ext uri="{FF2B5EF4-FFF2-40B4-BE49-F238E27FC236}">
                <a16:creationId xmlns:a16="http://schemas.microsoft.com/office/drawing/2014/main" id="{1482FD36-7D82-D547-9BAF-E195123B4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7813" y="569436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50" name="Rectangle 1355">
            <a:extLst>
              <a:ext uri="{FF2B5EF4-FFF2-40B4-BE49-F238E27FC236}">
                <a16:creationId xmlns:a16="http://schemas.microsoft.com/office/drawing/2014/main" id="{BC27675B-5988-0F40-886E-699E0A4CC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7813" y="593883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51" name="Rectangle 1356">
            <a:extLst>
              <a:ext uri="{FF2B5EF4-FFF2-40B4-BE49-F238E27FC236}">
                <a16:creationId xmlns:a16="http://schemas.microsoft.com/office/drawing/2014/main" id="{5584D6D1-63F6-B940-9DC5-08CBFFB60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7813" y="593883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52" name="Rectangle 1357">
            <a:extLst>
              <a:ext uri="{FF2B5EF4-FFF2-40B4-BE49-F238E27FC236}">
                <a16:creationId xmlns:a16="http://schemas.microsoft.com/office/drawing/2014/main" id="{2F8A3068-2387-1243-BA38-C05A38C45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7813" y="618331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53" name="Rectangle 1358">
            <a:extLst>
              <a:ext uri="{FF2B5EF4-FFF2-40B4-BE49-F238E27FC236}">
                <a16:creationId xmlns:a16="http://schemas.microsoft.com/office/drawing/2014/main" id="{4C2F5670-8C45-764B-B161-EAEC4EBF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7813" y="618331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54" name="Rectangle 1359">
            <a:extLst>
              <a:ext uri="{FF2B5EF4-FFF2-40B4-BE49-F238E27FC236}">
                <a16:creationId xmlns:a16="http://schemas.microsoft.com/office/drawing/2014/main" id="{EFFF4560-0A48-354F-9C31-FF0BAC540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7813" y="642778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55" name="Rectangle 1360">
            <a:extLst>
              <a:ext uri="{FF2B5EF4-FFF2-40B4-BE49-F238E27FC236}">
                <a16:creationId xmlns:a16="http://schemas.microsoft.com/office/drawing/2014/main" id="{801754C4-D401-6941-AA94-F2F197357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7813" y="642778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56" name="Rectangle 1361">
            <a:extLst>
              <a:ext uri="{FF2B5EF4-FFF2-40B4-BE49-F238E27FC236}">
                <a16:creationId xmlns:a16="http://schemas.microsoft.com/office/drawing/2014/main" id="{4F60D316-29B2-A145-B016-D62E1E3CC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7813" y="227330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57" name="Rectangle 1362">
            <a:extLst>
              <a:ext uri="{FF2B5EF4-FFF2-40B4-BE49-F238E27FC236}">
                <a16:creationId xmlns:a16="http://schemas.microsoft.com/office/drawing/2014/main" id="{1EAF3EE7-68D8-D249-A5E0-6C438D70D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7813" y="227330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58" name="Rectangle 1363">
            <a:extLst>
              <a:ext uri="{FF2B5EF4-FFF2-40B4-BE49-F238E27FC236}">
                <a16:creationId xmlns:a16="http://schemas.microsoft.com/office/drawing/2014/main" id="{DF12C06C-49B9-AA4D-90F9-BCAA94324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7813" y="251777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59" name="Rectangle 1364">
            <a:extLst>
              <a:ext uri="{FF2B5EF4-FFF2-40B4-BE49-F238E27FC236}">
                <a16:creationId xmlns:a16="http://schemas.microsoft.com/office/drawing/2014/main" id="{DFEB0ED8-2EBB-D343-AB30-1FFF49311B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7813" y="251777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60" name="Rectangle 1365">
            <a:extLst>
              <a:ext uri="{FF2B5EF4-FFF2-40B4-BE49-F238E27FC236}">
                <a16:creationId xmlns:a16="http://schemas.microsoft.com/office/drawing/2014/main" id="{A7A8F138-9322-2E47-8998-3BB7EDA76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7813" y="276225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61" name="Rectangle 1366">
            <a:extLst>
              <a:ext uri="{FF2B5EF4-FFF2-40B4-BE49-F238E27FC236}">
                <a16:creationId xmlns:a16="http://schemas.microsoft.com/office/drawing/2014/main" id="{333D6F86-5BA2-9049-8B7A-26C0EE3C3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7813" y="276225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62" name="Rectangle 1367">
            <a:extLst>
              <a:ext uri="{FF2B5EF4-FFF2-40B4-BE49-F238E27FC236}">
                <a16:creationId xmlns:a16="http://schemas.microsoft.com/office/drawing/2014/main" id="{5859AAA2-2397-214E-BC05-63208C032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7813" y="300672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63" name="Rectangle 1368">
            <a:extLst>
              <a:ext uri="{FF2B5EF4-FFF2-40B4-BE49-F238E27FC236}">
                <a16:creationId xmlns:a16="http://schemas.microsoft.com/office/drawing/2014/main" id="{C1A6F405-6FA6-534A-B6C4-6377537E8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7813" y="300672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64" name="Rectangle 1369">
            <a:extLst>
              <a:ext uri="{FF2B5EF4-FFF2-40B4-BE49-F238E27FC236}">
                <a16:creationId xmlns:a16="http://schemas.microsoft.com/office/drawing/2014/main" id="{18D7FB35-B02D-7943-A6AD-660992F1C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7813" y="325120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65" name="Rectangle 1370">
            <a:extLst>
              <a:ext uri="{FF2B5EF4-FFF2-40B4-BE49-F238E27FC236}">
                <a16:creationId xmlns:a16="http://schemas.microsoft.com/office/drawing/2014/main" id="{A35F738A-4D61-934B-9931-F026D7F42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7813" y="325120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66" name="Rectangle 1371">
            <a:extLst>
              <a:ext uri="{FF2B5EF4-FFF2-40B4-BE49-F238E27FC236}">
                <a16:creationId xmlns:a16="http://schemas.microsoft.com/office/drawing/2014/main" id="{78E7C3F1-1E2A-854A-A356-81B2DDC5F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7813" y="349567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67" name="Rectangle 1372">
            <a:extLst>
              <a:ext uri="{FF2B5EF4-FFF2-40B4-BE49-F238E27FC236}">
                <a16:creationId xmlns:a16="http://schemas.microsoft.com/office/drawing/2014/main" id="{C6BE2692-639A-C943-9A5D-2DE9E0DF9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7813" y="349567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68" name="Rectangle 1373">
            <a:extLst>
              <a:ext uri="{FF2B5EF4-FFF2-40B4-BE49-F238E27FC236}">
                <a16:creationId xmlns:a16="http://schemas.microsoft.com/office/drawing/2014/main" id="{447828E2-C5AA-644E-B351-055C433A1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7813" y="374015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69" name="Rectangle 1374">
            <a:extLst>
              <a:ext uri="{FF2B5EF4-FFF2-40B4-BE49-F238E27FC236}">
                <a16:creationId xmlns:a16="http://schemas.microsoft.com/office/drawing/2014/main" id="{B35F0C74-119D-BF47-BFAC-BB1315E5F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7813" y="374015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70" name="Rectangle 1375">
            <a:extLst>
              <a:ext uri="{FF2B5EF4-FFF2-40B4-BE49-F238E27FC236}">
                <a16:creationId xmlns:a16="http://schemas.microsoft.com/office/drawing/2014/main" id="{28A0A3AF-DC74-CA49-BE3B-82F107F4D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7813" y="3983038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71" name="Rectangle 1376">
            <a:extLst>
              <a:ext uri="{FF2B5EF4-FFF2-40B4-BE49-F238E27FC236}">
                <a16:creationId xmlns:a16="http://schemas.microsoft.com/office/drawing/2014/main" id="{E645D840-9E0A-7F4A-B2ED-3898A81E24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7813" y="3983038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72" name="Rectangle 1377">
            <a:extLst>
              <a:ext uri="{FF2B5EF4-FFF2-40B4-BE49-F238E27FC236}">
                <a16:creationId xmlns:a16="http://schemas.microsoft.com/office/drawing/2014/main" id="{19223B1D-5D33-8143-8706-98CD04E3A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700" y="1784350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73" name="Rectangle 1378">
            <a:extLst>
              <a:ext uri="{FF2B5EF4-FFF2-40B4-BE49-F238E27FC236}">
                <a16:creationId xmlns:a16="http://schemas.microsoft.com/office/drawing/2014/main" id="{FE3B1808-5EBD-2747-8E36-2F0045C52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700" y="17843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74" name="Rectangle 1379">
            <a:extLst>
              <a:ext uri="{FF2B5EF4-FFF2-40B4-BE49-F238E27FC236}">
                <a16:creationId xmlns:a16="http://schemas.microsoft.com/office/drawing/2014/main" id="{0CDE6DB1-9100-9342-B704-7B21C9E446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700" y="2028825"/>
            <a:ext cx="28575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75" name="Rectangle 1380">
            <a:extLst>
              <a:ext uri="{FF2B5EF4-FFF2-40B4-BE49-F238E27FC236}">
                <a16:creationId xmlns:a16="http://schemas.microsoft.com/office/drawing/2014/main" id="{9626D1A0-4E3C-6E4C-80F5-DC12709B0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700" y="2028825"/>
            <a:ext cx="28575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76" name="Rectangle 1381">
            <a:extLst>
              <a:ext uri="{FF2B5EF4-FFF2-40B4-BE49-F238E27FC236}">
                <a16:creationId xmlns:a16="http://schemas.microsoft.com/office/drawing/2014/main" id="{1059BB69-AC39-5645-81AC-FD244CF25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700" y="4227513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77" name="Rectangle 1382">
            <a:extLst>
              <a:ext uri="{FF2B5EF4-FFF2-40B4-BE49-F238E27FC236}">
                <a16:creationId xmlns:a16="http://schemas.microsoft.com/office/drawing/2014/main" id="{CA2083D8-0A36-9142-A786-7BC414A3C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700" y="42275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78" name="Rectangle 1383">
            <a:extLst>
              <a:ext uri="{FF2B5EF4-FFF2-40B4-BE49-F238E27FC236}">
                <a16:creationId xmlns:a16="http://schemas.microsoft.com/office/drawing/2014/main" id="{71B0E486-6D25-424E-A065-D6135930C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700" y="4471988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79" name="Rectangle 1384">
            <a:extLst>
              <a:ext uri="{FF2B5EF4-FFF2-40B4-BE49-F238E27FC236}">
                <a16:creationId xmlns:a16="http://schemas.microsoft.com/office/drawing/2014/main" id="{AA544926-598E-B24F-A8E2-37784D261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700" y="44719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80" name="Rectangle 1385">
            <a:extLst>
              <a:ext uri="{FF2B5EF4-FFF2-40B4-BE49-F238E27FC236}">
                <a16:creationId xmlns:a16="http://schemas.microsoft.com/office/drawing/2014/main" id="{5CD5571B-625C-094D-A84E-907925DFA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700" y="4716463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81" name="Rectangle 1386">
            <a:extLst>
              <a:ext uri="{FF2B5EF4-FFF2-40B4-BE49-F238E27FC236}">
                <a16:creationId xmlns:a16="http://schemas.microsoft.com/office/drawing/2014/main" id="{79C74851-E417-9648-A4E6-8F99E64E2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700" y="47164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82" name="Rectangle 1387">
            <a:extLst>
              <a:ext uri="{FF2B5EF4-FFF2-40B4-BE49-F238E27FC236}">
                <a16:creationId xmlns:a16="http://schemas.microsoft.com/office/drawing/2014/main" id="{87E3AE0C-DC7A-884C-96E9-666A3F5E6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700" y="4960938"/>
            <a:ext cx="28575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83" name="Rectangle 1388">
            <a:extLst>
              <a:ext uri="{FF2B5EF4-FFF2-40B4-BE49-F238E27FC236}">
                <a16:creationId xmlns:a16="http://schemas.microsoft.com/office/drawing/2014/main" id="{1E70E3E4-E0AA-8647-848F-5AAF99EDD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700" y="4960938"/>
            <a:ext cx="28575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84" name="Rectangle 1389">
            <a:extLst>
              <a:ext uri="{FF2B5EF4-FFF2-40B4-BE49-F238E27FC236}">
                <a16:creationId xmlns:a16="http://schemas.microsoft.com/office/drawing/2014/main" id="{4E1C00E6-5B0B-E34E-9F36-E2F0C8A51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700" y="5205413"/>
            <a:ext cx="28575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85" name="Rectangle 1390">
            <a:extLst>
              <a:ext uri="{FF2B5EF4-FFF2-40B4-BE49-F238E27FC236}">
                <a16:creationId xmlns:a16="http://schemas.microsoft.com/office/drawing/2014/main" id="{41131FBA-CDBB-7C40-85D8-359FF3D2A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700" y="5205413"/>
            <a:ext cx="28575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86" name="Rectangle 1391">
            <a:extLst>
              <a:ext uri="{FF2B5EF4-FFF2-40B4-BE49-F238E27FC236}">
                <a16:creationId xmlns:a16="http://schemas.microsoft.com/office/drawing/2014/main" id="{006646FD-146D-3D4C-AC4B-E3D3D1499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700" y="5449888"/>
            <a:ext cx="28575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87" name="Rectangle 1392">
            <a:extLst>
              <a:ext uri="{FF2B5EF4-FFF2-40B4-BE49-F238E27FC236}">
                <a16:creationId xmlns:a16="http://schemas.microsoft.com/office/drawing/2014/main" id="{1E4F1114-1DE8-D54C-AB99-D363CF112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700" y="5449888"/>
            <a:ext cx="28575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88" name="Rectangle 1393">
            <a:extLst>
              <a:ext uri="{FF2B5EF4-FFF2-40B4-BE49-F238E27FC236}">
                <a16:creationId xmlns:a16="http://schemas.microsoft.com/office/drawing/2014/main" id="{42163A61-C2EB-744F-963F-C71F99E27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700" y="5694363"/>
            <a:ext cx="28575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89" name="Rectangle 1394">
            <a:extLst>
              <a:ext uri="{FF2B5EF4-FFF2-40B4-BE49-F238E27FC236}">
                <a16:creationId xmlns:a16="http://schemas.microsoft.com/office/drawing/2014/main" id="{865D140F-DD94-4B4A-A4E9-92E39D81A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700" y="5694363"/>
            <a:ext cx="28575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90" name="Rectangle 1395">
            <a:extLst>
              <a:ext uri="{FF2B5EF4-FFF2-40B4-BE49-F238E27FC236}">
                <a16:creationId xmlns:a16="http://schemas.microsoft.com/office/drawing/2014/main" id="{0826AFAD-2FC1-F54F-802C-02CD7CAA3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700" y="5938838"/>
            <a:ext cx="28575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91" name="Rectangle 1396">
            <a:extLst>
              <a:ext uri="{FF2B5EF4-FFF2-40B4-BE49-F238E27FC236}">
                <a16:creationId xmlns:a16="http://schemas.microsoft.com/office/drawing/2014/main" id="{01E48623-6BB0-DF46-A50A-46C1F0FF4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700" y="5938838"/>
            <a:ext cx="28575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92" name="Rectangle 1397">
            <a:extLst>
              <a:ext uri="{FF2B5EF4-FFF2-40B4-BE49-F238E27FC236}">
                <a16:creationId xmlns:a16="http://schemas.microsoft.com/office/drawing/2014/main" id="{84970956-A75E-924F-9A16-207C658A6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700" y="6183313"/>
            <a:ext cx="28575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93" name="Rectangle 1398">
            <a:extLst>
              <a:ext uri="{FF2B5EF4-FFF2-40B4-BE49-F238E27FC236}">
                <a16:creationId xmlns:a16="http://schemas.microsoft.com/office/drawing/2014/main" id="{F04DFD84-795D-E448-9873-4C478CCB4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700" y="6183313"/>
            <a:ext cx="28575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94" name="Rectangle 1399">
            <a:extLst>
              <a:ext uri="{FF2B5EF4-FFF2-40B4-BE49-F238E27FC236}">
                <a16:creationId xmlns:a16="http://schemas.microsoft.com/office/drawing/2014/main" id="{7B65CB07-167B-1948-AD4B-DEE418D0D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700" y="6427788"/>
            <a:ext cx="28575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95" name="Rectangle 1400">
            <a:extLst>
              <a:ext uri="{FF2B5EF4-FFF2-40B4-BE49-F238E27FC236}">
                <a16:creationId xmlns:a16="http://schemas.microsoft.com/office/drawing/2014/main" id="{96B10968-B693-8D47-81D4-DF2D91E90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700" y="6427788"/>
            <a:ext cx="28575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96" name="Rectangle 1401">
            <a:extLst>
              <a:ext uri="{FF2B5EF4-FFF2-40B4-BE49-F238E27FC236}">
                <a16:creationId xmlns:a16="http://schemas.microsoft.com/office/drawing/2014/main" id="{ACE7FE38-AE67-9D4A-961E-784CB33C5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700" y="2273300"/>
            <a:ext cx="28575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97" name="Rectangle 1402">
            <a:extLst>
              <a:ext uri="{FF2B5EF4-FFF2-40B4-BE49-F238E27FC236}">
                <a16:creationId xmlns:a16="http://schemas.microsoft.com/office/drawing/2014/main" id="{98762694-0C9E-0344-A892-2896EA1F2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700" y="2273300"/>
            <a:ext cx="28575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98" name="Rectangle 1403">
            <a:extLst>
              <a:ext uri="{FF2B5EF4-FFF2-40B4-BE49-F238E27FC236}">
                <a16:creationId xmlns:a16="http://schemas.microsoft.com/office/drawing/2014/main" id="{0C78ED9C-77C6-6147-B506-20233267AE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700" y="2517775"/>
            <a:ext cx="28575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199" name="Rectangle 1404">
            <a:extLst>
              <a:ext uri="{FF2B5EF4-FFF2-40B4-BE49-F238E27FC236}">
                <a16:creationId xmlns:a16="http://schemas.microsoft.com/office/drawing/2014/main" id="{5C959B79-B400-CE40-B233-E55DA8CB1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700" y="2517775"/>
            <a:ext cx="28575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00" name="Rectangle 1405">
            <a:extLst>
              <a:ext uri="{FF2B5EF4-FFF2-40B4-BE49-F238E27FC236}">
                <a16:creationId xmlns:a16="http://schemas.microsoft.com/office/drawing/2014/main" id="{81D99289-D286-9E49-B5B4-2E4B07290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700" y="2762250"/>
            <a:ext cx="28575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01" name="Rectangle 1406">
            <a:extLst>
              <a:ext uri="{FF2B5EF4-FFF2-40B4-BE49-F238E27FC236}">
                <a16:creationId xmlns:a16="http://schemas.microsoft.com/office/drawing/2014/main" id="{AAA3A717-02EE-1940-9954-8B99EA776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700" y="2762250"/>
            <a:ext cx="28575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02" name="Rectangle 1407">
            <a:extLst>
              <a:ext uri="{FF2B5EF4-FFF2-40B4-BE49-F238E27FC236}">
                <a16:creationId xmlns:a16="http://schemas.microsoft.com/office/drawing/2014/main" id="{2F588851-8767-F941-8F0F-D4AF99767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700" y="3006725"/>
            <a:ext cx="28575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03" name="Rectangle 1408">
            <a:extLst>
              <a:ext uri="{FF2B5EF4-FFF2-40B4-BE49-F238E27FC236}">
                <a16:creationId xmlns:a16="http://schemas.microsoft.com/office/drawing/2014/main" id="{1D0DF734-AEA5-1B4F-8EB4-86FD270AD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700" y="3006725"/>
            <a:ext cx="28575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04" name="Rectangle 1409">
            <a:extLst>
              <a:ext uri="{FF2B5EF4-FFF2-40B4-BE49-F238E27FC236}">
                <a16:creationId xmlns:a16="http://schemas.microsoft.com/office/drawing/2014/main" id="{C343AD92-E9CB-1F4D-BFC0-D4E5B5123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700" y="3251200"/>
            <a:ext cx="28575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05" name="Rectangle 1410">
            <a:extLst>
              <a:ext uri="{FF2B5EF4-FFF2-40B4-BE49-F238E27FC236}">
                <a16:creationId xmlns:a16="http://schemas.microsoft.com/office/drawing/2014/main" id="{E29A1BAA-7600-AF4F-A2B4-85FF47CBE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700" y="3251200"/>
            <a:ext cx="28575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06" name="Rectangle 1411">
            <a:extLst>
              <a:ext uri="{FF2B5EF4-FFF2-40B4-BE49-F238E27FC236}">
                <a16:creationId xmlns:a16="http://schemas.microsoft.com/office/drawing/2014/main" id="{1E9DC47C-0A34-7E4B-A8CD-4C1A80E7D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700" y="3495675"/>
            <a:ext cx="28575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07" name="Rectangle 1412">
            <a:extLst>
              <a:ext uri="{FF2B5EF4-FFF2-40B4-BE49-F238E27FC236}">
                <a16:creationId xmlns:a16="http://schemas.microsoft.com/office/drawing/2014/main" id="{8FC0805B-9625-F143-B8E2-A55AC8CB1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700" y="3495675"/>
            <a:ext cx="28575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08" name="Rectangle 1413">
            <a:extLst>
              <a:ext uri="{FF2B5EF4-FFF2-40B4-BE49-F238E27FC236}">
                <a16:creationId xmlns:a16="http://schemas.microsoft.com/office/drawing/2014/main" id="{C9FE647E-20AA-E948-A5AF-F24A83406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700" y="3740150"/>
            <a:ext cx="28575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09" name="Rectangle 1414">
            <a:extLst>
              <a:ext uri="{FF2B5EF4-FFF2-40B4-BE49-F238E27FC236}">
                <a16:creationId xmlns:a16="http://schemas.microsoft.com/office/drawing/2014/main" id="{99F4C824-ED40-B343-8088-F1D9CBDAF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700" y="3740150"/>
            <a:ext cx="28575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10" name="Rectangle 1415">
            <a:extLst>
              <a:ext uri="{FF2B5EF4-FFF2-40B4-BE49-F238E27FC236}">
                <a16:creationId xmlns:a16="http://schemas.microsoft.com/office/drawing/2014/main" id="{997C56B5-48EA-F144-9171-82F08DBF1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700" y="3983038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11" name="Rectangle 1416">
            <a:extLst>
              <a:ext uri="{FF2B5EF4-FFF2-40B4-BE49-F238E27FC236}">
                <a16:creationId xmlns:a16="http://schemas.microsoft.com/office/drawing/2014/main" id="{18641FA1-D80B-A64E-AE92-15A7F4601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700" y="39830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12" name="Rectangle 1418">
            <a:extLst>
              <a:ext uri="{FF2B5EF4-FFF2-40B4-BE49-F238E27FC236}">
                <a16:creationId xmlns:a16="http://schemas.microsoft.com/office/drawing/2014/main" id="{601909A8-1A0B-8542-A50B-4BF11D8A4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1784350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13" name="Rectangle 1419">
            <a:extLst>
              <a:ext uri="{FF2B5EF4-FFF2-40B4-BE49-F238E27FC236}">
                <a16:creationId xmlns:a16="http://schemas.microsoft.com/office/drawing/2014/main" id="{DE8C80A6-E809-4945-9C77-7F63F0D64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1784350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14" name="Rectangle 1420">
            <a:extLst>
              <a:ext uri="{FF2B5EF4-FFF2-40B4-BE49-F238E27FC236}">
                <a16:creationId xmlns:a16="http://schemas.microsoft.com/office/drawing/2014/main" id="{41DF1692-826D-9447-B7F6-37A3E8B4E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202882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15" name="Rectangle 1421">
            <a:extLst>
              <a:ext uri="{FF2B5EF4-FFF2-40B4-BE49-F238E27FC236}">
                <a16:creationId xmlns:a16="http://schemas.microsoft.com/office/drawing/2014/main" id="{3C338E8E-726B-B247-9EF8-8943FB541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202882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16" name="Rectangle 1422">
            <a:extLst>
              <a:ext uri="{FF2B5EF4-FFF2-40B4-BE49-F238E27FC236}">
                <a16:creationId xmlns:a16="http://schemas.microsoft.com/office/drawing/2014/main" id="{3F93E66E-18F1-7D4D-AC71-297CC1EDD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4227513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17" name="Rectangle 1423">
            <a:extLst>
              <a:ext uri="{FF2B5EF4-FFF2-40B4-BE49-F238E27FC236}">
                <a16:creationId xmlns:a16="http://schemas.microsoft.com/office/drawing/2014/main" id="{3A11DA9A-6F27-E545-A526-605E9E2D6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4227513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18" name="Rectangle 1424">
            <a:extLst>
              <a:ext uri="{FF2B5EF4-FFF2-40B4-BE49-F238E27FC236}">
                <a16:creationId xmlns:a16="http://schemas.microsoft.com/office/drawing/2014/main" id="{A6975A3A-35AB-7945-949C-59339FF3F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4471988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19" name="Rectangle 1425">
            <a:extLst>
              <a:ext uri="{FF2B5EF4-FFF2-40B4-BE49-F238E27FC236}">
                <a16:creationId xmlns:a16="http://schemas.microsoft.com/office/drawing/2014/main" id="{485DF45E-F2F8-B54B-BB36-302069F25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4471988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20" name="Rectangle 1426">
            <a:extLst>
              <a:ext uri="{FF2B5EF4-FFF2-40B4-BE49-F238E27FC236}">
                <a16:creationId xmlns:a16="http://schemas.microsoft.com/office/drawing/2014/main" id="{A12A5345-7C1A-524D-8B05-4EB16EF04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4716463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21" name="Rectangle 1427">
            <a:extLst>
              <a:ext uri="{FF2B5EF4-FFF2-40B4-BE49-F238E27FC236}">
                <a16:creationId xmlns:a16="http://schemas.microsoft.com/office/drawing/2014/main" id="{0ED91914-A9BB-7947-8180-6681AD6A83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4716463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22" name="Rectangle 1428">
            <a:extLst>
              <a:ext uri="{FF2B5EF4-FFF2-40B4-BE49-F238E27FC236}">
                <a16:creationId xmlns:a16="http://schemas.microsoft.com/office/drawing/2014/main" id="{1E8D9ECC-52C2-7E42-8D95-07AA2C1E1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496093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23" name="Rectangle 1429">
            <a:extLst>
              <a:ext uri="{FF2B5EF4-FFF2-40B4-BE49-F238E27FC236}">
                <a16:creationId xmlns:a16="http://schemas.microsoft.com/office/drawing/2014/main" id="{EADAB552-1BF8-0147-A8A7-3763E4AFD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496093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24" name="Rectangle 1430">
            <a:extLst>
              <a:ext uri="{FF2B5EF4-FFF2-40B4-BE49-F238E27FC236}">
                <a16:creationId xmlns:a16="http://schemas.microsoft.com/office/drawing/2014/main" id="{C4FF8387-9C85-3543-B372-3AE910E43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520541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25" name="Rectangle 1431">
            <a:extLst>
              <a:ext uri="{FF2B5EF4-FFF2-40B4-BE49-F238E27FC236}">
                <a16:creationId xmlns:a16="http://schemas.microsoft.com/office/drawing/2014/main" id="{7D6A0680-1396-404A-9134-39BA61D5E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520541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26" name="Rectangle 1432">
            <a:extLst>
              <a:ext uri="{FF2B5EF4-FFF2-40B4-BE49-F238E27FC236}">
                <a16:creationId xmlns:a16="http://schemas.microsoft.com/office/drawing/2014/main" id="{D386C42C-ECE0-584B-A7E2-EC475E699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544988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27" name="Rectangle 1433">
            <a:extLst>
              <a:ext uri="{FF2B5EF4-FFF2-40B4-BE49-F238E27FC236}">
                <a16:creationId xmlns:a16="http://schemas.microsoft.com/office/drawing/2014/main" id="{E18B90DE-718F-3E47-8DB0-1A916539A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544988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28" name="Rectangle 1434">
            <a:extLst>
              <a:ext uri="{FF2B5EF4-FFF2-40B4-BE49-F238E27FC236}">
                <a16:creationId xmlns:a16="http://schemas.microsoft.com/office/drawing/2014/main" id="{E658D445-181C-264A-B94F-9F81E9EC3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569436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29" name="Rectangle 1435">
            <a:extLst>
              <a:ext uri="{FF2B5EF4-FFF2-40B4-BE49-F238E27FC236}">
                <a16:creationId xmlns:a16="http://schemas.microsoft.com/office/drawing/2014/main" id="{3659BF85-2599-AA45-8007-EA1682171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569436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30" name="Rectangle 1436">
            <a:extLst>
              <a:ext uri="{FF2B5EF4-FFF2-40B4-BE49-F238E27FC236}">
                <a16:creationId xmlns:a16="http://schemas.microsoft.com/office/drawing/2014/main" id="{DE91276B-2CD4-B44D-9E5F-1E3B42C9DF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593883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31" name="Rectangle 1437">
            <a:extLst>
              <a:ext uri="{FF2B5EF4-FFF2-40B4-BE49-F238E27FC236}">
                <a16:creationId xmlns:a16="http://schemas.microsoft.com/office/drawing/2014/main" id="{6B7715BB-83CF-7B4B-9ABE-4F53706ED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593883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32" name="Rectangle 1438">
            <a:extLst>
              <a:ext uri="{FF2B5EF4-FFF2-40B4-BE49-F238E27FC236}">
                <a16:creationId xmlns:a16="http://schemas.microsoft.com/office/drawing/2014/main" id="{119C6B6D-A432-4449-9D60-F5B1A40C2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618331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33" name="Rectangle 1439">
            <a:extLst>
              <a:ext uri="{FF2B5EF4-FFF2-40B4-BE49-F238E27FC236}">
                <a16:creationId xmlns:a16="http://schemas.microsoft.com/office/drawing/2014/main" id="{D5C9E18C-1BC3-6448-8439-E00726A59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618331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34" name="Rectangle 1440">
            <a:extLst>
              <a:ext uri="{FF2B5EF4-FFF2-40B4-BE49-F238E27FC236}">
                <a16:creationId xmlns:a16="http://schemas.microsoft.com/office/drawing/2014/main" id="{30A0C1ED-926B-0C4F-B0F7-AA0BFC3E6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642778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35" name="Rectangle 1441">
            <a:extLst>
              <a:ext uri="{FF2B5EF4-FFF2-40B4-BE49-F238E27FC236}">
                <a16:creationId xmlns:a16="http://schemas.microsoft.com/office/drawing/2014/main" id="{1179E295-A8E8-8544-BDD7-C68B8A65B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642778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36" name="Rectangle 1442">
            <a:extLst>
              <a:ext uri="{FF2B5EF4-FFF2-40B4-BE49-F238E27FC236}">
                <a16:creationId xmlns:a16="http://schemas.microsoft.com/office/drawing/2014/main" id="{E354E0C9-7EC3-4A42-B87B-416BFBAFC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227330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37" name="Rectangle 1443">
            <a:extLst>
              <a:ext uri="{FF2B5EF4-FFF2-40B4-BE49-F238E27FC236}">
                <a16:creationId xmlns:a16="http://schemas.microsoft.com/office/drawing/2014/main" id="{32221A24-C181-C442-9F02-2475F1ABD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227330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38" name="Rectangle 1444">
            <a:extLst>
              <a:ext uri="{FF2B5EF4-FFF2-40B4-BE49-F238E27FC236}">
                <a16:creationId xmlns:a16="http://schemas.microsoft.com/office/drawing/2014/main" id="{548A171C-F203-CF4E-9EAF-A213715B4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251777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39" name="Rectangle 1445">
            <a:extLst>
              <a:ext uri="{FF2B5EF4-FFF2-40B4-BE49-F238E27FC236}">
                <a16:creationId xmlns:a16="http://schemas.microsoft.com/office/drawing/2014/main" id="{B4AAD167-D418-E744-86EE-6F0D85D5E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251777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40" name="Rectangle 1446">
            <a:extLst>
              <a:ext uri="{FF2B5EF4-FFF2-40B4-BE49-F238E27FC236}">
                <a16:creationId xmlns:a16="http://schemas.microsoft.com/office/drawing/2014/main" id="{0904A487-5287-2848-99A9-3BB37106C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276225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41" name="Rectangle 1447">
            <a:extLst>
              <a:ext uri="{FF2B5EF4-FFF2-40B4-BE49-F238E27FC236}">
                <a16:creationId xmlns:a16="http://schemas.microsoft.com/office/drawing/2014/main" id="{20DEB1BE-4A41-1840-973B-064A9F8E5E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276225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42" name="Rectangle 1448">
            <a:extLst>
              <a:ext uri="{FF2B5EF4-FFF2-40B4-BE49-F238E27FC236}">
                <a16:creationId xmlns:a16="http://schemas.microsoft.com/office/drawing/2014/main" id="{1C9B724D-2810-794F-A77F-E1C85D5EB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300672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43" name="Rectangle 1449">
            <a:extLst>
              <a:ext uri="{FF2B5EF4-FFF2-40B4-BE49-F238E27FC236}">
                <a16:creationId xmlns:a16="http://schemas.microsoft.com/office/drawing/2014/main" id="{1CF78D75-D386-874E-A706-F4145B239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300672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44" name="Rectangle 1450">
            <a:extLst>
              <a:ext uri="{FF2B5EF4-FFF2-40B4-BE49-F238E27FC236}">
                <a16:creationId xmlns:a16="http://schemas.microsoft.com/office/drawing/2014/main" id="{E2E703B2-AFB2-8F4A-BB69-AC7C1183A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325120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45" name="Rectangle 1451">
            <a:extLst>
              <a:ext uri="{FF2B5EF4-FFF2-40B4-BE49-F238E27FC236}">
                <a16:creationId xmlns:a16="http://schemas.microsoft.com/office/drawing/2014/main" id="{49937DA9-E92A-364B-AF72-80C236419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325120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46" name="Rectangle 1452">
            <a:extLst>
              <a:ext uri="{FF2B5EF4-FFF2-40B4-BE49-F238E27FC236}">
                <a16:creationId xmlns:a16="http://schemas.microsoft.com/office/drawing/2014/main" id="{2E9F583C-AFC7-C24D-9856-4B91DF7D9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349567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47" name="Rectangle 1453">
            <a:extLst>
              <a:ext uri="{FF2B5EF4-FFF2-40B4-BE49-F238E27FC236}">
                <a16:creationId xmlns:a16="http://schemas.microsoft.com/office/drawing/2014/main" id="{3A490DB0-3F96-DC49-A3A7-F9BDD50FD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349567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48" name="Rectangle 1454">
            <a:extLst>
              <a:ext uri="{FF2B5EF4-FFF2-40B4-BE49-F238E27FC236}">
                <a16:creationId xmlns:a16="http://schemas.microsoft.com/office/drawing/2014/main" id="{9E23EFC9-ADC6-E34E-B17D-4C61794BA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374015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49" name="Rectangle 1455">
            <a:extLst>
              <a:ext uri="{FF2B5EF4-FFF2-40B4-BE49-F238E27FC236}">
                <a16:creationId xmlns:a16="http://schemas.microsoft.com/office/drawing/2014/main" id="{631F2EAB-E47F-CC4A-A9A0-5C27668DE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374015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50" name="Rectangle 1456">
            <a:extLst>
              <a:ext uri="{FF2B5EF4-FFF2-40B4-BE49-F238E27FC236}">
                <a16:creationId xmlns:a16="http://schemas.microsoft.com/office/drawing/2014/main" id="{0AC8072B-F3EF-2B44-AC5B-0502D5418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3983038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51" name="Rectangle 1457">
            <a:extLst>
              <a:ext uri="{FF2B5EF4-FFF2-40B4-BE49-F238E27FC236}">
                <a16:creationId xmlns:a16="http://schemas.microsoft.com/office/drawing/2014/main" id="{B3E9A592-B3CE-1940-80F8-7B6383F1A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3983038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52" name="Rectangle 1458">
            <a:extLst>
              <a:ext uri="{FF2B5EF4-FFF2-40B4-BE49-F238E27FC236}">
                <a16:creationId xmlns:a16="http://schemas.microsoft.com/office/drawing/2014/main" id="{0515D156-BA24-2949-99CC-D6A7680B66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1784350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53" name="Rectangle 1459">
            <a:extLst>
              <a:ext uri="{FF2B5EF4-FFF2-40B4-BE49-F238E27FC236}">
                <a16:creationId xmlns:a16="http://schemas.microsoft.com/office/drawing/2014/main" id="{B20BCB3A-321F-B544-89A3-3A220FE33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1784350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54" name="Rectangle 1460">
            <a:extLst>
              <a:ext uri="{FF2B5EF4-FFF2-40B4-BE49-F238E27FC236}">
                <a16:creationId xmlns:a16="http://schemas.microsoft.com/office/drawing/2014/main" id="{1FA426B6-34F9-754A-A43C-472813ED3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202882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55" name="Rectangle 1461">
            <a:extLst>
              <a:ext uri="{FF2B5EF4-FFF2-40B4-BE49-F238E27FC236}">
                <a16:creationId xmlns:a16="http://schemas.microsoft.com/office/drawing/2014/main" id="{DD7C7095-5FAA-3446-BF6F-466928730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202882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56" name="Rectangle 1462">
            <a:extLst>
              <a:ext uri="{FF2B5EF4-FFF2-40B4-BE49-F238E27FC236}">
                <a16:creationId xmlns:a16="http://schemas.microsoft.com/office/drawing/2014/main" id="{A783947A-5125-DE4C-88A6-E14263BC68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4227513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57" name="Rectangle 1463">
            <a:extLst>
              <a:ext uri="{FF2B5EF4-FFF2-40B4-BE49-F238E27FC236}">
                <a16:creationId xmlns:a16="http://schemas.microsoft.com/office/drawing/2014/main" id="{091F5A47-4BF2-BB4D-93DB-472105147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4227513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58" name="Rectangle 1464">
            <a:extLst>
              <a:ext uri="{FF2B5EF4-FFF2-40B4-BE49-F238E27FC236}">
                <a16:creationId xmlns:a16="http://schemas.microsoft.com/office/drawing/2014/main" id="{C15E8E8B-E4DB-A643-806A-F37184CEDB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4471988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59" name="Rectangle 1465">
            <a:extLst>
              <a:ext uri="{FF2B5EF4-FFF2-40B4-BE49-F238E27FC236}">
                <a16:creationId xmlns:a16="http://schemas.microsoft.com/office/drawing/2014/main" id="{C1F283FA-67EB-784B-8A4A-B0E50DA1A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4471988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60" name="Rectangle 1466">
            <a:extLst>
              <a:ext uri="{FF2B5EF4-FFF2-40B4-BE49-F238E27FC236}">
                <a16:creationId xmlns:a16="http://schemas.microsoft.com/office/drawing/2014/main" id="{08378974-39A9-A549-A146-464E38B22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4716463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61" name="Rectangle 1467">
            <a:extLst>
              <a:ext uri="{FF2B5EF4-FFF2-40B4-BE49-F238E27FC236}">
                <a16:creationId xmlns:a16="http://schemas.microsoft.com/office/drawing/2014/main" id="{44D12EB5-9561-114B-994F-7E30B5616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4716463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62" name="Rectangle 1468">
            <a:extLst>
              <a:ext uri="{FF2B5EF4-FFF2-40B4-BE49-F238E27FC236}">
                <a16:creationId xmlns:a16="http://schemas.microsoft.com/office/drawing/2014/main" id="{9EDF2CEA-5E99-BE4D-B375-1A1756EA3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496093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63" name="Rectangle 1469">
            <a:extLst>
              <a:ext uri="{FF2B5EF4-FFF2-40B4-BE49-F238E27FC236}">
                <a16:creationId xmlns:a16="http://schemas.microsoft.com/office/drawing/2014/main" id="{E4EFB6E5-4B0B-DE46-9083-634A112D73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496093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64" name="Rectangle 1470">
            <a:extLst>
              <a:ext uri="{FF2B5EF4-FFF2-40B4-BE49-F238E27FC236}">
                <a16:creationId xmlns:a16="http://schemas.microsoft.com/office/drawing/2014/main" id="{F2CE609B-6FFB-C746-ABF6-38F22245A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520541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65" name="Rectangle 1471">
            <a:extLst>
              <a:ext uri="{FF2B5EF4-FFF2-40B4-BE49-F238E27FC236}">
                <a16:creationId xmlns:a16="http://schemas.microsoft.com/office/drawing/2014/main" id="{2F3BE0ED-4BBF-EE4E-91FD-F648229CD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520541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66" name="Rectangle 1472">
            <a:extLst>
              <a:ext uri="{FF2B5EF4-FFF2-40B4-BE49-F238E27FC236}">
                <a16:creationId xmlns:a16="http://schemas.microsoft.com/office/drawing/2014/main" id="{DC6CD063-829F-664C-B050-0575935A2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544988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67" name="Rectangle 1473">
            <a:extLst>
              <a:ext uri="{FF2B5EF4-FFF2-40B4-BE49-F238E27FC236}">
                <a16:creationId xmlns:a16="http://schemas.microsoft.com/office/drawing/2014/main" id="{50A95D33-7027-1147-B722-AC6D6E36B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544988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68" name="Rectangle 1474">
            <a:extLst>
              <a:ext uri="{FF2B5EF4-FFF2-40B4-BE49-F238E27FC236}">
                <a16:creationId xmlns:a16="http://schemas.microsoft.com/office/drawing/2014/main" id="{B19E018F-12AD-7C49-BB73-274641862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569436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69" name="Rectangle 1475">
            <a:extLst>
              <a:ext uri="{FF2B5EF4-FFF2-40B4-BE49-F238E27FC236}">
                <a16:creationId xmlns:a16="http://schemas.microsoft.com/office/drawing/2014/main" id="{3AB8CA84-1757-5D48-BF37-3D04C07FB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569436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70" name="Rectangle 1476">
            <a:extLst>
              <a:ext uri="{FF2B5EF4-FFF2-40B4-BE49-F238E27FC236}">
                <a16:creationId xmlns:a16="http://schemas.microsoft.com/office/drawing/2014/main" id="{3BFB7910-85E9-C742-B5E3-B61A6F64B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593883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71" name="Rectangle 1477">
            <a:extLst>
              <a:ext uri="{FF2B5EF4-FFF2-40B4-BE49-F238E27FC236}">
                <a16:creationId xmlns:a16="http://schemas.microsoft.com/office/drawing/2014/main" id="{4C82823F-AEA5-984A-8D5A-D78391D0E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593883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72" name="Rectangle 1478">
            <a:extLst>
              <a:ext uri="{FF2B5EF4-FFF2-40B4-BE49-F238E27FC236}">
                <a16:creationId xmlns:a16="http://schemas.microsoft.com/office/drawing/2014/main" id="{05A86A96-0C03-AE49-AA69-959AF1C65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618331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73" name="Rectangle 1479">
            <a:extLst>
              <a:ext uri="{FF2B5EF4-FFF2-40B4-BE49-F238E27FC236}">
                <a16:creationId xmlns:a16="http://schemas.microsoft.com/office/drawing/2014/main" id="{30D5E021-2CC0-5143-BAA9-55501815F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618331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74" name="Rectangle 1480">
            <a:extLst>
              <a:ext uri="{FF2B5EF4-FFF2-40B4-BE49-F238E27FC236}">
                <a16:creationId xmlns:a16="http://schemas.microsoft.com/office/drawing/2014/main" id="{278149BC-50CB-7B4F-86EB-92499B621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642778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75" name="Rectangle 1481">
            <a:extLst>
              <a:ext uri="{FF2B5EF4-FFF2-40B4-BE49-F238E27FC236}">
                <a16:creationId xmlns:a16="http://schemas.microsoft.com/office/drawing/2014/main" id="{FF9E14A6-8241-4844-B76C-52714C70E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642778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76" name="Rectangle 1482">
            <a:extLst>
              <a:ext uri="{FF2B5EF4-FFF2-40B4-BE49-F238E27FC236}">
                <a16:creationId xmlns:a16="http://schemas.microsoft.com/office/drawing/2014/main" id="{47438CBE-0D98-AD45-B493-BB71BE779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227330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77" name="Rectangle 1483">
            <a:extLst>
              <a:ext uri="{FF2B5EF4-FFF2-40B4-BE49-F238E27FC236}">
                <a16:creationId xmlns:a16="http://schemas.microsoft.com/office/drawing/2014/main" id="{5092540A-8791-8046-AE53-5B1D68853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227330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78" name="Rectangle 1484">
            <a:extLst>
              <a:ext uri="{FF2B5EF4-FFF2-40B4-BE49-F238E27FC236}">
                <a16:creationId xmlns:a16="http://schemas.microsoft.com/office/drawing/2014/main" id="{CBCCF7F6-53FA-0746-868D-20E6B4643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251777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79" name="Rectangle 1485">
            <a:extLst>
              <a:ext uri="{FF2B5EF4-FFF2-40B4-BE49-F238E27FC236}">
                <a16:creationId xmlns:a16="http://schemas.microsoft.com/office/drawing/2014/main" id="{CB1B79D8-E6EC-1147-B933-6073F0E97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251777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80" name="Rectangle 1486">
            <a:extLst>
              <a:ext uri="{FF2B5EF4-FFF2-40B4-BE49-F238E27FC236}">
                <a16:creationId xmlns:a16="http://schemas.microsoft.com/office/drawing/2014/main" id="{F55C4642-B070-5D47-B635-A54EB2E04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276225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81" name="Rectangle 1487">
            <a:extLst>
              <a:ext uri="{FF2B5EF4-FFF2-40B4-BE49-F238E27FC236}">
                <a16:creationId xmlns:a16="http://schemas.microsoft.com/office/drawing/2014/main" id="{7BE8624F-2AA5-C44F-80F7-F2B61F6DF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276225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82" name="Rectangle 1488">
            <a:extLst>
              <a:ext uri="{FF2B5EF4-FFF2-40B4-BE49-F238E27FC236}">
                <a16:creationId xmlns:a16="http://schemas.microsoft.com/office/drawing/2014/main" id="{0BA89DA6-5074-1849-965D-2B9B0B777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300672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83" name="Rectangle 1489">
            <a:extLst>
              <a:ext uri="{FF2B5EF4-FFF2-40B4-BE49-F238E27FC236}">
                <a16:creationId xmlns:a16="http://schemas.microsoft.com/office/drawing/2014/main" id="{E8A63976-7C58-134F-A475-C78067BF6B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300672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84" name="Rectangle 1490">
            <a:extLst>
              <a:ext uri="{FF2B5EF4-FFF2-40B4-BE49-F238E27FC236}">
                <a16:creationId xmlns:a16="http://schemas.microsoft.com/office/drawing/2014/main" id="{176A220E-471F-E048-A6F0-CB6437C54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325120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85" name="Rectangle 1491">
            <a:extLst>
              <a:ext uri="{FF2B5EF4-FFF2-40B4-BE49-F238E27FC236}">
                <a16:creationId xmlns:a16="http://schemas.microsoft.com/office/drawing/2014/main" id="{424D2092-EEA2-A344-A853-C8E79C5E7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325120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86" name="Rectangle 1492">
            <a:extLst>
              <a:ext uri="{FF2B5EF4-FFF2-40B4-BE49-F238E27FC236}">
                <a16:creationId xmlns:a16="http://schemas.microsoft.com/office/drawing/2014/main" id="{70740CBC-3B22-2D4B-88F7-F361F2825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349567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87" name="Rectangle 1493">
            <a:extLst>
              <a:ext uri="{FF2B5EF4-FFF2-40B4-BE49-F238E27FC236}">
                <a16:creationId xmlns:a16="http://schemas.microsoft.com/office/drawing/2014/main" id="{263BA640-5FB2-5B44-AE83-41EBF49EF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349567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88" name="Rectangle 1494">
            <a:extLst>
              <a:ext uri="{FF2B5EF4-FFF2-40B4-BE49-F238E27FC236}">
                <a16:creationId xmlns:a16="http://schemas.microsoft.com/office/drawing/2014/main" id="{C478E664-72B0-6348-A92D-076561249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374015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89" name="Rectangle 1495">
            <a:extLst>
              <a:ext uri="{FF2B5EF4-FFF2-40B4-BE49-F238E27FC236}">
                <a16:creationId xmlns:a16="http://schemas.microsoft.com/office/drawing/2014/main" id="{CB4E6CA5-0B8C-8746-9866-92AC911C0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374015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90" name="Rectangle 1496">
            <a:extLst>
              <a:ext uri="{FF2B5EF4-FFF2-40B4-BE49-F238E27FC236}">
                <a16:creationId xmlns:a16="http://schemas.microsoft.com/office/drawing/2014/main" id="{B24BF65F-6674-184C-A7E0-064EE96AA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3983038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91" name="Rectangle 1497">
            <a:extLst>
              <a:ext uri="{FF2B5EF4-FFF2-40B4-BE49-F238E27FC236}">
                <a16:creationId xmlns:a16="http://schemas.microsoft.com/office/drawing/2014/main" id="{E86839DC-C223-7B41-9781-A49BCA365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3983038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92" name="Rectangle 1498">
            <a:extLst>
              <a:ext uri="{FF2B5EF4-FFF2-40B4-BE49-F238E27FC236}">
                <a16:creationId xmlns:a16="http://schemas.microsoft.com/office/drawing/2014/main" id="{5DC9C42E-500E-4548-91D8-A2C19691B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688" y="1784350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93" name="Rectangle 1499">
            <a:extLst>
              <a:ext uri="{FF2B5EF4-FFF2-40B4-BE49-F238E27FC236}">
                <a16:creationId xmlns:a16="http://schemas.microsoft.com/office/drawing/2014/main" id="{8227FE03-65C2-7E4F-9F7A-6FC9AFED0A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688" y="1784350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94" name="Rectangle 1500">
            <a:extLst>
              <a:ext uri="{FF2B5EF4-FFF2-40B4-BE49-F238E27FC236}">
                <a16:creationId xmlns:a16="http://schemas.microsoft.com/office/drawing/2014/main" id="{66465B19-55A4-314D-986E-2E8837F1B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688" y="202882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95" name="Rectangle 1501">
            <a:extLst>
              <a:ext uri="{FF2B5EF4-FFF2-40B4-BE49-F238E27FC236}">
                <a16:creationId xmlns:a16="http://schemas.microsoft.com/office/drawing/2014/main" id="{A126958C-4121-824C-BC9C-D5C47F307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688" y="202882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96" name="Rectangle 1502">
            <a:extLst>
              <a:ext uri="{FF2B5EF4-FFF2-40B4-BE49-F238E27FC236}">
                <a16:creationId xmlns:a16="http://schemas.microsoft.com/office/drawing/2014/main" id="{7A828525-97B5-1D41-9D16-550466F6D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688" y="4227513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97" name="Rectangle 1503">
            <a:extLst>
              <a:ext uri="{FF2B5EF4-FFF2-40B4-BE49-F238E27FC236}">
                <a16:creationId xmlns:a16="http://schemas.microsoft.com/office/drawing/2014/main" id="{B0701E6A-8FAB-1B4B-A6EE-8074FF9284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688" y="4227513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98" name="Rectangle 1504">
            <a:extLst>
              <a:ext uri="{FF2B5EF4-FFF2-40B4-BE49-F238E27FC236}">
                <a16:creationId xmlns:a16="http://schemas.microsoft.com/office/drawing/2014/main" id="{F9F66A13-06B2-9247-8A92-8EA7C5166C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688" y="4471988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299" name="Rectangle 1505">
            <a:extLst>
              <a:ext uri="{FF2B5EF4-FFF2-40B4-BE49-F238E27FC236}">
                <a16:creationId xmlns:a16="http://schemas.microsoft.com/office/drawing/2014/main" id="{601DEBCB-6444-EB43-A530-1F3BC3E2D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688" y="4471988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00" name="Rectangle 1506">
            <a:extLst>
              <a:ext uri="{FF2B5EF4-FFF2-40B4-BE49-F238E27FC236}">
                <a16:creationId xmlns:a16="http://schemas.microsoft.com/office/drawing/2014/main" id="{5ACDFC79-C462-784B-A033-3CE26F98B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688" y="4716463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01" name="Rectangle 1507">
            <a:extLst>
              <a:ext uri="{FF2B5EF4-FFF2-40B4-BE49-F238E27FC236}">
                <a16:creationId xmlns:a16="http://schemas.microsoft.com/office/drawing/2014/main" id="{518D5394-0D45-A443-9192-C64840993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688" y="4716463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02" name="Rectangle 1508">
            <a:extLst>
              <a:ext uri="{FF2B5EF4-FFF2-40B4-BE49-F238E27FC236}">
                <a16:creationId xmlns:a16="http://schemas.microsoft.com/office/drawing/2014/main" id="{69166414-9AF3-E949-939A-A85D84CFF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688" y="496093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03" name="Rectangle 1509">
            <a:extLst>
              <a:ext uri="{FF2B5EF4-FFF2-40B4-BE49-F238E27FC236}">
                <a16:creationId xmlns:a16="http://schemas.microsoft.com/office/drawing/2014/main" id="{ECF576EA-4EDF-774F-AC7D-135FC6CA9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688" y="496093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04" name="Rectangle 1510">
            <a:extLst>
              <a:ext uri="{FF2B5EF4-FFF2-40B4-BE49-F238E27FC236}">
                <a16:creationId xmlns:a16="http://schemas.microsoft.com/office/drawing/2014/main" id="{2EF5F606-61C4-ED45-80EE-190BA913F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688" y="520541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05" name="Rectangle 1511">
            <a:extLst>
              <a:ext uri="{FF2B5EF4-FFF2-40B4-BE49-F238E27FC236}">
                <a16:creationId xmlns:a16="http://schemas.microsoft.com/office/drawing/2014/main" id="{21F134B9-6863-6B45-85B3-E4274612F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688" y="520541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06" name="Rectangle 1512">
            <a:extLst>
              <a:ext uri="{FF2B5EF4-FFF2-40B4-BE49-F238E27FC236}">
                <a16:creationId xmlns:a16="http://schemas.microsoft.com/office/drawing/2014/main" id="{63490F29-6E2B-B74B-941F-2D8A8FB1A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688" y="544988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07" name="Rectangle 1513">
            <a:extLst>
              <a:ext uri="{FF2B5EF4-FFF2-40B4-BE49-F238E27FC236}">
                <a16:creationId xmlns:a16="http://schemas.microsoft.com/office/drawing/2014/main" id="{631129DD-4F18-6542-95AC-4B53F10B5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688" y="544988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08" name="Rectangle 1514">
            <a:extLst>
              <a:ext uri="{FF2B5EF4-FFF2-40B4-BE49-F238E27FC236}">
                <a16:creationId xmlns:a16="http://schemas.microsoft.com/office/drawing/2014/main" id="{C09C355B-AAE3-F545-835F-4BB829A7A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688" y="569436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09" name="Rectangle 1515">
            <a:extLst>
              <a:ext uri="{FF2B5EF4-FFF2-40B4-BE49-F238E27FC236}">
                <a16:creationId xmlns:a16="http://schemas.microsoft.com/office/drawing/2014/main" id="{E4E92667-DA34-AB40-AD57-E3E186A87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688" y="569436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10" name="Rectangle 1516">
            <a:extLst>
              <a:ext uri="{FF2B5EF4-FFF2-40B4-BE49-F238E27FC236}">
                <a16:creationId xmlns:a16="http://schemas.microsoft.com/office/drawing/2014/main" id="{C1F00E4F-2518-5E47-8C35-B7FC557AE5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688" y="593883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11" name="Rectangle 1517">
            <a:extLst>
              <a:ext uri="{FF2B5EF4-FFF2-40B4-BE49-F238E27FC236}">
                <a16:creationId xmlns:a16="http://schemas.microsoft.com/office/drawing/2014/main" id="{B5ED4F70-F6D4-4D49-B888-3F08C746B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688" y="593883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12" name="Rectangle 1518">
            <a:extLst>
              <a:ext uri="{FF2B5EF4-FFF2-40B4-BE49-F238E27FC236}">
                <a16:creationId xmlns:a16="http://schemas.microsoft.com/office/drawing/2014/main" id="{E1B85518-A89C-4F46-B679-9BFAC14E3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688" y="618331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13" name="Rectangle 1519">
            <a:extLst>
              <a:ext uri="{FF2B5EF4-FFF2-40B4-BE49-F238E27FC236}">
                <a16:creationId xmlns:a16="http://schemas.microsoft.com/office/drawing/2014/main" id="{6E70DE89-86A0-F848-8343-2F8D297A49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688" y="618331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14" name="Rectangle 1520">
            <a:extLst>
              <a:ext uri="{FF2B5EF4-FFF2-40B4-BE49-F238E27FC236}">
                <a16:creationId xmlns:a16="http://schemas.microsoft.com/office/drawing/2014/main" id="{5DD86841-B0DA-E74E-9444-79B53FA48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688" y="642778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15" name="Rectangle 1521">
            <a:extLst>
              <a:ext uri="{FF2B5EF4-FFF2-40B4-BE49-F238E27FC236}">
                <a16:creationId xmlns:a16="http://schemas.microsoft.com/office/drawing/2014/main" id="{BAAC0006-8E8E-1B4B-BD7B-46A2D7B65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688" y="642778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16" name="Rectangle 1522">
            <a:extLst>
              <a:ext uri="{FF2B5EF4-FFF2-40B4-BE49-F238E27FC236}">
                <a16:creationId xmlns:a16="http://schemas.microsoft.com/office/drawing/2014/main" id="{6535DFAB-857D-104A-9548-B9963DF54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688" y="227330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17" name="Rectangle 1523">
            <a:extLst>
              <a:ext uri="{FF2B5EF4-FFF2-40B4-BE49-F238E27FC236}">
                <a16:creationId xmlns:a16="http://schemas.microsoft.com/office/drawing/2014/main" id="{28EF0E54-A1BD-6B4D-A574-30534325B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688" y="227330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18" name="Rectangle 1524">
            <a:extLst>
              <a:ext uri="{FF2B5EF4-FFF2-40B4-BE49-F238E27FC236}">
                <a16:creationId xmlns:a16="http://schemas.microsoft.com/office/drawing/2014/main" id="{67DE5543-4C0E-5C45-8FDA-C7C32F011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688" y="251777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19" name="Rectangle 1525">
            <a:extLst>
              <a:ext uri="{FF2B5EF4-FFF2-40B4-BE49-F238E27FC236}">
                <a16:creationId xmlns:a16="http://schemas.microsoft.com/office/drawing/2014/main" id="{3C90DAF1-4A93-C94C-A8DC-8EA94BE36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688" y="251777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20" name="Rectangle 1526">
            <a:extLst>
              <a:ext uri="{FF2B5EF4-FFF2-40B4-BE49-F238E27FC236}">
                <a16:creationId xmlns:a16="http://schemas.microsoft.com/office/drawing/2014/main" id="{AEA5C70D-9325-204F-B109-30AFE7F35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688" y="276225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21" name="Rectangle 1527">
            <a:extLst>
              <a:ext uri="{FF2B5EF4-FFF2-40B4-BE49-F238E27FC236}">
                <a16:creationId xmlns:a16="http://schemas.microsoft.com/office/drawing/2014/main" id="{A23B870A-58F6-454A-ADA1-7A7CC10DF0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688" y="276225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22" name="Rectangle 1528">
            <a:extLst>
              <a:ext uri="{FF2B5EF4-FFF2-40B4-BE49-F238E27FC236}">
                <a16:creationId xmlns:a16="http://schemas.microsoft.com/office/drawing/2014/main" id="{7FDB0B09-03B0-4D41-95B7-59CF15959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688" y="300672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23" name="Rectangle 1529">
            <a:extLst>
              <a:ext uri="{FF2B5EF4-FFF2-40B4-BE49-F238E27FC236}">
                <a16:creationId xmlns:a16="http://schemas.microsoft.com/office/drawing/2014/main" id="{D4115543-4A56-FA4C-8201-90FABBF42E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688" y="300672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24" name="Rectangle 1530">
            <a:extLst>
              <a:ext uri="{FF2B5EF4-FFF2-40B4-BE49-F238E27FC236}">
                <a16:creationId xmlns:a16="http://schemas.microsoft.com/office/drawing/2014/main" id="{81E33EE8-4058-FF4A-A905-DE8BBFDA6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688" y="325120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25" name="Rectangle 1531">
            <a:extLst>
              <a:ext uri="{FF2B5EF4-FFF2-40B4-BE49-F238E27FC236}">
                <a16:creationId xmlns:a16="http://schemas.microsoft.com/office/drawing/2014/main" id="{4209C824-52E0-614A-A884-1D690A445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688" y="325120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26" name="Rectangle 1532">
            <a:extLst>
              <a:ext uri="{FF2B5EF4-FFF2-40B4-BE49-F238E27FC236}">
                <a16:creationId xmlns:a16="http://schemas.microsoft.com/office/drawing/2014/main" id="{7364D1AE-58A8-B94F-9A3D-198F4BC31F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688" y="349567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27" name="Rectangle 1533">
            <a:extLst>
              <a:ext uri="{FF2B5EF4-FFF2-40B4-BE49-F238E27FC236}">
                <a16:creationId xmlns:a16="http://schemas.microsoft.com/office/drawing/2014/main" id="{B63A9CAF-634B-B249-BE94-49F5C038A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688" y="349567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28" name="Rectangle 1534">
            <a:extLst>
              <a:ext uri="{FF2B5EF4-FFF2-40B4-BE49-F238E27FC236}">
                <a16:creationId xmlns:a16="http://schemas.microsoft.com/office/drawing/2014/main" id="{25197831-77FB-8547-B644-4C0D7C165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688" y="374015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29" name="Rectangle 1535">
            <a:extLst>
              <a:ext uri="{FF2B5EF4-FFF2-40B4-BE49-F238E27FC236}">
                <a16:creationId xmlns:a16="http://schemas.microsoft.com/office/drawing/2014/main" id="{DBC53545-37A4-8F4D-ABBA-69D35184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688" y="374015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30" name="Rectangle 1536">
            <a:extLst>
              <a:ext uri="{FF2B5EF4-FFF2-40B4-BE49-F238E27FC236}">
                <a16:creationId xmlns:a16="http://schemas.microsoft.com/office/drawing/2014/main" id="{80BF3405-E833-8B44-8CE2-DB6D72C00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688" y="3983038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31" name="Rectangle 1537">
            <a:extLst>
              <a:ext uri="{FF2B5EF4-FFF2-40B4-BE49-F238E27FC236}">
                <a16:creationId xmlns:a16="http://schemas.microsoft.com/office/drawing/2014/main" id="{29F13C0F-A83D-264D-BEB0-7374F9267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688" y="3983038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32" name="Rectangle 1538">
            <a:extLst>
              <a:ext uri="{FF2B5EF4-FFF2-40B4-BE49-F238E27FC236}">
                <a16:creationId xmlns:a16="http://schemas.microsoft.com/office/drawing/2014/main" id="{9CAA1C1B-D7DA-F441-89B9-79CEBFAA1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3" y="1784350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33" name="Rectangle 1539">
            <a:extLst>
              <a:ext uri="{FF2B5EF4-FFF2-40B4-BE49-F238E27FC236}">
                <a16:creationId xmlns:a16="http://schemas.microsoft.com/office/drawing/2014/main" id="{E57917E7-5353-244B-A0F6-B2F9B88E3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3" y="1784350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34" name="Rectangle 1540">
            <a:extLst>
              <a:ext uri="{FF2B5EF4-FFF2-40B4-BE49-F238E27FC236}">
                <a16:creationId xmlns:a16="http://schemas.microsoft.com/office/drawing/2014/main" id="{410D6498-045E-E04E-9231-1D8A4ADA0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3" y="202882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35" name="Rectangle 1541">
            <a:extLst>
              <a:ext uri="{FF2B5EF4-FFF2-40B4-BE49-F238E27FC236}">
                <a16:creationId xmlns:a16="http://schemas.microsoft.com/office/drawing/2014/main" id="{B21C435F-E10F-9749-8807-9430A53B70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3" y="202882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36" name="Rectangle 1542">
            <a:extLst>
              <a:ext uri="{FF2B5EF4-FFF2-40B4-BE49-F238E27FC236}">
                <a16:creationId xmlns:a16="http://schemas.microsoft.com/office/drawing/2014/main" id="{113F1F9C-0C7A-E343-A182-7AC93ECE3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3" y="4227513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37" name="Rectangle 1543">
            <a:extLst>
              <a:ext uri="{FF2B5EF4-FFF2-40B4-BE49-F238E27FC236}">
                <a16:creationId xmlns:a16="http://schemas.microsoft.com/office/drawing/2014/main" id="{E2FC555D-B78D-3946-8042-08C67C4CB1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3" y="4227513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38" name="Rectangle 1544">
            <a:extLst>
              <a:ext uri="{FF2B5EF4-FFF2-40B4-BE49-F238E27FC236}">
                <a16:creationId xmlns:a16="http://schemas.microsoft.com/office/drawing/2014/main" id="{07BEA1F3-9A3E-6D4F-BBA3-6E78E0B4E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3" y="4471988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39" name="Rectangle 1545">
            <a:extLst>
              <a:ext uri="{FF2B5EF4-FFF2-40B4-BE49-F238E27FC236}">
                <a16:creationId xmlns:a16="http://schemas.microsoft.com/office/drawing/2014/main" id="{A91C9041-3272-7940-ACDA-36525925A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3" y="4471988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40" name="Rectangle 1546">
            <a:extLst>
              <a:ext uri="{FF2B5EF4-FFF2-40B4-BE49-F238E27FC236}">
                <a16:creationId xmlns:a16="http://schemas.microsoft.com/office/drawing/2014/main" id="{BCF65EC0-8591-F24F-9360-5C2FFADAD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3" y="4716463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41" name="Rectangle 1547">
            <a:extLst>
              <a:ext uri="{FF2B5EF4-FFF2-40B4-BE49-F238E27FC236}">
                <a16:creationId xmlns:a16="http://schemas.microsoft.com/office/drawing/2014/main" id="{34705884-6371-1840-AB23-2030D0905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3" y="4716463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42" name="Rectangle 1548">
            <a:extLst>
              <a:ext uri="{FF2B5EF4-FFF2-40B4-BE49-F238E27FC236}">
                <a16:creationId xmlns:a16="http://schemas.microsoft.com/office/drawing/2014/main" id="{D1AF9872-8C89-6844-8B29-3EBFDEC07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3" y="496093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43" name="Rectangle 1549">
            <a:extLst>
              <a:ext uri="{FF2B5EF4-FFF2-40B4-BE49-F238E27FC236}">
                <a16:creationId xmlns:a16="http://schemas.microsoft.com/office/drawing/2014/main" id="{BF9B75CA-1296-884A-9887-BC16642B5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3" y="496093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44" name="Rectangle 1550">
            <a:extLst>
              <a:ext uri="{FF2B5EF4-FFF2-40B4-BE49-F238E27FC236}">
                <a16:creationId xmlns:a16="http://schemas.microsoft.com/office/drawing/2014/main" id="{530CA3F1-4579-8C40-8345-2B1D1F3733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3" y="520541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45" name="Rectangle 1551">
            <a:extLst>
              <a:ext uri="{FF2B5EF4-FFF2-40B4-BE49-F238E27FC236}">
                <a16:creationId xmlns:a16="http://schemas.microsoft.com/office/drawing/2014/main" id="{81501BDE-C71A-5E4E-AC59-CE6DFCA16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3" y="520541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46" name="Rectangle 1552">
            <a:extLst>
              <a:ext uri="{FF2B5EF4-FFF2-40B4-BE49-F238E27FC236}">
                <a16:creationId xmlns:a16="http://schemas.microsoft.com/office/drawing/2014/main" id="{51876099-B976-0348-B44F-5AFD9073D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3" y="544988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47" name="Rectangle 1553">
            <a:extLst>
              <a:ext uri="{FF2B5EF4-FFF2-40B4-BE49-F238E27FC236}">
                <a16:creationId xmlns:a16="http://schemas.microsoft.com/office/drawing/2014/main" id="{FAA09952-5A8B-2B44-9101-F9C6995FA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3" y="544988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48" name="Rectangle 1554">
            <a:extLst>
              <a:ext uri="{FF2B5EF4-FFF2-40B4-BE49-F238E27FC236}">
                <a16:creationId xmlns:a16="http://schemas.microsoft.com/office/drawing/2014/main" id="{79E4729E-98B0-2B40-A652-0A02648A1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3" y="569436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49" name="Rectangle 1555">
            <a:extLst>
              <a:ext uri="{FF2B5EF4-FFF2-40B4-BE49-F238E27FC236}">
                <a16:creationId xmlns:a16="http://schemas.microsoft.com/office/drawing/2014/main" id="{C958465A-0F44-1A42-B42D-B597F43AF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3" y="569436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50" name="Rectangle 1556">
            <a:extLst>
              <a:ext uri="{FF2B5EF4-FFF2-40B4-BE49-F238E27FC236}">
                <a16:creationId xmlns:a16="http://schemas.microsoft.com/office/drawing/2014/main" id="{54145750-87E1-2C40-9791-CC4D686A4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3" y="593883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51" name="Rectangle 1557">
            <a:extLst>
              <a:ext uri="{FF2B5EF4-FFF2-40B4-BE49-F238E27FC236}">
                <a16:creationId xmlns:a16="http://schemas.microsoft.com/office/drawing/2014/main" id="{237F1727-8166-C046-9538-73D8CD2B4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3" y="593883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52" name="Rectangle 1558">
            <a:extLst>
              <a:ext uri="{FF2B5EF4-FFF2-40B4-BE49-F238E27FC236}">
                <a16:creationId xmlns:a16="http://schemas.microsoft.com/office/drawing/2014/main" id="{509DAFCF-C2F9-5C43-8620-34628AE29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3" y="618331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53" name="Rectangle 1559">
            <a:extLst>
              <a:ext uri="{FF2B5EF4-FFF2-40B4-BE49-F238E27FC236}">
                <a16:creationId xmlns:a16="http://schemas.microsoft.com/office/drawing/2014/main" id="{FE9C8096-3E17-5C42-887A-DED6CF9BA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3" y="618331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54" name="Rectangle 1560">
            <a:extLst>
              <a:ext uri="{FF2B5EF4-FFF2-40B4-BE49-F238E27FC236}">
                <a16:creationId xmlns:a16="http://schemas.microsoft.com/office/drawing/2014/main" id="{1AA13926-954B-3E46-A495-3D88EFB6E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3" y="642778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55" name="Rectangle 1561">
            <a:extLst>
              <a:ext uri="{FF2B5EF4-FFF2-40B4-BE49-F238E27FC236}">
                <a16:creationId xmlns:a16="http://schemas.microsoft.com/office/drawing/2014/main" id="{D5FB2814-030F-9241-AB8A-2EA1AF867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3" y="642778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56" name="Rectangle 1562">
            <a:extLst>
              <a:ext uri="{FF2B5EF4-FFF2-40B4-BE49-F238E27FC236}">
                <a16:creationId xmlns:a16="http://schemas.microsoft.com/office/drawing/2014/main" id="{4EA60C10-5323-6F48-B717-65EECF2AC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3" y="227330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57" name="Rectangle 1563">
            <a:extLst>
              <a:ext uri="{FF2B5EF4-FFF2-40B4-BE49-F238E27FC236}">
                <a16:creationId xmlns:a16="http://schemas.microsoft.com/office/drawing/2014/main" id="{7EB29D17-9E88-1340-97CF-9B3F9DAE5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3" y="227330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58" name="Rectangle 1564">
            <a:extLst>
              <a:ext uri="{FF2B5EF4-FFF2-40B4-BE49-F238E27FC236}">
                <a16:creationId xmlns:a16="http://schemas.microsoft.com/office/drawing/2014/main" id="{AB0EC60D-83C4-A94E-B608-293E4617B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3" y="251777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59" name="Rectangle 1565">
            <a:extLst>
              <a:ext uri="{FF2B5EF4-FFF2-40B4-BE49-F238E27FC236}">
                <a16:creationId xmlns:a16="http://schemas.microsoft.com/office/drawing/2014/main" id="{E164060B-C941-1046-8929-96F635DF7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3" y="251777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60" name="Rectangle 1566">
            <a:extLst>
              <a:ext uri="{FF2B5EF4-FFF2-40B4-BE49-F238E27FC236}">
                <a16:creationId xmlns:a16="http://schemas.microsoft.com/office/drawing/2014/main" id="{D4AC43C6-00C9-2C41-8683-5ADAC1C824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3" y="276225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61" name="Rectangle 1567">
            <a:extLst>
              <a:ext uri="{FF2B5EF4-FFF2-40B4-BE49-F238E27FC236}">
                <a16:creationId xmlns:a16="http://schemas.microsoft.com/office/drawing/2014/main" id="{03338F8F-ABFF-D048-AA01-BF8660B64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3" y="276225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62" name="Rectangle 1568">
            <a:extLst>
              <a:ext uri="{FF2B5EF4-FFF2-40B4-BE49-F238E27FC236}">
                <a16:creationId xmlns:a16="http://schemas.microsoft.com/office/drawing/2014/main" id="{7C328A0D-7A0B-FC41-B961-5976C50C0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3" y="300672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63" name="Rectangle 1569">
            <a:extLst>
              <a:ext uri="{FF2B5EF4-FFF2-40B4-BE49-F238E27FC236}">
                <a16:creationId xmlns:a16="http://schemas.microsoft.com/office/drawing/2014/main" id="{E7C60155-54DB-EE4D-9353-64E5BB2A4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3" y="300672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64" name="Rectangle 1570">
            <a:extLst>
              <a:ext uri="{FF2B5EF4-FFF2-40B4-BE49-F238E27FC236}">
                <a16:creationId xmlns:a16="http://schemas.microsoft.com/office/drawing/2014/main" id="{D84D40D5-65CC-9842-8C9B-237A86148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3" y="325120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65" name="Rectangle 1571">
            <a:extLst>
              <a:ext uri="{FF2B5EF4-FFF2-40B4-BE49-F238E27FC236}">
                <a16:creationId xmlns:a16="http://schemas.microsoft.com/office/drawing/2014/main" id="{F3565C32-DAE5-294B-9ADE-C0A52317B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3" y="325120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66" name="Rectangle 1572">
            <a:extLst>
              <a:ext uri="{FF2B5EF4-FFF2-40B4-BE49-F238E27FC236}">
                <a16:creationId xmlns:a16="http://schemas.microsoft.com/office/drawing/2014/main" id="{DF881F61-4532-C34A-B2DE-B08084CAB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3" y="349567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67" name="Rectangle 1573">
            <a:extLst>
              <a:ext uri="{FF2B5EF4-FFF2-40B4-BE49-F238E27FC236}">
                <a16:creationId xmlns:a16="http://schemas.microsoft.com/office/drawing/2014/main" id="{288F5B2F-ECBC-1441-99A7-E9A62D79E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3" y="349567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68" name="Rectangle 1574">
            <a:extLst>
              <a:ext uri="{FF2B5EF4-FFF2-40B4-BE49-F238E27FC236}">
                <a16:creationId xmlns:a16="http://schemas.microsoft.com/office/drawing/2014/main" id="{71373DAA-03E1-CA47-9C10-841B18143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3" y="374015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69" name="Rectangle 1575">
            <a:extLst>
              <a:ext uri="{FF2B5EF4-FFF2-40B4-BE49-F238E27FC236}">
                <a16:creationId xmlns:a16="http://schemas.microsoft.com/office/drawing/2014/main" id="{47C6F9D3-1825-4247-89F2-B6893B991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3" y="374015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70" name="Rectangle 1576">
            <a:extLst>
              <a:ext uri="{FF2B5EF4-FFF2-40B4-BE49-F238E27FC236}">
                <a16:creationId xmlns:a16="http://schemas.microsoft.com/office/drawing/2014/main" id="{C079357D-F5D8-A443-8EF3-69DA87F74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3" y="3983038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71" name="Rectangle 1577">
            <a:extLst>
              <a:ext uri="{FF2B5EF4-FFF2-40B4-BE49-F238E27FC236}">
                <a16:creationId xmlns:a16="http://schemas.microsoft.com/office/drawing/2014/main" id="{E367FCE6-1E26-264E-B47E-8600F0CE5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3" y="3983038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72" name="Rectangle 1578">
            <a:extLst>
              <a:ext uri="{FF2B5EF4-FFF2-40B4-BE49-F238E27FC236}">
                <a16:creationId xmlns:a16="http://schemas.microsoft.com/office/drawing/2014/main" id="{BB6059D6-50D6-6C40-AE0A-E9160B260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1784350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73" name="Rectangle 1579">
            <a:extLst>
              <a:ext uri="{FF2B5EF4-FFF2-40B4-BE49-F238E27FC236}">
                <a16:creationId xmlns:a16="http://schemas.microsoft.com/office/drawing/2014/main" id="{9ACE4F57-6264-7640-8B25-3F4290456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1784350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74" name="Rectangle 1580">
            <a:extLst>
              <a:ext uri="{FF2B5EF4-FFF2-40B4-BE49-F238E27FC236}">
                <a16:creationId xmlns:a16="http://schemas.microsoft.com/office/drawing/2014/main" id="{8DB5F67B-17F5-444B-929B-6EE2C00E9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202882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75" name="Rectangle 1581">
            <a:extLst>
              <a:ext uri="{FF2B5EF4-FFF2-40B4-BE49-F238E27FC236}">
                <a16:creationId xmlns:a16="http://schemas.microsoft.com/office/drawing/2014/main" id="{2993A223-F56B-4549-93FA-1FB709E54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202882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76" name="Rectangle 1582">
            <a:extLst>
              <a:ext uri="{FF2B5EF4-FFF2-40B4-BE49-F238E27FC236}">
                <a16:creationId xmlns:a16="http://schemas.microsoft.com/office/drawing/2014/main" id="{B83A5965-1CF2-6D46-AA8C-45C65073B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4227513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77" name="Rectangle 1583">
            <a:extLst>
              <a:ext uri="{FF2B5EF4-FFF2-40B4-BE49-F238E27FC236}">
                <a16:creationId xmlns:a16="http://schemas.microsoft.com/office/drawing/2014/main" id="{18FB2B10-555D-CA45-B58C-5D4AE0CD1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4227513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78" name="Rectangle 1584">
            <a:extLst>
              <a:ext uri="{FF2B5EF4-FFF2-40B4-BE49-F238E27FC236}">
                <a16:creationId xmlns:a16="http://schemas.microsoft.com/office/drawing/2014/main" id="{9A34C52B-C392-7F4D-A79C-7DAD4F58E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4471988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79" name="Rectangle 1585">
            <a:extLst>
              <a:ext uri="{FF2B5EF4-FFF2-40B4-BE49-F238E27FC236}">
                <a16:creationId xmlns:a16="http://schemas.microsoft.com/office/drawing/2014/main" id="{30E94B63-0297-0B4A-8215-46CBC68321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4471988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80" name="Rectangle 1586">
            <a:extLst>
              <a:ext uri="{FF2B5EF4-FFF2-40B4-BE49-F238E27FC236}">
                <a16:creationId xmlns:a16="http://schemas.microsoft.com/office/drawing/2014/main" id="{F86326F9-EE43-8D4D-A978-92FA1B8EB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4716463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81" name="Rectangle 1587">
            <a:extLst>
              <a:ext uri="{FF2B5EF4-FFF2-40B4-BE49-F238E27FC236}">
                <a16:creationId xmlns:a16="http://schemas.microsoft.com/office/drawing/2014/main" id="{1BD5B73C-D27C-7640-8003-790481793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4716463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82" name="Rectangle 1588">
            <a:extLst>
              <a:ext uri="{FF2B5EF4-FFF2-40B4-BE49-F238E27FC236}">
                <a16:creationId xmlns:a16="http://schemas.microsoft.com/office/drawing/2014/main" id="{4BF5DDCA-0E5F-0543-BE8D-1846895A3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496093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83" name="Rectangle 1589">
            <a:extLst>
              <a:ext uri="{FF2B5EF4-FFF2-40B4-BE49-F238E27FC236}">
                <a16:creationId xmlns:a16="http://schemas.microsoft.com/office/drawing/2014/main" id="{A339723D-F8FA-6945-8098-10E50503E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496093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84" name="Rectangle 1590">
            <a:extLst>
              <a:ext uri="{FF2B5EF4-FFF2-40B4-BE49-F238E27FC236}">
                <a16:creationId xmlns:a16="http://schemas.microsoft.com/office/drawing/2014/main" id="{A7E31CCC-61DF-9C4C-AE61-7D9A7C717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520541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85" name="Rectangle 1591">
            <a:extLst>
              <a:ext uri="{FF2B5EF4-FFF2-40B4-BE49-F238E27FC236}">
                <a16:creationId xmlns:a16="http://schemas.microsoft.com/office/drawing/2014/main" id="{23AD236F-2DB3-D945-9154-D4DF4146A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520541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86" name="Rectangle 1592">
            <a:extLst>
              <a:ext uri="{FF2B5EF4-FFF2-40B4-BE49-F238E27FC236}">
                <a16:creationId xmlns:a16="http://schemas.microsoft.com/office/drawing/2014/main" id="{DAD59CCC-5202-0542-AA89-0405B6843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544988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87" name="Rectangle 1593">
            <a:extLst>
              <a:ext uri="{FF2B5EF4-FFF2-40B4-BE49-F238E27FC236}">
                <a16:creationId xmlns:a16="http://schemas.microsoft.com/office/drawing/2014/main" id="{5A053269-5740-F84A-846F-C4975AFED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544988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88" name="Rectangle 1594">
            <a:extLst>
              <a:ext uri="{FF2B5EF4-FFF2-40B4-BE49-F238E27FC236}">
                <a16:creationId xmlns:a16="http://schemas.microsoft.com/office/drawing/2014/main" id="{D9079067-B9A7-C741-B655-916A45778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569436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89" name="Rectangle 1595">
            <a:extLst>
              <a:ext uri="{FF2B5EF4-FFF2-40B4-BE49-F238E27FC236}">
                <a16:creationId xmlns:a16="http://schemas.microsoft.com/office/drawing/2014/main" id="{6B75709D-4A02-EB49-8941-112FD0653F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569436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90" name="Rectangle 1596">
            <a:extLst>
              <a:ext uri="{FF2B5EF4-FFF2-40B4-BE49-F238E27FC236}">
                <a16:creationId xmlns:a16="http://schemas.microsoft.com/office/drawing/2014/main" id="{08860B2A-6FB6-C04F-B525-49D82050C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593883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91" name="Rectangle 1597">
            <a:extLst>
              <a:ext uri="{FF2B5EF4-FFF2-40B4-BE49-F238E27FC236}">
                <a16:creationId xmlns:a16="http://schemas.microsoft.com/office/drawing/2014/main" id="{76030795-649B-F54C-9889-482B1D0A0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593883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92" name="Rectangle 1598">
            <a:extLst>
              <a:ext uri="{FF2B5EF4-FFF2-40B4-BE49-F238E27FC236}">
                <a16:creationId xmlns:a16="http://schemas.microsoft.com/office/drawing/2014/main" id="{C808709E-D87E-624F-A2E6-F979AC961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618331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93" name="Rectangle 1599">
            <a:extLst>
              <a:ext uri="{FF2B5EF4-FFF2-40B4-BE49-F238E27FC236}">
                <a16:creationId xmlns:a16="http://schemas.microsoft.com/office/drawing/2014/main" id="{34979413-53A2-174C-A971-863BA76D3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618331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94" name="Rectangle 1600">
            <a:extLst>
              <a:ext uri="{FF2B5EF4-FFF2-40B4-BE49-F238E27FC236}">
                <a16:creationId xmlns:a16="http://schemas.microsoft.com/office/drawing/2014/main" id="{A3597E1B-AFA9-7945-A78F-57935AC37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642778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95" name="Rectangle 1601">
            <a:extLst>
              <a:ext uri="{FF2B5EF4-FFF2-40B4-BE49-F238E27FC236}">
                <a16:creationId xmlns:a16="http://schemas.microsoft.com/office/drawing/2014/main" id="{2C537A8E-8BC1-F246-AE77-8CB12AD62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642778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96" name="Rectangle 1602">
            <a:extLst>
              <a:ext uri="{FF2B5EF4-FFF2-40B4-BE49-F238E27FC236}">
                <a16:creationId xmlns:a16="http://schemas.microsoft.com/office/drawing/2014/main" id="{8146D043-8385-2D4F-8BC7-2105ADA661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227330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97" name="Rectangle 1603">
            <a:extLst>
              <a:ext uri="{FF2B5EF4-FFF2-40B4-BE49-F238E27FC236}">
                <a16:creationId xmlns:a16="http://schemas.microsoft.com/office/drawing/2014/main" id="{3FD3371A-C76B-574C-828A-87F4A24F5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227330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98" name="Rectangle 1604">
            <a:extLst>
              <a:ext uri="{FF2B5EF4-FFF2-40B4-BE49-F238E27FC236}">
                <a16:creationId xmlns:a16="http://schemas.microsoft.com/office/drawing/2014/main" id="{DC5CF194-8B12-9E4D-9ADF-1E8CFE60B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251777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399" name="Rectangle 1605">
            <a:extLst>
              <a:ext uri="{FF2B5EF4-FFF2-40B4-BE49-F238E27FC236}">
                <a16:creationId xmlns:a16="http://schemas.microsoft.com/office/drawing/2014/main" id="{8C6F7127-E168-7C40-90DB-D45DB5F3D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251777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00" name="Rectangle 1606">
            <a:extLst>
              <a:ext uri="{FF2B5EF4-FFF2-40B4-BE49-F238E27FC236}">
                <a16:creationId xmlns:a16="http://schemas.microsoft.com/office/drawing/2014/main" id="{310F07A8-334E-054C-B60E-6864896EDD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276225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01" name="Rectangle 1607">
            <a:extLst>
              <a:ext uri="{FF2B5EF4-FFF2-40B4-BE49-F238E27FC236}">
                <a16:creationId xmlns:a16="http://schemas.microsoft.com/office/drawing/2014/main" id="{E1D54A82-9BA3-BC4A-B32C-056B5D326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276225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02" name="Rectangle 1608">
            <a:extLst>
              <a:ext uri="{FF2B5EF4-FFF2-40B4-BE49-F238E27FC236}">
                <a16:creationId xmlns:a16="http://schemas.microsoft.com/office/drawing/2014/main" id="{9DAC3911-6670-144F-B5AB-7760CD010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300672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03" name="Rectangle 1609">
            <a:extLst>
              <a:ext uri="{FF2B5EF4-FFF2-40B4-BE49-F238E27FC236}">
                <a16:creationId xmlns:a16="http://schemas.microsoft.com/office/drawing/2014/main" id="{BA181927-3292-954E-B99B-B5047ACFC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300672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04" name="Rectangle 1610">
            <a:extLst>
              <a:ext uri="{FF2B5EF4-FFF2-40B4-BE49-F238E27FC236}">
                <a16:creationId xmlns:a16="http://schemas.microsoft.com/office/drawing/2014/main" id="{BFBF3DC6-FFFE-A249-8723-15C3625CC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325120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05" name="Rectangle 1611">
            <a:extLst>
              <a:ext uri="{FF2B5EF4-FFF2-40B4-BE49-F238E27FC236}">
                <a16:creationId xmlns:a16="http://schemas.microsoft.com/office/drawing/2014/main" id="{39D59B69-BA3D-1942-A42F-5CA1EA052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325120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06" name="Rectangle 1612">
            <a:extLst>
              <a:ext uri="{FF2B5EF4-FFF2-40B4-BE49-F238E27FC236}">
                <a16:creationId xmlns:a16="http://schemas.microsoft.com/office/drawing/2014/main" id="{718A88CD-B2D1-3A45-AC37-C52B980B5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349567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07" name="Rectangle 1613">
            <a:extLst>
              <a:ext uri="{FF2B5EF4-FFF2-40B4-BE49-F238E27FC236}">
                <a16:creationId xmlns:a16="http://schemas.microsoft.com/office/drawing/2014/main" id="{C902478F-A3C2-6B4F-83EC-0035352C2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349567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08" name="Rectangle 1614">
            <a:extLst>
              <a:ext uri="{FF2B5EF4-FFF2-40B4-BE49-F238E27FC236}">
                <a16:creationId xmlns:a16="http://schemas.microsoft.com/office/drawing/2014/main" id="{14EF9B5A-E078-6246-9BC3-272FD018D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374015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09" name="Rectangle 1615">
            <a:extLst>
              <a:ext uri="{FF2B5EF4-FFF2-40B4-BE49-F238E27FC236}">
                <a16:creationId xmlns:a16="http://schemas.microsoft.com/office/drawing/2014/main" id="{BF9E848C-6CE9-FF4E-8177-2BFA046BE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374015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10" name="Rectangle 1616">
            <a:extLst>
              <a:ext uri="{FF2B5EF4-FFF2-40B4-BE49-F238E27FC236}">
                <a16:creationId xmlns:a16="http://schemas.microsoft.com/office/drawing/2014/main" id="{9FF4BB50-EBB4-0F41-B3C1-6FC427586A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3983038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11" name="Rectangle 1617">
            <a:extLst>
              <a:ext uri="{FF2B5EF4-FFF2-40B4-BE49-F238E27FC236}">
                <a16:creationId xmlns:a16="http://schemas.microsoft.com/office/drawing/2014/main" id="{9D1D8684-9069-2040-BC66-AAE8E6D1B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3983038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12" name="Rectangle 1619">
            <a:extLst>
              <a:ext uri="{FF2B5EF4-FFF2-40B4-BE49-F238E27FC236}">
                <a16:creationId xmlns:a16="http://schemas.microsoft.com/office/drawing/2014/main" id="{3BECF7FF-6921-4E4B-B64F-5736F327C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113" y="1784350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13" name="Rectangle 1620">
            <a:extLst>
              <a:ext uri="{FF2B5EF4-FFF2-40B4-BE49-F238E27FC236}">
                <a16:creationId xmlns:a16="http://schemas.microsoft.com/office/drawing/2014/main" id="{74213F54-19CF-B341-8385-EE7BE6788D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113" y="1784350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14" name="Rectangle 1621">
            <a:extLst>
              <a:ext uri="{FF2B5EF4-FFF2-40B4-BE49-F238E27FC236}">
                <a16:creationId xmlns:a16="http://schemas.microsoft.com/office/drawing/2014/main" id="{A135AE34-B092-D747-BC4A-D6EF78330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113" y="202882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15" name="Rectangle 1622">
            <a:extLst>
              <a:ext uri="{FF2B5EF4-FFF2-40B4-BE49-F238E27FC236}">
                <a16:creationId xmlns:a16="http://schemas.microsoft.com/office/drawing/2014/main" id="{2A426B49-C9E0-5041-97EB-86CF4A062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113" y="202882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16" name="Rectangle 1623">
            <a:extLst>
              <a:ext uri="{FF2B5EF4-FFF2-40B4-BE49-F238E27FC236}">
                <a16:creationId xmlns:a16="http://schemas.microsoft.com/office/drawing/2014/main" id="{37F6AB94-8FD3-8048-9CBE-F94F75AC6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113" y="4227513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17" name="Rectangle 1624">
            <a:extLst>
              <a:ext uri="{FF2B5EF4-FFF2-40B4-BE49-F238E27FC236}">
                <a16:creationId xmlns:a16="http://schemas.microsoft.com/office/drawing/2014/main" id="{C15C5ACE-40DC-8749-9DFF-6601A64D9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113" y="4227513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18" name="Rectangle 1625">
            <a:extLst>
              <a:ext uri="{FF2B5EF4-FFF2-40B4-BE49-F238E27FC236}">
                <a16:creationId xmlns:a16="http://schemas.microsoft.com/office/drawing/2014/main" id="{07DB98D3-5F37-F24D-B58A-68B3957D0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113" y="4471988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19" name="Rectangle 1626">
            <a:extLst>
              <a:ext uri="{FF2B5EF4-FFF2-40B4-BE49-F238E27FC236}">
                <a16:creationId xmlns:a16="http://schemas.microsoft.com/office/drawing/2014/main" id="{D692AEB2-CEA6-AE49-A662-56D5A4BE4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113" y="4471988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20" name="Rectangle 1627">
            <a:extLst>
              <a:ext uri="{FF2B5EF4-FFF2-40B4-BE49-F238E27FC236}">
                <a16:creationId xmlns:a16="http://schemas.microsoft.com/office/drawing/2014/main" id="{F34B8488-709E-974C-810A-E10F1CE27F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113" y="4716463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21" name="Rectangle 1628">
            <a:extLst>
              <a:ext uri="{FF2B5EF4-FFF2-40B4-BE49-F238E27FC236}">
                <a16:creationId xmlns:a16="http://schemas.microsoft.com/office/drawing/2014/main" id="{F807C252-78BA-FC45-9408-18800C834B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113" y="4716463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22" name="Rectangle 1629">
            <a:extLst>
              <a:ext uri="{FF2B5EF4-FFF2-40B4-BE49-F238E27FC236}">
                <a16:creationId xmlns:a16="http://schemas.microsoft.com/office/drawing/2014/main" id="{1CA88679-C9BE-ED4F-9192-25809D168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113" y="496093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23" name="Rectangle 1630">
            <a:extLst>
              <a:ext uri="{FF2B5EF4-FFF2-40B4-BE49-F238E27FC236}">
                <a16:creationId xmlns:a16="http://schemas.microsoft.com/office/drawing/2014/main" id="{37BAC747-0DC4-D44C-8A67-015B05B8B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113" y="496093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24" name="Rectangle 1631">
            <a:extLst>
              <a:ext uri="{FF2B5EF4-FFF2-40B4-BE49-F238E27FC236}">
                <a16:creationId xmlns:a16="http://schemas.microsoft.com/office/drawing/2014/main" id="{7D32ABFD-53FC-9A4C-953A-0FB554558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113" y="520541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25" name="Rectangle 1632">
            <a:extLst>
              <a:ext uri="{FF2B5EF4-FFF2-40B4-BE49-F238E27FC236}">
                <a16:creationId xmlns:a16="http://schemas.microsoft.com/office/drawing/2014/main" id="{8717CDE8-2E2D-5341-BFE7-8DC3F4EA8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113" y="520541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26" name="Rectangle 1633">
            <a:extLst>
              <a:ext uri="{FF2B5EF4-FFF2-40B4-BE49-F238E27FC236}">
                <a16:creationId xmlns:a16="http://schemas.microsoft.com/office/drawing/2014/main" id="{7E31732B-D1AA-FE4C-9907-979819D5E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113" y="544988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27" name="Rectangle 1634">
            <a:extLst>
              <a:ext uri="{FF2B5EF4-FFF2-40B4-BE49-F238E27FC236}">
                <a16:creationId xmlns:a16="http://schemas.microsoft.com/office/drawing/2014/main" id="{050BD308-1A7C-ED41-98A7-040DE8E35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113" y="544988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28" name="Rectangle 1635">
            <a:extLst>
              <a:ext uri="{FF2B5EF4-FFF2-40B4-BE49-F238E27FC236}">
                <a16:creationId xmlns:a16="http://schemas.microsoft.com/office/drawing/2014/main" id="{A1063FDF-D6B9-D248-A8BE-C2A73D7D5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113" y="569436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29" name="Rectangle 1636">
            <a:extLst>
              <a:ext uri="{FF2B5EF4-FFF2-40B4-BE49-F238E27FC236}">
                <a16:creationId xmlns:a16="http://schemas.microsoft.com/office/drawing/2014/main" id="{98065C2A-85CA-9546-AF14-7A0711C3A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113" y="569436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30" name="Rectangle 1637">
            <a:extLst>
              <a:ext uri="{FF2B5EF4-FFF2-40B4-BE49-F238E27FC236}">
                <a16:creationId xmlns:a16="http://schemas.microsoft.com/office/drawing/2014/main" id="{329B5FBA-3556-8D45-B5BC-B970B5924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113" y="593883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31" name="Rectangle 1638">
            <a:extLst>
              <a:ext uri="{FF2B5EF4-FFF2-40B4-BE49-F238E27FC236}">
                <a16:creationId xmlns:a16="http://schemas.microsoft.com/office/drawing/2014/main" id="{FC6F4D1B-8A01-3542-A235-72B5B98B3E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113" y="593883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32" name="Rectangle 1639">
            <a:extLst>
              <a:ext uri="{FF2B5EF4-FFF2-40B4-BE49-F238E27FC236}">
                <a16:creationId xmlns:a16="http://schemas.microsoft.com/office/drawing/2014/main" id="{46221BBB-BD29-6343-9E45-E055C8784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113" y="618331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33" name="Rectangle 1640">
            <a:extLst>
              <a:ext uri="{FF2B5EF4-FFF2-40B4-BE49-F238E27FC236}">
                <a16:creationId xmlns:a16="http://schemas.microsoft.com/office/drawing/2014/main" id="{F7422AF3-DB09-0C45-ABD7-B82E609D9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113" y="618331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34" name="Rectangle 1641">
            <a:extLst>
              <a:ext uri="{FF2B5EF4-FFF2-40B4-BE49-F238E27FC236}">
                <a16:creationId xmlns:a16="http://schemas.microsoft.com/office/drawing/2014/main" id="{0728B0B1-1182-8A4C-AD19-4684DE822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113" y="642778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35" name="Rectangle 1642">
            <a:extLst>
              <a:ext uri="{FF2B5EF4-FFF2-40B4-BE49-F238E27FC236}">
                <a16:creationId xmlns:a16="http://schemas.microsoft.com/office/drawing/2014/main" id="{DD4B4334-CAEF-5141-91E7-62D18AFF5B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113" y="642778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36" name="Rectangle 1643">
            <a:extLst>
              <a:ext uri="{FF2B5EF4-FFF2-40B4-BE49-F238E27FC236}">
                <a16:creationId xmlns:a16="http://schemas.microsoft.com/office/drawing/2014/main" id="{DE19ED30-8D92-0D41-8357-5EF22EF2B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113" y="227330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37" name="Rectangle 1644">
            <a:extLst>
              <a:ext uri="{FF2B5EF4-FFF2-40B4-BE49-F238E27FC236}">
                <a16:creationId xmlns:a16="http://schemas.microsoft.com/office/drawing/2014/main" id="{F2267124-4426-774A-9682-0C37BF153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113" y="227330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38" name="Rectangle 1645">
            <a:extLst>
              <a:ext uri="{FF2B5EF4-FFF2-40B4-BE49-F238E27FC236}">
                <a16:creationId xmlns:a16="http://schemas.microsoft.com/office/drawing/2014/main" id="{268CCCBF-231E-C346-B2D1-4B3040010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113" y="251777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39" name="Rectangle 1646">
            <a:extLst>
              <a:ext uri="{FF2B5EF4-FFF2-40B4-BE49-F238E27FC236}">
                <a16:creationId xmlns:a16="http://schemas.microsoft.com/office/drawing/2014/main" id="{48904D2D-C237-B042-8839-494486489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113" y="251777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40" name="Rectangle 1647">
            <a:extLst>
              <a:ext uri="{FF2B5EF4-FFF2-40B4-BE49-F238E27FC236}">
                <a16:creationId xmlns:a16="http://schemas.microsoft.com/office/drawing/2014/main" id="{121E70DA-F47D-F840-AFC6-D50015BBC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113" y="276225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41" name="Rectangle 1648">
            <a:extLst>
              <a:ext uri="{FF2B5EF4-FFF2-40B4-BE49-F238E27FC236}">
                <a16:creationId xmlns:a16="http://schemas.microsoft.com/office/drawing/2014/main" id="{1BB0E1AA-2177-C945-A285-3671185F90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113" y="276225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42" name="Rectangle 1649">
            <a:extLst>
              <a:ext uri="{FF2B5EF4-FFF2-40B4-BE49-F238E27FC236}">
                <a16:creationId xmlns:a16="http://schemas.microsoft.com/office/drawing/2014/main" id="{AE59DA4E-48B6-8943-8813-2EF3CFD7F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113" y="300672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43" name="Rectangle 1650">
            <a:extLst>
              <a:ext uri="{FF2B5EF4-FFF2-40B4-BE49-F238E27FC236}">
                <a16:creationId xmlns:a16="http://schemas.microsoft.com/office/drawing/2014/main" id="{52BA6E2E-B1CE-354F-B17B-1955AE94F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113" y="300672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44" name="Rectangle 1651">
            <a:extLst>
              <a:ext uri="{FF2B5EF4-FFF2-40B4-BE49-F238E27FC236}">
                <a16:creationId xmlns:a16="http://schemas.microsoft.com/office/drawing/2014/main" id="{050839B8-CE9A-554C-BA67-4BDC0558E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113" y="325120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45" name="Rectangle 1652">
            <a:extLst>
              <a:ext uri="{FF2B5EF4-FFF2-40B4-BE49-F238E27FC236}">
                <a16:creationId xmlns:a16="http://schemas.microsoft.com/office/drawing/2014/main" id="{89818591-C0D5-C54C-8796-C3D5B9822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113" y="325120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46" name="Rectangle 1653">
            <a:extLst>
              <a:ext uri="{FF2B5EF4-FFF2-40B4-BE49-F238E27FC236}">
                <a16:creationId xmlns:a16="http://schemas.microsoft.com/office/drawing/2014/main" id="{0F392A66-FD25-9B41-A720-70DC0E1A4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113" y="349567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47" name="Rectangle 1654">
            <a:extLst>
              <a:ext uri="{FF2B5EF4-FFF2-40B4-BE49-F238E27FC236}">
                <a16:creationId xmlns:a16="http://schemas.microsoft.com/office/drawing/2014/main" id="{44998809-26FB-0E48-8919-EEFC6F5DE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113" y="349567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48" name="Rectangle 1655">
            <a:extLst>
              <a:ext uri="{FF2B5EF4-FFF2-40B4-BE49-F238E27FC236}">
                <a16:creationId xmlns:a16="http://schemas.microsoft.com/office/drawing/2014/main" id="{CDCC728A-6360-2446-B0FC-36DBE7A96E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113" y="374015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49" name="Rectangle 1656">
            <a:extLst>
              <a:ext uri="{FF2B5EF4-FFF2-40B4-BE49-F238E27FC236}">
                <a16:creationId xmlns:a16="http://schemas.microsoft.com/office/drawing/2014/main" id="{CB14D92D-A32B-364F-AA51-CBE6BB360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113" y="374015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50" name="Rectangle 1657">
            <a:extLst>
              <a:ext uri="{FF2B5EF4-FFF2-40B4-BE49-F238E27FC236}">
                <a16:creationId xmlns:a16="http://schemas.microsoft.com/office/drawing/2014/main" id="{5B8E1AFB-D7CD-5549-81A5-F6E081C85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113" y="3983038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51" name="Rectangle 1658">
            <a:extLst>
              <a:ext uri="{FF2B5EF4-FFF2-40B4-BE49-F238E27FC236}">
                <a16:creationId xmlns:a16="http://schemas.microsoft.com/office/drawing/2014/main" id="{59CBE2C9-BF9D-EE40-ADF5-0F56D645B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113" y="3983038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52" name="Rectangle 1659">
            <a:extLst>
              <a:ext uri="{FF2B5EF4-FFF2-40B4-BE49-F238E27FC236}">
                <a16:creationId xmlns:a16="http://schemas.microsoft.com/office/drawing/2014/main" id="{E774FBD4-BF80-2942-8B61-E9BD57592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1784350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53" name="Rectangle 1660">
            <a:extLst>
              <a:ext uri="{FF2B5EF4-FFF2-40B4-BE49-F238E27FC236}">
                <a16:creationId xmlns:a16="http://schemas.microsoft.com/office/drawing/2014/main" id="{2EF85DDB-9323-9B45-B623-67D9431C9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1784350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54" name="Rectangle 1661">
            <a:extLst>
              <a:ext uri="{FF2B5EF4-FFF2-40B4-BE49-F238E27FC236}">
                <a16:creationId xmlns:a16="http://schemas.microsoft.com/office/drawing/2014/main" id="{F53C62E8-DD5E-4143-9EA8-502B6E4E0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202882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55" name="Rectangle 1662">
            <a:extLst>
              <a:ext uri="{FF2B5EF4-FFF2-40B4-BE49-F238E27FC236}">
                <a16:creationId xmlns:a16="http://schemas.microsoft.com/office/drawing/2014/main" id="{2DA34DE4-3438-A043-B264-F7499D77F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202882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56" name="Rectangle 1663">
            <a:extLst>
              <a:ext uri="{FF2B5EF4-FFF2-40B4-BE49-F238E27FC236}">
                <a16:creationId xmlns:a16="http://schemas.microsoft.com/office/drawing/2014/main" id="{9171662A-B9F5-C64C-B6A0-3EA69D2C0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4227513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57" name="Rectangle 1664">
            <a:extLst>
              <a:ext uri="{FF2B5EF4-FFF2-40B4-BE49-F238E27FC236}">
                <a16:creationId xmlns:a16="http://schemas.microsoft.com/office/drawing/2014/main" id="{5CFF84E5-E213-A94B-81E2-9991AF49C1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4227513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58" name="Rectangle 1665">
            <a:extLst>
              <a:ext uri="{FF2B5EF4-FFF2-40B4-BE49-F238E27FC236}">
                <a16:creationId xmlns:a16="http://schemas.microsoft.com/office/drawing/2014/main" id="{1B4D953F-3678-6246-AD22-216DCDDBD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4471988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59" name="Rectangle 1666">
            <a:extLst>
              <a:ext uri="{FF2B5EF4-FFF2-40B4-BE49-F238E27FC236}">
                <a16:creationId xmlns:a16="http://schemas.microsoft.com/office/drawing/2014/main" id="{A3BFE934-E854-DD4B-B14C-144D4C9FE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4471988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60" name="Rectangle 1667">
            <a:extLst>
              <a:ext uri="{FF2B5EF4-FFF2-40B4-BE49-F238E27FC236}">
                <a16:creationId xmlns:a16="http://schemas.microsoft.com/office/drawing/2014/main" id="{FF0CE3EC-EF79-7E45-A7D1-B4A9DB59B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4716463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61" name="Rectangle 1668">
            <a:extLst>
              <a:ext uri="{FF2B5EF4-FFF2-40B4-BE49-F238E27FC236}">
                <a16:creationId xmlns:a16="http://schemas.microsoft.com/office/drawing/2014/main" id="{0C6267BE-3B8C-0742-A45B-3FD6636D5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4716463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62" name="Rectangle 1669">
            <a:extLst>
              <a:ext uri="{FF2B5EF4-FFF2-40B4-BE49-F238E27FC236}">
                <a16:creationId xmlns:a16="http://schemas.microsoft.com/office/drawing/2014/main" id="{93A1F096-3B11-164D-AE6D-86DA31E16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496093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63" name="Rectangle 1670">
            <a:extLst>
              <a:ext uri="{FF2B5EF4-FFF2-40B4-BE49-F238E27FC236}">
                <a16:creationId xmlns:a16="http://schemas.microsoft.com/office/drawing/2014/main" id="{E9409A4E-1ED1-5543-BA21-0B465156F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496093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64" name="Rectangle 1671">
            <a:extLst>
              <a:ext uri="{FF2B5EF4-FFF2-40B4-BE49-F238E27FC236}">
                <a16:creationId xmlns:a16="http://schemas.microsoft.com/office/drawing/2014/main" id="{3B3B94D1-37EF-1041-BD3F-4CD72395D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520541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65" name="Rectangle 1672">
            <a:extLst>
              <a:ext uri="{FF2B5EF4-FFF2-40B4-BE49-F238E27FC236}">
                <a16:creationId xmlns:a16="http://schemas.microsoft.com/office/drawing/2014/main" id="{4737CB40-1372-F942-AE8A-EAD95DC77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520541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66" name="Rectangle 1673">
            <a:extLst>
              <a:ext uri="{FF2B5EF4-FFF2-40B4-BE49-F238E27FC236}">
                <a16:creationId xmlns:a16="http://schemas.microsoft.com/office/drawing/2014/main" id="{6150F7F8-3857-7E49-AC13-69E8A26C0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544988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67" name="Rectangle 1674">
            <a:extLst>
              <a:ext uri="{FF2B5EF4-FFF2-40B4-BE49-F238E27FC236}">
                <a16:creationId xmlns:a16="http://schemas.microsoft.com/office/drawing/2014/main" id="{292CB27B-74DD-874F-A6DD-15170E637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544988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68" name="Rectangle 1675">
            <a:extLst>
              <a:ext uri="{FF2B5EF4-FFF2-40B4-BE49-F238E27FC236}">
                <a16:creationId xmlns:a16="http://schemas.microsoft.com/office/drawing/2014/main" id="{531AB475-33D6-B643-B604-039D2DA22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569436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69" name="Rectangle 1676">
            <a:extLst>
              <a:ext uri="{FF2B5EF4-FFF2-40B4-BE49-F238E27FC236}">
                <a16:creationId xmlns:a16="http://schemas.microsoft.com/office/drawing/2014/main" id="{FB896B92-68F1-4144-94F0-4256FC715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569436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70" name="Rectangle 1677">
            <a:extLst>
              <a:ext uri="{FF2B5EF4-FFF2-40B4-BE49-F238E27FC236}">
                <a16:creationId xmlns:a16="http://schemas.microsoft.com/office/drawing/2014/main" id="{6DDB2B4E-1345-6344-B393-37461C3BE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593883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71" name="Rectangle 1678">
            <a:extLst>
              <a:ext uri="{FF2B5EF4-FFF2-40B4-BE49-F238E27FC236}">
                <a16:creationId xmlns:a16="http://schemas.microsoft.com/office/drawing/2014/main" id="{F11F4367-7E3C-A944-AEE0-88185FD1B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593883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72" name="Rectangle 1679">
            <a:extLst>
              <a:ext uri="{FF2B5EF4-FFF2-40B4-BE49-F238E27FC236}">
                <a16:creationId xmlns:a16="http://schemas.microsoft.com/office/drawing/2014/main" id="{E39E7CA4-1732-A64E-A964-E289045C5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618331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73" name="Rectangle 1680">
            <a:extLst>
              <a:ext uri="{FF2B5EF4-FFF2-40B4-BE49-F238E27FC236}">
                <a16:creationId xmlns:a16="http://schemas.microsoft.com/office/drawing/2014/main" id="{C66B44E8-E207-5649-B95B-3B65BB9D2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618331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74" name="Rectangle 1681">
            <a:extLst>
              <a:ext uri="{FF2B5EF4-FFF2-40B4-BE49-F238E27FC236}">
                <a16:creationId xmlns:a16="http://schemas.microsoft.com/office/drawing/2014/main" id="{033AE4D8-CB23-9C49-8A02-6D514B65AA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642778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75" name="Rectangle 1682">
            <a:extLst>
              <a:ext uri="{FF2B5EF4-FFF2-40B4-BE49-F238E27FC236}">
                <a16:creationId xmlns:a16="http://schemas.microsoft.com/office/drawing/2014/main" id="{7BC304E9-EBAB-CA40-9B4C-35ADD6DDD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642778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76" name="Rectangle 1683">
            <a:extLst>
              <a:ext uri="{FF2B5EF4-FFF2-40B4-BE49-F238E27FC236}">
                <a16:creationId xmlns:a16="http://schemas.microsoft.com/office/drawing/2014/main" id="{F71470C7-2886-C24B-839B-77DC792E7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227330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77" name="Rectangle 1684">
            <a:extLst>
              <a:ext uri="{FF2B5EF4-FFF2-40B4-BE49-F238E27FC236}">
                <a16:creationId xmlns:a16="http://schemas.microsoft.com/office/drawing/2014/main" id="{3FAA0B9A-E0FE-7146-8CAA-AD03CE60A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227330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78" name="Rectangle 1685">
            <a:extLst>
              <a:ext uri="{FF2B5EF4-FFF2-40B4-BE49-F238E27FC236}">
                <a16:creationId xmlns:a16="http://schemas.microsoft.com/office/drawing/2014/main" id="{4DE0258A-A676-3649-8A82-16C81244B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251777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79" name="Rectangle 1686">
            <a:extLst>
              <a:ext uri="{FF2B5EF4-FFF2-40B4-BE49-F238E27FC236}">
                <a16:creationId xmlns:a16="http://schemas.microsoft.com/office/drawing/2014/main" id="{7609A31F-9268-C44F-B6D2-7CE180521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251777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80" name="Rectangle 1687">
            <a:extLst>
              <a:ext uri="{FF2B5EF4-FFF2-40B4-BE49-F238E27FC236}">
                <a16:creationId xmlns:a16="http://schemas.microsoft.com/office/drawing/2014/main" id="{1B646824-94F8-8C4B-A04A-058FA904F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276225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81" name="Rectangle 1688">
            <a:extLst>
              <a:ext uri="{FF2B5EF4-FFF2-40B4-BE49-F238E27FC236}">
                <a16:creationId xmlns:a16="http://schemas.microsoft.com/office/drawing/2014/main" id="{C84EC05D-8F34-0C4F-9AF2-932DC3D3A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276225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82" name="Rectangle 1689">
            <a:extLst>
              <a:ext uri="{FF2B5EF4-FFF2-40B4-BE49-F238E27FC236}">
                <a16:creationId xmlns:a16="http://schemas.microsoft.com/office/drawing/2014/main" id="{B79BD39C-4DA6-044F-A735-3FB695692A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300672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83" name="Rectangle 1690">
            <a:extLst>
              <a:ext uri="{FF2B5EF4-FFF2-40B4-BE49-F238E27FC236}">
                <a16:creationId xmlns:a16="http://schemas.microsoft.com/office/drawing/2014/main" id="{41EB6E7C-A611-5D41-A0D8-78DE83C86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300672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84" name="Rectangle 1691">
            <a:extLst>
              <a:ext uri="{FF2B5EF4-FFF2-40B4-BE49-F238E27FC236}">
                <a16:creationId xmlns:a16="http://schemas.microsoft.com/office/drawing/2014/main" id="{E379CC8D-7E27-6047-B3BA-CFA22BBE2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325120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85" name="Rectangle 1692">
            <a:extLst>
              <a:ext uri="{FF2B5EF4-FFF2-40B4-BE49-F238E27FC236}">
                <a16:creationId xmlns:a16="http://schemas.microsoft.com/office/drawing/2014/main" id="{79EF36BE-F851-0944-AEC8-4B41881C1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325120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86" name="Rectangle 1693">
            <a:extLst>
              <a:ext uri="{FF2B5EF4-FFF2-40B4-BE49-F238E27FC236}">
                <a16:creationId xmlns:a16="http://schemas.microsoft.com/office/drawing/2014/main" id="{EA7AD2FC-BC81-F245-AC9D-39300FC0B2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349567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87" name="Rectangle 1694">
            <a:extLst>
              <a:ext uri="{FF2B5EF4-FFF2-40B4-BE49-F238E27FC236}">
                <a16:creationId xmlns:a16="http://schemas.microsoft.com/office/drawing/2014/main" id="{69664976-3517-F241-B370-21AA0CE2E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349567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88" name="Rectangle 1695">
            <a:extLst>
              <a:ext uri="{FF2B5EF4-FFF2-40B4-BE49-F238E27FC236}">
                <a16:creationId xmlns:a16="http://schemas.microsoft.com/office/drawing/2014/main" id="{104D016E-C4BC-9E4D-9A5C-E5D00E618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374015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89" name="Rectangle 1696">
            <a:extLst>
              <a:ext uri="{FF2B5EF4-FFF2-40B4-BE49-F238E27FC236}">
                <a16:creationId xmlns:a16="http://schemas.microsoft.com/office/drawing/2014/main" id="{7737017A-6500-3D49-8670-B8289B4BE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374015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90" name="Rectangle 1697">
            <a:extLst>
              <a:ext uri="{FF2B5EF4-FFF2-40B4-BE49-F238E27FC236}">
                <a16:creationId xmlns:a16="http://schemas.microsoft.com/office/drawing/2014/main" id="{95C1F0D2-6C84-4145-8140-DE6DF7CA2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3983038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91" name="Rectangle 1698">
            <a:extLst>
              <a:ext uri="{FF2B5EF4-FFF2-40B4-BE49-F238E27FC236}">
                <a16:creationId xmlns:a16="http://schemas.microsoft.com/office/drawing/2014/main" id="{51AA6794-35BD-1C4F-A000-013F3C491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3983038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92" name="Rectangle 1699">
            <a:extLst>
              <a:ext uri="{FF2B5EF4-FFF2-40B4-BE49-F238E27FC236}">
                <a16:creationId xmlns:a16="http://schemas.microsoft.com/office/drawing/2014/main" id="{050C5D86-0CC5-A349-8DC2-C03B0FB86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1784350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93" name="Rectangle 1700">
            <a:extLst>
              <a:ext uri="{FF2B5EF4-FFF2-40B4-BE49-F238E27FC236}">
                <a16:creationId xmlns:a16="http://schemas.microsoft.com/office/drawing/2014/main" id="{3B618630-E550-2E4F-9DFF-15C79A7F2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1784350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94" name="Rectangle 1701">
            <a:extLst>
              <a:ext uri="{FF2B5EF4-FFF2-40B4-BE49-F238E27FC236}">
                <a16:creationId xmlns:a16="http://schemas.microsoft.com/office/drawing/2014/main" id="{830E76C3-B345-C046-81C1-567D27B04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202882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95" name="Rectangle 1702">
            <a:extLst>
              <a:ext uri="{FF2B5EF4-FFF2-40B4-BE49-F238E27FC236}">
                <a16:creationId xmlns:a16="http://schemas.microsoft.com/office/drawing/2014/main" id="{821A2D0F-8535-0748-B203-FDBE03FD0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202882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96" name="Rectangle 1703">
            <a:extLst>
              <a:ext uri="{FF2B5EF4-FFF2-40B4-BE49-F238E27FC236}">
                <a16:creationId xmlns:a16="http://schemas.microsoft.com/office/drawing/2014/main" id="{93CFBB63-036C-3D4E-ADA3-A9C3831F9D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4227513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97" name="Rectangle 1704">
            <a:extLst>
              <a:ext uri="{FF2B5EF4-FFF2-40B4-BE49-F238E27FC236}">
                <a16:creationId xmlns:a16="http://schemas.microsoft.com/office/drawing/2014/main" id="{83B388B7-DCE9-A14B-B165-8B7EB6B2B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4227513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98" name="Rectangle 1705">
            <a:extLst>
              <a:ext uri="{FF2B5EF4-FFF2-40B4-BE49-F238E27FC236}">
                <a16:creationId xmlns:a16="http://schemas.microsoft.com/office/drawing/2014/main" id="{BA0C7DD6-893A-0B49-BF51-98E0A735E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4471988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499" name="Rectangle 1706">
            <a:extLst>
              <a:ext uri="{FF2B5EF4-FFF2-40B4-BE49-F238E27FC236}">
                <a16:creationId xmlns:a16="http://schemas.microsoft.com/office/drawing/2014/main" id="{71EAFF90-F6B8-4940-9B0D-DD8A7165B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4471988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00" name="Rectangle 1707">
            <a:extLst>
              <a:ext uri="{FF2B5EF4-FFF2-40B4-BE49-F238E27FC236}">
                <a16:creationId xmlns:a16="http://schemas.microsoft.com/office/drawing/2014/main" id="{93A511F8-978E-D24F-B5BA-61F48B665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4716463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01" name="Rectangle 1708">
            <a:extLst>
              <a:ext uri="{FF2B5EF4-FFF2-40B4-BE49-F238E27FC236}">
                <a16:creationId xmlns:a16="http://schemas.microsoft.com/office/drawing/2014/main" id="{793D6254-898D-6A42-AB27-4CF6FEBAF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4716463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02" name="Rectangle 1709">
            <a:extLst>
              <a:ext uri="{FF2B5EF4-FFF2-40B4-BE49-F238E27FC236}">
                <a16:creationId xmlns:a16="http://schemas.microsoft.com/office/drawing/2014/main" id="{BD5A460C-AAFD-184A-92D6-53F81F4B4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496093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03" name="Rectangle 1710">
            <a:extLst>
              <a:ext uri="{FF2B5EF4-FFF2-40B4-BE49-F238E27FC236}">
                <a16:creationId xmlns:a16="http://schemas.microsoft.com/office/drawing/2014/main" id="{74F66F86-399C-C94C-A4FE-1B698FF5F0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496093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04" name="Rectangle 1711">
            <a:extLst>
              <a:ext uri="{FF2B5EF4-FFF2-40B4-BE49-F238E27FC236}">
                <a16:creationId xmlns:a16="http://schemas.microsoft.com/office/drawing/2014/main" id="{3F96CDBB-E1E5-F84A-BC3E-B975D700C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520541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05" name="Rectangle 1712">
            <a:extLst>
              <a:ext uri="{FF2B5EF4-FFF2-40B4-BE49-F238E27FC236}">
                <a16:creationId xmlns:a16="http://schemas.microsoft.com/office/drawing/2014/main" id="{7015A931-1411-0C49-AB9B-136198C2F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520541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06" name="Rectangle 1713">
            <a:extLst>
              <a:ext uri="{FF2B5EF4-FFF2-40B4-BE49-F238E27FC236}">
                <a16:creationId xmlns:a16="http://schemas.microsoft.com/office/drawing/2014/main" id="{1DB3D501-275F-1844-86D9-1F00976D8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544988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07" name="Rectangle 1714">
            <a:extLst>
              <a:ext uri="{FF2B5EF4-FFF2-40B4-BE49-F238E27FC236}">
                <a16:creationId xmlns:a16="http://schemas.microsoft.com/office/drawing/2014/main" id="{932F40BF-8320-2548-BD93-583CCFBDC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544988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08" name="Rectangle 1715">
            <a:extLst>
              <a:ext uri="{FF2B5EF4-FFF2-40B4-BE49-F238E27FC236}">
                <a16:creationId xmlns:a16="http://schemas.microsoft.com/office/drawing/2014/main" id="{93BF89EF-D203-3740-BF71-B8DA80401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569436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09" name="Rectangle 1716">
            <a:extLst>
              <a:ext uri="{FF2B5EF4-FFF2-40B4-BE49-F238E27FC236}">
                <a16:creationId xmlns:a16="http://schemas.microsoft.com/office/drawing/2014/main" id="{6F6A7ED4-EA1F-5E41-A1A8-A4B11DDF6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569436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10" name="Rectangle 1717">
            <a:extLst>
              <a:ext uri="{FF2B5EF4-FFF2-40B4-BE49-F238E27FC236}">
                <a16:creationId xmlns:a16="http://schemas.microsoft.com/office/drawing/2014/main" id="{7B7E8B3B-A9D9-F448-846E-E21452CEB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593883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11" name="Rectangle 1718">
            <a:extLst>
              <a:ext uri="{FF2B5EF4-FFF2-40B4-BE49-F238E27FC236}">
                <a16:creationId xmlns:a16="http://schemas.microsoft.com/office/drawing/2014/main" id="{303B69F2-716C-CF44-8B66-48C6B065F4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593883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12" name="Rectangle 1719">
            <a:extLst>
              <a:ext uri="{FF2B5EF4-FFF2-40B4-BE49-F238E27FC236}">
                <a16:creationId xmlns:a16="http://schemas.microsoft.com/office/drawing/2014/main" id="{F0AD11FD-74CE-1845-961B-F7C6CE26E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618331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13" name="Rectangle 1720">
            <a:extLst>
              <a:ext uri="{FF2B5EF4-FFF2-40B4-BE49-F238E27FC236}">
                <a16:creationId xmlns:a16="http://schemas.microsoft.com/office/drawing/2014/main" id="{1BBBB7D4-5250-5A41-B85A-FEDD09A93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618331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14" name="Rectangle 1721">
            <a:extLst>
              <a:ext uri="{FF2B5EF4-FFF2-40B4-BE49-F238E27FC236}">
                <a16:creationId xmlns:a16="http://schemas.microsoft.com/office/drawing/2014/main" id="{657A7E58-E09C-EC48-A58C-8374AD8BD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642778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15" name="Rectangle 1722">
            <a:extLst>
              <a:ext uri="{FF2B5EF4-FFF2-40B4-BE49-F238E27FC236}">
                <a16:creationId xmlns:a16="http://schemas.microsoft.com/office/drawing/2014/main" id="{BF9F6FE9-A366-1547-AC8F-30880B5C6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642778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16" name="Rectangle 1723">
            <a:extLst>
              <a:ext uri="{FF2B5EF4-FFF2-40B4-BE49-F238E27FC236}">
                <a16:creationId xmlns:a16="http://schemas.microsoft.com/office/drawing/2014/main" id="{0D889692-35A2-1646-B402-92D8B72469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227330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17" name="Rectangle 1724">
            <a:extLst>
              <a:ext uri="{FF2B5EF4-FFF2-40B4-BE49-F238E27FC236}">
                <a16:creationId xmlns:a16="http://schemas.microsoft.com/office/drawing/2014/main" id="{9F0C71F4-308E-F441-9814-A220F9743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227330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18" name="Rectangle 1725">
            <a:extLst>
              <a:ext uri="{FF2B5EF4-FFF2-40B4-BE49-F238E27FC236}">
                <a16:creationId xmlns:a16="http://schemas.microsoft.com/office/drawing/2014/main" id="{47FCECD1-664D-8941-AE59-3ECD9DBB7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251777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19" name="Rectangle 1726">
            <a:extLst>
              <a:ext uri="{FF2B5EF4-FFF2-40B4-BE49-F238E27FC236}">
                <a16:creationId xmlns:a16="http://schemas.microsoft.com/office/drawing/2014/main" id="{2B82EFB0-0F19-1E48-811F-6D14DD633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251777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20" name="Rectangle 1727">
            <a:extLst>
              <a:ext uri="{FF2B5EF4-FFF2-40B4-BE49-F238E27FC236}">
                <a16:creationId xmlns:a16="http://schemas.microsoft.com/office/drawing/2014/main" id="{B1873A79-5EE8-4842-82BF-358FE1652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276225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21" name="Rectangle 1728">
            <a:extLst>
              <a:ext uri="{FF2B5EF4-FFF2-40B4-BE49-F238E27FC236}">
                <a16:creationId xmlns:a16="http://schemas.microsoft.com/office/drawing/2014/main" id="{B13FD296-55E4-E04D-BCC3-34BF80A083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276225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22" name="Rectangle 1729">
            <a:extLst>
              <a:ext uri="{FF2B5EF4-FFF2-40B4-BE49-F238E27FC236}">
                <a16:creationId xmlns:a16="http://schemas.microsoft.com/office/drawing/2014/main" id="{B5104AF2-9F40-4F49-B857-C2E4FB3A8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300672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23" name="Rectangle 1730">
            <a:extLst>
              <a:ext uri="{FF2B5EF4-FFF2-40B4-BE49-F238E27FC236}">
                <a16:creationId xmlns:a16="http://schemas.microsoft.com/office/drawing/2014/main" id="{3FF71A05-CBFD-BA40-BE6D-B79B8DAB8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300672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24" name="Rectangle 1731">
            <a:extLst>
              <a:ext uri="{FF2B5EF4-FFF2-40B4-BE49-F238E27FC236}">
                <a16:creationId xmlns:a16="http://schemas.microsoft.com/office/drawing/2014/main" id="{5BD381F8-81B9-DB45-A719-5F3C44D8A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325120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25" name="Rectangle 1732">
            <a:extLst>
              <a:ext uri="{FF2B5EF4-FFF2-40B4-BE49-F238E27FC236}">
                <a16:creationId xmlns:a16="http://schemas.microsoft.com/office/drawing/2014/main" id="{A7A7E3FD-14B0-1144-838D-BEE36A3BA9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325120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26" name="Rectangle 1733">
            <a:extLst>
              <a:ext uri="{FF2B5EF4-FFF2-40B4-BE49-F238E27FC236}">
                <a16:creationId xmlns:a16="http://schemas.microsoft.com/office/drawing/2014/main" id="{B1CCE00F-8011-214E-8869-39016E059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349567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27" name="Rectangle 1734">
            <a:extLst>
              <a:ext uri="{FF2B5EF4-FFF2-40B4-BE49-F238E27FC236}">
                <a16:creationId xmlns:a16="http://schemas.microsoft.com/office/drawing/2014/main" id="{48BFB270-3C42-3E4C-BD10-9883AE5AF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349567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28" name="Rectangle 1735">
            <a:extLst>
              <a:ext uri="{FF2B5EF4-FFF2-40B4-BE49-F238E27FC236}">
                <a16:creationId xmlns:a16="http://schemas.microsoft.com/office/drawing/2014/main" id="{C05405C1-FE25-3249-A8A8-44B73D4333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374015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29" name="Rectangle 1736">
            <a:extLst>
              <a:ext uri="{FF2B5EF4-FFF2-40B4-BE49-F238E27FC236}">
                <a16:creationId xmlns:a16="http://schemas.microsoft.com/office/drawing/2014/main" id="{893DA7FE-96CA-2543-99B8-2AD204D5B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374015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30" name="Rectangle 1737">
            <a:extLst>
              <a:ext uri="{FF2B5EF4-FFF2-40B4-BE49-F238E27FC236}">
                <a16:creationId xmlns:a16="http://schemas.microsoft.com/office/drawing/2014/main" id="{5E5265A5-3387-2A48-B273-0FF6AE2C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3983038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31" name="Rectangle 1738">
            <a:extLst>
              <a:ext uri="{FF2B5EF4-FFF2-40B4-BE49-F238E27FC236}">
                <a16:creationId xmlns:a16="http://schemas.microsoft.com/office/drawing/2014/main" id="{8069E2FE-9213-7846-9922-4B3D3CC61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3983038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32" name="Rectangle 1739">
            <a:extLst>
              <a:ext uri="{FF2B5EF4-FFF2-40B4-BE49-F238E27FC236}">
                <a16:creationId xmlns:a16="http://schemas.microsoft.com/office/drawing/2014/main" id="{98185F23-09F4-954C-BED4-EE1551709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1784350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33" name="Rectangle 1740">
            <a:extLst>
              <a:ext uri="{FF2B5EF4-FFF2-40B4-BE49-F238E27FC236}">
                <a16:creationId xmlns:a16="http://schemas.microsoft.com/office/drawing/2014/main" id="{90D741D6-3E28-9F44-B49F-DEAF099C2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1784350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34" name="Rectangle 1741">
            <a:extLst>
              <a:ext uri="{FF2B5EF4-FFF2-40B4-BE49-F238E27FC236}">
                <a16:creationId xmlns:a16="http://schemas.microsoft.com/office/drawing/2014/main" id="{4F449131-A575-A646-BB54-41F01DDC9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202882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35" name="Rectangle 1742">
            <a:extLst>
              <a:ext uri="{FF2B5EF4-FFF2-40B4-BE49-F238E27FC236}">
                <a16:creationId xmlns:a16="http://schemas.microsoft.com/office/drawing/2014/main" id="{250CC30F-3C63-DD4D-9DCF-F86DA51A0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202882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36" name="Rectangle 1743">
            <a:extLst>
              <a:ext uri="{FF2B5EF4-FFF2-40B4-BE49-F238E27FC236}">
                <a16:creationId xmlns:a16="http://schemas.microsoft.com/office/drawing/2014/main" id="{7936F6CB-CEC7-4C49-902F-B80B10783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4227513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37" name="Rectangle 1744">
            <a:extLst>
              <a:ext uri="{FF2B5EF4-FFF2-40B4-BE49-F238E27FC236}">
                <a16:creationId xmlns:a16="http://schemas.microsoft.com/office/drawing/2014/main" id="{A3F774C3-AD22-334A-954A-5C9F13979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4227513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38" name="Rectangle 1745">
            <a:extLst>
              <a:ext uri="{FF2B5EF4-FFF2-40B4-BE49-F238E27FC236}">
                <a16:creationId xmlns:a16="http://schemas.microsoft.com/office/drawing/2014/main" id="{F93BE735-0E99-D842-A353-5A39FF4F2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4471988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39" name="Rectangle 1746">
            <a:extLst>
              <a:ext uri="{FF2B5EF4-FFF2-40B4-BE49-F238E27FC236}">
                <a16:creationId xmlns:a16="http://schemas.microsoft.com/office/drawing/2014/main" id="{77178FF9-3E5E-EE46-B91D-2B222CA30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4471988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40" name="Rectangle 1747">
            <a:extLst>
              <a:ext uri="{FF2B5EF4-FFF2-40B4-BE49-F238E27FC236}">
                <a16:creationId xmlns:a16="http://schemas.microsoft.com/office/drawing/2014/main" id="{D62D3B5A-C23D-8149-B149-D65CC80C77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4716463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41" name="Rectangle 1748">
            <a:extLst>
              <a:ext uri="{FF2B5EF4-FFF2-40B4-BE49-F238E27FC236}">
                <a16:creationId xmlns:a16="http://schemas.microsoft.com/office/drawing/2014/main" id="{8BE94F2A-E35F-B741-BA74-6B03B354B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4716463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42" name="Rectangle 1749">
            <a:extLst>
              <a:ext uri="{FF2B5EF4-FFF2-40B4-BE49-F238E27FC236}">
                <a16:creationId xmlns:a16="http://schemas.microsoft.com/office/drawing/2014/main" id="{6028EC3C-2E42-5645-BD76-1C33485DE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496093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43" name="Rectangle 1750">
            <a:extLst>
              <a:ext uri="{FF2B5EF4-FFF2-40B4-BE49-F238E27FC236}">
                <a16:creationId xmlns:a16="http://schemas.microsoft.com/office/drawing/2014/main" id="{C4D5A018-897B-6E49-A50A-3DB030DF9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496093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44" name="Rectangle 1751">
            <a:extLst>
              <a:ext uri="{FF2B5EF4-FFF2-40B4-BE49-F238E27FC236}">
                <a16:creationId xmlns:a16="http://schemas.microsoft.com/office/drawing/2014/main" id="{E4A1CC20-9B23-E64D-8038-A7FB012936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520541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45" name="Rectangle 1752">
            <a:extLst>
              <a:ext uri="{FF2B5EF4-FFF2-40B4-BE49-F238E27FC236}">
                <a16:creationId xmlns:a16="http://schemas.microsoft.com/office/drawing/2014/main" id="{4A2D914B-5B3C-AE47-82F5-E7AA56FA0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520541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46" name="Rectangle 1753">
            <a:extLst>
              <a:ext uri="{FF2B5EF4-FFF2-40B4-BE49-F238E27FC236}">
                <a16:creationId xmlns:a16="http://schemas.microsoft.com/office/drawing/2014/main" id="{638DECA9-D705-AB41-98B5-66D36F853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544988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47" name="Rectangle 1754">
            <a:extLst>
              <a:ext uri="{FF2B5EF4-FFF2-40B4-BE49-F238E27FC236}">
                <a16:creationId xmlns:a16="http://schemas.microsoft.com/office/drawing/2014/main" id="{66C125FD-BAEF-8A4D-932F-0DDA3F8DB9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544988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48" name="Rectangle 1755">
            <a:extLst>
              <a:ext uri="{FF2B5EF4-FFF2-40B4-BE49-F238E27FC236}">
                <a16:creationId xmlns:a16="http://schemas.microsoft.com/office/drawing/2014/main" id="{B7A27F09-D3FF-8046-88D2-64D8A07CC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569436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49" name="Rectangle 1756">
            <a:extLst>
              <a:ext uri="{FF2B5EF4-FFF2-40B4-BE49-F238E27FC236}">
                <a16:creationId xmlns:a16="http://schemas.microsoft.com/office/drawing/2014/main" id="{C06B959B-ADC3-B747-821D-DC0B074281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569436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50" name="Rectangle 1757">
            <a:extLst>
              <a:ext uri="{FF2B5EF4-FFF2-40B4-BE49-F238E27FC236}">
                <a16:creationId xmlns:a16="http://schemas.microsoft.com/office/drawing/2014/main" id="{F9B7322E-5B69-DA49-B66F-50D8D6906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593883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51" name="Rectangle 1758">
            <a:extLst>
              <a:ext uri="{FF2B5EF4-FFF2-40B4-BE49-F238E27FC236}">
                <a16:creationId xmlns:a16="http://schemas.microsoft.com/office/drawing/2014/main" id="{89365C11-CC85-684E-91C1-508BD0E35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593883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52" name="Rectangle 1759">
            <a:extLst>
              <a:ext uri="{FF2B5EF4-FFF2-40B4-BE49-F238E27FC236}">
                <a16:creationId xmlns:a16="http://schemas.microsoft.com/office/drawing/2014/main" id="{7ED6CA54-28EF-E641-B0B4-AE700F5CB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6183313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53" name="Rectangle 1760">
            <a:extLst>
              <a:ext uri="{FF2B5EF4-FFF2-40B4-BE49-F238E27FC236}">
                <a16:creationId xmlns:a16="http://schemas.microsoft.com/office/drawing/2014/main" id="{869BDE68-C8DF-D24E-B2C5-35117659A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6183313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54" name="Rectangle 1761">
            <a:extLst>
              <a:ext uri="{FF2B5EF4-FFF2-40B4-BE49-F238E27FC236}">
                <a16:creationId xmlns:a16="http://schemas.microsoft.com/office/drawing/2014/main" id="{C032D620-5FDA-D748-A8A8-6E6768CEB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6427788"/>
            <a:ext cx="26987" cy="26987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55" name="Rectangle 1762">
            <a:extLst>
              <a:ext uri="{FF2B5EF4-FFF2-40B4-BE49-F238E27FC236}">
                <a16:creationId xmlns:a16="http://schemas.microsoft.com/office/drawing/2014/main" id="{9000C7D3-C7C6-914E-B028-6F261DDE2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6427788"/>
            <a:ext cx="26987" cy="2698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56" name="Rectangle 1763">
            <a:extLst>
              <a:ext uri="{FF2B5EF4-FFF2-40B4-BE49-F238E27FC236}">
                <a16:creationId xmlns:a16="http://schemas.microsoft.com/office/drawing/2014/main" id="{3147A29E-7735-084C-B698-534FF1DD1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227330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57" name="Rectangle 1764">
            <a:extLst>
              <a:ext uri="{FF2B5EF4-FFF2-40B4-BE49-F238E27FC236}">
                <a16:creationId xmlns:a16="http://schemas.microsoft.com/office/drawing/2014/main" id="{BC146DB8-748C-BC46-BB7E-EA5AFCF52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227330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58" name="Rectangle 1765">
            <a:extLst>
              <a:ext uri="{FF2B5EF4-FFF2-40B4-BE49-F238E27FC236}">
                <a16:creationId xmlns:a16="http://schemas.microsoft.com/office/drawing/2014/main" id="{E32F4541-801A-EF4D-80BE-4183D12F1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251777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59" name="Rectangle 1766">
            <a:extLst>
              <a:ext uri="{FF2B5EF4-FFF2-40B4-BE49-F238E27FC236}">
                <a16:creationId xmlns:a16="http://schemas.microsoft.com/office/drawing/2014/main" id="{24B3DE9C-466E-6146-8EF5-9084D20BC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251777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60" name="Rectangle 1767">
            <a:extLst>
              <a:ext uri="{FF2B5EF4-FFF2-40B4-BE49-F238E27FC236}">
                <a16:creationId xmlns:a16="http://schemas.microsoft.com/office/drawing/2014/main" id="{E017A16C-FFDF-B042-8E7F-0611E76F93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276225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61" name="Rectangle 1768">
            <a:extLst>
              <a:ext uri="{FF2B5EF4-FFF2-40B4-BE49-F238E27FC236}">
                <a16:creationId xmlns:a16="http://schemas.microsoft.com/office/drawing/2014/main" id="{45273561-320C-C944-8142-4520805BC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276225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62" name="Rectangle 1769">
            <a:extLst>
              <a:ext uri="{FF2B5EF4-FFF2-40B4-BE49-F238E27FC236}">
                <a16:creationId xmlns:a16="http://schemas.microsoft.com/office/drawing/2014/main" id="{790D9115-E32C-B841-9CC1-C433705A7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300672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63" name="Rectangle 1770">
            <a:extLst>
              <a:ext uri="{FF2B5EF4-FFF2-40B4-BE49-F238E27FC236}">
                <a16:creationId xmlns:a16="http://schemas.microsoft.com/office/drawing/2014/main" id="{BF3261F5-845F-994B-9974-4D4D12BF65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300672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64" name="Rectangle 1771">
            <a:extLst>
              <a:ext uri="{FF2B5EF4-FFF2-40B4-BE49-F238E27FC236}">
                <a16:creationId xmlns:a16="http://schemas.microsoft.com/office/drawing/2014/main" id="{198CBB80-2777-D346-BD85-9401B554A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325120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65" name="Rectangle 1772">
            <a:extLst>
              <a:ext uri="{FF2B5EF4-FFF2-40B4-BE49-F238E27FC236}">
                <a16:creationId xmlns:a16="http://schemas.microsoft.com/office/drawing/2014/main" id="{57030856-68DF-3A4B-A240-455471FC0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325120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66" name="Rectangle 1773">
            <a:extLst>
              <a:ext uri="{FF2B5EF4-FFF2-40B4-BE49-F238E27FC236}">
                <a16:creationId xmlns:a16="http://schemas.microsoft.com/office/drawing/2014/main" id="{251ABF19-0607-3740-AC7F-2C4180B97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3495675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67" name="Rectangle 1774">
            <a:extLst>
              <a:ext uri="{FF2B5EF4-FFF2-40B4-BE49-F238E27FC236}">
                <a16:creationId xmlns:a16="http://schemas.microsoft.com/office/drawing/2014/main" id="{E000D8C5-7DA9-2641-9308-FBC17100F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3495675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68" name="Rectangle 1775">
            <a:extLst>
              <a:ext uri="{FF2B5EF4-FFF2-40B4-BE49-F238E27FC236}">
                <a16:creationId xmlns:a16="http://schemas.microsoft.com/office/drawing/2014/main" id="{0E5A40CE-847C-9844-AB0E-55B6B56CE8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3740150"/>
            <a:ext cx="26987" cy="26988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69" name="Rectangle 1776">
            <a:extLst>
              <a:ext uri="{FF2B5EF4-FFF2-40B4-BE49-F238E27FC236}">
                <a16:creationId xmlns:a16="http://schemas.microsoft.com/office/drawing/2014/main" id="{2E51F2C6-6089-7C40-97A2-32B62249E2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3740150"/>
            <a:ext cx="26987" cy="26988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70" name="Rectangle 1777">
            <a:extLst>
              <a:ext uri="{FF2B5EF4-FFF2-40B4-BE49-F238E27FC236}">
                <a16:creationId xmlns:a16="http://schemas.microsoft.com/office/drawing/2014/main" id="{28192CE7-B036-364F-8739-144B31A5F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3983038"/>
            <a:ext cx="26987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71" name="Rectangle 1778">
            <a:extLst>
              <a:ext uri="{FF2B5EF4-FFF2-40B4-BE49-F238E27FC236}">
                <a16:creationId xmlns:a16="http://schemas.microsoft.com/office/drawing/2014/main" id="{5CB3649B-A986-3D4D-AA8A-51769BA91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3983038"/>
            <a:ext cx="26987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572" name="Text Box 1789">
            <a:extLst>
              <a:ext uri="{FF2B5EF4-FFF2-40B4-BE49-F238E27FC236}">
                <a16:creationId xmlns:a16="http://schemas.microsoft.com/office/drawing/2014/main" id="{B97F434D-4EE9-9545-BFD0-689A0015C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143000"/>
            <a:ext cx="7162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When </a:t>
            </a:r>
            <a:r>
              <a:rPr lang="en-US" altLang="en-US" b="1" dirty="0"/>
              <a:t>r=2, </a:t>
            </a:r>
            <a:r>
              <a:rPr lang="en-US" altLang="en-US" dirty="0"/>
              <a:t>expected time of a greedy search is at most </a:t>
            </a:r>
            <a:r>
              <a:rPr lang="en-US" altLang="en-US" b="1" dirty="0"/>
              <a:t>C (log N)</a:t>
            </a:r>
            <a:r>
              <a:rPr lang="en-US" altLang="en-US" b="1" baseline="30000" dirty="0"/>
              <a:t>2</a:t>
            </a:r>
            <a:endParaRPr lang="en-US" altLang="en-US" sz="2000" dirty="0"/>
          </a:p>
        </p:txBody>
      </p:sp>
      <p:graphicFrame>
        <p:nvGraphicFramePr>
          <p:cNvPr id="36573" name="Object 2">
            <a:extLst>
              <a:ext uri="{FF2B5EF4-FFF2-40B4-BE49-F238E27FC236}">
                <a16:creationId xmlns:a16="http://schemas.microsoft.com/office/drawing/2014/main" id="{7989B72B-2EDF-2D45-87EC-83F69D67BB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3429000"/>
          <a:ext cx="10668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404600" imgH="9067800" progId="Equation.DSMT4">
                  <p:embed/>
                </p:oleObj>
              </mc:Choice>
              <mc:Fallback>
                <p:oleObj name="Equation" r:id="rId2" imgW="11404600" imgH="9067800" progId="Equation.DSMT4">
                  <p:embed/>
                  <p:pic>
                    <p:nvPicPr>
                      <p:cNvPr id="36573" name="Object 2">
                        <a:extLst>
                          <a:ext uri="{FF2B5EF4-FFF2-40B4-BE49-F238E27FC236}">
                            <a16:creationId xmlns:a16="http://schemas.microsoft.com/office/drawing/2014/main" id="{7989B72B-2EDF-2D45-87EC-83F69D67BB7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429000"/>
                        <a:ext cx="106680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574" name="Text Box 12">
            <a:extLst>
              <a:ext uri="{FF2B5EF4-FFF2-40B4-BE49-F238E27FC236}">
                <a16:creationId xmlns:a16="http://schemas.microsoft.com/office/drawing/2014/main" id="{5CE8A773-8E9E-2E4A-8375-249E6D58D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28600"/>
            <a:ext cx="74310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800080"/>
                </a:solidFill>
              </a:rPr>
              <a:t>geographical small world model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800080"/>
                </a:solidFill>
              </a:rPr>
              <a:t>Links balanced between long and short range</a:t>
            </a:r>
          </a:p>
        </p:txBody>
      </p:sp>
    </p:spTree>
    <p:extLst>
      <p:ext uri="{BB962C8B-B14F-4D97-AF65-F5344CB8AC3E}">
        <p14:creationId xmlns:p14="http://schemas.microsoft.com/office/powerpoint/2010/main" val="18821141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A93D70CC-1495-8645-9736-42B1536DA3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Extensions</a:t>
            </a:r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A7FAD179-2CF9-C94A-A38B-F253248A55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r>
              <a:rPr lang="en-US" altLang="en-US" dirty="0"/>
              <a:t>If there are log n shortcuts, then the search time is </a:t>
            </a:r>
            <a:r>
              <a:rPr lang="en-US" altLang="en-US" dirty="0">
                <a:solidFill>
                  <a:schemeClr val="hlink"/>
                </a:solidFill>
              </a:rPr>
              <a:t>O(</a:t>
            </a:r>
            <a:r>
              <a:rPr lang="en-US" altLang="en-US" dirty="0" err="1">
                <a:solidFill>
                  <a:schemeClr val="hlink"/>
                </a:solidFill>
              </a:rPr>
              <a:t>logn</a:t>
            </a:r>
            <a:r>
              <a:rPr lang="en-US" altLang="en-US" dirty="0">
                <a:solidFill>
                  <a:schemeClr val="hlink"/>
                </a:solidFill>
              </a:rPr>
              <a:t>)</a:t>
            </a:r>
          </a:p>
          <a:p>
            <a:pPr lvl="1"/>
            <a:r>
              <a:rPr lang="en-US" altLang="en-US" dirty="0"/>
              <a:t>we save the time required for finding the shortcut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If we know the shortcuts of log n neighbors the time becomes </a:t>
            </a:r>
            <a:r>
              <a:rPr lang="en-US" altLang="en-US" dirty="0">
                <a:solidFill>
                  <a:schemeClr val="hlink"/>
                </a:solidFill>
              </a:rPr>
              <a:t>O(log</a:t>
            </a:r>
            <a:r>
              <a:rPr lang="en-US" altLang="en-US" baseline="30000" dirty="0">
                <a:solidFill>
                  <a:schemeClr val="hlink"/>
                </a:solidFill>
              </a:rPr>
              <a:t>1+1/</a:t>
            </a:r>
            <a:r>
              <a:rPr lang="en-US" altLang="en-US" baseline="30000" dirty="0" err="1">
                <a:solidFill>
                  <a:schemeClr val="hlink"/>
                </a:solidFill>
              </a:rPr>
              <a:t>d</a:t>
            </a:r>
            <a:r>
              <a:rPr lang="en-US" altLang="en-US" dirty="0" err="1">
                <a:solidFill>
                  <a:schemeClr val="hlink"/>
                </a:solidFill>
              </a:rPr>
              <a:t>n</a:t>
            </a:r>
            <a:r>
              <a:rPr lang="en-US" altLang="en-US" dirty="0">
                <a:solidFill>
                  <a:schemeClr val="hlink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539F10E9-0555-174E-85DA-E0EA97E3B3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Small Worlds</a:t>
            </a:r>
            <a:endParaRPr lang="en-US" altLang="en-US"/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A3DAEE52-D605-024C-8B8A-876FE9015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1180" y="982717"/>
            <a:ext cx="494558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i-FI" altLang="en-US" sz="4000" dirty="0">
                <a:solidFill>
                  <a:schemeClr val="tx2"/>
                </a:solidFill>
              </a:rPr>
              <a:t>&amp; </a:t>
            </a:r>
            <a:r>
              <a:rPr lang="fi-FI" altLang="en-US" sz="4000" dirty="0" err="1">
                <a:solidFill>
                  <a:schemeClr val="tx2"/>
                </a:solidFill>
              </a:rPr>
              <a:t>Epidemic</a:t>
            </a:r>
            <a:r>
              <a:rPr lang="fi-FI" altLang="en-US" sz="4000" dirty="0">
                <a:solidFill>
                  <a:schemeClr val="tx2"/>
                </a:solidFill>
              </a:rPr>
              <a:t> </a:t>
            </a:r>
            <a:r>
              <a:rPr lang="fi-FI" altLang="en-US" sz="4000" dirty="0" err="1">
                <a:solidFill>
                  <a:schemeClr val="tx2"/>
                </a:solidFill>
              </a:rPr>
              <a:t>diseases</a:t>
            </a:r>
            <a:endParaRPr lang="fi-FI" altLang="en-US" sz="4000" dirty="0">
              <a:solidFill>
                <a:schemeClr val="tx2"/>
              </a:solidFill>
            </a:endParaRPr>
          </a:p>
          <a:p>
            <a:endParaRPr lang="fi-FI" altLang="en-US" sz="4000" dirty="0">
              <a:solidFill>
                <a:schemeClr val="tx2"/>
              </a:solidFill>
            </a:endParaRPr>
          </a:p>
          <a:p>
            <a:r>
              <a:rPr lang="fi-FI" altLang="en-US" sz="4000" dirty="0" err="1">
                <a:solidFill>
                  <a:schemeClr val="tx2"/>
                </a:solidFill>
              </a:rPr>
              <a:t>The</a:t>
            </a:r>
            <a:r>
              <a:rPr lang="fi-FI" altLang="en-US" sz="4000" dirty="0">
                <a:solidFill>
                  <a:schemeClr val="tx2"/>
                </a:solidFill>
              </a:rPr>
              <a:t> SIR </a:t>
            </a:r>
            <a:r>
              <a:rPr lang="fi-FI" altLang="en-US" sz="4000" dirty="0" err="1">
                <a:solidFill>
                  <a:schemeClr val="tx2"/>
                </a:solidFill>
              </a:rPr>
              <a:t>Model</a:t>
            </a:r>
            <a:endParaRPr lang="en-US" altLang="en-US" sz="4000" dirty="0">
              <a:solidFill>
                <a:schemeClr val="tx2"/>
              </a:solidFill>
            </a:endParaRPr>
          </a:p>
        </p:txBody>
      </p:sp>
      <p:sp>
        <p:nvSpPr>
          <p:cNvPr id="150532" name="Text Box 4">
            <a:extLst>
              <a:ext uri="{FF2B5EF4-FFF2-40B4-BE49-F238E27FC236}">
                <a16:creationId xmlns:a16="http://schemas.microsoft.com/office/drawing/2014/main" id="{BBF191D5-788A-0441-97EE-2118DA55C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657600"/>
            <a:ext cx="6910552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7013" indent="-22701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 altLang="en-US" dirty="0"/>
              <a:t> Nodes are living entities</a:t>
            </a:r>
          </a:p>
          <a:p>
            <a:pPr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 altLang="en-US" dirty="0"/>
              <a:t> Link is contact</a:t>
            </a:r>
          </a:p>
          <a:p>
            <a:pPr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 altLang="en-US" dirty="0"/>
              <a:t> 3 States:</a:t>
            </a:r>
          </a:p>
          <a:p>
            <a:pPr lvl="1"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 altLang="en-US" dirty="0"/>
              <a:t> </a:t>
            </a:r>
            <a:r>
              <a:rPr lang="en-US" altLang="en-US" b="1" dirty="0"/>
              <a:t>Susceptible</a:t>
            </a:r>
            <a:r>
              <a:rPr lang="en-US" altLang="en-US" dirty="0"/>
              <a:t> (Uninfected and not immune)</a:t>
            </a:r>
          </a:p>
          <a:p>
            <a:pPr lvl="1"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 altLang="en-US" dirty="0"/>
              <a:t> </a:t>
            </a:r>
            <a:r>
              <a:rPr lang="en-US" altLang="en-US" b="1" dirty="0"/>
              <a:t>Infected</a:t>
            </a:r>
          </a:p>
          <a:p>
            <a:pPr lvl="1"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 altLang="en-US" dirty="0"/>
              <a:t> </a:t>
            </a:r>
            <a:r>
              <a:rPr lang="en-US" altLang="en-US" b="1" dirty="0"/>
              <a:t>Recovered</a:t>
            </a:r>
            <a:r>
              <a:rPr lang="en-US" altLang="en-US" dirty="0"/>
              <a:t> (or dead) and immune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2418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E80DF95F-80F1-AF49-A82B-0EF3E1B32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Diffusion in Social Networks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21D62E75-1582-7847-9E7E-20CF325E124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4648200"/>
            <a:ext cx="8229600" cy="1752600"/>
          </a:xfrm>
        </p:spPr>
        <p:txBody>
          <a:bodyPr/>
          <a:lstStyle/>
          <a:p>
            <a:r>
              <a:rPr lang="en-US" altLang="en-US" dirty="0"/>
              <a:t>One of the networks is a spread of a disease, the other one is product recommendations</a:t>
            </a:r>
          </a:p>
          <a:p>
            <a:r>
              <a:rPr lang="en-US" altLang="en-US" dirty="0"/>
              <a:t>Which is which? </a:t>
            </a:r>
          </a:p>
          <a:p>
            <a:pPr>
              <a:buFont typeface="Wingdings" pitchFamily="2" charset="2"/>
              <a:buNone/>
            </a:pPr>
            <a:endParaRPr lang="en-US" altLang="en-US" dirty="0"/>
          </a:p>
        </p:txBody>
      </p:sp>
      <p:pic>
        <p:nvPicPr>
          <p:cNvPr id="12292" name="Picture 2">
            <a:extLst>
              <a:ext uri="{FF2B5EF4-FFF2-40B4-BE49-F238E27FC236}">
                <a16:creationId xmlns:a16="http://schemas.microsoft.com/office/drawing/2014/main" id="{C178C1C9-9964-F944-BD70-896FCAD328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4221163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3">
            <a:extLst>
              <a:ext uri="{FF2B5EF4-FFF2-40B4-BE49-F238E27FC236}">
                <a16:creationId xmlns:a16="http://schemas.microsoft.com/office/drawing/2014/main" id="{56B11649-96AB-6447-A8FD-1813F8B4DD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371600"/>
            <a:ext cx="3886200" cy="317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4601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F65271F-783C-5F4D-83CA-F43EC5834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Diffusion in Social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819CB-FB82-B241-874C-0C13042179C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Clr>
                <a:schemeClr val="accent6"/>
              </a:buClr>
              <a:defRPr/>
            </a:pPr>
            <a:r>
              <a:rPr lang="en-US" dirty="0"/>
              <a:t>A fundamental process in social networks: </a:t>
            </a:r>
          </a:p>
          <a:p>
            <a:pPr fontAlgn="auto">
              <a:spcAft>
                <a:spcPts val="0"/>
              </a:spcAft>
              <a:buClr>
                <a:schemeClr val="accent6"/>
              </a:buClr>
              <a:buFont typeface="Wingdings" pitchFamily="2" charset="2"/>
              <a:buNone/>
              <a:defRPr/>
            </a:pPr>
            <a:r>
              <a:rPr lang="en-US" dirty="0"/>
              <a:t>	</a:t>
            </a:r>
            <a:r>
              <a:rPr lang="en-US" dirty="0">
                <a:solidFill>
                  <a:srgbClr val="C00000"/>
                </a:solidFill>
              </a:rPr>
              <a:t>Behaviors that cascade from node to node like an epidemic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/>
              <a:t>News, opinions, rumors, fads, urban legends, …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/>
              <a:t>Word-of-mouth effects in marketing: rise of new websites, free web based services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/>
              <a:t>Virus, disease propagation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/>
              <a:t>Change in social priorities: smoking, recycling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/>
              <a:t>Saturation news coverage: topic diffusion among bloggers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/>
              <a:t>Internet-energized political campaigns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/>
              <a:t>Cascading failures in financial markets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/>
              <a:t>Localized effects: riots, people walking out of a lecture</a:t>
            </a:r>
          </a:p>
        </p:txBody>
      </p:sp>
    </p:spTree>
    <p:extLst>
      <p:ext uri="{BB962C8B-B14F-4D97-AF65-F5344CB8AC3E}">
        <p14:creationId xmlns:p14="http://schemas.microsoft.com/office/powerpoint/2010/main" val="1667707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B16EC354-AE2A-0E4E-9FD0-6DBBA92C02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en-US"/>
              <a:t>Failures in networks</a:t>
            </a:r>
            <a:endParaRPr lang="en-GB" altLang="en-US"/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154912E5-D26D-4842-A02C-74BA644546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altLang="en-US" sz="2800" dirty="0" err="1"/>
              <a:t>Fault</a:t>
            </a:r>
            <a:r>
              <a:rPr lang="fi-FI" altLang="en-US" sz="2800" dirty="0"/>
              <a:t> </a:t>
            </a:r>
            <a:r>
              <a:rPr lang="fi-FI" altLang="en-US" sz="2800" dirty="0" err="1"/>
              <a:t>propagation</a:t>
            </a:r>
            <a:r>
              <a:rPr lang="fi-FI" altLang="en-US" sz="2800" dirty="0"/>
              <a:t> </a:t>
            </a:r>
            <a:r>
              <a:rPr lang="fi-FI" altLang="en-US" sz="2800" dirty="0" err="1"/>
              <a:t>or</a:t>
            </a:r>
            <a:r>
              <a:rPr lang="fi-FI" altLang="en-US" sz="2800" dirty="0"/>
              <a:t> </a:t>
            </a:r>
            <a:r>
              <a:rPr lang="fi-FI" altLang="en-US" sz="2800" dirty="0" err="1"/>
              <a:t>viruses</a:t>
            </a:r>
            <a:r>
              <a:rPr lang="fi-FI" altLang="en-US" sz="2800" dirty="0"/>
              <a:t> </a:t>
            </a:r>
          </a:p>
          <a:p>
            <a:pPr>
              <a:lnSpc>
                <a:spcPct val="90000"/>
              </a:lnSpc>
            </a:pPr>
            <a:r>
              <a:rPr lang="fi-FI" altLang="en-US" sz="2800" dirty="0" err="1"/>
              <a:t>Scale-free</a:t>
            </a:r>
            <a:r>
              <a:rPr lang="fi-FI" altLang="en-US" sz="2800" dirty="0"/>
              <a:t> </a:t>
            </a:r>
            <a:r>
              <a:rPr lang="fi-FI" altLang="en-US" sz="2800" dirty="0" err="1"/>
              <a:t>networks</a:t>
            </a:r>
            <a:r>
              <a:rPr lang="fi-FI" altLang="en-US" sz="2800" dirty="0"/>
              <a:t> </a:t>
            </a:r>
            <a:r>
              <a:rPr lang="fi-FI" altLang="en-US" sz="2800" dirty="0" err="1"/>
              <a:t>are</a:t>
            </a:r>
            <a:r>
              <a:rPr lang="fi-FI" altLang="en-US" sz="2800" dirty="0"/>
              <a:t> </a:t>
            </a:r>
            <a:r>
              <a:rPr lang="fi-FI" altLang="en-US" sz="2800" dirty="0" err="1"/>
              <a:t>far</a:t>
            </a:r>
            <a:r>
              <a:rPr lang="fi-FI" altLang="en-US" sz="2800" dirty="0"/>
              <a:t> </a:t>
            </a:r>
            <a:r>
              <a:rPr lang="fi-FI" altLang="en-US" sz="2800" dirty="0" err="1"/>
              <a:t>more</a:t>
            </a:r>
            <a:r>
              <a:rPr lang="fi-FI" altLang="en-US" sz="2800" dirty="0"/>
              <a:t> </a:t>
            </a:r>
            <a:r>
              <a:rPr lang="fi-FI" altLang="en-US" sz="2800" dirty="0" err="1"/>
              <a:t>resistant</a:t>
            </a:r>
            <a:r>
              <a:rPr lang="fi-FI" altLang="en-US" sz="2800" dirty="0"/>
              <a:t> to </a:t>
            </a:r>
            <a:r>
              <a:rPr lang="fi-FI" altLang="en-US" sz="2800" dirty="0" err="1"/>
              <a:t>random</a:t>
            </a:r>
            <a:r>
              <a:rPr lang="fi-FI" altLang="en-US" sz="2800" dirty="0"/>
              <a:t> </a:t>
            </a:r>
            <a:r>
              <a:rPr lang="fi-FI" altLang="en-US" sz="2800" dirty="0" err="1"/>
              <a:t>failures</a:t>
            </a:r>
            <a:r>
              <a:rPr lang="fi-FI" altLang="en-US" sz="2800" dirty="0"/>
              <a:t> </a:t>
            </a:r>
            <a:r>
              <a:rPr lang="fi-FI" altLang="en-US" sz="2800" dirty="0" err="1"/>
              <a:t>than</a:t>
            </a:r>
            <a:r>
              <a:rPr lang="fi-FI" altLang="en-US" sz="2800" dirty="0"/>
              <a:t> </a:t>
            </a:r>
            <a:r>
              <a:rPr lang="fi-FI" altLang="en-US" sz="2800" dirty="0" err="1"/>
              <a:t>ordinary</a:t>
            </a:r>
            <a:r>
              <a:rPr lang="fi-FI" altLang="en-US" sz="2800" dirty="0"/>
              <a:t> </a:t>
            </a:r>
            <a:r>
              <a:rPr lang="fi-FI" altLang="en-US" sz="2800" dirty="0" err="1"/>
              <a:t>random</a:t>
            </a:r>
            <a:r>
              <a:rPr lang="fi-FI" altLang="en-US" sz="2800" dirty="0"/>
              <a:t> </a:t>
            </a:r>
            <a:r>
              <a:rPr lang="fi-FI" altLang="en-US" sz="2800" dirty="0" err="1"/>
              <a:t>networks</a:t>
            </a:r>
            <a:endParaRPr lang="fi-FI" altLang="en-US" sz="2800" dirty="0"/>
          </a:p>
          <a:p>
            <a:pPr lvl="1">
              <a:lnSpc>
                <a:spcPct val="90000"/>
              </a:lnSpc>
            </a:pPr>
            <a:r>
              <a:rPr lang="fi-FI" altLang="en-US" sz="2400" dirty="0" err="1"/>
              <a:t>because</a:t>
            </a:r>
            <a:r>
              <a:rPr lang="fi-FI" altLang="en-US" sz="2400" dirty="0"/>
              <a:t> of </a:t>
            </a:r>
            <a:r>
              <a:rPr lang="fi-FI" altLang="en-US" sz="2400" dirty="0" err="1"/>
              <a:t>most</a:t>
            </a:r>
            <a:r>
              <a:rPr lang="fi-FI" altLang="en-US" sz="2400" dirty="0"/>
              <a:t> </a:t>
            </a:r>
            <a:r>
              <a:rPr lang="fi-FI" altLang="en-US" sz="2400" dirty="0" err="1"/>
              <a:t>nodes</a:t>
            </a:r>
            <a:r>
              <a:rPr lang="fi-FI" altLang="en-US" sz="2400" dirty="0"/>
              <a:t> </a:t>
            </a:r>
            <a:r>
              <a:rPr lang="fi-FI" altLang="en-US" sz="2400" dirty="0" err="1"/>
              <a:t>are</a:t>
            </a:r>
            <a:r>
              <a:rPr lang="fi-FI" altLang="en-US" sz="2400" dirty="0"/>
              <a:t> </a:t>
            </a:r>
            <a:r>
              <a:rPr lang="fi-FI" altLang="en-US" sz="2400" dirty="0" err="1">
                <a:solidFill>
                  <a:srgbClr val="FF0000"/>
                </a:solidFill>
              </a:rPr>
              <a:t>leaves</a:t>
            </a:r>
            <a:endParaRPr lang="fi-FI" altLang="en-US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fi-FI" altLang="en-US" sz="2800" dirty="0" err="1"/>
              <a:t>But</a:t>
            </a:r>
            <a:r>
              <a:rPr lang="fi-FI" altLang="en-US" sz="2800" dirty="0"/>
              <a:t> </a:t>
            </a:r>
            <a:r>
              <a:rPr lang="fi-FI" altLang="en-US" sz="2800" dirty="0" err="1"/>
              <a:t>failure</a:t>
            </a:r>
            <a:r>
              <a:rPr lang="fi-FI" altLang="en-US" sz="2800" dirty="0"/>
              <a:t> of </a:t>
            </a:r>
            <a:r>
              <a:rPr lang="fi-FI" altLang="en-US" sz="2800" dirty="0" err="1">
                <a:solidFill>
                  <a:srgbClr val="FF0000"/>
                </a:solidFill>
              </a:rPr>
              <a:t>hubs</a:t>
            </a:r>
            <a:r>
              <a:rPr lang="fi-FI" altLang="en-US" sz="2800" dirty="0"/>
              <a:t> </a:t>
            </a:r>
            <a:r>
              <a:rPr lang="fi-FI" altLang="en-US" sz="2800" dirty="0" err="1"/>
              <a:t>can</a:t>
            </a:r>
            <a:r>
              <a:rPr lang="fi-FI" altLang="en-US" sz="2800" dirty="0"/>
              <a:t> </a:t>
            </a:r>
            <a:r>
              <a:rPr lang="fi-FI" altLang="en-US" sz="2800" dirty="0" err="1"/>
              <a:t>be</a:t>
            </a:r>
            <a:r>
              <a:rPr lang="fi-FI" altLang="en-US" sz="2800" dirty="0"/>
              <a:t> </a:t>
            </a:r>
            <a:r>
              <a:rPr lang="fi-FI" altLang="en-US" sz="2800" dirty="0" err="1"/>
              <a:t>catastrophic</a:t>
            </a:r>
            <a:r>
              <a:rPr lang="fi-FI" altLang="en-US" sz="2800" dirty="0"/>
              <a:t> </a:t>
            </a:r>
            <a:r>
              <a:rPr lang="fi-FI" altLang="en-US" sz="2800" dirty="0" err="1"/>
              <a:t>vulnerable</a:t>
            </a:r>
            <a:r>
              <a:rPr lang="fi-FI" altLang="en-US" sz="2800" dirty="0"/>
              <a:t> </a:t>
            </a:r>
            <a:r>
              <a:rPr lang="fi-FI" altLang="en-US" sz="2800" dirty="0" err="1"/>
              <a:t>or</a:t>
            </a:r>
            <a:r>
              <a:rPr lang="fi-FI" altLang="en-US" sz="2800" dirty="0"/>
              <a:t> </a:t>
            </a:r>
            <a:r>
              <a:rPr lang="fi-FI" altLang="en-US" sz="2800" dirty="0" err="1"/>
              <a:t>targets</a:t>
            </a:r>
            <a:r>
              <a:rPr lang="fi-FI" altLang="en-US" sz="2800" dirty="0"/>
              <a:t> of </a:t>
            </a:r>
            <a:r>
              <a:rPr lang="fi-FI" altLang="en-US" sz="2800" dirty="0" err="1"/>
              <a:t>deliberate</a:t>
            </a:r>
            <a:r>
              <a:rPr lang="fi-FI" altLang="en-US" sz="2800" dirty="0"/>
              <a:t> </a:t>
            </a:r>
            <a:r>
              <a:rPr lang="fi-FI" altLang="en-US" sz="2800" dirty="0" err="1"/>
              <a:t>attacks</a:t>
            </a:r>
            <a:endParaRPr lang="fi-FI" altLang="en-US" sz="2800" dirty="0"/>
          </a:p>
          <a:p>
            <a:pPr lvl="1">
              <a:lnSpc>
                <a:spcPct val="90000"/>
              </a:lnSpc>
            </a:pPr>
            <a:r>
              <a:rPr lang="fi-FI" altLang="en-US" sz="2400" dirty="0" err="1"/>
              <a:t>which</a:t>
            </a:r>
            <a:r>
              <a:rPr lang="fi-FI" altLang="en-US" sz="2400" dirty="0"/>
              <a:t> </a:t>
            </a:r>
            <a:r>
              <a:rPr lang="fi-FI" altLang="en-US" sz="2400" dirty="0" err="1"/>
              <a:t>may</a:t>
            </a:r>
            <a:r>
              <a:rPr lang="fi-FI" altLang="en-US" sz="2400" dirty="0"/>
              <a:t> </a:t>
            </a:r>
            <a:r>
              <a:rPr lang="fi-FI" altLang="en-US" sz="2400" dirty="0" err="1"/>
              <a:t>make</a:t>
            </a:r>
            <a:r>
              <a:rPr lang="fi-FI" altLang="en-US" sz="2400" dirty="0"/>
              <a:t> </a:t>
            </a:r>
            <a:r>
              <a:rPr lang="fi-FI" altLang="en-US" sz="2400" dirty="0" err="1"/>
              <a:t>scale-free</a:t>
            </a:r>
            <a:r>
              <a:rPr lang="fi-FI" altLang="en-US" sz="2400" dirty="0"/>
              <a:t> </a:t>
            </a:r>
            <a:r>
              <a:rPr lang="fi-FI" altLang="en-US" sz="2400" dirty="0" err="1"/>
              <a:t>networks</a:t>
            </a:r>
            <a:r>
              <a:rPr lang="fi-FI" altLang="en-US" sz="2400" dirty="0"/>
              <a:t> </a:t>
            </a:r>
            <a:r>
              <a:rPr lang="fi-FI" altLang="en-US" sz="2400" i="1" dirty="0" err="1"/>
              <a:t>more</a:t>
            </a:r>
            <a:r>
              <a:rPr lang="fi-FI" altLang="en-US" sz="2400" dirty="0"/>
              <a:t> </a:t>
            </a:r>
            <a:r>
              <a:rPr lang="fi-FI" altLang="en-US" sz="2400" dirty="0" err="1"/>
              <a:t>vulnerable</a:t>
            </a:r>
            <a:r>
              <a:rPr lang="fi-FI" altLang="en-US" sz="2400" dirty="0"/>
              <a:t> to </a:t>
            </a:r>
            <a:r>
              <a:rPr lang="fi-FI" altLang="en-US" sz="2400" dirty="0" err="1"/>
              <a:t>deliberate</a:t>
            </a:r>
            <a:r>
              <a:rPr lang="fi-FI" altLang="en-US" sz="2400" dirty="0"/>
              <a:t> </a:t>
            </a:r>
            <a:r>
              <a:rPr lang="fi-FI" altLang="en-US" sz="2400" dirty="0" err="1"/>
              <a:t>attacks</a:t>
            </a:r>
            <a:endParaRPr lang="fi-FI" altLang="en-US" sz="2400" dirty="0"/>
          </a:p>
          <a:p>
            <a:pPr>
              <a:lnSpc>
                <a:spcPct val="90000"/>
              </a:lnSpc>
            </a:pPr>
            <a:r>
              <a:rPr lang="fi-FI" altLang="en-US" sz="2800" dirty="0" err="1"/>
              <a:t>Cascades</a:t>
            </a:r>
            <a:r>
              <a:rPr lang="fi-FI" altLang="en-US" sz="2800" dirty="0"/>
              <a:t> of </a:t>
            </a:r>
            <a:r>
              <a:rPr lang="fi-FI" altLang="en-US" sz="2800" dirty="0" err="1"/>
              <a:t>failures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042971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D564309D-70A0-BF40-A9AB-639F089908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Effect of peers &amp; pundits </a:t>
            </a:r>
            <a:br>
              <a:rPr lang="en-US" altLang="en-US" dirty="0"/>
            </a:br>
            <a:r>
              <a:rPr lang="en-US" altLang="en-US" dirty="0"/>
              <a:t>(hubs and authorities)</a:t>
            </a:r>
          </a:p>
        </p:txBody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EFF26D5D-5B87-1E4E-B127-B11AFD3B6B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People’s decisions are affected by what others do and think</a:t>
            </a:r>
          </a:p>
          <a:p>
            <a:pPr lvl="1"/>
            <a:r>
              <a:rPr lang="en-US" altLang="en-US" dirty="0"/>
              <a:t>Pressure to conform?</a:t>
            </a:r>
          </a:p>
          <a:p>
            <a:pPr>
              <a:lnSpc>
                <a:spcPct val="110000"/>
              </a:lnSpc>
            </a:pPr>
            <a:r>
              <a:rPr lang="en-US" altLang="en-US" dirty="0"/>
              <a:t>Efficient strategy when insufficient knowledge or expertise</a:t>
            </a:r>
          </a:p>
          <a:p>
            <a:pPr lvl="1"/>
            <a:r>
              <a:rPr lang="en-US" altLang="en-US" dirty="0"/>
              <a:t>Ex: picking a restaurant</a:t>
            </a:r>
          </a:p>
          <a:p>
            <a:r>
              <a:rPr lang="en-US" altLang="en-US" dirty="0"/>
              <a:t>Google’s PageRank is a score for influential nodes in a network (the WWW)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36645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3">
            <a:extLst>
              <a:ext uri="{FF2B5EF4-FFF2-40B4-BE49-F238E27FC236}">
                <a16:creationId xmlns:a16="http://schemas.microsoft.com/office/drawing/2014/main" id="{48BCA296-0D3B-264C-95DF-384F2AF68A78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1371600"/>
            <a:ext cx="7696200" cy="3886200"/>
            <a:chOff x="288" y="477"/>
            <a:chExt cx="4940" cy="2624"/>
          </a:xfrm>
        </p:grpSpPr>
        <p:pic>
          <p:nvPicPr>
            <p:cNvPr id="5125" name="Picture 3" descr="usa">
              <a:extLst>
                <a:ext uri="{FF2B5EF4-FFF2-40B4-BE49-F238E27FC236}">
                  <a16:creationId xmlns:a16="http://schemas.microsoft.com/office/drawing/2014/main" id="{9C6AABB4-56E4-9944-8D0D-98BF21A758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477"/>
              <a:ext cx="4600" cy="2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6" name="Line 4">
              <a:extLst>
                <a:ext uri="{FF2B5EF4-FFF2-40B4-BE49-F238E27FC236}">
                  <a16:creationId xmlns:a16="http://schemas.microsoft.com/office/drawing/2014/main" id="{56D0CBF6-D0AD-AA42-A5D4-D8368B279D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0" y="1488"/>
              <a:ext cx="1152" cy="1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Line 5">
              <a:extLst>
                <a:ext uri="{FF2B5EF4-FFF2-40B4-BE49-F238E27FC236}">
                  <a16:creationId xmlns:a16="http://schemas.microsoft.com/office/drawing/2014/main" id="{35E15260-B812-6F4C-B654-83F16B699A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32" y="1152"/>
              <a:ext cx="432" cy="33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Line 6">
              <a:extLst>
                <a:ext uri="{FF2B5EF4-FFF2-40B4-BE49-F238E27FC236}">
                  <a16:creationId xmlns:a16="http://schemas.microsoft.com/office/drawing/2014/main" id="{A5ED0B05-A80E-0543-9EC5-F575F0B283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64" y="1104"/>
              <a:ext cx="240" cy="4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Freeform 7">
              <a:extLst>
                <a:ext uri="{FF2B5EF4-FFF2-40B4-BE49-F238E27FC236}">
                  <a16:creationId xmlns:a16="http://schemas.microsoft.com/office/drawing/2014/main" id="{C1898DEA-EBF0-9647-84BE-8513EEB8386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4" y="944"/>
              <a:ext cx="160" cy="184"/>
            </a:xfrm>
            <a:custGeom>
              <a:avLst/>
              <a:gdLst>
                <a:gd name="T0" fmla="*/ 0 w 160"/>
                <a:gd name="T1" fmla="*/ 160 h 184"/>
                <a:gd name="T2" fmla="*/ 48 w 160"/>
                <a:gd name="T3" fmla="*/ 64 h 184"/>
                <a:gd name="T4" fmla="*/ 144 w 160"/>
                <a:gd name="T5" fmla="*/ 16 h 184"/>
                <a:gd name="T6" fmla="*/ 144 w 160"/>
                <a:gd name="T7" fmla="*/ 160 h 184"/>
                <a:gd name="T8" fmla="*/ 96 w 160"/>
                <a:gd name="T9" fmla="*/ 160 h 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0"/>
                <a:gd name="T16" fmla="*/ 0 h 184"/>
                <a:gd name="T17" fmla="*/ 160 w 160"/>
                <a:gd name="T18" fmla="*/ 184 h 1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0" h="184">
                  <a:moveTo>
                    <a:pt x="0" y="160"/>
                  </a:moveTo>
                  <a:cubicBezTo>
                    <a:pt x="12" y="124"/>
                    <a:pt x="24" y="88"/>
                    <a:pt x="48" y="64"/>
                  </a:cubicBezTo>
                  <a:cubicBezTo>
                    <a:pt x="72" y="40"/>
                    <a:pt x="128" y="0"/>
                    <a:pt x="144" y="16"/>
                  </a:cubicBezTo>
                  <a:cubicBezTo>
                    <a:pt x="160" y="32"/>
                    <a:pt x="152" y="136"/>
                    <a:pt x="144" y="160"/>
                  </a:cubicBezTo>
                  <a:cubicBezTo>
                    <a:pt x="136" y="184"/>
                    <a:pt x="116" y="172"/>
                    <a:pt x="96" y="160"/>
                  </a:cubicBezTo>
                </a:path>
              </a:pathLst>
            </a:cu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Oval 8">
              <a:extLst>
                <a:ext uri="{FF2B5EF4-FFF2-40B4-BE49-F238E27FC236}">
                  <a16:creationId xmlns:a16="http://schemas.microsoft.com/office/drawing/2014/main" id="{10BA283D-AEE8-0846-90B6-0C298D3524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8" y="161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31" name="Text Box 9">
              <a:extLst>
                <a:ext uri="{FF2B5EF4-FFF2-40B4-BE49-F238E27FC236}">
                  <a16:creationId xmlns:a16="http://schemas.microsoft.com/office/drawing/2014/main" id="{53D1C7AC-A8B4-AE41-A5B6-F6888F6CBD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0" y="1463"/>
              <a:ext cx="3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0000FF"/>
                  </a:solidFill>
                </a:rPr>
                <a:t>NE</a:t>
              </a:r>
            </a:p>
          </p:txBody>
        </p:sp>
        <p:sp>
          <p:nvSpPr>
            <p:cNvPr id="5132" name="Text Box 10">
              <a:extLst>
                <a:ext uri="{FF2B5EF4-FFF2-40B4-BE49-F238E27FC236}">
                  <a16:creationId xmlns:a16="http://schemas.microsoft.com/office/drawing/2014/main" id="{0D83CCB6-8836-EA4D-9A7D-E01EE2633F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6" y="915"/>
              <a:ext cx="3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0000FF"/>
                  </a:solidFill>
                </a:rPr>
                <a:t>MA</a:t>
              </a:r>
            </a:p>
          </p:txBody>
        </p:sp>
      </p:grpSp>
      <p:sp>
        <p:nvSpPr>
          <p:cNvPr id="5123" name="Text Box 12">
            <a:extLst>
              <a:ext uri="{FF2B5EF4-FFF2-40B4-BE49-F238E27FC236}">
                <a16:creationId xmlns:a16="http://schemas.microsoft.com/office/drawing/2014/main" id="{5E55902F-7733-1049-A197-EDE016F7A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04800"/>
            <a:ext cx="45624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Review:</a:t>
            </a:r>
            <a:r>
              <a:rPr lang="en-US" altLang="en-US" sz="3600" dirty="0"/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/>
              <a:t>Milgram’s experiment</a:t>
            </a:r>
          </a:p>
        </p:txBody>
      </p:sp>
      <p:sp>
        <p:nvSpPr>
          <p:cNvPr id="5124" name="Text Box 11">
            <a:extLst>
              <a:ext uri="{FF2B5EF4-FFF2-40B4-BE49-F238E27FC236}">
                <a16:creationId xmlns:a16="http://schemas.microsoft.com/office/drawing/2014/main" id="{8573574C-E92B-8E40-B5DB-4E67BE2BC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486400"/>
            <a:ext cx="8534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Instructions:</a:t>
            </a: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Given a target individual (stockbroker in Boston), pass the message to a person you correspond with who is “closest” to the target.</a:t>
            </a:r>
          </a:p>
        </p:txBody>
      </p:sp>
    </p:spTree>
    <p:extLst>
      <p:ext uri="{BB962C8B-B14F-4D97-AF65-F5344CB8AC3E}">
        <p14:creationId xmlns:p14="http://schemas.microsoft.com/office/powerpoint/2010/main" val="163456518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3">
            <a:extLst>
              <a:ext uri="{FF2B5EF4-FFF2-40B4-BE49-F238E27FC236}">
                <a16:creationId xmlns:a16="http://schemas.microsoft.com/office/drawing/2014/main" id="{71DF8F65-7372-CA4D-A96C-769232B0E9E2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295400"/>
            <a:ext cx="7696200" cy="3886200"/>
            <a:chOff x="288" y="528"/>
            <a:chExt cx="4940" cy="2624"/>
          </a:xfrm>
        </p:grpSpPr>
        <p:pic>
          <p:nvPicPr>
            <p:cNvPr id="6150" name="Picture 3" descr="usa">
              <a:extLst>
                <a:ext uri="{FF2B5EF4-FFF2-40B4-BE49-F238E27FC236}">
                  <a16:creationId xmlns:a16="http://schemas.microsoft.com/office/drawing/2014/main" id="{F9D468EF-FD35-284E-924F-62222A08B6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528"/>
              <a:ext cx="4600" cy="2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1" name="Line 4">
              <a:extLst>
                <a:ext uri="{FF2B5EF4-FFF2-40B4-BE49-F238E27FC236}">
                  <a16:creationId xmlns:a16="http://schemas.microsoft.com/office/drawing/2014/main" id="{5D3078B1-67D0-984F-BB4A-7BECA920D8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0" y="1488"/>
              <a:ext cx="1152" cy="1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Line 5">
              <a:extLst>
                <a:ext uri="{FF2B5EF4-FFF2-40B4-BE49-F238E27FC236}">
                  <a16:creationId xmlns:a16="http://schemas.microsoft.com/office/drawing/2014/main" id="{DA499235-6A2A-0741-9662-6D2E412DE2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32" y="1152"/>
              <a:ext cx="432" cy="33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Line 6">
              <a:extLst>
                <a:ext uri="{FF2B5EF4-FFF2-40B4-BE49-F238E27FC236}">
                  <a16:creationId xmlns:a16="http://schemas.microsoft.com/office/drawing/2014/main" id="{5CA4C17E-D05C-BD46-B433-B03D27664E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64" y="1104"/>
              <a:ext cx="240" cy="4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Freeform 7">
              <a:extLst>
                <a:ext uri="{FF2B5EF4-FFF2-40B4-BE49-F238E27FC236}">
                  <a16:creationId xmlns:a16="http://schemas.microsoft.com/office/drawing/2014/main" id="{A4DAF76F-2A7D-824C-B8BC-2C1AB01B7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4" y="944"/>
              <a:ext cx="160" cy="184"/>
            </a:xfrm>
            <a:custGeom>
              <a:avLst/>
              <a:gdLst>
                <a:gd name="T0" fmla="*/ 0 w 160"/>
                <a:gd name="T1" fmla="*/ 160 h 184"/>
                <a:gd name="T2" fmla="*/ 48 w 160"/>
                <a:gd name="T3" fmla="*/ 64 h 184"/>
                <a:gd name="T4" fmla="*/ 144 w 160"/>
                <a:gd name="T5" fmla="*/ 16 h 184"/>
                <a:gd name="T6" fmla="*/ 144 w 160"/>
                <a:gd name="T7" fmla="*/ 160 h 184"/>
                <a:gd name="T8" fmla="*/ 96 w 160"/>
                <a:gd name="T9" fmla="*/ 160 h 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0"/>
                <a:gd name="T16" fmla="*/ 0 h 184"/>
                <a:gd name="T17" fmla="*/ 160 w 160"/>
                <a:gd name="T18" fmla="*/ 184 h 1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0" h="184">
                  <a:moveTo>
                    <a:pt x="0" y="160"/>
                  </a:moveTo>
                  <a:cubicBezTo>
                    <a:pt x="12" y="124"/>
                    <a:pt x="24" y="88"/>
                    <a:pt x="48" y="64"/>
                  </a:cubicBezTo>
                  <a:cubicBezTo>
                    <a:pt x="72" y="40"/>
                    <a:pt x="128" y="0"/>
                    <a:pt x="144" y="16"/>
                  </a:cubicBezTo>
                  <a:cubicBezTo>
                    <a:pt x="160" y="32"/>
                    <a:pt x="152" y="136"/>
                    <a:pt x="144" y="160"/>
                  </a:cubicBezTo>
                  <a:cubicBezTo>
                    <a:pt x="136" y="184"/>
                    <a:pt x="116" y="172"/>
                    <a:pt x="96" y="160"/>
                  </a:cubicBezTo>
                </a:path>
              </a:pathLst>
            </a:cu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Oval 8">
              <a:extLst>
                <a:ext uri="{FF2B5EF4-FFF2-40B4-BE49-F238E27FC236}">
                  <a16:creationId xmlns:a16="http://schemas.microsoft.com/office/drawing/2014/main" id="{0A172540-1C63-BC44-B7B2-1D854D1004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8" y="161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56" name="Text Box 9">
              <a:extLst>
                <a:ext uri="{FF2B5EF4-FFF2-40B4-BE49-F238E27FC236}">
                  <a16:creationId xmlns:a16="http://schemas.microsoft.com/office/drawing/2014/main" id="{F9D79C87-F316-B447-B826-0CAE29A952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0" y="1463"/>
              <a:ext cx="3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0000FF"/>
                  </a:solidFill>
                </a:rPr>
                <a:t>NE</a:t>
              </a:r>
            </a:p>
          </p:txBody>
        </p:sp>
        <p:sp>
          <p:nvSpPr>
            <p:cNvPr id="6157" name="Text Box 10">
              <a:extLst>
                <a:ext uri="{FF2B5EF4-FFF2-40B4-BE49-F238E27FC236}">
                  <a16:creationId xmlns:a16="http://schemas.microsoft.com/office/drawing/2014/main" id="{695DD6F3-8C6D-B946-BD85-A0D27B2B1D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6" y="915"/>
              <a:ext cx="3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0000FF"/>
                  </a:solidFill>
                </a:rPr>
                <a:t>MA</a:t>
              </a:r>
            </a:p>
          </p:txBody>
        </p:sp>
      </p:grpSp>
      <p:sp>
        <p:nvSpPr>
          <p:cNvPr id="20482" name="Rectangle 3">
            <a:extLst>
              <a:ext uri="{FF2B5EF4-FFF2-40B4-BE49-F238E27FC236}">
                <a16:creationId xmlns:a16="http://schemas.microsoft.com/office/drawing/2014/main" id="{2BE39CA6-729C-AE4E-9A3F-5C92C815C1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65494" y="6069980"/>
            <a:ext cx="6248400" cy="533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 “Six degrees of separation”</a:t>
            </a:r>
          </a:p>
        </p:txBody>
      </p:sp>
      <p:sp>
        <p:nvSpPr>
          <p:cNvPr id="6148" name="Title 4">
            <a:extLst>
              <a:ext uri="{FF2B5EF4-FFF2-40B4-BE49-F238E27FC236}">
                <a16:creationId xmlns:a16="http://schemas.microsoft.com/office/drawing/2014/main" id="{F092C039-8895-2E4B-89CB-9667E1AED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Small world phenomenon:</a:t>
            </a:r>
            <a:r>
              <a:rPr lang="en-US" altLang="en-US" sz="3200">
                <a:ea typeface="ＭＳ Ｐゴシック" panose="020B0600070205080204" pitchFamily="34" charset="-128"/>
              </a:rPr>
              <a:t> </a:t>
            </a:r>
            <a:br>
              <a:rPr lang="en-US" altLang="en-US" sz="3200">
                <a:ea typeface="ＭＳ Ｐゴシック" panose="020B0600070205080204" pitchFamily="34" charset="-128"/>
              </a:rPr>
            </a:br>
            <a:r>
              <a:rPr lang="en-US" altLang="en-US" sz="3200">
                <a:ea typeface="ＭＳ Ｐゴシック" panose="020B0600070205080204" pitchFamily="34" charset="-128"/>
              </a:rPr>
              <a:t>Milgram’s experiment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0485" name="Text Box 11">
            <a:extLst>
              <a:ext uri="{FF2B5EF4-FFF2-40B4-BE49-F238E27FC236}">
                <a16:creationId xmlns:a16="http://schemas.microsoft.com/office/drawing/2014/main" id="{9F3DD366-2CCF-384E-83EC-F46AEE459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232400"/>
            <a:ext cx="8534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Outcome: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average chain length was between 5 and 6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6462756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>
            <a:extLst>
              <a:ext uri="{FF2B5EF4-FFF2-40B4-BE49-F238E27FC236}">
                <a16:creationId xmlns:a16="http://schemas.microsoft.com/office/drawing/2014/main" id="{E6621EBF-0074-D04A-83AF-5A0179BE7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7175"/>
            <a:ext cx="3730625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email</a:t>
            </a:r>
            <a:r>
              <a:rPr lang="en-US" altLang="en-US" sz="2400"/>
              <a:t> experiment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Dodds, Muhamad, Watts,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Science 301, (2003)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/>
              <a:t>18 targets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/>
              <a:t>13 different countries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/>
              <a:t>60,000+ participants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/>
              <a:t>24,163 message chains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/>
              <a:t>384 reached their targets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/>
              <a:t>average path length 4.0</a:t>
            </a:r>
          </a:p>
        </p:txBody>
      </p:sp>
      <p:sp>
        <p:nvSpPr>
          <p:cNvPr id="7171" name="Rectangle 4">
            <a:extLst>
              <a:ext uri="{FF2B5EF4-FFF2-40B4-BE49-F238E27FC236}">
                <a16:creationId xmlns:a16="http://schemas.microsoft.com/office/drawing/2014/main" id="{65E7327C-16A2-3F4A-9301-00D752AF3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6532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172" name="Rectangle 5">
            <a:extLst>
              <a:ext uri="{FF2B5EF4-FFF2-40B4-BE49-F238E27FC236}">
                <a16:creationId xmlns:a16="http://schemas.microsoft.com/office/drawing/2014/main" id="{47C91A4B-2380-334B-8980-B04AF15A7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6532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7173" name="Group 6">
            <a:extLst>
              <a:ext uri="{FF2B5EF4-FFF2-40B4-BE49-F238E27FC236}">
                <a16:creationId xmlns:a16="http://schemas.microsoft.com/office/drawing/2014/main" id="{A7BD268A-6F74-C94A-99B9-F5C50D026B3A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1554163"/>
            <a:ext cx="3200400" cy="3749675"/>
            <a:chOff x="0" y="0"/>
            <a:chExt cx="2016" cy="2362"/>
          </a:xfrm>
        </p:grpSpPr>
        <p:sp>
          <p:nvSpPr>
            <p:cNvPr id="7183" name="AutoShape 7" descr="index_new_06">
              <a:extLst>
                <a:ext uri="{FF2B5EF4-FFF2-40B4-BE49-F238E27FC236}">
                  <a16:creationId xmlns:a16="http://schemas.microsoft.com/office/drawing/2014/main" id="{F9EFC2E5-F5B0-344B-BEC1-584084935B2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0" y="0"/>
              <a:ext cx="2016" cy="2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4" name="Rectangle 8">
              <a:hlinkClick r:id="rId2" action="ppaction://hlinkfile"/>
              <a:extLst>
                <a:ext uri="{FF2B5EF4-FFF2-40B4-BE49-F238E27FC236}">
                  <a16:creationId xmlns:a16="http://schemas.microsoft.com/office/drawing/2014/main" id="{A6BD1F95-52AA-6E46-B31E-A627ECC7B6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1" y="388"/>
              <a:ext cx="230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7174" name="Group 9">
            <a:extLst>
              <a:ext uri="{FF2B5EF4-FFF2-40B4-BE49-F238E27FC236}">
                <a16:creationId xmlns:a16="http://schemas.microsoft.com/office/drawing/2014/main" id="{CB6D349A-5A9D-A745-A595-7CAA337CF3D1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1554163"/>
            <a:ext cx="3200400" cy="3749675"/>
            <a:chOff x="0" y="0"/>
            <a:chExt cx="2016" cy="2362"/>
          </a:xfrm>
        </p:grpSpPr>
        <p:sp>
          <p:nvSpPr>
            <p:cNvPr id="7181" name="AutoShape 10" descr="index_new_06">
              <a:extLst>
                <a:ext uri="{FF2B5EF4-FFF2-40B4-BE49-F238E27FC236}">
                  <a16:creationId xmlns:a16="http://schemas.microsoft.com/office/drawing/2014/main" id="{A779D32D-6920-7B40-8790-54A77BE486A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0" y="0"/>
              <a:ext cx="2016" cy="2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2" name="Rectangle 11">
              <a:hlinkClick r:id="rId2" action="ppaction://hlinkfile"/>
              <a:extLst>
                <a:ext uri="{FF2B5EF4-FFF2-40B4-BE49-F238E27FC236}">
                  <a16:creationId xmlns:a16="http://schemas.microsoft.com/office/drawing/2014/main" id="{6FC1573F-CEBB-AE48-8BB5-8D09210BDB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1" y="388"/>
              <a:ext cx="230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7175" name="Title 4">
            <a:extLst>
              <a:ext uri="{FF2B5EF4-FFF2-40B4-BE49-F238E27FC236}">
                <a16:creationId xmlns:a16="http://schemas.microsoft.com/office/drawing/2014/main" id="{1D7B8E88-5811-944D-AB90-0AD6D3E622D3}"/>
              </a:ext>
            </a:extLst>
          </p:cNvPr>
          <p:cNvSpPr txBox="1">
            <a:spLocks/>
          </p:cNvSpPr>
          <p:nvPr/>
        </p:nvSpPr>
        <p:spPr bwMode="auto">
          <a:xfrm>
            <a:off x="533400" y="2286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rPr>
              <a:t>Small world phenomenon:</a:t>
            </a:r>
            <a:r>
              <a:rPr lang="en-US" altLang="en-US" sz="3200">
                <a:solidFill>
                  <a:schemeClr val="tx2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rPr>
              <a:t> </a:t>
            </a:r>
            <a:br>
              <a:rPr lang="en-US" altLang="en-US" sz="3200">
                <a:solidFill>
                  <a:schemeClr val="tx2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sz="3200">
                <a:solidFill>
                  <a:schemeClr val="tx2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rPr>
              <a:t>Milgram’s experiment repeated</a:t>
            </a:r>
            <a:endParaRPr lang="en-US" altLang="en-US" sz="2400">
              <a:solidFill>
                <a:schemeClr val="tx2"/>
              </a:solidFill>
              <a:latin typeface="Arial Black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7176" name="Picture 15" descr="bluemarble_NASA.jpg">
            <a:extLst>
              <a:ext uri="{FF2B5EF4-FFF2-40B4-BE49-F238E27FC236}">
                <a16:creationId xmlns:a16="http://schemas.microsoft.com/office/drawing/2014/main" id="{7E85A7F8-5F10-1149-89E0-7DAD219EB7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524000"/>
            <a:ext cx="4648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TextBox 11">
            <a:extLst>
              <a:ext uri="{FF2B5EF4-FFF2-40B4-BE49-F238E27FC236}">
                <a16:creationId xmlns:a16="http://schemas.microsoft.com/office/drawing/2014/main" id="{7B04F338-C105-2646-9428-817225774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6324600"/>
            <a:ext cx="63373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/>
              <a:t>Source: NASA, U.S. Government; http://visibleearth.nasa.gov/view_rec.php?id=2429</a:t>
            </a:r>
          </a:p>
        </p:txBody>
      </p:sp>
      <p:cxnSp>
        <p:nvCxnSpPr>
          <p:cNvPr id="7178" name="Straight Arrow Connector 15">
            <a:extLst>
              <a:ext uri="{FF2B5EF4-FFF2-40B4-BE49-F238E27FC236}">
                <a16:creationId xmlns:a16="http://schemas.microsoft.com/office/drawing/2014/main" id="{973AA96D-5BB2-E541-98EA-A510E1A2B61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867400" y="3276600"/>
            <a:ext cx="1600200" cy="22860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9" name="Straight Arrow Connector 17">
            <a:extLst>
              <a:ext uri="{FF2B5EF4-FFF2-40B4-BE49-F238E27FC236}">
                <a16:creationId xmlns:a16="http://schemas.microsoft.com/office/drawing/2014/main" id="{3B2D66CB-0664-8A43-BD47-AB56BF45B70D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7277100" y="4076700"/>
            <a:ext cx="609600" cy="38100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0" name="Straight Arrow Connector 20">
            <a:extLst>
              <a:ext uri="{FF2B5EF4-FFF2-40B4-BE49-F238E27FC236}">
                <a16:creationId xmlns:a16="http://schemas.microsoft.com/office/drawing/2014/main" id="{B36FCFF2-DC20-3048-9D45-16F5EC62336D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7086600" y="3581400"/>
            <a:ext cx="685800" cy="7620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3722954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FDACCBBC-4049-A042-9B46-476D81A6C6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Milgram’s experiment revisited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2073F39B-A983-1C49-A564-6D29C7F55C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What did Milgram’s experiment show?</a:t>
            </a:r>
          </a:p>
          <a:p>
            <a:pPr lvl="1"/>
            <a:r>
              <a:rPr lang="en-US" altLang="en-US">
                <a:solidFill>
                  <a:srgbClr val="FF3300"/>
                </a:solidFill>
              </a:rPr>
              <a:t>(a)</a:t>
            </a:r>
            <a:r>
              <a:rPr lang="en-US" altLang="en-US"/>
              <a:t> There are short paths in large networks that connect individuals</a:t>
            </a:r>
          </a:p>
          <a:p>
            <a:pPr lvl="1"/>
            <a:r>
              <a:rPr lang="en-US" altLang="en-US">
                <a:solidFill>
                  <a:srgbClr val="FF3300"/>
                </a:solidFill>
              </a:rPr>
              <a:t>(b)</a:t>
            </a:r>
            <a:r>
              <a:rPr lang="en-US" altLang="en-US"/>
              <a:t> People are able to find these short paths using a simple, greedy, decentralized algorithm</a:t>
            </a:r>
          </a:p>
          <a:p>
            <a:r>
              <a:rPr lang="en-US" altLang="en-US"/>
              <a:t>Small world models take care of (a)</a:t>
            </a:r>
          </a:p>
          <a:p>
            <a:r>
              <a:rPr lang="en-US" altLang="en-US"/>
              <a:t>Kleinberg: what about (b)?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7452816C-0C0D-A241-B493-BEA047C688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Kleinberg’s model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D6176FA7-564E-BE4C-BFCF-5118ABED77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24304"/>
            <a:ext cx="8229600" cy="4801860"/>
          </a:xfrm>
        </p:spPr>
        <p:txBody>
          <a:bodyPr/>
          <a:lstStyle/>
          <a:p>
            <a:r>
              <a:rPr lang="en-US" altLang="en-US" sz="2800"/>
              <a:t>Consider a directed 2-dimensional lattice</a:t>
            </a:r>
          </a:p>
          <a:p>
            <a:r>
              <a:rPr lang="en-US" altLang="en-US" sz="2800"/>
              <a:t>For each vertex </a:t>
            </a:r>
            <a:r>
              <a:rPr lang="en-US" altLang="en-US" sz="2800">
                <a:solidFill>
                  <a:schemeClr val="folHlink"/>
                </a:solidFill>
              </a:rPr>
              <a:t>u</a:t>
            </a:r>
            <a:r>
              <a:rPr lang="en-US" altLang="en-US" sz="2800"/>
              <a:t> add </a:t>
            </a:r>
            <a:r>
              <a:rPr lang="en-US" altLang="en-US" sz="2800">
                <a:solidFill>
                  <a:schemeClr val="hlink"/>
                </a:solidFill>
              </a:rPr>
              <a:t>q</a:t>
            </a:r>
            <a:r>
              <a:rPr lang="en-US" altLang="en-US" sz="2800"/>
              <a:t> shortcuts</a:t>
            </a:r>
          </a:p>
          <a:p>
            <a:pPr lvl="1"/>
            <a:r>
              <a:rPr lang="en-US" altLang="en-US" sz="2400"/>
              <a:t>choose vertex </a:t>
            </a:r>
            <a:r>
              <a:rPr lang="en-US" altLang="en-US" sz="2400">
                <a:solidFill>
                  <a:schemeClr val="folHlink"/>
                </a:solidFill>
              </a:rPr>
              <a:t>v</a:t>
            </a:r>
            <a:r>
              <a:rPr lang="en-US" altLang="en-US" sz="2400"/>
              <a:t> as the destination of the shortcut with probability proportional to </a:t>
            </a:r>
            <a:r>
              <a:rPr lang="en-US" altLang="en-US" sz="2400">
                <a:solidFill>
                  <a:schemeClr val="hlink"/>
                </a:solidFill>
              </a:rPr>
              <a:t>[d(u,v)]</a:t>
            </a:r>
            <a:r>
              <a:rPr lang="en-US" altLang="en-US" sz="2400" baseline="30000">
                <a:solidFill>
                  <a:schemeClr val="hlink"/>
                </a:solidFill>
              </a:rPr>
              <a:t>-r</a:t>
            </a:r>
            <a:r>
              <a:rPr lang="en-US" altLang="en-US" sz="2400"/>
              <a:t> </a:t>
            </a:r>
          </a:p>
          <a:p>
            <a:pPr lvl="1"/>
            <a:r>
              <a:rPr lang="en-US" altLang="en-US" sz="2400"/>
              <a:t>when </a:t>
            </a:r>
            <a:r>
              <a:rPr lang="en-US" altLang="en-US" sz="2400">
                <a:solidFill>
                  <a:schemeClr val="hlink"/>
                </a:solidFill>
              </a:rPr>
              <a:t>r = 0</a:t>
            </a:r>
            <a:r>
              <a:rPr lang="en-US" altLang="en-US" sz="2400"/>
              <a:t>, we have uniform probabilities</a:t>
            </a:r>
          </a:p>
        </p:txBody>
      </p:sp>
      <p:pic>
        <p:nvPicPr>
          <p:cNvPr id="110596" name="Picture 4" descr="\begin{figure*}&#10;\begin{center}&#10;\psfig{figure=lattice-dir.eps,height=140pt}\end{center}\end{figure*}">
            <a:extLst>
              <a:ext uri="{FF2B5EF4-FFF2-40B4-BE49-F238E27FC236}">
                <a16:creationId xmlns:a16="http://schemas.microsoft.com/office/drawing/2014/main" id="{12CD620B-97DC-7B41-A4A8-9B7F6A3B4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3871913"/>
            <a:ext cx="7162800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D5B50B64-3A91-2445-AB8C-D8F76BD08D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Searching in a small world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AD1F9CE3-B164-B543-9BB9-D037864E00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01738"/>
            <a:ext cx="8229600" cy="5073650"/>
          </a:xfrm>
        </p:spPr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en-US" altLang="en-US" sz="2400" dirty="0"/>
              <a:t>Given a source </a:t>
            </a:r>
            <a:r>
              <a:rPr lang="en-US" altLang="en-US" sz="2400" dirty="0">
                <a:solidFill>
                  <a:schemeClr val="folHlink"/>
                </a:solidFill>
              </a:rPr>
              <a:t>s</a:t>
            </a:r>
            <a:r>
              <a:rPr lang="en-US" altLang="en-US" sz="2400" dirty="0"/>
              <a:t> and a destination </a:t>
            </a:r>
            <a:r>
              <a:rPr lang="en-US" altLang="en-US" sz="2400" dirty="0">
                <a:solidFill>
                  <a:schemeClr val="folHlink"/>
                </a:solidFill>
              </a:rPr>
              <a:t>t</a:t>
            </a:r>
            <a:r>
              <a:rPr lang="en-US" altLang="en-US" sz="2400" dirty="0"/>
              <a:t>, define a greedy local search algorithm that</a:t>
            </a:r>
          </a:p>
          <a:p>
            <a:pPr marL="914400" lvl="1" indent="-4572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2000" dirty="0"/>
              <a:t>knows the positions of the nodes on the grid</a:t>
            </a:r>
          </a:p>
          <a:p>
            <a:pPr marL="914400" lvl="1" indent="-4572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2000" dirty="0"/>
              <a:t>knows the neighbors and shortcuts of the current node</a:t>
            </a:r>
          </a:p>
          <a:p>
            <a:pPr marL="914400" lvl="1" indent="-4572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2000" dirty="0"/>
              <a:t>knows the neighbors and shortcuts of all nodes seen so far</a:t>
            </a:r>
          </a:p>
          <a:p>
            <a:pPr marL="914400" lvl="1" indent="-4572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2000" dirty="0"/>
              <a:t>operates greedily, each time moving as close to t as possible</a:t>
            </a:r>
          </a:p>
          <a:p>
            <a:pPr marL="533400" indent="-533400">
              <a:lnSpc>
                <a:spcPct val="80000"/>
              </a:lnSpc>
            </a:pPr>
            <a:r>
              <a:rPr lang="en-US" altLang="en-US" sz="2400" dirty="0"/>
              <a:t>Kleinberg proved the following</a:t>
            </a:r>
          </a:p>
          <a:p>
            <a:pPr marL="914400" lvl="1" indent="-457200">
              <a:lnSpc>
                <a:spcPct val="80000"/>
              </a:lnSpc>
            </a:pPr>
            <a:r>
              <a:rPr lang="en-US" altLang="en-US" sz="2000" dirty="0"/>
              <a:t>When </a:t>
            </a:r>
            <a:r>
              <a:rPr lang="en-US" altLang="en-US" sz="2000" dirty="0">
                <a:solidFill>
                  <a:schemeClr val="hlink"/>
                </a:solidFill>
              </a:rPr>
              <a:t>r=2</a:t>
            </a:r>
            <a:r>
              <a:rPr lang="en-US" altLang="en-US" sz="2000" dirty="0"/>
              <a:t>, an algorithm that uses only local information at each node (not </a:t>
            </a:r>
            <a:r>
              <a:rPr lang="en-US" altLang="en-US" sz="2000" dirty="0">
                <a:solidFill>
                  <a:srgbClr val="FF9900"/>
                </a:solidFill>
              </a:rPr>
              <a:t>2</a:t>
            </a:r>
            <a:r>
              <a:rPr lang="en-US" altLang="en-US" sz="2000" dirty="0"/>
              <a:t>) can reach the destination in expected time </a:t>
            </a:r>
            <a:r>
              <a:rPr lang="en-US" altLang="en-US" sz="2000" dirty="0">
                <a:solidFill>
                  <a:schemeClr val="hlink"/>
                </a:solidFill>
              </a:rPr>
              <a:t>O(log</a:t>
            </a:r>
            <a:r>
              <a:rPr lang="en-US" altLang="en-US" sz="2000" baseline="30000" dirty="0">
                <a:solidFill>
                  <a:schemeClr val="hlink"/>
                </a:solidFill>
              </a:rPr>
              <a:t>2</a:t>
            </a:r>
            <a:r>
              <a:rPr lang="en-US" altLang="en-US" sz="2000" dirty="0">
                <a:solidFill>
                  <a:schemeClr val="hlink"/>
                </a:solidFill>
              </a:rPr>
              <a:t>n). </a:t>
            </a:r>
          </a:p>
          <a:p>
            <a:pPr marL="914400" lvl="1" indent="-457200">
              <a:lnSpc>
                <a:spcPct val="80000"/>
              </a:lnSpc>
            </a:pPr>
            <a:r>
              <a:rPr lang="en-US" altLang="en-US" sz="2000" dirty="0"/>
              <a:t>When </a:t>
            </a:r>
            <a:r>
              <a:rPr lang="it-IT" altLang="en-US" sz="2000" dirty="0" err="1">
                <a:solidFill>
                  <a:schemeClr val="hlink"/>
                </a:solidFill>
              </a:rPr>
              <a:t>r</a:t>
            </a:r>
            <a:r>
              <a:rPr lang="it-IT" altLang="en-US" sz="2000" dirty="0">
                <a:solidFill>
                  <a:schemeClr val="hlink"/>
                </a:solidFill>
              </a:rPr>
              <a:t>&lt;2</a:t>
            </a:r>
            <a:r>
              <a:rPr lang="it-IT" altLang="en-US" sz="2000" dirty="0"/>
              <a:t> a </a:t>
            </a:r>
            <a:r>
              <a:rPr lang="it-IT" altLang="en-US" sz="2000" dirty="0" err="1"/>
              <a:t>local</a:t>
            </a:r>
            <a:r>
              <a:rPr lang="it-IT" altLang="en-US" sz="2000" dirty="0"/>
              <a:t> </a:t>
            </a:r>
            <a:r>
              <a:rPr lang="it-IT" altLang="en-US" sz="2000" dirty="0" err="1"/>
              <a:t>greedy</a:t>
            </a:r>
            <a:r>
              <a:rPr lang="it-IT" altLang="en-US" sz="2000" dirty="0"/>
              <a:t> </a:t>
            </a:r>
            <a:r>
              <a:rPr lang="it-IT" altLang="en-US" sz="2000" dirty="0" err="1"/>
              <a:t>algorithm</a:t>
            </a:r>
            <a:r>
              <a:rPr lang="it-IT" altLang="en-US" sz="2000" dirty="0"/>
              <a:t> (</a:t>
            </a:r>
            <a:r>
              <a:rPr lang="it-IT" altLang="en-US" sz="2000" dirty="0">
                <a:solidFill>
                  <a:srgbClr val="FF9900"/>
                </a:solidFill>
              </a:rPr>
              <a:t>1-4</a:t>
            </a:r>
            <a:r>
              <a:rPr lang="it-IT" altLang="en-US" sz="2000" dirty="0"/>
              <a:t>) </a:t>
            </a:r>
            <a:r>
              <a:rPr lang="it-IT" altLang="en-US" sz="2000" dirty="0" err="1"/>
              <a:t>needs</a:t>
            </a:r>
            <a:r>
              <a:rPr lang="it-IT" altLang="en-US" sz="2000" dirty="0"/>
              <a:t> </a:t>
            </a:r>
            <a:r>
              <a:rPr lang="it-IT" altLang="en-US" sz="2000" dirty="0" err="1"/>
              <a:t>expected</a:t>
            </a:r>
            <a:r>
              <a:rPr lang="it-IT" altLang="en-US" sz="2000" dirty="0"/>
              <a:t> time       </a:t>
            </a:r>
            <a:r>
              <a:rPr lang="el-GR" altLang="en-US" sz="2000" dirty="0">
                <a:solidFill>
                  <a:schemeClr val="hlink"/>
                </a:solidFill>
              </a:rPr>
              <a:t>Ω</a:t>
            </a:r>
            <a:r>
              <a:rPr lang="it-IT" altLang="en-US" sz="2000" dirty="0">
                <a:solidFill>
                  <a:schemeClr val="hlink"/>
                </a:solidFill>
              </a:rPr>
              <a:t>(</a:t>
            </a:r>
            <a:r>
              <a:rPr lang="it-IT" altLang="en-US" sz="2000" dirty="0" err="1">
                <a:solidFill>
                  <a:schemeClr val="hlink"/>
                </a:solidFill>
              </a:rPr>
              <a:t>n</a:t>
            </a:r>
            <a:r>
              <a:rPr lang="it-IT" altLang="en-US" sz="2000" baseline="30000" dirty="0">
                <a:solidFill>
                  <a:schemeClr val="hlink"/>
                </a:solidFill>
              </a:rPr>
              <a:t>(2-r)/3</a:t>
            </a:r>
            <a:r>
              <a:rPr lang="it-IT" altLang="en-US" sz="2000" dirty="0">
                <a:solidFill>
                  <a:schemeClr val="hlink"/>
                </a:solidFill>
              </a:rPr>
              <a:t>).</a:t>
            </a:r>
          </a:p>
          <a:p>
            <a:pPr marL="914400" lvl="1" indent="-457200">
              <a:lnSpc>
                <a:spcPct val="80000"/>
              </a:lnSpc>
            </a:pPr>
            <a:r>
              <a:rPr lang="en-US" altLang="en-US" sz="2000" dirty="0"/>
              <a:t>When </a:t>
            </a:r>
            <a:r>
              <a:rPr lang="it-IT" altLang="en-US" sz="2000" dirty="0" err="1">
                <a:solidFill>
                  <a:schemeClr val="hlink"/>
                </a:solidFill>
              </a:rPr>
              <a:t>r</a:t>
            </a:r>
            <a:r>
              <a:rPr lang="it-IT" altLang="en-US" sz="2000" dirty="0">
                <a:solidFill>
                  <a:schemeClr val="hlink"/>
                </a:solidFill>
              </a:rPr>
              <a:t>&gt;2</a:t>
            </a:r>
            <a:r>
              <a:rPr lang="it-IT" altLang="en-US" sz="2000" dirty="0"/>
              <a:t> a </a:t>
            </a:r>
            <a:r>
              <a:rPr lang="it-IT" altLang="en-US" sz="2000" dirty="0" err="1"/>
              <a:t>local</a:t>
            </a:r>
            <a:r>
              <a:rPr lang="it-IT" altLang="en-US" sz="2000" dirty="0"/>
              <a:t> </a:t>
            </a:r>
            <a:r>
              <a:rPr lang="it-IT" altLang="en-US" sz="2000" dirty="0" err="1"/>
              <a:t>greedy</a:t>
            </a:r>
            <a:r>
              <a:rPr lang="it-IT" altLang="en-US" sz="2000" dirty="0"/>
              <a:t> </a:t>
            </a:r>
            <a:r>
              <a:rPr lang="it-IT" altLang="en-US" sz="2000" dirty="0" err="1"/>
              <a:t>algorithm</a:t>
            </a:r>
            <a:r>
              <a:rPr lang="it-IT" altLang="en-US" sz="2000" dirty="0"/>
              <a:t> (</a:t>
            </a:r>
            <a:r>
              <a:rPr lang="it-IT" altLang="en-US" sz="2000" dirty="0">
                <a:solidFill>
                  <a:srgbClr val="FF9900"/>
                </a:solidFill>
              </a:rPr>
              <a:t>1-4</a:t>
            </a:r>
            <a:r>
              <a:rPr lang="it-IT" altLang="en-US" sz="2000" dirty="0"/>
              <a:t>) </a:t>
            </a:r>
            <a:r>
              <a:rPr lang="it-IT" altLang="en-US" sz="2000" dirty="0" err="1"/>
              <a:t>needs</a:t>
            </a:r>
            <a:r>
              <a:rPr lang="it-IT" altLang="en-US" sz="2000" dirty="0"/>
              <a:t> </a:t>
            </a:r>
            <a:r>
              <a:rPr lang="it-IT" altLang="en-US" sz="2000" dirty="0" err="1"/>
              <a:t>expected</a:t>
            </a:r>
            <a:r>
              <a:rPr lang="it-IT" altLang="en-US" sz="2000" dirty="0"/>
              <a:t> time       </a:t>
            </a:r>
            <a:r>
              <a:rPr lang="el-GR" altLang="en-US" sz="2000" dirty="0">
                <a:solidFill>
                  <a:schemeClr val="hlink"/>
                </a:solidFill>
              </a:rPr>
              <a:t>Ω</a:t>
            </a:r>
            <a:r>
              <a:rPr lang="it-IT" altLang="en-US" sz="2000" dirty="0">
                <a:solidFill>
                  <a:schemeClr val="hlink"/>
                </a:solidFill>
              </a:rPr>
              <a:t>(</a:t>
            </a:r>
            <a:r>
              <a:rPr lang="it-IT" altLang="en-US" sz="2000" dirty="0" err="1">
                <a:solidFill>
                  <a:schemeClr val="hlink"/>
                </a:solidFill>
              </a:rPr>
              <a:t>n</a:t>
            </a:r>
            <a:r>
              <a:rPr lang="it-IT" altLang="en-US" sz="2000" baseline="30000" dirty="0">
                <a:solidFill>
                  <a:schemeClr val="hlink"/>
                </a:solidFill>
              </a:rPr>
              <a:t>(r-2)/(r-1)</a:t>
            </a:r>
            <a:r>
              <a:rPr lang="it-IT" altLang="en-US" sz="2000" dirty="0">
                <a:solidFill>
                  <a:schemeClr val="hlink"/>
                </a:solidFill>
              </a:rPr>
              <a:t>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B2A04521-4391-3546-A446-B166A1A5F7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Searching in a small world</a:t>
            </a:r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37D2FD24-84FF-1F4B-B9DB-DC87B6FEE7D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400"/>
              <a:t>For </a:t>
            </a:r>
            <a:r>
              <a:rPr lang="en-US" altLang="en-US" sz="2400">
                <a:solidFill>
                  <a:schemeClr val="hlink"/>
                </a:solidFill>
              </a:rPr>
              <a:t>r &lt; 2</a:t>
            </a:r>
            <a:r>
              <a:rPr lang="en-US" altLang="en-US" sz="2400"/>
              <a:t>, the graph has paths of logarithmic length (small world), but a greedy algorithm cannot find them</a:t>
            </a:r>
          </a:p>
          <a:p>
            <a:r>
              <a:rPr lang="en-US" altLang="en-US" sz="2400"/>
              <a:t>For </a:t>
            </a:r>
            <a:r>
              <a:rPr lang="en-US" altLang="en-US" sz="2400">
                <a:solidFill>
                  <a:schemeClr val="hlink"/>
                </a:solidFill>
              </a:rPr>
              <a:t>r &gt; 2</a:t>
            </a:r>
            <a:r>
              <a:rPr lang="en-US" altLang="en-US" sz="2400"/>
              <a:t>, the graph does not have short paths</a:t>
            </a:r>
          </a:p>
          <a:p>
            <a:r>
              <a:rPr lang="en-US" altLang="en-US" sz="2400"/>
              <a:t>For </a:t>
            </a:r>
            <a:r>
              <a:rPr lang="en-US" altLang="en-US" sz="2400">
                <a:solidFill>
                  <a:schemeClr val="hlink"/>
                </a:solidFill>
              </a:rPr>
              <a:t>r = 2</a:t>
            </a:r>
            <a:r>
              <a:rPr lang="en-US" altLang="en-US" sz="2400"/>
              <a:t> is the only case where there are short paths, and the greedy algorithm is able to find them</a:t>
            </a:r>
          </a:p>
        </p:txBody>
      </p:sp>
      <p:pic>
        <p:nvPicPr>
          <p:cNvPr id="112644" name="Picture 4" descr="img23">
            <a:extLst>
              <a:ext uri="{FF2B5EF4-FFF2-40B4-BE49-F238E27FC236}">
                <a16:creationId xmlns:a16="http://schemas.microsoft.com/office/drawing/2014/main" id="{A3B17D8B-1771-D343-B46C-C575A1870B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538" y="3968750"/>
            <a:ext cx="4610100" cy="2633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:a16="http://schemas.microsoft.com/office/drawing/2014/main" id="{CB5ABCE6-159F-0E4F-8120-EB23760BD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620713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000"/>
          </a:p>
        </p:txBody>
      </p:sp>
      <p:sp>
        <p:nvSpPr>
          <p:cNvPr id="30723" name="Text Box 3">
            <a:extLst>
              <a:ext uri="{FF2B5EF4-FFF2-40B4-BE49-F238E27FC236}">
                <a16:creationId xmlns:a16="http://schemas.microsoft.com/office/drawing/2014/main" id="{62C1973C-DE30-244F-B337-B5A75D20D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33400"/>
            <a:ext cx="8458200" cy="160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000"/>
          </a:p>
          <a:p>
            <a:pPr eaLnBrk="1" hangingPunct="1">
              <a:spcAft>
                <a:spcPct val="30000"/>
              </a:spcAft>
            </a:pPr>
            <a:r>
              <a:rPr lang="en-US" altLang="en-US" sz="2000"/>
              <a:t>When </a:t>
            </a:r>
            <a:r>
              <a:rPr lang="en-US" altLang="en-US" sz="2000" b="1"/>
              <a:t>r=0</a:t>
            </a:r>
            <a:r>
              <a:rPr lang="en-US" altLang="en-US" sz="2000"/>
              <a:t>, links are randomly distributed, ASP ~</a:t>
            </a:r>
            <a:r>
              <a:rPr lang="en-US" altLang="en-US" sz="2000" b="1"/>
              <a:t> log(n)</a:t>
            </a:r>
            <a:r>
              <a:rPr lang="en-US" altLang="en-US" sz="2000"/>
              <a:t>, n size of grid</a:t>
            </a:r>
          </a:p>
          <a:p>
            <a:pPr eaLnBrk="1" hangingPunct="1"/>
            <a:r>
              <a:rPr lang="en-US" altLang="en-US" sz="2000"/>
              <a:t>When </a:t>
            </a:r>
            <a:r>
              <a:rPr lang="en-US" altLang="en-US" sz="2000" b="1"/>
              <a:t>r=0</a:t>
            </a:r>
            <a:r>
              <a:rPr lang="en-US" altLang="en-US" sz="2000"/>
              <a:t>, any decentralized algorithm is at least </a:t>
            </a:r>
            <a:r>
              <a:rPr lang="en-US" altLang="en-US" sz="2000" b="1"/>
              <a:t>a</a:t>
            </a:r>
            <a:r>
              <a:rPr lang="en-US" altLang="en-US" sz="2000" b="1" baseline="-25000"/>
              <a:t>0</a:t>
            </a:r>
            <a:r>
              <a:rPr lang="en-US" altLang="en-US" sz="2000" b="1"/>
              <a:t>n</a:t>
            </a:r>
            <a:r>
              <a:rPr lang="en-US" altLang="en-US" sz="2000" b="1" baseline="30000"/>
              <a:t>2/3</a:t>
            </a:r>
          </a:p>
          <a:p>
            <a:pPr eaLnBrk="1" hangingPunct="1"/>
            <a:endParaRPr lang="en-US" altLang="en-US" sz="2000" baseline="30000"/>
          </a:p>
          <a:p>
            <a:pPr eaLnBrk="1" hangingPunct="1"/>
            <a:endParaRPr lang="en-US" altLang="en-US" sz="2000"/>
          </a:p>
        </p:txBody>
      </p:sp>
      <p:sp>
        <p:nvSpPr>
          <p:cNvPr id="30724" name="Text Box 4">
            <a:extLst>
              <a:ext uri="{FF2B5EF4-FFF2-40B4-BE49-F238E27FC236}">
                <a16:creationId xmlns:a16="http://schemas.microsoft.com/office/drawing/2014/main" id="{C2BC2DA6-C891-3849-9749-9CB0815AA8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2400"/>
            <a:ext cx="784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800080"/>
                </a:solidFill>
              </a:rPr>
              <a:t>geographical search when network lacks locality</a:t>
            </a:r>
          </a:p>
        </p:txBody>
      </p:sp>
      <p:sp>
        <p:nvSpPr>
          <p:cNvPr id="30725" name="Line 3729">
            <a:extLst>
              <a:ext uri="{FF2B5EF4-FFF2-40B4-BE49-F238E27FC236}">
                <a16:creationId xmlns:a16="http://schemas.microsoft.com/office/drawing/2014/main" id="{EF1959A1-158D-B64B-AE5F-06642E99D4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78638" y="3548063"/>
            <a:ext cx="1587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Line 3730">
            <a:extLst>
              <a:ext uri="{FF2B5EF4-FFF2-40B4-BE49-F238E27FC236}">
                <a16:creationId xmlns:a16="http://schemas.microsoft.com/office/drawing/2014/main" id="{508949B4-49F8-A343-94CD-6C0518EEA19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4688" y="4327525"/>
            <a:ext cx="258762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3731">
            <a:extLst>
              <a:ext uri="{FF2B5EF4-FFF2-40B4-BE49-F238E27FC236}">
                <a16:creationId xmlns:a16="http://schemas.microsoft.com/office/drawing/2014/main" id="{C54FDFEB-44C2-1E4A-9608-BE14930D0FB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8638" y="3806825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3732">
            <a:extLst>
              <a:ext uri="{FF2B5EF4-FFF2-40B4-BE49-F238E27FC236}">
                <a16:creationId xmlns:a16="http://schemas.microsoft.com/office/drawing/2014/main" id="{EAAB62F1-59F1-6340-B4FD-E81A9186CD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0" y="224948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3733">
            <a:extLst>
              <a:ext uri="{FF2B5EF4-FFF2-40B4-BE49-F238E27FC236}">
                <a16:creationId xmlns:a16="http://schemas.microsoft.com/office/drawing/2014/main" id="{1CA57DC3-6E3E-CF46-AE02-122DFF693F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3263" y="2249488"/>
            <a:ext cx="258762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Line 3734">
            <a:extLst>
              <a:ext uri="{FF2B5EF4-FFF2-40B4-BE49-F238E27FC236}">
                <a16:creationId xmlns:a16="http://schemas.microsoft.com/office/drawing/2014/main" id="{F2666BD9-594C-5245-BEA0-2E4E087A80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2913" y="2508250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3735">
            <a:extLst>
              <a:ext uri="{FF2B5EF4-FFF2-40B4-BE49-F238E27FC236}">
                <a16:creationId xmlns:a16="http://schemas.microsoft.com/office/drawing/2014/main" id="{5961D662-F962-534C-AE35-49449B89876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2913" y="2768600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3736">
            <a:extLst>
              <a:ext uri="{FF2B5EF4-FFF2-40B4-BE49-F238E27FC236}">
                <a16:creationId xmlns:a16="http://schemas.microsoft.com/office/drawing/2014/main" id="{4D2BF573-66F3-ED4C-BA30-CA96CF3E1D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63800" y="3287713"/>
            <a:ext cx="258763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Line 3737">
            <a:extLst>
              <a:ext uri="{FF2B5EF4-FFF2-40B4-BE49-F238E27FC236}">
                <a16:creationId xmlns:a16="http://schemas.microsoft.com/office/drawing/2014/main" id="{852D0886-1BAC-2140-A346-AFA0EA568C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2025" y="666432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Line 3738">
            <a:extLst>
              <a:ext uri="{FF2B5EF4-FFF2-40B4-BE49-F238E27FC236}">
                <a16:creationId xmlns:a16="http://schemas.microsoft.com/office/drawing/2014/main" id="{127CF44A-3104-9A4D-BF32-C871107CD0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19875" y="3548063"/>
            <a:ext cx="258763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Line 3739">
            <a:extLst>
              <a:ext uri="{FF2B5EF4-FFF2-40B4-BE49-F238E27FC236}">
                <a16:creationId xmlns:a16="http://schemas.microsoft.com/office/drawing/2014/main" id="{0672DD5B-1225-CE47-A5B6-08D991C653F6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510698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Line 3740">
            <a:extLst>
              <a:ext uri="{FF2B5EF4-FFF2-40B4-BE49-F238E27FC236}">
                <a16:creationId xmlns:a16="http://schemas.microsoft.com/office/drawing/2014/main" id="{EFEF96D8-B94B-664A-BF69-997CC5741DB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1300" y="3806825"/>
            <a:ext cx="258763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Line 3741">
            <a:extLst>
              <a:ext uri="{FF2B5EF4-FFF2-40B4-BE49-F238E27FC236}">
                <a16:creationId xmlns:a16="http://schemas.microsoft.com/office/drawing/2014/main" id="{B6E41D15-89C2-EA42-8BAA-90E3F11FD5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62375" y="4586288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Line 3742">
            <a:extLst>
              <a:ext uri="{FF2B5EF4-FFF2-40B4-BE49-F238E27FC236}">
                <a16:creationId xmlns:a16="http://schemas.microsoft.com/office/drawing/2014/main" id="{2BEEB872-32BC-094A-A67C-FC81B9F51C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44688" y="5106988"/>
            <a:ext cx="1557337" cy="12985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Line 3743">
            <a:extLst>
              <a:ext uri="{FF2B5EF4-FFF2-40B4-BE49-F238E27FC236}">
                <a16:creationId xmlns:a16="http://schemas.microsoft.com/office/drawing/2014/main" id="{6B966A0D-F337-8746-83D0-D20F8112F3E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9175" y="276860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Line 3744">
            <a:extLst>
              <a:ext uri="{FF2B5EF4-FFF2-40B4-BE49-F238E27FC236}">
                <a16:creationId xmlns:a16="http://schemas.microsoft.com/office/drawing/2014/main" id="{B34EF076-A6DD-9D45-842A-F745C766B2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75" y="4846638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Line 3745">
            <a:extLst>
              <a:ext uri="{FF2B5EF4-FFF2-40B4-BE49-F238E27FC236}">
                <a16:creationId xmlns:a16="http://schemas.microsoft.com/office/drawing/2014/main" id="{9EAE961F-0683-4F47-A956-ED5A009DDB2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3450" y="4067175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2" name="Line 3746">
            <a:extLst>
              <a:ext uri="{FF2B5EF4-FFF2-40B4-BE49-F238E27FC236}">
                <a16:creationId xmlns:a16="http://schemas.microsoft.com/office/drawing/2014/main" id="{32C296B0-F675-B14B-812D-72E9F714ED6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43263" y="4586288"/>
            <a:ext cx="258762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3" name="Line 3747">
            <a:extLst>
              <a:ext uri="{FF2B5EF4-FFF2-40B4-BE49-F238E27FC236}">
                <a16:creationId xmlns:a16="http://schemas.microsoft.com/office/drawing/2014/main" id="{1303B588-EE63-054C-B6A4-73B0DC82454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3450" y="4067175"/>
            <a:ext cx="1588" cy="1039813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4" name="Line 3748">
            <a:extLst>
              <a:ext uri="{FF2B5EF4-FFF2-40B4-BE49-F238E27FC236}">
                <a16:creationId xmlns:a16="http://schemas.microsoft.com/office/drawing/2014/main" id="{53986E1C-E4B4-9845-9A9A-8FD25024FE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63800" y="1730375"/>
            <a:ext cx="258763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5" name="Line 3749">
            <a:extLst>
              <a:ext uri="{FF2B5EF4-FFF2-40B4-BE49-F238E27FC236}">
                <a16:creationId xmlns:a16="http://schemas.microsoft.com/office/drawing/2014/main" id="{56A0E832-A9A0-7747-903F-A7FAE7DCD2B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3800" y="6145213"/>
            <a:ext cx="258763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6" name="Line 3750">
            <a:extLst>
              <a:ext uri="{FF2B5EF4-FFF2-40B4-BE49-F238E27FC236}">
                <a16:creationId xmlns:a16="http://schemas.microsoft.com/office/drawing/2014/main" id="{251550FB-F13F-1E47-8CE3-B69B140646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9175" y="2768600"/>
            <a:ext cx="520700" cy="18176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Line 3751">
            <a:extLst>
              <a:ext uri="{FF2B5EF4-FFF2-40B4-BE49-F238E27FC236}">
                <a16:creationId xmlns:a16="http://schemas.microsoft.com/office/drawing/2014/main" id="{5995578D-F36F-B940-9B31-B6A298A2647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276860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8" name="Line 3752">
            <a:extLst>
              <a:ext uri="{FF2B5EF4-FFF2-40B4-BE49-F238E27FC236}">
                <a16:creationId xmlns:a16="http://schemas.microsoft.com/office/drawing/2014/main" id="{519C4046-0165-4848-AE8D-222BF12526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62375" y="3028950"/>
            <a:ext cx="1588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Line 3753">
            <a:extLst>
              <a:ext uri="{FF2B5EF4-FFF2-40B4-BE49-F238E27FC236}">
                <a16:creationId xmlns:a16="http://schemas.microsoft.com/office/drawing/2014/main" id="{FF658571-D04B-0F47-A7C5-8129220D27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3450" y="5626100"/>
            <a:ext cx="1588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0" name="Line 3754">
            <a:extLst>
              <a:ext uri="{FF2B5EF4-FFF2-40B4-BE49-F238E27FC236}">
                <a16:creationId xmlns:a16="http://schemas.microsoft.com/office/drawing/2014/main" id="{1A674D9C-C7DB-FF40-B859-414670016F2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58628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1" name="Line 3755">
            <a:extLst>
              <a:ext uri="{FF2B5EF4-FFF2-40B4-BE49-F238E27FC236}">
                <a16:creationId xmlns:a16="http://schemas.microsoft.com/office/drawing/2014/main" id="{D48014BC-FB2E-A54A-9D31-636D535356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75" y="3287713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2" name="Line 3756">
            <a:extLst>
              <a:ext uri="{FF2B5EF4-FFF2-40B4-BE49-F238E27FC236}">
                <a16:creationId xmlns:a16="http://schemas.microsoft.com/office/drawing/2014/main" id="{AA9BFC64-9746-DB44-B08A-7A779F12B4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43263" y="3806825"/>
            <a:ext cx="258762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3" name="Line 3757">
            <a:extLst>
              <a:ext uri="{FF2B5EF4-FFF2-40B4-BE49-F238E27FC236}">
                <a16:creationId xmlns:a16="http://schemas.microsoft.com/office/drawing/2014/main" id="{EA5317CC-10FB-C540-B4B4-C9E81B84DA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3450" y="5884863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4" name="Line 3758">
            <a:extLst>
              <a:ext uri="{FF2B5EF4-FFF2-40B4-BE49-F238E27FC236}">
                <a16:creationId xmlns:a16="http://schemas.microsoft.com/office/drawing/2014/main" id="{B42C6C12-EAFB-9B49-B8F3-58212E5D0E1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9175" y="4327525"/>
            <a:ext cx="1588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5" name="Line 3759">
            <a:extLst>
              <a:ext uri="{FF2B5EF4-FFF2-40B4-BE49-F238E27FC236}">
                <a16:creationId xmlns:a16="http://schemas.microsoft.com/office/drawing/2014/main" id="{8A362569-5358-9D48-9691-CC9CF83479D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1838" y="5106988"/>
            <a:ext cx="258762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6" name="Line 3760">
            <a:extLst>
              <a:ext uri="{FF2B5EF4-FFF2-40B4-BE49-F238E27FC236}">
                <a16:creationId xmlns:a16="http://schemas.microsoft.com/office/drawing/2014/main" id="{9A25D70F-AF9D-2D4A-84E8-DBFB481CA4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21300" y="3287713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7" name="Line 3761">
            <a:extLst>
              <a:ext uri="{FF2B5EF4-FFF2-40B4-BE49-F238E27FC236}">
                <a16:creationId xmlns:a16="http://schemas.microsoft.com/office/drawing/2014/main" id="{0E2D8EAB-12E3-7048-92CA-3D41191B55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40413" y="4586288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8" name="Line 3762">
            <a:extLst>
              <a:ext uri="{FF2B5EF4-FFF2-40B4-BE49-F238E27FC236}">
                <a16:creationId xmlns:a16="http://schemas.microsoft.com/office/drawing/2014/main" id="{9E5E449B-8B43-5D42-9233-C175AE5894A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1300" y="3548063"/>
            <a:ext cx="1588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9" name="Line 3763">
            <a:extLst>
              <a:ext uri="{FF2B5EF4-FFF2-40B4-BE49-F238E27FC236}">
                <a16:creationId xmlns:a16="http://schemas.microsoft.com/office/drawing/2014/main" id="{48BE45E9-8A3B-054F-B408-2F203D6CD4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9175" y="2249488"/>
            <a:ext cx="1588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0" name="Line 3764">
            <a:extLst>
              <a:ext uri="{FF2B5EF4-FFF2-40B4-BE49-F238E27FC236}">
                <a16:creationId xmlns:a16="http://schemas.microsoft.com/office/drawing/2014/main" id="{A21FFBAE-E1FC-C347-A5C8-BCCCE85F503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0413" y="4846638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1" name="Line 3765">
            <a:extLst>
              <a:ext uri="{FF2B5EF4-FFF2-40B4-BE49-F238E27FC236}">
                <a16:creationId xmlns:a16="http://schemas.microsoft.com/office/drawing/2014/main" id="{62D1E04C-D36F-5F4D-810A-D19E3D78821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9175" y="2508250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2" name="Line 3766">
            <a:extLst>
              <a:ext uri="{FF2B5EF4-FFF2-40B4-BE49-F238E27FC236}">
                <a16:creationId xmlns:a16="http://schemas.microsoft.com/office/drawing/2014/main" id="{5FBE7231-1A7A-8544-9795-C74EB17B0CE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80063" y="5106988"/>
            <a:ext cx="1587" cy="258762"/>
          </a:xfrm>
          <a:prstGeom prst="line">
            <a:avLst/>
          </a:prstGeom>
          <a:noFill/>
          <a:ln w="1270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3" name="Line 3767">
            <a:extLst>
              <a:ext uri="{FF2B5EF4-FFF2-40B4-BE49-F238E27FC236}">
                <a16:creationId xmlns:a16="http://schemas.microsoft.com/office/drawing/2014/main" id="{99C15137-E8A0-134F-872B-D7CD5F1ABE2F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1488" y="250825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4" name="Line 3768">
            <a:extLst>
              <a:ext uri="{FF2B5EF4-FFF2-40B4-BE49-F238E27FC236}">
                <a16:creationId xmlns:a16="http://schemas.microsoft.com/office/drawing/2014/main" id="{69BBA08C-2EE3-8247-BBCA-BDACD449E05E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0063" y="5365750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5" name="Line 3769">
            <a:extLst>
              <a:ext uri="{FF2B5EF4-FFF2-40B4-BE49-F238E27FC236}">
                <a16:creationId xmlns:a16="http://schemas.microsoft.com/office/drawing/2014/main" id="{49D74CD4-5460-9B45-8CF1-3C77C6DDB8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19875" y="5106988"/>
            <a:ext cx="258763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6" name="Line 3770">
            <a:extLst>
              <a:ext uri="{FF2B5EF4-FFF2-40B4-BE49-F238E27FC236}">
                <a16:creationId xmlns:a16="http://schemas.microsoft.com/office/drawing/2014/main" id="{8602E422-8DA1-914D-B36B-C4EA0744CA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21300" y="5626100"/>
            <a:ext cx="1588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7" name="Line 3771">
            <a:extLst>
              <a:ext uri="{FF2B5EF4-FFF2-40B4-BE49-F238E27FC236}">
                <a16:creationId xmlns:a16="http://schemas.microsoft.com/office/drawing/2014/main" id="{A50561D7-D492-F748-861D-25CF68C7A73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1300" y="5884863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8" name="Line 3772">
            <a:extLst>
              <a:ext uri="{FF2B5EF4-FFF2-40B4-BE49-F238E27FC236}">
                <a16:creationId xmlns:a16="http://schemas.microsoft.com/office/drawing/2014/main" id="{17110BC0-F340-A94C-877F-888352B424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75" y="1730375"/>
            <a:ext cx="1588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9" name="Line 3773">
            <a:extLst>
              <a:ext uri="{FF2B5EF4-FFF2-40B4-BE49-F238E27FC236}">
                <a16:creationId xmlns:a16="http://schemas.microsoft.com/office/drawing/2014/main" id="{8642C8D2-5204-A943-B450-36CCB0A9C9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59525" y="562610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0" name="Line 3774">
            <a:extLst>
              <a:ext uri="{FF2B5EF4-FFF2-40B4-BE49-F238E27FC236}">
                <a16:creationId xmlns:a16="http://schemas.microsoft.com/office/drawing/2014/main" id="{57338555-C055-4640-8E0D-337CD80695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81488" y="6405563"/>
            <a:ext cx="1587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1" name="Line 3775">
            <a:extLst>
              <a:ext uri="{FF2B5EF4-FFF2-40B4-BE49-F238E27FC236}">
                <a16:creationId xmlns:a16="http://schemas.microsoft.com/office/drawing/2014/main" id="{065D0478-DBFD-F34D-A826-02E400F441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60950" y="6145213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2" name="Line 3776">
            <a:extLst>
              <a:ext uri="{FF2B5EF4-FFF2-40B4-BE49-F238E27FC236}">
                <a16:creationId xmlns:a16="http://schemas.microsoft.com/office/drawing/2014/main" id="{5B06B706-38EC-0D49-9A53-D2170AFC2970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0950" y="6405563"/>
            <a:ext cx="1588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3" name="Line 3777">
            <a:extLst>
              <a:ext uri="{FF2B5EF4-FFF2-40B4-BE49-F238E27FC236}">
                <a16:creationId xmlns:a16="http://schemas.microsoft.com/office/drawing/2014/main" id="{5AB374F0-E7FE-D844-A132-0354C0C1D4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9175" y="614521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4" name="Line 3778">
            <a:extLst>
              <a:ext uri="{FF2B5EF4-FFF2-40B4-BE49-F238E27FC236}">
                <a16:creationId xmlns:a16="http://schemas.microsoft.com/office/drawing/2014/main" id="{6048A297-9BD8-5342-8089-6AFD4ECAAF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62375" y="6405563"/>
            <a:ext cx="258763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5" name="Line 3779">
            <a:extLst>
              <a:ext uri="{FF2B5EF4-FFF2-40B4-BE49-F238E27FC236}">
                <a16:creationId xmlns:a16="http://schemas.microsoft.com/office/drawing/2014/main" id="{C07B05C2-645D-A942-8AA6-4DE0FC9120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40413" y="6664325"/>
            <a:ext cx="258762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6" name="Line 3780">
            <a:extLst>
              <a:ext uri="{FF2B5EF4-FFF2-40B4-BE49-F238E27FC236}">
                <a16:creationId xmlns:a16="http://schemas.microsoft.com/office/drawing/2014/main" id="{44041C25-2539-E845-9378-D576AF4342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60950" y="328771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7" name="Line 3781">
            <a:extLst>
              <a:ext uri="{FF2B5EF4-FFF2-40B4-BE49-F238E27FC236}">
                <a16:creationId xmlns:a16="http://schemas.microsoft.com/office/drawing/2014/main" id="{E41E554C-38F2-6A41-82F7-73BA36942D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21138" y="4327525"/>
            <a:ext cx="1587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8" name="Line 3782">
            <a:extLst>
              <a:ext uri="{FF2B5EF4-FFF2-40B4-BE49-F238E27FC236}">
                <a16:creationId xmlns:a16="http://schemas.microsoft.com/office/drawing/2014/main" id="{A68408CA-64C4-054F-854D-E39EDA81A9F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4586288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9" name="Line 3783">
            <a:extLst>
              <a:ext uri="{FF2B5EF4-FFF2-40B4-BE49-F238E27FC236}">
                <a16:creationId xmlns:a16="http://schemas.microsoft.com/office/drawing/2014/main" id="{1AE56E16-CD1C-DB43-937D-AD01C37595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40413" y="2249488"/>
            <a:ext cx="258762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0" name="Line 3784">
            <a:extLst>
              <a:ext uri="{FF2B5EF4-FFF2-40B4-BE49-F238E27FC236}">
                <a16:creationId xmlns:a16="http://schemas.microsoft.com/office/drawing/2014/main" id="{022974FE-3AAE-0D41-9094-0EFE9548E21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81488" y="536575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1" name="Line 3785">
            <a:extLst>
              <a:ext uri="{FF2B5EF4-FFF2-40B4-BE49-F238E27FC236}">
                <a16:creationId xmlns:a16="http://schemas.microsoft.com/office/drawing/2014/main" id="{CE114360-A393-C04C-AFB3-29C32161BA9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1838" y="2508250"/>
            <a:ext cx="258762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2" name="Line 3786">
            <a:extLst>
              <a:ext uri="{FF2B5EF4-FFF2-40B4-BE49-F238E27FC236}">
                <a16:creationId xmlns:a16="http://schemas.microsoft.com/office/drawing/2014/main" id="{07837DFE-D808-5A44-A50F-CBCE4457AE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2025" y="4067175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3" name="Line 3787">
            <a:extLst>
              <a:ext uri="{FF2B5EF4-FFF2-40B4-BE49-F238E27FC236}">
                <a16:creationId xmlns:a16="http://schemas.microsoft.com/office/drawing/2014/main" id="{9C508D5D-9822-AE43-B746-1F0211513D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2025" y="432752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4" name="Line 3788">
            <a:extLst>
              <a:ext uri="{FF2B5EF4-FFF2-40B4-BE49-F238E27FC236}">
                <a16:creationId xmlns:a16="http://schemas.microsoft.com/office/drawing/2014/main" id="{B66514CC-7624-CF45-BFD0-E6B241FCF7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2563" y="588486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5" name="Line 3789">
            <a:extLst>
              <a:ext uri="{FF2B5EF4-FFF2-40B4-BE49-F238E27FC236}">
                <a16:creationId xmlns:a16="http://schemas.microsoft.com/office/drawing/2014/main" id="{E5AA30F3-F561-C140-AB33-868EE5FD86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63800" y="5365750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6" name="Line 3790">
            <a:extLst>
              <a:ext uri="{FF2B5EF4-FFF2-40B4-BE49-F238E27FC236}">
                <a16:creationId xmlns:a16="http://schemas.microsoft.com/office/drawing/2014/main" id="{A1FA1350-AD29-CD42-977A-1AA464683F9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9525" y="380682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7" name="Line 3791">
            <a:extLst>
              <a:ext uri="{FF2B5EF4-FFF2-40B4-BE49-F238E27FC236}">
                <a16:creationId xmlns:a16="http://schemas.microsoft.com/office/drawing/2014/main" id="{1AC9485F-4772-C34D-B643-5C05117CC96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3800" y="5626100"/>
            <a:ext cx="1588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8" name="Line 3792">
            <a:extLst>
              <a:ext uri="{FF2B5EF4-FFF2-40B4-BE49-F238E27FC236}">
                <a16:creationId xmlns:a16="http://schemas.microsoft.com/office/drawing/2014/main" id="{58B92B18-217E-C548-ACD9-0A710EB405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44688" y="5365750"/>
            <a:ext cx="258762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9" name="Line 3793">
            <a:extLst>
              <a:ext uri="{FF2B5EF4-FFF2-40B4-BE49-F238E27FC236}">
                <a16:creationId xmlns:a16="http://schemas.microsoft.com/office/drawing/2014/main" id="{0952CF32-35D6-AD49-B5A8-5332531BD5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40413" y="3548063"/>
            <a:ext cx="519112" cy="12985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0" name="Line 3794">
            <a:extLst>
              <a:ext uri="{FF2B5EF4-FFF2-40B4-BE49-F238E27FC236}">
                <a16:creationId xmlns:a16="http://schemas.microsoft.com/office/drawing/2014/main" id="{57B407B6-7F51-5A45-9B37-E016DEDD0DD4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2913" y="4327525"/>
            <a:ext cx="1817687" cy="12985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1" name="Line 3795">
            <a:extLst>
              <a:ext uri="{FF2B5EF4-FFF2-40B4-BE49-F238E27FC236}">
                <a16:creationId xmlns:a16="http://schemas.microsoft.com/office/drawing/2014/main" id="{8B12012C-2F28-2D4C-932A-8C8FEC9FF6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41838" y="1989138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2" name="Line 3796">
            <a:extLst>
              <a:ext uri="{FF2B5EF4-FFF2-40B4-BE49-F238E27FC236}">
                <a16:creationId xmlns:a16="http://schemas.microsoft.com/office/drawing/2014/main" id="{E792821C-1417-FD44-B11E-40D485D9B6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1838" y="2249488"/>
            <a:ext cx="1587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3" name="Line 3797">
            <a:extLst>
              <a:ext uri="{FF2B5EF4-FFF2-40B4-BE49-F238E27FC236}">
                <a16:creationId xmlns:a16="http://schemas.microsoft.com/office/drawing/2014/main" id="{9AEBC765-3E2F-F540-95AB-728E92C197E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3450" y="302895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4" name="Line 3798">
            <a:extLst>
              <a:ext uri="{FF2B5EF4-FFF2-40B4-BE49-F238E27FC236}">
                <a16:creationId xmlns:a16="http://schemas.microsoft.com/office/drawing/2014/main" id="{6BB204A4-4152-8B47-BB12-8C237ED22C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44688" y="3287713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5" name="Line 3799">
            <a:extLst>
              <a:ext uri="{FF2B5EF4-FFF2-40B4-BE49-F238E27FC236}">
                <a16:creationId xmlns:a16="http://schemas.microsoft.com/office/drawing/2014/main" id="{0566CCB2-7203-BA4A-BCE2-F3185FD5244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9875" y="4067175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6" name="Line 3800">
            <a:extLst>
              <a:ext uri="{FF2B5EF4-FFF2-40B4-BE49-F238E27FC236}">
                <a16:creationId xmlns:a16="http://schemas.microsoft.com/office/drawing/2014/main" id="{D410AA40-FD22-4F40-ABD0-1B3391F1686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2768600"/>
            <a:ext cx="779462" cy="3116263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7" name="Line 3801">
            <a:extLst>
              <a:ext uri="{FF2B5EF4-FFF2-40B4-BE49-F238E27FC236}">
                <a16:creationId xmlns:a16="http://schemas.microsoft.com/office/drawing/2014/main" id="{7021AA6A-45F2-3141-B7DD-D4BA11AD32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4688" y="3548063"/>
            <a:ext cx="1587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8" name="Line 3802">
            <a:extLst>
              <a:ext uri="{FF2B5EF4-FFF2-40B4-BE49-F238E27FC236}">
                <a16:creationId xmlns:a16="http://schemas.microsoft.com/office/drawing/2014/main" id="{011E692D-CAE3-9B47-99A9-4F752E17C9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21138" y="1989138"/>
            <a:ext cx="2078037" cy="779462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9" name="Line 3803">
            <a:extLst>
              <a:ext uri="{FF2B5EF4-FFF2-40B4-BE49-F238E27FC236}">
                <a16:creationId xmlns:a16="http://schemas.microsoft.com/office/drawing/2014/main" id="{21BB7C38-1123-E14C-A004-CE06F33D51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59525" y="3287713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0" name="Line 3804">
            <a:extLst>
              <a:ext uri="{FF2B5EF4-FFF2-40B4-BE49-F238E27FC236}">
                <a16:creationId xmlns:a16="http://schemas.microsoft.com/office/drawing/2014/main" id="{51EEF3F4-944B-5944-9C19-FBB0163CCB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63800" y="2249488"/>
            <a:ext cx="519113" cy="41560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1" name="Line 3805">
            <a:extLst>
              <a:ext uri="{FF2B5EF4-FFF2-40B4-BE49-F238E27FC236}">
                <a16:creationId xmlns:a16="http://schemas.microsoft.com/office/drawing/2014/main" id="{BB0123F0-3E31-8845-8291-23D83344E52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9525" y="3548063"/>
            <a:ext cx="1588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2" name="Line 3806">
            <a:extLst>
              <a:ext uri="{FF2B5EF4-FFF2-40B4-BE49-F238E27FC236}">
                <a16:creationId xmlns:a16="http://schemas.microsoft.com/office/drawing/2014/main" id="{F86CBCD3-AF8A-BA41-BF85-5C2200A3D1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21138" y="614521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3" name="Line 3807">
            <a:extLst>
              <a:ext uri="{FF2B5EF4-FFF2-40B4-BE49-F238E27FC236}">
                <a16:creationId xmlns:a16="http://schemas.microsoft.com/office/drawing/2014/main" id="{B49E40C2-3E3F-6642-9F59-D38D6DEC20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62375" y="4586288"/>
            <a:ext cx="3116263" cy="2603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4" name="Line 3808">
            <a:extLst>
              <a:ext uri="{FF2B5EF4-FFF2-40B4-BE49-F238E27FC236}">
                <a16:creationId xmlns:a16="http://schemas.microsoft.com/office/drawing/2014/main" id="{ABE1BC2E-69CD-8144-AF07-DB1AA02265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44688" y="1730375"/>
            <a:ext cx="1587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5" name="Line 3809">
            <a:extLst>
              <a:ext uri="{FF2B5EF4-FFF2-40B4-BE49-F238E27FC236}">
                <a16:creationId xmlns:a16="http://schemas.microsoft.com/office/drawing/2014/main" id="{0631EFE8-89E2-414C-9ACC-F301777117BC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1488" y="4327525"/>
            <a:ext cx="1587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6" name="Line 3810">
            <a:extLst>
              <a:ext uri="{FF2B5EF4-FFF2-40B4-BE49-F238E27FC236}">
                <a16:creationId xmlns:a16="http://schemas.microsoft.com/office/drawing/2014/main" id="{B8B6FB5C-0E0B-BD44-8EBE-656BFEFCDA5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4688" y="1989138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7" name="Line 3811">
            <a:extLst>
              <a:ext uri="{FF2B5EF4-FFF2-40B4-BE49-F238E27FC236}">
                <a16:creationId xmlns:a16="http://schemas.microsoft.com/office/drawing/2014/main" id="{023F02F6-4855-CC45-BD00-3031058467C4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2913" y="354806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8" name="Line 3812">
            <a:extLst>
              <a:ext uri="{FF2B5EF4-FFF2-40B4-BE49-F238E27FC236}">
                <a16:creationId xmlns:a16="http://schemas.microsoft.com/office/drawing/2014/main" id="{AE7A7237-2428-0448-A05A-48B61C9361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2563" y="3806825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9" name="Line 3813">
            <a:extLst>
              <a:ext uri="{FF2B5EF4-FFF2-40B4-BE49-F238E27FC236}">
                <a16:creationId xmlns:a16="http://schemas.microsoft.com/office/drawing/2014/main" id="{08E3161E-F0C7-7C4B-98E4-E486E5336311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2913" y="562610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0" name="Line 3814">
            <a:extLst>
              <a:ext uri="{FF2B5EF4-FFF2-40B4-BE49-F238E27FC236}">
                <a16:creationId xmlns:a16="http://schemas.microsoft.com/office/drawing/2014/main" id="{8BF3A373-934D-A945-B75F-58326E9C36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2768600"/>
            <a:ext cx="1588" cy="3116263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1" name="Line 3815">
            <a:extLst>
              <a:ext uri="{FF2B5EF4-FFF2-40B4-BE49-F238E27FC236}">
                <a16:creationId xmlns:a16="http://schemas.microsoft.com/office/drawing/2014/main" id="{43C5E637-937E-1240-9E09-8618936FC3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2563" y="5106988"/>
            <a:ext cx="1587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2" name="Line 3816">
            <a:extLst>
              <a:ext uri="{FF2B5EF4-FFF2-40B4-BE49-F238E27FC236}">
                <a16:creationId xmlns:a16="http://schemas.microsoft.com/office/drawing/2014/main" id="{748D0F0B-389E-AA40-BB26-05651F89AD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60950" y="4327525"/>
            <a:ext cx="1588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3" name="Line 3817">
            <a:extLst>
              <a:ext uri="{FF2B5EF4-FFF2-40B4-BE49-F238E27FC236}">
                <a16:creationId xmlns:a16="http://schemas.microsoft.com/office/drawing/2014/main" id="{DA42D047-C32F-8040-8BAF-B7CD4C9530F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2563" y="5365750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4" name="Line 3818">
            <a:extLst>
              <a:ext uri="{FF2B5EF4-FFF2-40B4-BE49-F238E27FC236}">
                <a16:creationId xmlns:a16="http://schemas.microsoft.com/office/drawing/2014/main" id="{9F7F4E5B-C463-0D4C-BB90-3E15A3B45EF3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0950" y="4586288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5" name="Line 3819">
            <a:extLst>
              <a:ext uri="{FF2B5EF4-FFF2-40B4-BE49-F238E27FC236}">
                <a16:creationId xmlns:a16="http://schemas.microsoft.com/office/drawing/2014/main" id="{299EB472-BB4D-DC4A-8CF2-0ACF2CA1A42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9175" y="328771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6" name="Line 3820">
            <a:extLst>
              <a:ext uri="{FF2B5EF4-FFF2-40B4-BE49-F238E27FC236}">
                <a16:creationId xmlns:a16="http://schemas.microsoft.com/office/drawing/2014/main" id="{70B802EB-BFEE-054B-81E4-5BBFDEA4DD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3450" y="510698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7" name="Line 3821">
            <a:extLst>
              <a:ext uri="{FF2B5EF4-FFF2-40B4-BE49-F238E27FC236}">
                <a16:creationId xmlns:a16="http://schemas.microsoft.com/office/drawing/2014/main" id="{AE9E14A3-AB6F-3547-A424-C690946474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9175" y="432752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8" name="Line 3822">
            <a:extLst>
              <a:ext uri="{FF2B5EF4-FFF2-40B4-BE49-F238E27FC236}">
                <a16:creationId xmlns:a16="http://schemas.microsoft.com/office/drawing/2014/main" id="{6771856B-0434-3E45-A49D-A20F9E85E6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4846638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9" name="Line 3823">
            <a:extLst>
              <a:ext uri="{FF2B5EF4-FFF2-40B4-BE49-F238E27FC236}">
                <a16:creationId xmlns:a16="http://schemas.microsoft.com/office/drawing/2014/main" id="{C6C0E3D7-8BD7-3A4F-8A6E-CC4B16B0F6A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354806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0" name="Line 3824">
            <a:extLst>
              <a:ext uri="{FF2B5EF4-FFF2-40B4-BE49-F238E27FC236}">
                <a16:creationId xmlns:a16="http://schemas.microsoft.com/office/drawing/2014/main" id="{5ECFF1B3-735E-CD4B-8FC1-B1CF5A1609D9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0063" y="250825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1" name="Line 3825">
            <a:extLst>
              <a:ext uri="{FF2B5EF4-FFF2-40B4-BE49-F238E27FC236}">
                <a16:creationId xmlns:a16="http://schemas.microsoft.com/office/drawing/2014/main" id="{A0B801C1-32BB-8E40-844A-B19FB9A94E1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5106988"/>
            <a:ext cx="1588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2" name="Line 3826">
            <a:extLst>
              <a:ext uri="{FF2B5EF4-FFF2-40B4-BE49-F238E27FC236}">
                <a16:creationId xmlns:a16="http://schemas.microsoft.com/office/drawing/2014/main" id="{049FECB5-12CE-6340-9933-97B7ECBC1B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40413" y="4846638"/>
            <a:ext cx="258762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3" name="Line 3827">
            <a:extLst>
              <a:ext uri="{FF2B5EF4-FFF2-40B4-BE49-F238E27FC236}">
                <a16:creationId xmlns:a16="http://schemas.microsoft.com/office/drawing/2014/main" id="{DE1BB908-2EA9-3946-BC98-F58442EB84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41838" y="5365750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4" name="Line 3828">
            <a:extLst>
              <a:ext uri="{FF2B5EF4-FFF2-40B4-BE49-F238E27FC236}">
                <a16:creationId xmlns:a16="http://schemas.microsoft.com/office/drawing/2014/main" id="{A7ED7DEC-1383-8C4E-B1AA-265C37BABC8E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2913" y="198913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5" name="Line 3829">
            <a:extLst>
              <a:ext uri="{FF2B5EF4-FFF2-40B4-BE49-F238E27FC236}">
                <a16:creationId xmlns:a16="http://schemas.microsoft.com/office/drawing/2014/main" id="{5E4B7E78-6D3A-B041-9E0A-9546A50E79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2563" y="2249488"/>
            <a:ext cx="1587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6" name="Line 3830">
            <a:extLst>
              <a:ext uri="{FF2B5EF4-FFF2-40B4-BE49-F238E27FC236}">
                <a16:creationId xmlns:a16="http://schemas.microsoft.com/office/drawing/2014/main" id="{59E28F84-F995-CC42-B04F-41DB208EB85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1838" y="5626100"/>
            <a:ext cx="1587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7" name="Line 3831">
            <a:extLst>
              <a:ext uri="{FF2B5EF4-FFF2-40B4-BE49-F238E27FC236}">
                <a16:creationId xmlns:a16="http://schemas.microsoft.com/office/drawing/2014/main" id="{A0371C34-E087-7A4A-BC62-E405B199F5D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0413" y="3287713"/>
            <a:ext cx="258762" cy="31178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8" name="Line 3832">
            <a:extLst>
              <a:ext uri="{FF2B5EF4-FFF2-40B4-BE49-F238E27FC236}">
                <a16:creationId xmlns:a16="http://schemas.microsoft.com/office/drawing/2014/main" id="{B89B8C29-082A-134F-A1DE-13FB6A17BA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80063" y="5365750"/>
            <a:ext cx="260350" cy="1588"/>
          </a:xfrm>
          <a:prstGeom prst="line">
            <a:avLst/>
          </a:prstGeom>
          <a:noFill/>
          <a:ln w="1270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9" name="Line 3833">
            <a:extLst>
              <a:ext uri="{FF2B5EF4-FFF2-40B4-BE49-F238E27FC236}">
                <a16:creationId xmlns:a16="http://schemas.microsoft.com/office/drawing/2014/main" id="{B84465C0-DFE5-604F-8D5E-9EEF205B8A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40413" y="4067175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0" name="Line 3834">
            <a:extLst>
              <a:ext uri="{FF2B5EF4-FFF2-40B4-BE49-F238E27FC236}">
                <a16:creationId xmlns:a16="http://schemas.microsoft.com/office/drawing/2014/main" id="{D3AC7E21-B261-A448-9DE3-A2F018E160FD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2563" y="2508250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1" name="Line 3835">
            <a:extLst>
              <a:ext uri="{FF2B5EF4-FFF2-40B4-BE49-F238E27FC236}">
                <a16:creationId xmlns:a16="http://schemas.microsoft.com/office/drawing/2014/main" id="{15CEADCD-A5F4-8445-AE6B-10EB9F68A6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75" y="4067175"/>
            <a:ext cx="258763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2" name="Line 3836">
            <a:extLst>
              <a:ext uri="{FF2B5EF4-FFF2-40B4-BE49-F238E27FC236}">
                <a16:creationId xmlns:a16="http://schemas.microsoft.com/office/drawing/2014/main" id="{2FDAB022-DC99-8C47-A00C-7D6B6840B5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21300" y="5884863"/>
            <a:ext cx="258763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3" name="Line 3837">
            <a:extLst>
              <a:ext uri="{FF2B5EF4-FFF2-40B4-BE49-F238E27FC236}">
                <a16:creationId xmlns:a16="http://schemas.microsoft.com/office/drawing/2014/main" id="{B4E34DF4-5925-574A-AD11-A1D7CE79C1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60950" y="640556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4" name="Line 3838">
            <a:extLst>
              <a:ext uri="{FF2B5EF4-FFF2-40B4-BE49-F238E27FC236}">
                <a16:creationId xmlns:a16="http://schemas.microsoft.com/office/drawing/2014/main" id="{96EB2ADE-6C86-B94A-B644-C2DE80FD20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3028950"/>
            <a:ext cx="1588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5" name="Line 3839">
            <a:extLst>
              <a:ext uri="{FF2B5EF4-FFF2-40B4-BE49-F238E27FC236}">
                <a16:creationId xmlns:a16="http://schemas.microsoft.com/office/drawing/2014/main" id="{BCCD96C1-82AC-294C-96E7-2EE359CD71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44688" y="4067175"/>
            <a:ext cx="3116262" cy="25971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6" name="Line 3840">
            <a:extLst>
              <a:ext uri="{FF2B5EF4-FFF2-40B4-BE49-F238E27FC236}">
                <a16:creationId xmlns:a16="http://schemas.microsoft.com/office/drawing/2014/main" id="{3A8CDAE9-8464-5648-A280-C39F9951C2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3287713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7" name="Line 3841">
            <a:extLst>
              <a:ext uri="{FF2B5EF4-FFF2-40B4-BE49-F238E27FC236}">
                <a16:creationId xmlns:a16="http://schemas.microsoft.com/office/drawing/2014/main" id="{05D77D29-CABC-EE48-A212-30DDE58E05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80063" y="1989138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8" name="Line 3842">
            <a:extLst>
              <a:ext uri="{FF2B5EF4-FFF2-40B4-BE49-F238E27FC236}">
                <a16:creationId xmlns:a16="http://schemas.microsoft.com/office/drawing/2014/main" id="{A7127419-40FF-7D47-AA39-91DBCE84F24E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0063" y="2249488"/>
            <a:ext cx="1587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9" name="Line 3843">
            <a:extLst>
              <a:ext uri="{FF2B5EF4-FFF2-40B4-BE49-F238E27FC236}">
                <a16:creationId xmlns:a16="http://schemas.microsoft.com/office/drawing/2014/main" id="{AD56A5F0-51EB-EE40-8D5E-EB5434673C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21300" y="2508250"/>
            <a:ext cx="519113" cy="207803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0" name="Line 3844">
            <a:extLst>
              <a:ext uri="{FF2B5EF4-FFF2-40B4-BE49-F238E27FC236}">
                <a16:creationId xmlns:a16="http://schemas.microsoft.com/office/drawing/2014/main" id="{92134715-046B-B141-9902-52732874B1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75" y="2508250"/>
            <a:ext cx="258763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1" name="Line 3845">
            <a:extLst>
              <a:ext uri="{FF2B5EF4-FFF2-40B4-BE49-F238E27FC236}">
                <a16:creationId xmlns:a16="http://schemas.microsoft.com/office/drawing/2014/main" id="{7F0132DD-56C4-0E47-AE4F-5CC89FC75A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2025" y="2768600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2" name="Line 3846">
            <a:extLst>
              <a:ext uri="{FF2B5EF4-FFF2-40B4-BE49-F238E27FC236}">
                <a16:creationId xmlns:a16="http://schemas.microsoft.com/office/drawing/2014/main" id="{0970D324-A71D-7D4D-AD42-31E1112360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43263" y="4067175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3" name="Line 3847">
            <a:extLst>
              <a:ext uri="{FF2B5EF4-FFF2-40B4-BE49-F238E27FC236}">
                <a16:creationId xmlns:a16="http://schemas.microsoft.com/office/drawing/2014/main" id="{3AA063ED-80D5-354E-A223-9787153695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2025" y="3028950"/>
            <a:ext cx="1588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4" name="Line 3848">
            <a:extLst>
              <a:ext uri="{FF2B5EF4-FFF2-40B4-BE49-F238E27FC236}">
                <a16:creationId xmlns:a16="http://schemas.microsoft.com/office/drawing/2014/main" id="{7E2B7A47-92DE-7B4D-BB19-FAC766F6EF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3263" y="5365750"/>
            <a:ext cx="258762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5" name="Line 3849">
            <a:extLst>
              <a:ext uri="{FF2B5EF4-FFF2-40B4-BE49-F238E27FC236}">
                <a16:creationId xmlns:a16="http://schemas.microsoft.com/office/drawing/2014/main" id="{DA5394C7-21CD-BE42-A10E-0C674CD35A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2913" y="4846638"/>
            <a:ext cx="1587" cy="260350"/>
          </a:xfrm>
          <a:prstGeom prst="line">
            <a:avLst/>
          </a:prstGeom>
          <a:noFill/>
          <a:ln w="1270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6" name="Line 3850">
            <a:extLst>
              <a:ext uri="{FF2B5EF4-FFF2-40B4-BE49-F238E27FC236}">
                <a16:creationId xmlns:a16="http://schemas.microsoft.com/office/drawing/2014/main" id="{6C2EC40A-E161-3944-8835-1763D4DFE3D8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2913" y="5106988"/>
            <a:ext cx="1587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7" name="Line 3851">
            <a:extLst>
              <a:ext uri="{FF2B5EF4-FFF2-40B4-BE49-F238E27FC236}">
                <a16:creationId xmlns:a16="http://schemas.microsoft.com/office/drawing/2014/main" id="{9D89A0FE-410D-7F44-8C15-77FAB75665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63800" y="4846638"/>
            <a:ext cx="258763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8" name="Line 3852">
            <a:extLst>
              <a:ext uri="{FF2B5EF4-FFF2-40B4-BE49-F238E27FC236}">
                <a16:creationId xmlns:a16="http://schemas.microsoft.com/office/drawing/2014/main" id="{1C714ED8-FC83-E64B-BE92-F148111D01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41838" y="3028950"/>
            <a:ext cx="258762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9" name="Line 3853">
            <a:extLst>
              <a:ext uri="{FF2B5EF4-FFF2-40B4-BE49-F238E27FC236}">
                <a16:creationId xmlns:a16="http://schemas.microsoft.com/office/drawing/2014/main" id="{D5FAD7AE-1C1B-B644-95DE-1DE477CEBD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21300" y="1989138"/>
            <a:ext cx="258763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0" name="Line 3854">
            <a:extLst>
              <a:ext uri="{FF2B5EF4-FFF2-40B4-BE49-F238E27FC236}">
                <a16:creationId xmlns:a16="http://schemas.microsoft.com/office/drawing/2014/main" id="{8496A3B7-E095-9844-B099-7BEB5DE5A7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81488" y="3287713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1" name="Line 3855">
            <a:extLst>
              <a:ext uri="{FF2B5EF4-FFF2-40B4-BE49-F238E27FC236}">
                <a16:creationId xmlns:a16="http://schemas.microsoft.com/office/drawing/2014/main" id="{F688E6E5-7DD5-9249-8758-6D07E13129B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81488" y="328771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2" name="Line 3856">
            <a:extLst>
              <a:ext uri="{FF2B5EF4-FFF2-40B4-BE49-F238E27FC236}">
                <a16:creationId xmlns:a16="http://schemas.microsoft.com/office/drawing/2014/main" id="{3F839D32-F675-454A-AE5F-940522B64C9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1488" y="3548063"/>
            <a:ext cx="1587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3" name="Line 3857">
            <a:extLst>
              <a:ext uri="{FF2B5EF4-FFF2-40B4-BE49-F238E27FC236}">
                <a16:creationId xmlns:a16="http://schemas.microsoft.com/office/drawing/2014/main" id="{A4EEF16D-780E-8C4D-97EF-6D3352F019CF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0413" y="3548063"/>
            <a:ext cx="258762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4" name="Line 3858">
            <a:extLst>
              <a:ext uri="{FF2B5EF4-FFF2-40B4-BE49-F238E27FC236}">
                <a16:creationId xmlns:a16="http://schemas.microsoft.com/office/drawing/2014/main" id="{FEDD134E-B7ED-6246-85CE-57BDDCEDF050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9875" y="2508250"/>
            <a:ext cx="258763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5" name="Line 3859">
            <a:extLst>
              <a:ext uri="{FF2B5EF4-FFF2-40B4-BE49-F238E27FC236}">
                <a16:creationId xmlns:a16="http://schemas.microsoft.com/office/drawing/2014/main" id="{BAB60FA3-6D12-AE43-92F1-A9942AA5D4A2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2913" y="4586288"/>
            <a:ext cx="3116262" cy="5207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6" name="Line 3860">
            <a:extLst>
              <a:ext uri="{FF2B5EF4-FFF2-40B4-BE49-F238E27FC236}">
                <a16:creationId xmlns:a16="http://schemas.microsoft.com/office/drawing/2014/main" id="{2DE2BCA0-4F52-9B47-A1D3-961405FC0B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41838" y="1730375"/>
            <a:ext cx="1817687" cy="18176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7" name="Line 3861">
            <a:extLst>
              <a:ext uri="{FF2B5EF4-FFF2-40B4-BE49-F238E27FC236}">
                <a16:creationId xmlns:a16="http://schemas.microsoft.com/office/drawing/2014/main" id="{230DA776-0B76-B147-A583-54B0D95B02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81488" y="1730375"/>
            <a:ext cx="1587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8" name="Line 3862">
            <a:extLst>
              <a:ext uri="{FF2B5EF4-FFF2-40B4-BE49-F238E27FC236}">
                <a16:creationId xmlns:a16="http://schemas.microsoft.com/office/drawing/2014/main" id="{CD0ABC8B-4218-5940-8F8D-4BB417DECF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81488" y="173037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9" name="Line 3863">
            <a:extLst>
              <a:ext uri="{FF2B5EF4-FFF2-40B4-BE49-F238E27FC236}">
                <a16:creationId xmlns:a16="http://schemas.microsoft.com/office/drawing/2014/main" id="{AD9287D2-1B7A-EC41-9A09-C5B23E2CE4E4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1488" y="1989138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0" name="Line 3864">
            <a:extLst>
              <a:ext uri="{FF2B5EF4-FFF2-40B4-BE49-F238E27FC236}">
                <a16:creationId xmlns:a16="http://schemas.microsoft.com/office/drawing/2014/main" id="{B777EC8C-5331-8949-81B9-2C94F7FF71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82913" y="666432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1" name="Line 3865">
            <a:extLst>
              <a:ext uri="{FF2B5EF4-FFF2-40B4-BE49-F238E27FC236}">
                <a16:creationId xmlns:a16="http://schemas.microsoft.com/office/drawing/2014/main" id="{0C151D9A-75A7-CC47-9223-F684D3E6C5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2025" y="510698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2" name="Line 3866">
            <a:extLst>
              <a:ext uri="{FF2B5EF4-FFF2-40B4-BE49-F238E27FC236}">
                <a16:creationId xmlns:a16="http://schemas.microsoft.com/office/drawing/2014/main" id="{6D962534-E6E1-584A-9BAE-A02F97E6CC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40413" y="3028950"/>
            <a:ext cx="1587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3" name="Line 3867">
            <a:extLst>
              <a:ext uri="{FF2B5EF4-FFF2-40B4-BE49-F238E27FC236}">
                <a16:creationId xmlns:a16="http://schemas.microsoft.com/office/drawing/2014/main" id="{BF0E984F-C263-8B4E-AFF9-4241B389FB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43263" y="4586288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4" name="Line 3868">
            <a:extLst>
              <a:ext uri="{FF2B5EF4-FFF2-40B4-BE49-F238E27FC236}">
                <a16:creationId xmlns:a16="http://schemas.microsoft.com/office/drawing/2014/main" id="{E639E617-7B4A-FF40-9AF0-9E2C4976DB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43263" y="1730375"/>
            <a:ext cx="1038225" cy="441483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5" name="Line 3869">
            <a:extLst>
              <a:ext uri="{FF2B5EF4-FFF2-40B4-BE49-F238E27FC236}">
                <a16:creationId xmlns:a16="http://schemas.microsoft.com/office/drawing/2014/main" id="{6EB0E041-A866-344D-A343-9FBCE8651A0D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0413" y="3287713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6" name="Line 3870">
            <a:extLst>
              <a:ext uri="{FF2B5EF4-FFF2-40B4-BE49-F238E27FC236}">
                <a16:creationId xmlns:a16="http://schemas.microsoft.com/office/drawing/2014/main" id="{FA373634-D3BB-0842-BF4B-AD85ABD5DD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60950" y="458628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7" name="Line 3871">
            <a:extLst>
              <a:ext uri="{FF2B5EF4-FFF2-40B4-BE49-F238E27FC236}">
                <a16:creationId xmlns:a16="http://schemas.microsoft.com/office/drawing/2014/main" id="{18BC61BA-FE68-C749-A5C1-D49EFB67EE3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3263" y="4846638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8" name="Line 3872">
            <a:extLst>
              <a:ext uri="{FF2B5EF4-FFF2-40B4-BE49-F238E27FC236}">
                <a16:creationId xmlns:a16="http://schemas.microsoft.com/office/drawing/2014/main" id="{57E72723-8BEA-AC4A-8598-5E50E3E705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19875" y="1989138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9" name="Line 3873">
            <a:extLst>
              <a:ext uri="{FF2B5EF4-FFF2-40B4-BE49-F238E27FC236}">
                <a16:creationId xmlns:a16="http://schemas.microsoft.com/office/drawing/2014/main" id="{2207B9C2-7D2A-CA42-BE7C-3716B826C5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458628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0" name="Line 3874">
            <a:extLst>
              <a:ext uri="{FF2B5EF4-FFF2-40B4-BE49-F238E27FC236}">
                <a16:creationId xmlns:a16="http://schemas.microsoft.com/office/drawing/2014/main" id="{9B3E4B2F-1D70-9548-B138-1F40D7E5C09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9875" y="2249488"/>
            <a:ext cx="1588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1" name="Line 3875">
            <a:extLst>
              <a:ext uri="{FF2B5EF4-FFF2-40B4-BE49-F238E27FC236}">
                <a16:creationId xmlns:a16="http://schemas.microsoft.com/office/drawing/2014/main" id="{0384FA3A-A474-A347-8A83-37E4C3B2A6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0" y="510698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2" name="Line 3876">
            <a:extLst>
              <a:ext uri="{FF2B5EF4-FFF2-40B4-BE49-F238E27FC236}">
                <a16:creationId xmlns:a16="http://schemas.microsoft.com/office/drawing/2014/main" id="{9292BD9A-BC8C-374A-93E7-AE228D1AE02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4688" y="6145213"/>
            <a:ext cx="258762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3" name="Line 3877">
            <a:extLst>
              <a:ext uri="{FF2B5EF4-FFF2-40B4-BE49-F238E27FC236}">
                <a16:creationId xmlns:a16="http://schemas.microsoft.com/office/drawing/2014/main" id="{A2C62A63-52C5-3941-97B0-BA138D1D5B1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4688" y="2768600"/>
            <a:ext cx="258762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4" name="Line 3878">
            <a:extLst>
              <a:ext uri="{FF2B5EF4-FFF2-40B4-BE49-F238E27FC236}">
                <a16:creationId xmlns:a16="http://schemas.microsoft.com/office/drawing/2014/main" id="{8DEB1F06-C959-A24C-857C-899ECDD3EF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81488" y="4067175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5" name="Line 3879">
            <a:extLst>
              <a:ext uri="{FF2B5EF4-FFF2-40B4-BE49-F238E27FC236}">
                <a16:creationId xmlns:a16="http://schemas.microsoft.com/office/drawing/2014/main" id="{455F409E-B24F-2A45-B37F-FA870862FE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41838" y="5626100"/>
            <a:ext cx="258762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6" name="Line 3880">
            <a:extLst>
              <a:ext uri="{FF2B5EF4-FFF2-40B4-BE49-F238E27FC236}">
                <a16:creationId xmlns:a16="http://schemas.microsoft.com/office/drawing/2014/main" id="{B1FF436D-1171-D442-BDCA-5886D77725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0" y="406717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7" name="Line 3881">
            <a:extLst>
              <a:ext uri="{FF2B5EF4-FFF2-40B4-BE49-F238E27FC236}">
                <a16:creationId xmlns:a16="http://schemas.microsoft.com/office/drawing/2014/main" id="{E2C6E44B-5883-054C-9310-47344EECA271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1488" y="614521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8" name="Line 3882">
            <a:extLst>
              <a:ext uri="{FF2B5EF4-FFF2-40B4-BE49-F238E27FC236}">
                <a16:creationId xmlns:a16="http://schemas.microsoft.com/office/drawing/2014/main" id="{D9C31077-A9BC-4140-B3D8-122880F868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80063" y="302895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9" name="Line 3883">
            <a:extLst>
              <a:ext uri="{FF2B5EF4-FFF2-40B4-BE49-F238E27FC236}">
                <a16:creationId xmlns:a16="http://schemas.microsoft.com/office/drawing/2014/main" id="{16810D61-4261-CF4F-8B09-2608F21B83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59525" y="198913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0" name="Line 3884">
            <a:extLst>
              <a:ext uri="{FF2B5EF4-FFF2-40B4-BE49-F238E27FC236}">
                <a16:creationId xmlns:a16="http://schemas.microsoft.com/office/drawing/2014/main" id="{C598DC02-1364-7A4B-961C-2147AED33313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0950" y="224948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1" name="Line 3885">
            <a:extLst>
              <a:ext uri="{FF2B5EF4-FFF2-40B4-BE49-F238E27FC236}">
                <a16:creationId xmlns:a16="http://schemas.microsoft.com/office/drawing/2014/main" id="{C6157078-25A0-DE4C-A927-86DFB6F4946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2563" y="328771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2" name="Line 3886">
            <a:extLst>
              <a:ext uri="{FF2B5EF4-FFF2-40B4-BE49-F238E27FC236}">
                <a16:creationId xmlns:a16="http://schemas.microsoft.com/office/drawing/2014/main" id="{67BDC314-2ABF-C642-AE41-1020E0D3B1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63800" y="3548063"/>
            <a:ext cx="1588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3" name="Line 3887">
            <a:extLst>
              <a:ext uri="{FF2B5EF4-FFF2-40B4-BE49-F238E27FC236}">
                <a16:creationId xmlns:a16="http://schemas.microsoft.com/office/drawing/2014/main" id="{1F4E00A5-74A9-4F4E-AE8E-D7D13DB674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62375" y="6405563"/>
            <a:ext cx="1588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4" name="Line 3888">
            <a:extLst>
              <a:ext uri="{FF2B5EF4-FFF2-40B4-BE49-F238E27FC236}">
                <a16:creationId xmlns:a16="http://schemas.microsoft.com/office/drawing/2014/main" id="{FEFD0A65-E45E-BF48-B24D-4C2F1A32716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3800" y="3806825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5" name="Line 3889">
            <a:extLst>
              <a:ext uri="{FF2B5EF4-FFF2-40B4-BE49-F238E27FC236}">
                <a16:creationId xmlns:a16="http://schemas.microsoft.com/office/drawing/2014/main" id="{661EB4C2-4168-2E46-B55A-A8E2DC2815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43263" y="6405563"/>
            <a:ext cx="258762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6" name="Line 3890">
            <a:extLst>
              <a:ext uri="{FF2B5EF4-FFF2-40B4-BE49-F238E27FC236}">
                <a16:creationId xmlns:a16="http://schemas.microsoft.com/office/drawing/2014/main" id="{4D470CA9-C57F-BA4A-B219-8C2518C7FF0D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75" y="4846638"/>
            <a:ext cx="258763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7" name="Line 3891">
            <a:extLst>
              <a:ext uri="{FF2B5EF4-FFF2-40B4-BE49-F238E27FC236}">
                <a16:creationId xmlns:a16="http://schemas.microsoft.com/office/drawing/2014/main" id="{E5E07E60-6BA6-1542-ADE1-607D21DBB5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0" y="1989138"/>
            <a:ext cx="1558925" cy="207803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8" name="Line 3892">
            <a:extLst>
              <a:ext uri="{FF2B5EF4-FFF2-40B4-BE49-F238E27FC236}">
                <a16:creationId xmlns:a16="http://schemas.microsoft.com/office/drawing/2014/main" id="{92EB8ED6-6234-0245-8853-E00C931278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2025" y="4327525"/>
            <a:ext cx="1588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9" name="Line 3893">
            <a:extLst>
              <a:ext uri="{FF2B5EF4-FFF2-40B4-BE49-F238E27FC236}">
                <a16:creationId xmlns:a16="http://schemas.microsoft.com/office/drawing/2014/main" id="{FE5EE4FA-C44D-684E-83E9-29529CB592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2025" y="4586288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90" name="Line 3894">
            <a:extLst>
              <a:ext uri="{FF2B5EF4-FFF2-40B4-BE49-F238E27FC236}">
                <a16:creationId xmlns:a16="http://schemas.microsoft.com/office/drawing/2014/main" id="{08583B6C-6AD4-3443-982C-6B03CDD26A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82913" y="432752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91" name="Line 3895">
            <a:extLst>
              <a:ext uri="{FF2B5EF4-FFF2-40B4-BE49-F238E27FC236}">
                <a16:creationId xmlns:a16="http://schemas.microsoft.com/office/drawing/2014/main" id="{783116DE-F9B4-5245-9EA5-427B3C37FD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60950" y="1730375"/>
            <a:ext cx="1588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92" name="Line 3896">
            <a:extLst>
              <a:ext uri="{FF2B5EF4-FFF2-40B4-BE49-F238E27FC236}">
                <a16:creationId xmlns:a16="http://schemas.microsoft.com/office/drawing/2014/main" id="{FCD4B930-F8C5-7E47-A915-FD09F27B87A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2563" y="173037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93" name="Line 3897">
            <a:extLst>
              <a:ext uri="{FF2B5EF4-FFF2-40B4-BE49-F238E27FC236}">
                <a16:creationId xmlns:a16="http://schemas.microsoft.com/office/drawing/2014/main" id="{6A8DF0D2-54B7-E64D-A7C0-C9D8A9206B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63800" y="1989138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94" name="Line 3898">
            <a:extLst>
              <a:ext uri="{FF2B5EF4-FFF2-40B4-BE49-F238E27FC236}">
                <a16:creationId xmlns:a16="http://schemas.microsoft.com/office/drawing/2014/main" id="{F837081E-F4DC-1347-905B-D3A5CD45A51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0950" y="1989138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95" name="Line 3899">
            <a:extLst>
              <a:ext uri="{FF2B5EF4-FFF2-40B4-BE49-F238E27FC236}">
                <a16:creationId xmlns:a16="http://schemas.microsoft.com/office/drawing/2014/main" id="{896A3D65-4FCE-C640-9406-7892C01C982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3800" y="2249488"/>
            <a:ext cx="1588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96" name="Line 3900">
            <a:extLst>
              <a:ext uri="{FF2B5EF4-FFF2-40B4-BE49-F238E27FC236}">
                <a16:creationId xmlns:a16="http://schemas.microsoft.com/office/drawing/2014/main" id="{D7227D4D-A245-4A42-A7DD-F4DA83C5EE1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3450" y="588486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97" name="Line 3901">
            <a:extLst>
              <a:ext uri="{FF2B5EF4-FFF2-40B4-BE49-F238E27FC236}">
                <a16:creationId xmlns:a16="http://schemas.microsoft.com/office/drawing/2014/main" id="{6BC77705-A6DF-614C-BB2C-6FEB61E4CC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44688" y="5365750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98" name="Line 3902">
            <a:extLst>
              <a:ext uri="{FF2B5EF4-FFF2-40B4-BE49-F238E27FC236}">
                <a16:creationId xmlns:a16="http://schemas.microsoft.com/office/drawing/2014/main" id="{7E66091B-D5B7-AD4F-869E-69E2C15CCDEB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2025" y="380682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99" name="Line 3903">
            <a:extLst>
              <a:ext uri="{FF2B5EF4-FFF2-40B4-BE49-F238E27FC236}">
                <a16:creationId xmlns:a16="http://schemas.microsoft.com/office/drawing/2014/main" id="{F5855B2E-A2D5-3C4F-B6C5-5F508F967F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4688" y="5626100"/>
            <a:ext cx="1587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00" name="Line 3904">
            <a:extLst>
              <a:ext uri="{FF2B5EF4-FFF2-40B4-BE49-F238E27FC236}">
                <a16:creationId xmlns:a16="http://schemas.microsoft.com/office/drawing/2014/main" id="{BEEBB7A4-5C10-654F-AF63-C30B5EF05E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78638" y="3028950"/>
            <a:ext cx="1587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01" name="Line 3905">
            <a:extLst>
              <a:ext uri="{FF2B5EF4-FFF2-40B4-BE49-F238E27FC236}">
                <a16:creationId xmlns:a16="http://schemas.microsoft.com/office/drawing/2014/main" id="{5EAC2D73-00F5-A741-BE81-42881D1592C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8638" y="3287713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02" name="Line 3906">
            <a:extLst>
              <a:ext uri="{FF2B5EF4-FFF2-40B4-BE49-F238E27FC236}">
                <a16:creationId xmlns:a16="http://schemas.microsoft.com/office/drawing/2014/main" id="{B9E33FD9-AE9C-5942-8117-B8173C8B34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78638" y="4846638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03" name="Line 3907">
            <a:extLst>
              <a:ext uri="{FF2B5EF4-FFF2-40B4-BE49-F238E27FC236}">
                <a16:creationId xmlns:a16="http://schemas.microsoft.com/office/drawing/2014/main" id="{31E94040-FBF5-E44C-BD8B-548F6BA7A66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8638" y="5106988"/>
            <a:ext cx="1587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04" name="Line 3908">
            <a:extLst>
              <a:ext uri="{FF2B5EF4-FFF2-40B4-BE49-F238E27FC236}">
                <a16:creationId xmlns:a16="http://schemas.microsoft.com/office/drawing/2014/main" id="{ABFF2C1E-4DE2-4E48-AE46-AF25B53A912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63800" y="2768600"/>
            <a:ext cx="2597150" cy="3116263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05" name="Line 3909">
            <a:extLst>
              <a:ext uri="{FF2B5EF4-FFF2-40B4-BE49-F238E27FC236}">
                <a16:creationId xmlns:a16="http://schemas.microsoft.com/office/drawing/2014/main" id="{DC6F8612-6BF2-ED49-A375-538C0214B2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19875" y="5365750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06" name="Line 3910">
            <a:extLst>
              <a:ext uri="{FF2B5EF4-FFF2-40B4-BE49-F238E27FC236}">
                <a16:creationId xmlns:a16="http://schemas.microsoft.com/office/drawing/2014/main" id="{8247C8E2-9211-2E4D-A2ED-9E734D580A9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9175" y="4067175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07" name="Line 3911">
            <a:extLst>
              <a:ext uri="{FF2B5EF4-FFF2-40B4-BE49-F238E27FC236}">
                <a16:creationId xmlns:a16="http://schemas.microsoft.com/office/drawing/2014/main" id="{975AA070-F14C-D94A-BB29-231ACD7DCB9E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9875" y="5626100"/>
            <a:ext cx="1588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08" name="Line 3912">
            <a:extLst>
              <a:ext uri="{FF2B5EF4-FFF2-40B4-BE49-F238E27FC236}">
                <a16:creationId xmlns:a16="http://schemas.microsoft.com/office/drawing/2014/main" id="{D8F8454D-2ABF-CF44-BCD0-4EC4ACDD2C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0" y="173037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09" name="Line 3913">
            <a:extLst>
              <a:ext uri="{FF2B5EF4-FFF2-40B4-BE49-F238E27FC236}">
                <a16:creationId xmlns:a16="http://schemas.microsoft.com/office/drawing/2014/main" id="{DA15B05F-BC7B-A640-BF76-E55AB79E4C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2025" y="224948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0" name="Line 3914">
            <a:extLst>
              <a:ext uri="{FF2B5EF4-FFF2-40B4-BE49-F238E27FC236}">
                <a16:creationId xmlns:a16="http://schemas.microsoft.com/office/drawing/2014/main" id="{57DFC945-76CD-8145-873D-E0C34536CA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43263" y="2508250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1" name="Line 3915">
            <a:extLst>
              <a:ext uri="{FF2B5EF4-FFF2-40B4-BE49-F238E27FC236}">
                <a16:creationId xmlns:a16="http://schemas.microsoft.com/office/drawing/2014/main" id="{71AE2A91-B106-504F-9581-393EBD46DE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59525" y="5884863"/>
            <a:ext cx="1588" cy="260350"/>
          </a:xfrm>
          <a:prstGeom prst="line">
            <a:avLst/>
          </a:prstGeom>
          <a:noFill/>
          <a:ln w="1270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2" name="Line 3916">
            <a:extLst>
              <a:ext uri="{FF2B5EF4-FFF2-40B4-BE49-F238E27FC236}">
                <a16:creationId xmlns:a16="http://schemas.microsoft.com/office/drawing/2014/main" id="{69B59FB7-3E4A-4A43-9123-27FC75EE17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3263" y="2768600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3" name="Line 3917">
            <a:extLst>
              <a:ext uri="{FF2B5EF4-FFF2-40B4-BE49-F238E27FC236}">
                <a16:creationId xmlns:a16="http://schemas.microsoft.com/office/drawing/2014/main" id="{01AC4693-0FD9-7340-A4DF-4233F5BF4B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21138" y="6145213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4" name="Line 3918">
            <a:extLst>
              <a:ext uri="{FF2B5EF4-FFF2-40B4-BE49-F238E27FC236}">
                <a16:creationId xmlns:a16="http://schemas.microsoft.com/office/drawing/2014/main" id="{0DF822A1-3C8B-F54C-BFC0-B4CEB06E882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9525" y="6145213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5" name="Line 3919">
            <a:extLst>
              <a:ext uri="{FF2B5EF4-FFF2-40B4-BE49-F238E27FC236}">
                <a16:creationId xmlns:a16="http://schemas.microsoft.com/office/drawing/2014/main" id="{8E07F5EC-AB6E-354A-A9F3-29EA9DFB6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6405563"/>
            <a:ext cx="1587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6" name="Line 3920">
            <a:extLst>
              <a:ext uri="{FF2B5EF4-FFF2-40B4-BE49-F238E27FC236}">
                <a16:creationId xmlns:a16="http://schemas.microsoft.com/office/drawing/2014/main" id="{8F6B09AE-37AA-7345-A292-D651029381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9175" y="6405563"/>
            <a:ext cx="1588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7" name="Line 3921">
            <a:extLst>
              <a:ext uri="{FF2B5EF4-FFF2-40B4-BE49-F238E27FC236}">
                <a16:creationId xmlns:a16="http://schemas.microsoft.com/office/drawing/2014/main" id="{E510A1C4-E9CA-C142-B522-985CE55C16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40413" y="4067175"/>
            <a:ext cx="258762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8" name="Line 3922">
            <a:extLst>
              <a:ext uri="{FF2B5EF4-FFF2-40B4-BE49-F238E27FC236}">
                <a16:creationId xmlns:a16="http://schemas.microsoft.com/office/drawing/2014/main" id="{A6C62446-730F-8448-8113-F0E24018E9D0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0063" y="3028950"/>
            <a:ext cx="519112" cy="23368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9" name="Line 3923">
            <a:extLst>
              <a:ext uri="{FF2B5EF4-FFF2-40B4-BE49-F238E27FC236}">
                <a16:creationId xmlns:a16="http://schemas.microsoft.com/office/drawing/2014/main" id="{3C634981-479B-FD41-BA79-9B81CDDDD9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2025" y="614521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0" name="Line 3924">
            <a:extLst>
              <a:ext uri="{FF2B5EF4-FFF2-40B4-BE49-F238E27FC236}">
                <a16:creationId xmlns:a16="http://schemas.microsoft.com/office/drawing/2014/main" id="{AB991A31-9FEE-454D-B6FF-726BE06B87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19875" y="3028950"/>
            <a:ext cx="258763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1" name="Line 3925">
            <a:extLst>
              <a:ext uri="{FF2B5EF4-FFF2-40B4-BE49-F238E27FC236}">
                <a16:creationId xmlns:a16="http://schemas.microsoft.com/office/drawing/2014/main" id="{C4199069-5BE9-134D-BAAB-4D2302FE011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458628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2" name="Line 3926">
            <a:extLst>
              <a:ext uri="{FF2B5EF4-FFF2-40B4-BE49-F238E27FC236}">
                <a16:creationId xmlns:a16="http://schemas.microsoft.com/office/drawing/2014/main" id="{1440A429-7A2F-E14F-9703-776F73345C4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1300" y="3287713"/>
            <a:ext cx="258763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3" name="Line 3927">
            <a:extLst>
              <a:ext uri="{FF2B5EF4-FFF2-40B4-BE49-F238E27FC236}">
                <a16:creationId xmlns:a16="http://schemas.microsoft.com/office/drawing/2014/main" id="{4C9EEA63-0475-CC48-8631-A25D04B712CC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1488" y="432752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4" name="Line 3929">
            <a:extLst>
              <a:ext uri="{FF2B5EF4-FFF2-40B4-BE49-F238E27FC236}">
                <a16:creationId xmlns:a16="http://schemas.microsoft.com/office/drawing/2014/main" id="{EC5E5FB2-291D-D545-87C3-62351F6FDAA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9175" y="224948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5" name="Line 3930">
            <a:extLst>
              <a:ext uri="{FF2B5EF4-FFF2-40B4-BE49-F238E27FC236}">
                <a16:creationId xmlns:a16="http://schemas.microsoft.com/office/drawing/2014/main" id="{38A03351-EFCE-0D4B-B98C-B5A96DD23A60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75" y="4327525"/>
            <a:ext cx="1588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6" name="Line 3931">
            <a:extLst>
              <a:ext uri="{FF2B5EF4-FFF2-40B4-BE49-F238E27FC236}">
                <a16:creationId xmlns:a16="http://schemas.microsoft.com/office/drawing/2014/main" id="{D8723816-94D0-A144-B3F1-120DD17E042E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3800" y="5626100"/>
            <a:ext cx="258763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7" name="Line 3932">
            <a:extLst>
              <a:ext uri="{FF2B5EF4-FFF2-40B4-BE49-F238E27FC236}">
                <a16:creationId xmlns:a16="http://schemas.microsoft.com/office/drawing/2014/main" id="{79495928-7DB3-BA49-AB4D-C91FD6317F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21138" y="3028950"/>
            <a:ext cx="1587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8" name="Line 3933">
            <a:extLst>
              <a:ext uri="{FF2B5EF4-FFF2-40B4-BE49-F238E27FC236}">
                <a16:creationId xmlns:a16="http://schemas.microsoft.com/office/drawing/2014/main" id="{423D4FA5-9FB9-DF43-B6C7-6F6A77FF43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3450" y="5106988"/>
            <a:ext cx="1588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9" name="Line 3934">
            <a:extLst>
              <a:ext uri="{FF2B5EF4-FFF2-40B4-BE49-F238E27FC236}">
                <a16:creationId xmlns:a16="http://schemas.microsoft.com/office/drawing/2014/main" id="{363251FB-84E1-6A41-9120-50ECC0E090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2025" y="3287713"/>
            <a:ext cx="2338388" cy="23383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30" name="Line 3935">
            <a:extLst>
              <a:ext uri="{FF2B5EF4-FFF2-40B4-BE49-F238E27FC236}">
                <a16:creationId xmlns:a16="http://schemas.microsoft.com/office/drawing/2014/main" id="{A6070730-03C3-7847-B1FD-C9A3BC339F3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3287713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31" name="Line 3936">
            <a:extLst>
              <a:ext uri="{FF2B5EF4-FFF2-40B4-BE49-F238E27FC236}">
                <a16:creationId xmlns:a16="http://schemas.microsoft.com/office/drawing/2014/main" id="{D83C76C9-B90E-F04A-9CE7-5754CCF294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3450" y="5365750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32" name="Line 3937">
            <a:extLst>
              <a:ext uri="{FF2B5EF4-FFF2-40B4-BE49-F238E27FC236}">
                <a16:creationId xmlns:a16="http://schemas.microsoft.com/office/drawing/2014/main" id="{82B9E1B6-391A-814F-B9F1-606DEF450E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41838" y="3806825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33" name="Line 3938">
            <a:extLst>
              <a:ext uri="{FF2B5EF4-FFF2-40B4-BE49-F238E27FC236}">
                <a16:creationId xmlns:a16="http://schemas.microsoft.com/office/drawing/2014/main" id="{65E9B8C2-369A-5649-9868-F2A9247837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21300" y="2768600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34" name="Line 3939">
            <a:extLst>
              <a:ext uri="{FF2B5EF4-FFF2-40B4-BE49-F238E27FC236}">
                <a16:creationId xmlns:a16="http://schemas.microsoft.com/office/drawing/2014/main" id="{A9976249-6056-C049-959F-8AA49DB4400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1300" y="3028950"/>
            <a:ext cx="1588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35" name="Line 3940">
            <a:extLst>
              <a:ext uri="{FF2B5EF4-FFF2-40B4-BE49-F238E27FC236}">
                <a16:creationId xmlns:a16="http://schemas.microsoft.com/office/drawing/2014/main" id="{8D637426-EB59-C64C-ADAA-CE426A9309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9175" y="1730375"/>
            <a:ext cx="1588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36" name="Line 3941">
            <a:extLst>
              <a:ext uri="{FF2B5EF4-FFF2-40B4-BE49-F238E27FC236}">
                <a16:creationId xmlns:a16="http://schemas.microsoft.com/office/drawing/2014/main" id="{2D5B9A2A-9051-F541-9388-D96E65E76E0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9175" y="1989138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37" name="Line 3942">
            <a:extLst>
              <a:ext uri="{FF2B5EF4-FFF2-40B4-BE49-F238E27FC236}">
                <a16:creationId xmlns:a16="http://schemas.microsoft.com/office/drawing/2014/main" id="{332AD107-2AB3-F247-82DA-BBE041F7673F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1488" y="198913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38" name="Line 3943">
            <a:extLst>
              <a:ext uri="{FF2B5EF4-FFF2-40B4-BE49-F238E27FC236}">
                <a16:creationId xmlns:a16="http://schemas.microsoft.com/office/drawing/2014/main" id="{6B19F0A0-3AD5-1B41-9400-C44174F626B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1730375"/>
            <a:ext cx="1587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39" name="Line 3944">
            <a:extLst>
              <a:ext uri="{FF2B5EF4-FFF2-40B4-BE49-F238E27FC236}">
                <a16:creationId xmlns:a16="http://schemas.microsoft.com/office/drawing/2014/main" id="{7406674C-82C8-A34F-BE23-7A3D615053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81488" y="5884863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0" name="Line 3945">
            <a:extLst>
              <a:ext uri="{FF2B5EF4-FFF2-40B4-BE49-F238E27FC236}">
                <a16:creationId xmlns:a16="http://schemas.microsoft.com/office/drawing/2014/main" id="{96291493-FCE7-784A-AB64-510BB6780B71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1488" y="6145213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1" name="Line 3946">
            <a:extLst>
              <a:ext uri="{FF2B5EF4-FFF2-40B4-BE49-F238E27FC236}">
                <a16:creationId xmlns:a16="http://schemas.microsoft.com/office/drawing/2014/main" id="{A4BDD80B-D5AA-7B4E-9ED0-64D880FEF8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62375" y="5884863"/>
            <a:ext cx="258763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2" name="Line 3947">
            <a:extLst>
              <a:ext uri="{FF2B5EF4-FFF2-40B4-BE49-F238E27FC236}">
                <a16:creationId xmlns:a16="http://schemas.microsoft.com/office/drawing/2014/main" id="{C3865267-58B3-7E48-BC15-31066070F4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60950" y="276860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3" name="Line 3948">
            <a:extLst>
              <a:ext uri="{FF2B5EF4-FFF2-40B4-BE49-F238E27FC236}">
                <a16:creationId xmlns:a16="http://schemas.microsoft.com/office/drawing/2014/main" id="{0E60A29A-630F-E54C-8068-81D75469AA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80063" y="4067175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4" name="Line 3949">
            <a:extLst>
              <a:ext uri="{FF2B5EF4-FFF2-40B4-BE49-F238E27FC236}">
                <a16:creationId xmlns:a16="http://schemas.microsoft.com/office/drawing/2014/main" id="{386F86BF-7839-434C-9178-0C9423C360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2025" y="1730375"/>
            <a:ext cx="1819275" cy="23368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5" name="Line 3950">
            <a:extLst>
              <a:ext uri="{FF2B5EF4-FFF2-40B4-BE49-F238E27FC236}">
                <a16:creationId xmlns:a16="http://schemas.microsoft.com/office/drawing/2014/main" id="{F2F230BC-1A39-824C-994F-04CF36EBA1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40413" y="1730375"/>
            <a:ext cx="258762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6" name="Line 3951">
            <a:extLst>
              <a:ext uri="{FF2B5EF4-FFF2-40B4-BE49-F238E27FC236}">
                <a16:creationId xmlns:a16="http://schemas.microsoft.com/office/drawing/2014/main" id="{370A2B7D-CF45-1C4D-9F83-54AAC4816D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81488" y="484663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7" name="Line 3952">
            <a:extLst>
              <a:ext uri="{FF2B5EF4-FFF2-40B4-BE49-F238E27FC236}">
                <a16:creationId xmlns:a16="http://schemas.microsoft.com/office/drawing/2014/main" id="{74BBF99C-2144-DA49-9F44-10EEE6C54CB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1838" y="1989138"/>
            <a:ext cx="258762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8" name="Line 3953">
            <a:extLst>
              <a:ext uri="{FF2B5EF4-FFF2-40B4-BE49-F238E27FC236}">
                <a16:creationId xmlns:a16="http://schemas.microsoft.com/office/drawing/2014/main" id="{A0110DB2-BDAB-444A-B951-721013236EE9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2563" y="536575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9" name="Line 3954">
            <a:extLst>
              <a:ext uri="{FF2B5EF4-FFF2-40B4-BE49-F238E27FC236}">
                <a16:creationId xmlns:a16="http://schemas.microsoft.com/office/drawing/2014/main" id="{2D281A38-6FA2-194A-973A-02C0359413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63800" y="4846638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50" name="Line 3955">
            <a:extLst>
              <a:ext uri="{FF2B5EF4-FFF2-40B4-BE49-F238E27FC236}">
                <a16:creationId xmlns:a16="http://schemas.microsoft.com/office/drawing/2014/main" id="{DB2EC1F4-6B95-1A49-A450-59DD3983D5F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9525" y="4327525"/>
            <a:ext cx="1588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51" name="Line 3956">
            <a:extLst>
              <a:ext uri="{FF2B5EF4-FFF2-40B4-BE49-F238E27FC236}">
                <a16:creationId xmlns:a16="http://schemas.microsoft.com/office/drawing/2014/main" id="{6DA7B66B-8F2B-5C48-BFC2-6A321E034F87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9525" y="328771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52" name="Line 3957">
            <a:extLst>
              <a:ext uri="{FF2B5EF4-FFF2-40B4-BE49-F238E27FC236}">
                <a16:creationId xmlns:a16="http://schemas.microsoft.com/office/drawing/2014/main" id="{AC106FC3-A0D5-C74B-9BA0-AD07B0C5B51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3800" y="5106988"/>
            <a:ext cx="1588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53" name="Line 3958">
            <a:extLst>
              <a:ext uri="{FF2B5EF4-FFF2-40B4-BE49-F238E27FC236}">
                <a16:creationId xmlns:a16="http://schemas.microsoft.com/office/drawing/2014/main" id="{D84319CD-5981-CE49-9204-78E354D1F8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9175" y="4586288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54" name="Line 3959">
            <a:extLst>
              <a:ext uri="{FF2B5EF4-FFF2-40B4-BE49-F238E27FC236}">
                <a16:creationId xmlns:a16="http://schemas.microsoft.com/office/drawing/2014/main" id="{0BBC0363-AB14-8548-8EA3-ED68701B61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44688" y="4846638"/>
            <a:ext cx="258762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55" name="Line 3960">
            <a:extLst>
              <a:ext uri="{FF2B5EF4-FFF2-40B4-BE49-F238E27FC236}">
                <a16:creationId xmlns:a16="http://schemas.microsoft.com/office/drawing/2014/main" id="{C69E0892-4684-0C49-BFEF-80FA10A706D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3800" y="2768600"/>
            <a:ext cx="2857500" cy="2603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56" name="Line 3961">
            <a:extLst>
              <a:ext uri="{FF2B5EF4-FFF2-40B4-BE49-F238E27FC236}">
                <a16:creationId xmlns:a16="http://schemas.microsoft.com/office/drawing/2014/main" id="{3A39692E-8C10-B749-8FD5-5EC662216E1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9175" y="4846638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57" name="Line 3962">
            <a:extLst>
              <a:ext uri="{FF2B5EF4-FFF2-40B4-BE49-F238E27FC236}">
                <a16:creationId xmlns:a16="http://schemas.microsoft.com/office/drawing/2014/main" id="{FCBA6D8D-1F58-804F-9E1F-1917B69C4D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40413" y="5106988"/>
            <a:ext cx="1587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58" name="Line 3963">
            <a:extLst>
              <a:ext uri="{FF2B5EF4-FFF2-40B4-BE49-F238E27FC236}">
                <a16:creationId xmlns:a16="http://schemas.microsoft.com/office/drawing/2014/main" id="{AD1A2409-F63B-A741-9F5F-9AF1ECABE993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0413" y="5365750"/>
            <a:ext cx="1587" cy="260350"/>
          </a:xfrm>
          <a:prstGeom prst="line">
            <a:avLst/>
          </a:prstGeom>
          <a:noFill/>
          <a:ln w="1270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59" name="Line 3964">
            <a:extLst>
              <a:ext uri="{FF2B5EF4-FFF2-40B4-BE49-F238E27FC236}">
                <a16:creationId xmlns:a16="http://schemas.microsoft.com/office/drawing/2014/main" id="{F757395A-016C-BC44-A544-0ADA28090C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80063" y="5626100"/>
            <a:ext cx="1587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60" name="Line 3965">
            <a:extLst>
              <a:ext uri="{FF2B5EF4-FFF2-40B4-BE49-F238E27FC236}">
                <a16:creationId xmlns:a16="http://schemas.microsoft.com/office/drawing/2014/main" id="{07B7E3B7-BEE4-2E44-A411-71B91E10A1E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3450" y="3287713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61" name="Line 3966">
            <a:extLst>
              <a:ext uri="{FF2B5EF4-FFF2-40B4-BE49-F238E27FC236}">
                <a16:creationId xmlns:a16="http://schemas.microsoft.com/office/drawing/2014/main" id="{ACF3E20A-2285-3E4B-AF3E-A44750B91CF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3800" y="3028950"/>
            <a:ext cx="258763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62" name="Line 3967">
            <a:extLst>
              <a:ext uri="{FF2B5EF4-FFF2-40B4-BE49-F238E27FC236}">
                <a16:creationId xmlns:a16="http://schemas.microsoft.com/office/drawing/2014/main" id="{98A5CC8A-DC24-754E-B549-F5C2D429F66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0063" y="5884863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63" name="Line 3968">
            <a:extLst>
              <a:ext uri="{FF2B5EF4-FFF2-40B4-BE49-F238E27FC236}">
                <a16:creationId xmlns:a16="http://schemas.microsoft.com/office/drawing/2014/main" id="{2D8BD1EA-DDC3-834F-98AF-3A682DCC801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1838" y="1730375"/>
            <a:ext cx="1587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64" name="Line 3969">
            <a:extLst>
              <a:ext uri="{FF2B5EF4-FFF2-40B4-BE49-F238E27FC236}">
                <a16:creationId xmlns:a16="http://schemas.microsoft.com/office/drawing/2014/main" id="{221B5897-D0D7-7048-89A8-99F1F7E5DE1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3450" y="3548063"/>
            <a:ext cx="1588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65" name="Line 3970">
            <a:extLst>
              <a:ext uri="{FF2B5EF4-FFF2-40B4-BE49-F238E27FC236}">
                <a16:creationId xmlns:a16="http://schemas.microsoft.com/office/drawing/2014/main" id="{C29C505F-F563-3A4F-82D0-A113F570EF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19875" y="5626100"/>
            <a:ext cx="258763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66" name="Line 3971">
            <a:extLst>
              <a:ext uri="{FF2B5EF4-FFF2-40B4-BE49-F238E27FC236}">
                <a16:creationId xmlns:a16="http://schemas.microsoft.com/office/drawing/2014/main" id="{F9423E93-5F31-C24D-907D-0B65980F33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21300" y="6145213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67" name="Line 3972">
            <a:extLst>
              <a:ext uri="{FF2B5EF4-FFF2-40B4-BE49-F238E27FC236}">
                <a16:creationId xmlns:a16="http://schemas.microsoft.com/office/drawing/2014/main" id="{3A6CB2F3-678E-0540-8CDB-E5B4E4191F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80063" y="3806825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68" name="Line 3973">
            <a:extLst>
              <a:ext uri="{FF2B5EF4-FFF2-40B4-BE49-F238E27FC236}">
                <a16:creationId xmlns:a16="http://schemas.microsoft.com/office/drawing/2014/main" id="{054DD6B0-3652-9D4E-923A-4C66EE301ED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1300" y="6405563"/>
            <a:ext cx="1588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69" name="Line 3974">
            <a:extLst>
              <a:ext uri="{FF2B5EF4-FFF2-40B4-BE49-F238E27FC236}">
                <a16:creationId xmlns:a16="http://schemas.microsoft.com/office/drawing/2014/main" id="{6A11F63B-5C3E-3546-8C4F-5D34542029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59525" y="614521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70" name="Line 3975">
            <a:extLst>
              <a:ext uri="{FF2B5EF4-FFF2-40B4-BE49-F238E27FC236}">
                <a16:creationId xmlns:a16="http://schemas.microsoft.com/office/drawing/2014/main" id="{D1A0586F-D5E8-6144-AA03-B1C5F94665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59525" y="2768600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71" name="Line 3976">
            <a:extLst>
              <a:ext uri="{FF2B5EF4-FFF2-40B4-BE49-F238E27FC236}">
                <a16:creationId xmlns:a16="http://schemas.microsoft.com/office/drawing/2014/main" id="{BDEB977A-AFF0-E346-864F-B34BF84A7B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9175" y="666432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72" name="Line 3977">
            <a:extLst>
              <a:ext uri="{FF2B5EF4-FFF2-40B4-BE49-F238E27FC236}">
                <a16:creationId xmlns:a16="http://schemas.microsoft.com/office/drawing/2014/main" id="{8EE49434-08B2-0043-A6CF-5B816D85176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9525" y="3028950"/>
            <a:ext cx="1588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73" name="Line 3978">
            <a:extLst>
              <a:ext uri="{FF2B5EF4-FFF2-40B4-BE49-F238E27FC236}">
                <a16:creationId xmlns:a16="http://schemas.microsoft.com/office/drawing/2014/main" id="{36387842-D52D-1849-94F1-D84196F1F9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21138" y="562610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74" name="Line 3979">
            <a:extLst>
              <a:ext uri="{FF2B5EF4-FFF2-40B4-BE49-F238E27FC236}">
                <a16:creationId xmlns:a16="http://schemas.microsoft.com/office/drawing/2014/main" id="{3174CCE2-C309-294C-8047-07ECFD4CF5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3450" y="1730375"/>
            <a:ext cx="1588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75" name="Line 3980">
            <a:extLst>
              <a:ext uri="{FF2B5EF4-FFF2-40B4-BE49-F238E27FC236}">
                <a16:creationId xmlns:a16="http://schemas.microsoft.com/office/drawing/2014/main" id="{77422600-E796-C546-B059-44C997021DD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3450" y="1989138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76" name="Line 3981">
            <a:extLst>
              <a:ext uri="{FF2B5EF4-FFF2-40B4-BE49-F238E27FC236}">
                <a16:creationId xmlns:a16="http://schemas.microsoft.com/office/drawing/2014/main" id="{F98C9610-B69B-2B4D-9927-D3A4ADD4F37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3450" y="4586288"/>
            <a:ext cx="4416425" cy="1039812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77" name="Line 3982">
            <a:extLst>
              <a:ext uri="{FF2B5EF4-FFF2-40B4-BE49-F238E27FC236}">
                <a16:creationId xmlns:a16="http://schemas.microsoft.com/office/drawing/2014/main" id="{EC19B90A-79A1-0849-8D0F-5E273EDC3D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3263" y="3548063"/>
            <a:ext cx="258762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78" name="Line 3983">
            <a:extLst>
              <a:ext uri="{FF2B5EF4-FFF2-40B4-BE49-F238E27FC236}">
                <a16:creationId xmlns:a16="http://schemas.microsoft.com/office/drawing/2014/main" id="{AE3902E6-000B-4B46-AA06-595BFEB0EA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2913" y="3806825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79" name="Line 3984">
            <a:extLst>
              <a:ext uri="{FF2B5EF4-FFF2-40B4-BE49-F238E27FC236}">
                <a16:creationId xmlns:a16="http://schemas.microsoft.com/office/drawing/2014/main" id="{E5169384-9A5A-2D49-BA3F-3179E09E18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63800" y="6664325"/>
            <a:ext cx="258763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80" name="Line 3985">
            <a:extLst>
              <a:ext uri="{FF2B5EF4-FFF2-40B4-BE49-F238E27FC236}">
                <a16:creationId xmlns:a16="http://schemas.microsoft.com/office/drawing/2014/main" id="{80155D10-C48C-0F42-8095-DB45CA0E6038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2913" y="510698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81" name="Line 3986">
            <a:extLst>
              <a:ext uri="{FF2B5EF4-FFF2-40B4-BE49-F238E27FC236}">
                <a16:creationId xmlns:a16="http://schemas.microsoft.com/office/drawing/2014/main" id="{5B07B741-0BD7-374A-9FDA-D2D1D6FA7E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2563" y="4586288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82" name="Line 3987">
            <a:extLst>
              <a:ext uri="{FF2B5EF4-FFF2-40B4-BE49-F238E27FC236}">
                <a16:creationId xmlns:a16="http://schemas.microsoft.com/office/drawing/2014/main" id="{037EF40D-DD02-0A44-8793-4470C0312E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2563" y="4846638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83" name="Line 3988">
            <a:extLst>
              <a:ext uri="{FF2B5EF4-FFF2-40B4-BE49-F238E27FC236}">
                <a16:creationId xmlns:a16="http://schemas.microsoft.com/office/drawing/2014/main" id="{FF38F7D4-2D41-AD43-97CE-24A2CFE10F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3450" y="458628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84" name="Line 3989">
            <a:extLst>
              <a:ext uri="{FF2B5EF4-FFF2-40B4-BE49-F238E27FC236}">
                <a16:creationId xmlns:a16="http://schemas.microsoft.com/office/drawing/2014/main" id="{BE867796-A381-7947-A5A3-67753303BE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44688" y="4586288"/>
            <a:ext cx="1298575" cy="779462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85" name="Line 3990">
            <a:extLst>
              <a:ext uri="{FF2B5EF4-FFF2-40B4-BE49-F238E27FC236}">
                <a16:creationId xmlns:a16="http://schemas.microsoft.com/office/drawing/2014/main" id="{727FA201-990E-8741-8E24-C681EA6087E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302895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86" name="Line 3991">
            <a:extLst>
              <a:ext uri="{FF2B5EF4-FFF2-40B4-BE49-F238E27FC236}">
                <a16:creationId xmlns:a16="http://schemas.microsoft.com/office/drawing/2014/main" id="{F2054E3E-C9A4-7641-9156-5E0E512EC0CE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0063" y="198913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87" name="Line 3992">
            <a:extLst>
              <a:ext uri="{FF2B5EF4-FFF2-40B4-BE49-F238E27FC236}">
                <a16:creationId xmlns:a16="http://schemas.microsoft.com/office/drawing/2014/main" id="{1502811F-5FC9-3B43-86B4-61590640A7F7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3028950"/>
            <a:ext cx="260350" cy="103822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88" name="Line 3993">
            <a:extLst>
              <a:ext uri="{FF2B5EF4-FFF2-40B4-BE49-F238E27FC236}">
                <a16:creationId xmlns:a16="http://schemas.microsoft.com/office/drawing/2014/main" id="{EC0CC85B-DADC-AE4B-B27F-455165AEA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3263" y="1989138"/>
            <a:ext cx="258762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89" name="Line 3994">
            <a:extLst>
              <a:ext uri="{FF2B5EF4-FFF2-40B4-BE49-F238E27FC236}">
                <a16:creationId xmlns:a16="http://schemas.microsoft.com/office/drawing/2014/main" id="{33139100-1831-4745-8CA0-9CDC09A2A6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2913" y="2249488"/>
            <a:ext cx="1587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90" name="Line 3995">
            <a:extLst>
              <a:ext uri="{FF2B5EF4-FFF2-40B4-BE49-F238E27FC236}">
                <a16:creationId xmlns:a16="http://schemas.microsoft.com/office/drawing/2014/main" id="{9C6767A7-1FD8-9D4A-8B10-948376F3ABC6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406717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91" name="Line 3996">
            <a:extLst>
              <a:ext uri="{FF2B5EF4-FFF2-40B4-BE49-F238E27FC236}">
                <a16:creationId xmlns:a16="http://schemas.microsoft.com/office/drawing/2014/main" id="{528D44BC-68AD-1E4D-B822-58C7B4918D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2508250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92" name="Line 3997">
            <a:extLst>
              <a:ext uri="{FF2B5EF4-FFF2-40B4-BE49-F238E27FC236}">
                <a16:creationId xmlns:a16="http://schemas.microsoft.com/office/drawing/2014/main" id="{ABDBD9B3-417C-8143-9551-BD503CE741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768600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93" name="Line 3998">
            <a:extLst>
              <a:ext uri="{FF2B5EF4-FFF2-40B4-BE49-F238E27FC236}">
                <a16:creationId xmlns:a16="http://schemas.microsoft.com/office/drawing/2014/main" id="{95E510BF-2E3C-C544-BC36-E4CBE00F4FC6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0063" y="1730375"/>
            <a:ext cx="1587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94" name="Line 3999">
            <a:extLst>
              <a:ext uri="{FF2B5EF4-FFF2-40B4-BE49-F238E27FC236}">
                <a16:creationId xmlns:a16="http://schemas.microsoft.com/office/drawing/2014/main" id="{34BB15BD-378F-9344-8953-8B7F744599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43263" y="6405563"/>
            <a:ext cx="1587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95" name="Line 4000">
            <a:extLst>
              <a:ext uri="{FF2B5EF4-FFF2-40B4-BE49-F238E27FC236}">
                <a16:creationId xmlns:a16="http://schemas.microsoft.com/office/drawing/2014/main" id="{7A06308F-529C-7E49-8C1E-59D689D0C161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250825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96" name="Line 4001">
            <a:extLst>
              <a:ext uri="{FF2B5EF4-FFF2-40B4-BE49-F238E27FC236}">
                <a16:creationId xmlns:a16="http://schemas.microsoft.com/office/drawing/2014/main" id="{847CDBCB-E5B5-3947-A6F6-2C000F32D0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62375" y="2768600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97" name="Line 4002">
            <a:extLst>
              <a:ext uri="{FF2B5EF4-FFF2-40B4-BE49-F238E27FC236}">
                <a16:creationId xmlns:a16="http://schemas.microsoft.com/office/drawing/2014/main" id="{99A91EA6-F880-4D40-A523-9AE3EAF233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19875" y="3806825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98" name="Line 4003">
            <a:extLst>
              <a:ext uri="{FF2B5EF4-FFF2-40B4-BE49-F238E27FC236}">
                <a16:creationId xmlns:a16="http://schemas.microsoft.com/office/drawing/2014/main" id="{01DAAAB3-684F-D84C-9ACB-EA9BC8C7E3D5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0063" y="2508250"/>
            <a:ext cx="1039812" cy="41560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99" name="Line 4004">
            <a:extLst>
              <a:ext uri="{FF2B5EF4-FFF2-40B4-BE49-F238E27FC236}">
                <a16:creationId xmlns:a16="http://schemas.microsoft.com/office/drawing/2014/main" id="{55BF2784-A53B-FF4B-972E-795D438339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640556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00" name="Line 4005">
            <a:extLst>
              <a:ext uri="{FF2B5EF4-FFF2-40B4-BE49-F238E27FC236}">
                <a16:creationId xmlns:a16="http://schemas.microsoft.com/office/drawing/2014/main" id="{ACE6719E-6CBB-B14E-8B6E-D095018710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21300" y="4327525"/>
            <a:ext cx="1588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01" name="Line 4006">
            <a:extLst>
              <a:ext uri="{FF2B5EF4-FFF2-40B4-BE49-F238E27FC236}">
                <a16:creationId xmlns:a16="http://schemas.microsoft.com/office/drawing/2014/main" id="{6FB200EA-DE6C-C048-94E3-5947543E77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3263" y="4846638"/>
            <a:ext cx="258762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02" name="Line 4007">
            <a:extLst>
              <a:ext uri="{FF2B5EF4-FFF2-40B4-BE49-F238E27FC236}">
                <a16:creationId xmlns:a16="http://schemas.microsoft.com/office/drawing/2014/main" id="{CDC82B89-252A-1A44-9D90-BBB059CF2A2D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2913" y="3548063"/>
            <a:ext cx="1558925" cy="155892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03" name="Line 4008">
            <a:extLst>
              <a:ext uri="{FF2B5EF4-FFF2-40B4-BE49-F238E27FC236}">
                <a16:creationId xmlns:a16="http://schemas.microsoft.com/office/drawing/2014/main" id="{714F772B-6383-C64E-B057-E35F70999F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2913" y="4327525"/>
            <a:ext cx="1587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04" name="Line 4009">
            <a:extLst>
              <a:ext uri="{FF2B5EF4-FFF2-40B4-BE49-F238E27FC236}">
                <a16:creationId xmlns:a16="http://schemas.microsoft.com/office/drawing/2014/main" id="{8AAC314B-BA2F-D443-A247-23BCDC60C5B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1300" y="4586288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05" name="Line 4010">
            <a:extLst>
              <a:ext uri="{FF2B5EF4-FFF2-40B4-BE49-F238E27FC236}">
                <a16:creationId xmlns:a16="http://schemas.microsoft.com/office/drawing/2014/main" id="{4CA64011-3F2E-6049-950B-830A670A0C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59525" y="432752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06" name="Line 4011">
            <a:extLst>
              <a:ext uri="{FF2B5EF4-FFF2-40B4-BE49-F238E27FC236}">
                <a16:creationId xmlns:a16="http://schemas.microsoft.com/office/drawing/2014/main" id="{AE1EF033-055A-814D-95F9-5926E32D1FD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3287713"/>
            <a:ext cx="779462" cy="519112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07" name="Line 4012">
            <a:extLst>
              <a:ext uri="{FF2B5EF4-FFF2-40B4-BE49-F238E27FC236}">
                <a16:creationId xmlns:a16="http://schemas.microsoft.com/office/drawing/2014/main" id="{B9814890-B4BB-CF49-B9BE-835A246C20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60950" y="4846638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08" name="Line 4013">
            <a:extLst>
              <a:ext uri="{FF2B5EF4-FFF2-40B4-BE49-F238E27FC236}">
                <a16:creationId xmlns:a16="http://schemas.microsoft.com/office/drawing/2014/main" id="{CD07F12A-8E61-2A4C-8D4C-37CE7055078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2913" y="4586288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09" name="Line 4014">
            <a:extLst>
              <a:ext uri="{FF2B5EF4-FFF2-40B4-BE49-F238E27FC236}">
                <a16:creationId xmlns:a16="http://schemas.microsoft.com/office/drawing/2014/main" id="{1671C486-E544-1F45-A3CD-A41191CB26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3263" y="2508250"/>
            <a:ext cx="1298575" cy="1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10" name="Line 4015">
            <a:extLst>
              <a:ext uri="{FF2B5EF4-FFF2-40B4-BE49-F238E27FC236}">
                <a16:creationId xmlns:a16="http://schemas.microsoft.com/office/drawing/2014/main" id="{74236843-294F-7343-BA6C-38728A5BA4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0950" y="5106988"/>
            <a:ext cx="1588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11" name="Line 4016">
            <a:extLst>
              <a:ext uri="{FF2B5EF4-FFF2-40B4-BE49-F238E27FC236}">
                <a16:creationId xmlns:a16="http://schemas.microsoft.com/office/drawing/2014/main" id="{0AD3CCE9-FC14-DE48-8483-6AF60FDCC8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63800" y="4327525"/>
            <a:ext cx="258763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12" name="Line 4017">
            <a:extLst>
              <a:ext uri="{FF2B5EF4-FFF2-40B4-BE49-F238E27FC236}">
                <a16:creationId xmlns:a16="http://schemas.microsoft.com/office/drawing/2014/main" id="{51C93E07-4186-764D-A607-74721FD7E8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9175" y="484663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13" name="Line 4018">
            <a:extLst>
              <a:ext uri="{FF2B5EF4-FFF2-40B4-BE49-F238E27FC236}">
                <a16:creationId xmlns:a16="http://schemas.microsoft.com/office/drawing/2014/main" id="{E16E5515-A01A-964A-9CC1-F3EBF1774D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5365750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14" name="Line 4019">
            <a:extLst>
              <a:ext uri="{FF2B5EF4-FFF2-40B4-BE49-F238E27FC236}">
                <a16:creationId xmlns:a16="http://schemas.microsoft.com/office/drawing/2014/main" id="{0E44D368-AD04-9547-94AD-588554D12402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5626100"/>
            <a:ext cx="1588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15" name="Line 4020">
            <a:extLst>
              <a:ext uri="{FF2B5EF4-FFF2-40B4-BE49-F238E27FC236}">
                <a16:creationId xmlns:a16="http://schemas.microsoft.com/office/drawing/2014/main" id="{EB8B6F31-0BD8-2C45-A00D-94D0845238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40413" y="5365750"/>
            <a:ext cx="258762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16" name="Line 4021">
            <a:extLst>
              <a:ext uri="{FF2B5EF4-FFF2-40B4-BE49-F238E27FC236}">
                <a16:creationId xmlns:a16="http://schemas.microsoft.com/office/drawing/2014/main" id="{B65DA7AA-BC50-8A4F-9718-F9B34D0929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41838" y="5884863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17" name="Line 4022">
            <a:extLst>
              <a:ext uri="{FF2B5EF4-FFF2-40B4-BE49-F238E27FC236}">
                <a16:creationId xmlns:a16="http://schemas.microsoft.com/office/drawing/2014/main" id="{109A3EF8-3E5C-444F-96D2-ECCA087F84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2563" y="1989138"/>
            <a:ext cx="2338387" cy="12985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18" name="Line 4023">
            <a:extLst>
              <a:ext uri="{FF2B5EF4-FFF2-40B4-BE49-F238E27FC236}">
                <a16:creationId xmlns:a16="http://schemas.microsoft.com/office/drawing/2014/main" id="{E6A69F51-E21A-904F-90C7-AB729C6F5C0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1838" y="6145213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19" name="Line 4024">
            <a:extLst>
              <a:ext uri="{FF2B5EF4-FFF2-40B4-BE49-F238E27FC236}">
                <a16:creationId xmlns:a16="http://schemas.microsoft.com/office/drawing/2014/main" id="{07539F51-7B9C-AE4E-9133-A0C71DE609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21138" y="5365750"/>
            <a:ext cx="520700" cy="12985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20" name="Line 4025">
            <a:extLst>
              <a:ext uri="{FF2B5EF4-FFF2-40B4-BE49-F238E27FC236}">
                <a16:creationId xmlns:a16="http://schemas.microsoft.com/office/drawing/2014/main" id="{F54C87F1-6B16-D34D-AD16-06C062626C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80063" y="588486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21" name="Line 4026">
            <a:extLst>
              <a:ext uri="{FF2B5EF4-FFF2-40B4-BE49-F238E27FC236}">
                <a16:creationId xmlns:a16="http://schemas.microsoft.com/office/drawing/2014/main" id="{49DB89A5-8897-C34F-8771-1DC719E067E5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0950" y="406717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22" name="Line 4027">
            <a:extLst>
              <a:ext uri="{FF2B5EF4-FFF2-40B4-BE49-F238E27FC236}">
                <a16:creationId xmlns:a16="http://schemas.microsoft.com/office/drawing/2014/main" id="{490921F3-B3DC-B049-84AB-BD2F78AF09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21300" y="6405563"/>
            <a:ext cx="258763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23" name="Line 4028">
            <a:extLst>
              <a:ext uri="{FF2B5EF4-FFF2-40B4-BE49-F238E27FC236}">
                <a16:creationId xmlns:a16="http://schemas.microsoft.com/office/drawing/2014/main" id="{1FA1024C-CDF3-4547-90A3-AC8467C68058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0413" y="3028950"/>
            <a:ext cx="258762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24" name="Line 4029">
            <a:extLst>
              <a:ext uri="{FF2B5EF4-FFF2-40B4-BE49-F238E27FC236}">
                <a16:creationId xmlns:a16="http://schemas.microsoft.com/office/drawing/2014/main" id="{5FCBD394-3A5F-F446-9A14-4172D70A79B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9875" y="1989138"/>
            <a:ext cx="258763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25" name="Line 4030">
            <a:extLst>
              <a:ext uri="{FF2B5EF4-FFF2-40B4-BE49-F238E27FC236}">
                <a16:creationId xmlns:a16="http://schemas.microsoft.com/office/drawing/2014/main" id="{1EAB5E03-C60F-E34F-8554-5C8CBEFE6210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0950" y="2249488"/>
            <a:ext cx="779463" cy="258762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26" name="Line 4031">
            <a:extLst>
              <a:ext uri="{FF2B5EF4-FFF2-40B4-BE49-F238E27FC236}">
                <a16:creationId xmlns:a16="http://schemas.microsoft.com/office/drawing/2014/main" id="{D4F004A2-9F51-144D-A9DF-40DBA9B61691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75" y="6664325"/>
            <a:ext cx="258763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27" name="Line 4032">
            <a:extLst>
              <a:ext uri="{FF2B5EF4-FFF2-40B4-BE49-F238E27FC236}">
                <a16:creationId xmlns:a16="http://schemas.microsoft.com/office/drawing/2014/main" id="{FCA86269-D4BB-BD43-99C2-6FD7F7AAC4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2025" y="6145213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28" name="Line 4033">
            <a:extLst>
              <a:ext uri="{FF2B5EF4-FFF2-40B4-BE49-F238E27FC236}">
                <a16:creationId xmlns:a16="http://schemas.microsoft.com/office/drawing/2014/main" id="{D709405C-5863-BA4D-9157-6132E25369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2025" y="3287713"/>
            <a:ext cx="1558925" cy="519112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29" name="Line 4034">
            <a:extLst>
              <a:ext uri="{FF2B5EF4-FFF2-40B4-BE49-F238E27FC236}">
                <a16:creationId xmlns:a16="http://schemas.microsoft.com/office/drawing/2014/main" id="{37E5C4EC-D434-6947-ADE7-DCD0F2CDE50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2025" y="6405563"/>
            <a:ext cx="1588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30" name="Line 4035">
            <a:extLst>
              <a:ext uri="{FF2B5EF4-FFF2-40B4-BE49-F238E27FC236}">
                <a16:creationId xmlns:a16="http://schemas.microsoft.com/office/drawing/2014/main" id="{23164436-DD7B-7042-9845-9706E760BE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82913" y="614521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31" name="Line 4036">
            <a:extLst>
              <a:ext uri="{FF2B5EF4-FFF2-40B4-BE49-F238E27FC236}">
                <a16:creationId xmlns:a16="http://schemas.microsoft.com/office/drawing/2014/main" id="{990E9176-01CB-8543-B775-57C252B5B0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60950" y="3548063"/>
            <a:ext cx="1588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32" name="Line 4037">
            <a:extLst>
              <a:ext uri="{FF2B5EF4-FFF2-40B4-BE49-F238E27FC236}">
                <a16:creationId xmlns:a16="http://schemas.microsoft.com/office/drawing/2014/main" id="{BB5F8FC8-3EAB-614F-AE76-A40B2D64A8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2025" y="458628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33" name="Line 4038">
            <a:extLst>
              <a:ext uri="{FF2B5EF4-FFF2-40B4-BE49-F238E27FC236}">
                <a16:creationId xmlns:a16="http://schemas.microsoft.com/office/drawing/2014/main" id="{97013F13-865D-E44F-A33D-249ECD671F82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0950" y="3806825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34" name="Line 4039">
            <a:extLst>
              <a:ext uri="{FF2B5EF4-FFF2-40B4-BE49-F238E27FC236}">
                <a16:creationId xmlns:a16="http://schemas.microsoft.com/office/drawing/2014/main" id="{757AEAFB-6772-7047-80DD-AB08926BE7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40413" y="2508250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35" name="Line 4040">
            <a:extLst>
              <a:ext uri="{FF2B5EF4-FFF2-40B4-BE49-F238E27FC236}">
                <a16:creationId xmlns:a16="http://schemas.microsoft.com/office/drawing/2014/main" id="{541E4659-D5AC-8747-9646-034578811A08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0413" y="2768600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36" name="Line 4041">
            <a:extLst>
              <a:ext uri="{FF2B5EF4-FFF2-40B4-BE49-F238E27FC236}">
                <a16:creationId xmlns:a16="http://schemas.microsoft.com/office/drawing/2014/main" id="{B82CE1DF-2098-AA41-9DC3-0EB4F53B77B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3263" y="4327525"/>
            <a:ext cx="1587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37" name="Line 4042">
            <a:extLst>
              <a:ext uri="{FF2B5EF4-FFF2-40B4-BE49-F238E27FC236}">
                <a16:creationId xmlns:a16="http://schemas.microsoft.com/office/drawing/2014/main" id="{D7172B6A-402C-9542-B260-FBE87C5189F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9875" y="1730375"/>
            <a:ext cx="1588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38" name="Line 4043">
            <a:extLst>
              <a:ext uri="{FF2B5EF4-FFF2-40B4-BE49-F238E27FC236}">
                <a16:creationId xmlns:a16="http://schemas.microsoft.com/office/drawing/2014/main" id="{1419DE8C-02CF-FB4C-A84E-F88835B82C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3450" y="276860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39" name="Line 4044">
            <a:extLst>
              <a:ext uri="{FF2B5EF4-FFF2-40B4-BE49-F238E27FC236}">
                <a16:creationId xmlns:a16="http://schemas.microsoft.com/office/drawing/2014/main" id="{72CFE921-EAB2-1D40-9AEC-372118B769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44688" y="3028950"/>
            <a:ext cx="1587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40" name="Line 4045">
            <a:extLst>
              <a:ext uri="{FF2B5EF4-FFF2-40B4-BE49-F238E27FC236}">
                <a16:creationId xmlns:a16="http://schemas.microsoft.com/office/drawing/2014/main" id="{C9B61305-0F1C-D84B-9185-65C676B0C01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4688" y="4067175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41" name="Line 4046">
            <a:extLst>
              <a:ext uri="{FF2B5EF4-FFF2-40B4-BE49-F238E27FC236}">
                <a16:creationId xmlns:a16="http://schemas.microsoft.com/office/drawing/2014/main" id="{701EE384-7DEE-2944-9E31-72AE3CADB3B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4688" y="5626100"/>
            <a:ext cx="258762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42" name="Line 4047">
            <a:extLst>
              <a:ext uri="{FF2B5EF4-FFF2-40B4-BE49-F238E27FC236}">
                <a16:creationId xmlns:a16="http://schemas.microsoft.com/office/drawing/2014/main" id="{E567BEF3-A0CD-334E-AAA3-F7DC96CE4490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2913" y="1730375"/>
            <a:ext cx="1558925" cy="2597150"/>
          </a:xfrm>
          <a:prstGeom prst="line">
            <a:avLst/>
          </a:prstGeom>
          <a:noFill/>
          <a:ln w="1270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43" name="Line 4048">
            <a:extLst>
              <a:ext uri="{FF2B5EF4-FFF2-40B4-BE49-F238E27FC236}">
                <a16:creationId xmlns:a16="http://schemas.microsoft.com/office/drawing/2014/main" id="{7498E4B7-1CB2-214A-AF6D-2FCF921AC6BD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0950" y="173037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44" name="Line 4049">
            <a:extLst>
              <a:ext uri="{FF2B5EF4-FFF2-40B4-BE49-F238E27FC236}">
                <a16:creationId xmlns:a16="http://schemas.microsoft.com/office/drawing/2014/main" id="{65075A51-68F3-4B4E-BA4D-CAE5FE71A6D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640556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45" name="Line 4050">
            <a:extLst>
              <a:ext uri="{FF2B5EF4-FFF2-40B4-BE49-F238E27FC236}">
                <a16:creationId xmlns:a16="http://schemas.microsoft.com/office/drawing/2014/main" id="{B321AF48-CF7F-C24A-A331-D16C444001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2913" y="328771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46" name="Line 4051">
            <a:extLst>
              <a:ext uri="{FF2B5EF4-FFF2-40B4-BE49-F238E27FC236}">
                <a16:creationId xmlns:a16="http://schemas.microsoft.com/office/drawing/2014/main" id="{4EA309D9-39DD-FD47-B9B4-629349B2E4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2563" y="3548063"/>
            <a:ext cx="1587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47" name="Line 4052">
            <a:extLst>
              <a:ext uri="{FF2B5EF4-FFF2-40B4-BE49-F238E27FC236}">
                <a16:creationId xmlns:a16="http://schemas.microsoft.com/office/drawing/2014/main" id="{69F8E3B3-7CDD-F347-854D-91A591702F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62375" y="5884863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48" name="Line 4053">
            <a:extLst>
              <a:ext uri="{FF2B5EF4-FFF2-40B4-BE49-F238E27FC236}">
                <a16:creationId xmlns:a16="http://schemas.microsoft.com/office/drawing/2014/main" id="{645B6C88-7D7D-6747-B40F-9D22073DD1F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9175" y="406717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49" name="Line 4054">
            <a:extLst>
              <a:ext uri="{FF2B5EF4-FFF2-40B4-BE49-F238E27FC236}">
                <a16:creationId xmlns:a16="http://schemas.microsoft.com/office/drawing/2014/main" id="{930CFF37-4B8B-1842-8873-DC0B4B6526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62375" y="5106988"/>
            <a:ext cx="2078038" cy="1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50" name="Line 4055">
            <a:extLst>
              <a:ext uri="{FF2B5EF4-FFF2-40B4-BE49-F238E27FC236}">
                <a16:creationId xmlns:a16="http://schemas.microsoft.com/office/drawing/2014/main" id="{64E39CDC-189D-5743-BE9A-B79DD188F78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1838" y="4327525"/>
            <a:ext cx="1587" cy="258763"/>
          </a:xfrm>
          <a:prstGeom prst="line">
            <a:avLst/>
          </a:prstGeom>
          <a:noFill/>
          <a:ln w="1270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51" name="Line 4056">
            <a:extLst>
              <a:ext uri="{FF2B5EF4-FFF2-40B4-BE49-F238E27FC236}">
                <a16:creationId xmlns:a16="http://schemas.microsoft.com/office/drawing/2014/main" id="{65D870F0-BF82-4846-B6AE-BAF8FDC545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75" y="6145213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52" name="Line 4057">
            <a:extLst>
              <a:ext uri="{FF2B5EF4-FFF2-40B4-BE49-F238E27FC236}">
                <a16:creationId xmlns:a16="http://schemas.microsoft.com/office/drawing/2014/main" id="{5131F65A-522D-8E4F-945E-5F016AC29F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43263" y="5884863"/>
            <a:ext cx="258762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53" name="Line 4058">
            <a:extLst>
              <a:ext uri="{FF2B5EF4-FFF2-40B4-BE49-F238E27FC236}">
                <a16:creationId xmlns:a16="http://schemas.microsoft.com/office/drawing/2014/main" id="{2E0BAC9F-BC1C-D842-9117-53725296F1ED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75" y="4327525"/>
            <a:ext cx="258763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54" name="Line 4059">
            <a:extLst>
              <a:ext uri="{FF2B5EF4-FFF2-40B4-BE49-F238E27FC236}">
                <a16:creationId xmlns:a16="http://schemas.microsoft.com/office/drawing/2014/main" id="{8B217A30-158B-1B4A-82A2-8A5C1543E3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21300" y="4586288"/>
            <a:ext cx="258763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55" name="Line 4060">
            <a:extLst>
              <a:ext uri="{FF2B5EF4-FFF2-40B4-BE49-F238E27FC236}">
                <a16:creationId xmlns:a16="http://schemas.microsoft.com/office/drawing/2014/main" id="{7B55FC0C-719D-3240-910A-2FC2892AC9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44688" y="5365750"/>
            <a:ext cx="1817687" cy="2603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56" name="Line 4061">
            <a:extLst>
              <a:ext uri="{FF2B5EF4-FFF2-40B4-BE49-F238E27FC236}">
                <a16:creationId xmlns:a16="http://schemas.microsoft.com/office/drawing/2014/main" id="{38E272C5-FC40-C24B-8130-5D7B942FA6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60950" y="510698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57" name="Line 4062">
            <a:extLst>
              <a:ext uri="{FF2B5EF4-FFF2-40B4-BE49-F238E27FC236}">
                <a16:creationId xmlns:a16="http://schemas.microsoft.com/office/drawing/2014/main" id="{95CCAC43-537D-DC49-955E-35F920114CF8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2913" y="173037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58" name="Line 4063">
            <a:extLst>
              <a:ext uri="{FF2B5EF4-FFF2-40B4-BE49-F238E27FC236}">
                <a16:creationId xmlns:a16="http://schemas.microsoft.com/office/drawing/2014/main" id="{C817EC70-3164-6644-BF23-69EBA7D135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2563" y="1989138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59" name="Line 4064">
            <a:extLst>
              <a:ext uri="{FF2B5EF4-FFF2-40B4-BE49-F238E27FC236}">
                <a16:creationId xmlns:a16="http://schemas.microsoft.com/office/drawing/2014/main" id="{D32958AA-1E6E-7B4F-A727-7B7EA386ED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0" y="562610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60" name="Line 4065">
            <a:extLst>
              <a:ext uri="{FF2B5EF4-FFF2-40B4-BE49-F238E27FC236}">
                <a16:creationId xmlns:a16="http://schemas.microsoft.com/office/drawing/2014/main" id="{89AE58B4-C68B-F749-BC81-DAA5E02683F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3450" y="536575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61" name="Line 4066">
            <a:extLst>
              <a:ext uri="{FF2B5EF4-FFF2-40B4-BE49-F238E27FC236}">
                <a16:creationId xmlns:a16="http://schemas.microsoft.com/office/drawing/2014/main" id="{40EF461B-8181-0F4A-803B-B43D4651AA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75" y="3806825"/>
            <a:ext cx="258763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62" name="Line 4067">
            <a:extLst>
              <a:ext uri="{FF2B5EF4-FFF2-40B4-BE49-F238E27FC236}">
                <a16:creationId xmlns:a16="http://schemas.microsoft.com/office/drawing/2014/main" id="{B28974A4-80E9-D64C-B025-CECF14C5C8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44688" y="4846638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63" name="Line 4068">
            <a:extLst>
              <a:ext uri="{FF2B5EF4-FFF2-40B4-BE49-F238E27FC236}">
                <a16:creationId xmlns:a16="http://schemas.microsoft.com/office/drawing/2014/main" id="{4D645D83-4047-1449-BA8E-F74680AE92F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9175" y="3548063"/>
            <a:ext cx="1588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64" name="Line 4069">
            <a:extLst>
              <a:ext uri="{FF2B5EF4-FFF2-40B4-BE49-F238E27FC236}">
                <a16:creationId xmlns:a16="http://schemas.microsoft.com/office/drawing/2014/main" id="{18165A5F-2BBA-7540-B060-BA8B38E6FB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41838" y="6145213"/>
            <a:ext cx="258762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65" name="Line 4070">
            <a:extLst>
              <a:ext uri="{FF2B5EF4-FFF2-40B4-BE49-F238E27FC236}">
                <a16:creationId xmlns:a16="http://schemas.microsoft.com/office/drawing/2014/main" id="{05F16DE2-B129-9547-924E-8A3715240B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4688" y="5106988"/>
            <a:ext cx="1587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66" name="Line 4071">
            <a:extLst>
              <a:ext uri="{FF2B5EF4-FFF2-40B4-BE49-F238E27FC236}">
                <a16:creationId xmlns:a16="http://schemas.microsoft.com/office/drawing/2014/main" id="{CE295C82-FD09-2848-99EE-02BBBEF2AC7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9175" y="3806825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67" name="Line 4072">
            <a:extLst>
              <a:ext uri="{FF2B5EF4-FFF2-40B4-BE49-F238E27FC236}">
                <a16:creationId xmlns:a16="http://schemas.microsoft.com/office/drawing/2014/main" id="{5CB269D8-7812-F04C-AD22-1FE563DD7BB2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1488" y="380682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68" name="Line 4073">
            <a:extLst>
              <a:ext uri="{FF2B5EF4-FFF2-40B4-BE49-F238E27FC236}">
                <a16:creationId xmlns:a16="http://schemas.microsoft.com/office/drawing/2014/main" id="{2762A405-336C-CD40-B5DF-BBA83D21C8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78638" y="2508250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69" name="Line 4074">
            <a:extLst>
              <a:ext uri="{FF2B5EF4-FFF2-40B4-BE49-F238E27FC236}">
                <a16:creationId xmlns:a16="http://schemas.microsoft.com/office/drawing/2014/main" id="{ED7A43A7-0E51-0141-9384-92AE1C6AE19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8638" y="2768600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70" name="Line 4075">
            <a:extLst>
              <a:ext uri="{FF2B5EF4-FFF2-40B4-BE49-F238E27FC236}">
                <a16:creationId xmlns:a16="http://schemas.microsoft.com/office/drawing/2014/main" id="{2B0B2FF8-FD3E-2D44-8ADC-C12A001AC0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21300" y="4067175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71" name="Line 4076">
            <a:extLst>
              <a:ext uri="{FF2B5EF4-FFF2-40B4-BE49-F238E27FC236}">
                <a16:creationId xmlns:a16="http://schemas.microsoft.com/office/drawing/2014/main" id="{6A5D9C13-7528-BA43-B98B-2E94AA5404A9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1488" y="666432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72" name="Line 4077">
            <a:extLst>
              <a:ext uri="{FF2B5EF4-FFF2-40B4-BE49-F238E27FC236}">
                <a16:creationId xmlns:a16="http://schemas.microsoft.com/office/drawing/2014/main" id="{7C2D4953-DA7C-FD48-9613-C201AEB9C8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2025" y="5626100"/>
            <a:ext cx="2078038" cy="519113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73" name="Line 4078">
            <a:extLst>
              <a:ext uri="{FF2B5EF4-FFF2-40B4-BE49-F238E27FC236}">
                <a16:creationId xmlns:a16="http://schemas.microsoft.com/office/drawing/2014/main" id="{A620837C-20EC-5644-8EAA-A7868E9451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75" y="2249488"/>
            <a:ext cx="258763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74" name="Line 4079">
            <a:extLst>
              <a:ext uri="{FF2B5EF4-FFF2-40B4-BE49-F238E27FC236}">
                <a16:creationId xmlns:a16="http://schemas.microsoft.com/office/drawing/2014/main" id="{102F97BC-6000-4841-8B37-DA42A1FEE0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2025" y="2508250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75" name="Line 4080">
            <a:extLst>
              <a:ext uri="{FF2B5EF4-FFF2-40B4-BE49-F238E27FC236}">
                <a16:creationId xmlns:a16="http://schemas.microsoft.com/office/drawing/2014/main" id="{401D222C-06F7-BB4D-9227-7A41727D2D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21138" y="5626100"/>
            <a:ext cx="1587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76" name="Line 4081">
            <a:extLst>
              <a:ext uri="{FF2B5EF4-FFF2-40B4-BE49-F238E27FC236}">
                <a16:creationId xmlns:a16="http://schemas.microsoft.com/office/drawing/2014/main" id="{34B99785-E775-804E-A3E6-016341D27630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5884863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77" name="Line 4082">
            <a:extLst>
              <a:ext uri="{FF2B5EF4-FFF2-40B4-BE49-F238E27FC236}">
                <a16:creationId xmlns:a16="http://schemas.microsoft.com/office/drawing/2014/main" id="{BAA8E39D-BAB2-874A-BD75-19E37CC3A62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1838" y="3806825"/>
            <a:ext cx="258762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78" name="Line 4083">
            <a:extLst>
              <a:ext uri="{FF2B5EF4-FFF2-40B4-BE49-F238E27FC236}">
                <a16:creationId xmlns:a16="http://schemas.microsoft.com/office/drawing/2014/main" id="{62CFC985-8B44-EA40-9280-497A93F44E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2025" y="562610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79" name="Line 4084">
            <a:extLst>
              <a:ext uri="{FF2B5EF4-FFF2-40B4-BE49-F238E27FC236}">
                <a16:creationId xmlns:a16="http://schemas.microsoft.com/office/drawing/2014/main" id="{C7D756BA-7EAF-594B-A02E-0C2B2F3C673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1300" y="2768600"/>
            <a:ext cx="258763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80" name="Line 4085">
            <a:extLst>
              <a:ext uri="{FF2B5EF4-FFF2-40B4-BE49-F238E27FC236}">
                <a16:creationId xmlns:a16="http://schemas.microsoft.com/office/drawing/2014/main" id="{EB6F15C6-22CB-3248-B1CD-29CC3E9C79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60950" y="4586288"/>
            <a:ext cx="1298575" cy="207803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81" name="Line 4086">
            <a:extLst>
              <a:ext uri="{FF2B5EF4-FFF2-40B4-BE49-F238E27FC236}">
                <a16:creationId xmlns:a16="http://schemas.microsoft.com/office/drawing/2014/main" id="{252F3C2D-3B96-CB47-9D6F-B1DA80F58AF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1838" y="1989138"/>
            <a:ext cx="779462" cy="1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82" name="Line 4087">
            <a:extLst>
              <a:ext uri="{FF2B5EF4-FFF2-40B4-BE49-F238E27FC236}">
                <a16:creationId xmlns:a16="http://schemas.microsoft.com/office/drawing/2014/main" id="{835EF774-863D-7B42-A8B4-B9CDAA909F8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9175" y="173037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83" name="Line 4088">
            <a:extLst>
              <a:ext uri="{FF2B5EF4-FFF2-40B4-BE49-F238E27FC236}">
                <a16:creationId xmlns:a16="http://schemas.microsoft.com/office/drawing/2014/main" id="{0C9E2613-AA83-3942-81AB-8DEA2F3F93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81488" y="2249488"/>
            <a:ext cx="1039812" cy="28575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84" name="Line 4089">
            <a:extLst>
              <a:ext uri="{FF2B5EF4-FFF2-40B4-BE49-F238E27FC236}">
                <a16:creationId xmlns:a16="http://schemas.microsoft.com/office/drawing/2014/main" id="{823EDF0F-4877-9248-84D8-450FC0CDC4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81488" y="3028950"/>
            <a:ext cx="1587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85" name="Line 4090">
            <a:extLst>
              <a:ext uri="{FF2B5EF4-FFF2-40B4-BE49-F238E27FC236}">
                <a16:creationId xmlns:a16="http://schemas.microsoft.com/office/drawing/2014/main" id="{69A87F68-9476-FA4A-902B-E571D4657A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44688" y="6664325"/>
            <a:ext cx="258762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86" name="Line 4091">
            <a:extLst>
              <a:ext uri="{FF2B5EF4-FFF2-40B4-BE49-F238E27FC236}">
                <a16:creationId xmlns:a16="http://schemas.microsoft.com/office/drawing/2014/main" id="{EF19DC16-5D13-E747-AF7A-E988CCBA0B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81488" y="302895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87" name="Line 4092">
            <a:extLst>
              <a:ext uri="{FF2B5EF4-FFF2-40B4-BE49-F238E27FC236}">
                <a16:creationId xmlns:a16="http://schemas.microsoft.com/office/drawing/2014/main" id="{803D2BDE-A019-374B-AEC3-8B7DEC6A73E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3800" y="5106988"/>
            <a:ext cx="258763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88" name="Line 4093">
            <a:extLst>
              <a:ext uri="{FF2B5EF4-FFF2-40B4-BE49-F238E27FC236}">
                <a16:creationId xmlns:a16="http://schemas.microsoft.com/office/drawing/2014/main" id="{1658D622-F81F-4E49-B3F2-0EC1B6666B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3450" y="4586288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89" name="Line 4094">
            <a:extLst>
              <a:ext uri="{FF2B5EF4-FFF2-40B4-BE49-F238E27FC236}">
                <a16:creationId xmlns:a16="http://schemas.microsoft.com/office/drawing/2014/main" id="{367F96DB-7E40-E046-87E7-9A2A4750B9B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3450" y="4846638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90" name="Line 4095">
            <a:extLst>
              <a:ext uri="{FF2B5EF4-FFF2-40B4-BE49-F238E27FC236}">
                <a16:creationId xmlns:a16="http://schemas.microsoft.com/office/drawing/2014/main" id="{911C906D-0049-524A-BE14-50FF94AC4F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41838" y="3287713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91" name="Line 4096">
            <a:extLst>
              <a:ext uri="{FF2B5EF4-FFF2-40B4-BE49-F238E27FC236}">
                <a16:creationId xmlns:a16="http://schemas.microsoft.com/office/drawing/2014/main" id="{17C9CB29-AD1B-4947-AC96-128E6BA4F91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1838" y="3548063"/>
            <a:ext cx="1587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92" name="Line 4097">
            <a:extLst>
              <a:ext uri="{FF2B5EF4-FFF2-40B4-BE49-F238E27FC236}">
                <a16:creationId xmlns:a16="http://schemas.microsoft.com/office/drawing/2014/main" id="{49B67CA4-81D6-D844-9EFF-1FFA3491B5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21300" y="2249488"/>
            <a:ext cx="1588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93" name="Line 4098">
            <a:extLst>
              <a:ext uri="{FF2B5EF4-FFF2-40B4-BE49-F238E27FC236}">
                <a16:creationId xmlns:a16="http://schemas.microsoft.com/office/drawing/2014/main" id="{F45E6A84-0A7F-9B49-84C5-1436E29BBE4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1300" y="2508250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94" name="Line 4099">
            <a:extLst>
              <a:ext uri="{FF2B5EF4-FFF2-40B4-BE49-F238E27FC236}">
                <a16:creationId xmlns:a16="http://schemas.microsoft.com/office/drawing/2014/main" id="{AE9E0395-C5E1-6645-9CF5-2411EA66E4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78638" y="5365750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95" name="Line 4100">
            <a:extLst>
              <a:ext uri="{FF2B5EF4-FFF2-40B4-BE49-F238E27FC236}">
                <a16:creationId xmlns:a16="http://schemas.microsoft.com/office/drawing/2014/main" id="{E5BF10B2-68EB-4444-99D6-79DEED260D2F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8638" y="5626100"/>
            <a:ext cx="1587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96" name="Line 4101">
            <a:extLst>
              <a:ext uri="{FF2B5EF4-FFF2-40B4-BE49-F238E27FC236}">
                <a16:creationId xmlns:a16="http://schemas.microsoft.com/office/drawing/2014/main" id="{74AB10DB-8169-6C48-BFDD-C67803F84A8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4688" y="4067175"/>
            <a:ext cx="258762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97" name="Line 4102">
            <a:extLst>
              <a:ext uri="{FF2B5EF4-FFF2-40B4-BE49-F238E27FC236}">
                <a16:creationId xmlns:a16="http://schemas.microsoft.com/office/drawing/2014/main" id="{F0A1ADA2-7C4A-F746-884C-D4F13F3DA5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19875" y="5884863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98" name="Line 4103">
            <a:extLst>
              <a:ext uri="{FF2B5EF4-FFF2-40B4-BE49-F238E27FC236}">
                <a16:creationId xmlns:a16="http://schemas.microsoft.com/office/drawing/2014/main" id="{06329EFC-BC2F-5846-8802-5A9F2BB9EF4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63800" y="3287713"/>
            <a:ext cx="3376613" cy="1039812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99" name="Line 4104">
            <a:extLst>
              <a:ext uri="{FF2B5EF4-FFF2-40B4-BE49-F238E27FC236}">
                <a16:creationId xmlns:a16="http://schemas.microsoft.com/office/drawing/2014/main" id="{76E47B72-48F0-9446-A9B1-71A23C7A20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2508250"/>
            <a:ext cx="779463" cy="31178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00" name="Line 4105">
            <a:extLst>
              <a:ext uri="{FF2B5EF4-FFF2-40B4-BE49-F238E27FC236}">
                <a16:creationId xmlns:a16="http://schemas.microsoft.com/office/drawing/2014/main" id="{804826E4-24DE-5245-9EBB-4267B2386FA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9875" y="6145213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01" name="Line 4106">
            <a:extLst>
              <a:ext uri="{FF2B5EF4-FFF2-40B4-BE49-F238E27FC236}">
                <a16:creationId xmlns:a16="http://schemas.microsoft.com/office/drawing/2014/main" id="{3A1B120A-1F3A-2544-96B8-427E3D8059E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60950" y="4067175"/>
            <a:ext cx="519113" cy="155892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02" name="Line 4107">
            <a:extLst>
              <a:ext uri="{FF2B5EF4-FFF2-40B4-BE49-F238E27FC236}">
                <a16:creationId xmlns:a16="http://schemas.microsoft.com/office/drawing/2014/main" id="{9A334319-9B9E-144C-87F9-D0CF31CEE6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59525" y="6405563"/>
            <a:ext cx="1588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03" name="Line 4108">
            <a:extLst>
              <a:ext uri="{FF2B5EF4-FFF2-40B4-BE49-F238E27FC236}">
                <a16:creationId xmlns:a16="http://schemas.microsoft.com/office/drawing/2014/main" id="{ECD98593-87DF-D04D-96D3-7D067F5ACC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63800" y="4846638"/>
            <a:ext cx="2857500" cy="1817687"/>
          </a:xfrm>
          <a:prstGeom prst="line">
            <a:avLst/>
          </a:prstGeom>
          <a:noFill/>
          <a:ln w="1270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04" name="Line 4109">
            <a:extLst>
              <a:ext uri="{FF2B5EF4-FFF2-40B4-BE49-F238E27FC236}">
                <a16:creationId xmlns:a16="http://schemas.microsoft.com/office/drawing/2014/main" id="{0F232DA6-BE91-D24A-ABAD-C3FCB3C0CD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81488" y="5365750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05" name="Line 4110">
            <a:extLst>
              <a:ext uri="{FF2B5EF4-FFF2-40B4-BE49-F238E27FC236}">
                <a16:creationId xmlns:a16="http://schemas.microsoft.com/office/drawing/2014/main" id="{C8746937-6D89-9842-A002-D545697157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41838" y="4327525"/>
            <a:ext cx="258762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06" name="Line 4111">
            <a:extLst>
              <a:ext uri="{FF2B5EF4-FFF2-40B4-BE49-F238E27FC236}">
                <a16:creationId xmlns:a16="http://schemas.microsoft.com/office/drawing/2014/main" id="{D8B8572B-FDCC-1B4F-9C59-A0A6A3EAAC3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1488" y="5626100"/>
            <a:ext cx="1587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07" name="Line 4112">
            <a:extLst>
              <a:ext uri="{FF2B5EF4-FFF2-40B4-BE49-F238E27FC236}">
                <a16:creationId xmlns:a16="http://schemas.microsoft.com/office/drawing/2014/main" id="{01D3C309-CDC1-4B46-A64F-45CB97CEF4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62375" y="5365750"/>
            <a:ext cx="258763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08" name="Line 4113">
            <a:extLst>
              <a:ext uri="{FF2B5EF4-FFF2-40B4-BE49-F238E27FC236}">
                <a16:creationId xmlns:a16="http://schemas.microsoft.com/office/drawing/2014/main" id="{EB5CD443-AF17-E343-A1D2-180568B59B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82913" y="4067175"/>
            <a:ext cx="2597150" cy="18176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09" name="Line 4114">
            <a:extLst>
              <a:ext uri="{FF2B5EF4-FFF2-40B4-BE49-F238E27FC236}">
                <a16:creationId xmlns:a16="http://schemas.microsoft.com/office/drawing/2014/main" id="{45A716A1-FA78-684E-86A9-9587F93DEC5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4688" y="2508250"/>
            <a:ext cx="258762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10" name="Line 4115">
            <a:extLst>
              <a:ext uri="{FF2B5EF4-FFF2-40B4-BE49-F238E27FC236}">
                <a16:creationId xmlns:a16="http://schemas.microsoft.com/office/drawing/2014/main" id="{3FEA6CB3-B085-A347-9A0C-AEADE267B8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43263" y="1989138"/>
            <a:ext cx="3376612" cy="1039812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11" name="Line 4116">
            <a:extLst>
              <a:ext uri="{FF2B5EF4-FFF2-40B4-BE49-F238E27FC236}">
                <a16:creationId xmlns:a16="http://schemas.microsoft.com/office/drawing/2014/main" id="{75B1DDE7-0479-B44B-9693-10D67CC3F3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2563" y="6405563"/>
            <a:ext cx="1587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12" name="Line 4117">
            <a:extLst>
              <a:ext uri="{FF2B5EF4-FFF2-40B4-BE49-F238E27FC236}">
                <a16:creationId xmlns:a16="http://schemas.microsoft.com/office/drawing/2014/main" id="{9E5114B2-5995-DF47-B8F7-70F45CD35A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3450" y="640556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13" name="Line 4118">
            <a:extLst>
              <a:ext uri="{FF2B5EF4-FFF2-40B4-BE49-F238E27FC236}">
                <a16:creationId xmlns:a16="http://schemas.microsoft.com/office/drawing/2014/main" id="{3FFCCFCE-9386-FB47-8BF1-C00B79A3C150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2563" y="484663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14" name="Line 4119">
            <a:extLst>
              <a:ext uri="{FF2B5EF4-FFF2-40B4-BE49-F238E27FC236}">
                <a16:creationId xmlns:a16="http://schemas.microsoft.com/office/drawing/2014/main" id="{36618698-43C3-2942-A9C3-636269D55A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1730375"/>
            <a:ext cx="779462" cy="12985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15" name="Line 4120">
            <a:extLst>
              <a:ext uri="{FF2B5EF4-FFF2-40B4-BE49-F238E27FC236}">
                <a16:creationId xmlns:a16="http://schemas.microsoft.com/office/drawing/2014/main" id="{C57B0EBC-A260-E540-B5B7-FB815F0D9957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0063" y="380682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16" name="Line 4121">
            <a:extLst>
              <a:ext uri="{FF2B5EF4-FFF2-40B4-BE49-F238E27FC236}">
                <a16:creationId xmlns:a16="http://schemas.microsoft.com/office/drawing/2014/main" id="{F51295C7-72BC-9447-A762-E81FDA6A91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63800" y="4327525"/>
            <a:ext cx="1588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17" name="Line 4122">
            <a:extLst>
              <a:ext uri="{FF2B5EF4-FFF2-40B4-BE49-F238E27FC236}">
                <a16:creationId xmlns:a16="http://schemas.microsoft.com/office/drawing/2014/main" id="{3953A6F9-3ABE-5948-A8C2-CC3E74D9C7F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1838" y="4586288"/>
            <a:ext cx="1298575" cy="1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18" name="Line 4123">
            <a:extLst>
              <a:ext uri="{FF2B5EF4-FFF2-40B4-BE49-F238E27FC236}">
                <a16:creationId xmlns:a16="http://schemas.microsoft.com/office/drawing/2014/main" id="{C08FF5B5-7CE7-B442-8B68-74A3B3105A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3800" y="4586288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19" name="Line 4124">
            <a:extLst>
              <a:ext uri="{FF2B5EF4-FFF2-40B4-BE49-F238E27FC236}">
                <a16:creationId xmlns:a16="http://schemas.microsoft.com/office/drawing/2014/main" id="{BD8A5C8D-80BD-1248-867D-92735C7228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9525" y="276860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20" name="Line 4125">
            <a:extLst>
              <a:ext uri="{FF2B5EF4-FFF2-40B4-BE49-F238E27FC236}">
                <a16:creationId xmlns:a16="http://schemas.microsoft.com/office/drawing/2014/main" id="{B13DC37F-9B52-814D-B358-D285D1CE3B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63800" y="3287713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21" name="Line 4126">
            <a:extLst>
              <a:ext uri="{FF2B5EF4-FFF2-40B4-BE49-F238E27FC236}">
                <a16:creationId xmlns:a16="http://schemas.microsoft.com/office/drawing/2014/main" id="{B5380F20-A72C-104D-97B7-250F7EFA3F2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2563" y="302895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22" name="Line 4127">
            <a:extLst>
              <a:ext uri="{FF2B5EF4-FFF2-40B4-BE49-F238E27FC236}">
                <a16:creationId xmlns:a16="http://schemas.microsoft.com/office/drawing/2014/main" id="{72B7E850-1CD5-814E-B4B4-1A9866CD68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80063" y="3287713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23" name="Line 4128">
            <a:extLst>
              <a:ext uri="{FF2B5EF4-FFF2-40B4-BE49-F238E27FC236}">
                <a16:creationId xmlns:a16="http://schemas.microsoft.com/office/drawing/2014/main" id="{59F664C2-E253-A544-8E2F-EE3DB3C2B691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0063" y="3548063"/>
            <a:ext cx="1587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24" name="Line 4130">
            <a:extLst>
              <a:ext uri="{FF2B5EF4-FFF2-40B4-BE49-F238E27FC236}">
                <a16:creationId xmlns:a16="http://schemas.microsoft.com/office/drawing/2014/main" id="{2DEF0FAF-1C00-A74E-9C6B-90A46EF233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59525" y="2249488"/>
            <a:ext cx="1588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25" name="Line 4131">
            <a:extLst>
              <a:ext uri="{FF2B5EF4-FFF2-40B4-BE49-F238E27FC236}">
                <a16:creationId xmlns:a16="http://schemas.microsoft.com/office/drawing/2014/main" id="{ACE218D9-EC46-3E42-B489-DBD2CB9CD61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9525" y="2508250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26" name="Line 4132">
            <a:extLst>
              <a:ext uri="{FF2B5EF4-FFF2-40B4-BE49-F238E27FC236}">
                <a16:creationId xmlns:a16="http://schemas.microsoft.com/office/drawing/2014/main" id="{9A82B182-99A8-A346-890C-0E776A3617D2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0950" y="4067175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27" name="Line 4133">
            <a:extLst>
              <a:ext uri="{FF2B5EF4-FFF2-40B4-BE49-F238E27FC236}">
                <a16:creationId xmlns:a16="http://schemas.microsoft.com/office/drawing/2014/main" id="{E075C68D-AD95-964B-B48F-2EAA3AF2EA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63800" y="1730375"/>
            <a:ext cx="1588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28" name="Line 4134">
            <a:extLst>
              <a:ext uri="{FF2B5EF4-FFF2-40B4-BE49-F238E27FC236}">
                <a16:creationId xmlns:a16="http://schemas.microsoft.com/office/drawing/2014/main" id="{6E04F972-21A4-394B-B23B-46B4097480C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3263" y="6664325"/>
            <a:ext cx="258762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29" name="Line 4135">
            <a:extLst>
              <a:ext uri="{FF2B5EF4-FFF2-40B4-BE49-F238E27FC236}">
                <a16:creationId xmlns:a16="http://schemas.microsoft.com/office/drawing/2014/main" id="{3572CB93-1B25-8648-879D-A14A5FB28F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2913" y="6145213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0" name="Line 4136">
            <a:extLst>
              <a:ext uri="{FF2B5EF4-FFF2-40B4-BE49-F238E27FC236}">
                <a16:creationId xmlns:a16="http://schemas.microsoft.com/office/drawing/2014/main" id="{B5A8AB3C-4008-014B-BAA6-18222AFCFD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43263" y="3806825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1" name="Line 4137">
            <a:extLst>
              <a:ext uri="{FF2B5EF4-FFF2-40B4-BE49-F238E27FC236}">
                <a16:creationId xmlns:a16="http://schemas.microsoft.com/office/drawing/2014/main" id="{7277F2C3-D649-F643-A4FB-88C88CF2AF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2025" y="354806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2" name="Line 4138">
            <a:extLst>
              <a:ext uri="{FF2B5EF4-FFF2-40B4-BE49-F238E27FC236}">
                <a16:creationId xmlns:a16="http://schemas.microsoft.com/office/drawing/2014/main" id="{33373AF9-0D29-B741-8CCB-195D251317E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2913" y="6405563"/>
            <a:ext cx="1587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3" name="Line 4139">
            <a:extLst>
              <a:ext uri="{FF2B5EF4-FFF2-40B4-BE49-F238E27FC236}">
                <a16:creationId xmlns:a16="http://schemas.microsoft.com/office/drawing/2014/main" id="{D28C49E9-6936-EB47-903B-BC679ABCB16B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2913" y="458628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4" name="Line 4140">
            <a:extLst>
              <a:ext uri="{FF2B5EF4-FFF2-40B4-BE49-F238E27FC236}">
                <a16:creationId xmlns:a16="http://schemas.microsoft.com/office/drawing/2014/main" id="{60CD8D51-1F3D-8148-9462-F69691EA28E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9875" y="4327525"/>
            <a:ext cx="1588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5" name="Line 4141">
            <a:extLst>
              <a:ext uri="{FF2B5EF4-FFF2-40B4-BE49-F238E27FC236}">
                <a16:creationId xmlns:a16="http://schemas.microsoft.com/office/drawing/2014/main" id="{11A8FFD5-DE91-1B46-AFB5-E9A7555126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59525" y="4586288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6" name="Line 4142">
            <a:extLst>
              <a:ext uri="{FF2B5EF4-FFF2-40B4-BE49-F238E27FC236}">
                <a16:creationId xmlns:a16="http://schemas.microsoft.com/office/drawing/2014/main" id="{BC395DE1-13FF-7640-A62E-A249E315EF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2563" y="4327525"/>
            <a:ext cx="1587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7" name="Line 4143">
            <a:extLst>
              <a:ext uri="{FF2B5EF4-FFF2-40B4-BE49-F238E27FC236}">
                <a16:creationId xmlns:a16="http://schemas.microsoft.com/office/drawing/2014/main" id="{3F5BC3FC-584C-E14B-91FC-9C9D83C5962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9525" y="4846638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8" name="Line 4144">
            <a:extLst>
              <a:ext uri="{FF2B5EF4-FFF2-40B4-BE49-F238E27FC236}">
                <a16:creationId xmlns:a16="http://schemas.microsoft.com/office/drawing/2014/main" id="{38068EB7-6F83-8E42-A921-428C465B33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3450" y="3028950"/>
            <a:ext cx="4156075" cy="3116263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9" name="Line 4145">
            <a:extLst>
              <a:ext uri="{FF2B5EF4-FFF2-40B4-BE49-F238E27FC236}">
                <a16:creationId xmlns:a16="http://schemas.microsoft.com/office/drawing/2014/main" id="{D5FE6505-EDF6-9349-9EFD-BC5D0C9239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9175" y="5106988"/>
            <a:ext cx="1588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40" name="Line 4146">
            <a:extLst>
              <a:ext uri="{FF2B5EF4-FFF2-40B4-BE49-F238E27FC236}">
                <a16:creationId xmlns:a16="http://schemas.microsoft.com/office/drawing/2014/main" id="{82097DC5-32A4-034A-8EA9-13EB55CF7DF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50825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41" name="Line 4147">
            <a:extLst>
              <a:ext uri="{FF2B5EF4-FFF2-40B4-BE49-F238E27FC236}">
                <a16:creationId xmlns:a16="http://schemas.microsoft.com/office/drawing/2014/main" id="{4914C0E4-2381-1640-B0A5-53831AE821D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9175" y="5365750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42" name="Line 4148">
            <a:extLst>
              <a:ext uri="{FF2B5EF4-FFF2-40B4-BE49-F238E27FC236}">
                <a16:creationId xmlns:a16="http://schemas.microsoft.com/office/drawing/2014/main" id="{A7946092-D1A7-D146-8FD4-8121D065D29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03450" y="1989138"/>
            <a:ext cx="3117850" cy="23383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43" name="Line 4149">
            <a:extLst>
              <a:ext uri="{FF2B5EF4-FFF2-40B4-BE49-F238E27FC236}">
                <a16:creationId xmlns:a16="http://schemas.microsoft.com/office/drawing/2014/main" id="{BAF28C84-5D9A-3845-A7BA-CB9350F258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40413" y="5626100"/>
            <a:ext cx="1587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44" name="Line 4150">
            <a:extLst>
              <a:ext uri="{FF2B5EF4-FFF2-40B4-BE49-F238E27FC236}">
                <a16:creationId xmlns:a16="http://schemas.microsoft.com/office/drawing/2014/main" id="{C17BBC08-24E3-AD44-9E6F-0AD8A8A61E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43263" y="2249488"/>
            <a:ext cx="1587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45" name="Line 4151">
            <a:extLst>
              <a:ext uri="{FF2B5EF4-FFF2-40B4-BE49-F238E27FC236}">
                <a16:creationId xmlns:a16="http://schemas.microsoft.com/office/drawing/2014/main" id="{631CC7EE-E50E-A149-A231-CE9A4D30953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2025" y="198913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46" name="Line 4152">
            <a:extLst>
              <a:ext uri="{FF2B5EF4-FFF2-40B4-BE49-F238E27FC236}">
                <a16:creationId xmlns:a16="http://schemas.microsoft.com/office/drawing/2014/main" id="{317CC5CE-0CD7-A047-9389-69386118AE8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0413" y="5884863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47" name="Line 4153">
            <a:extLst>
              <a:ext uri="{FF2B5EF4-FFF2-40B4-BE49-F238E27FC236}">
                <a16:creationId xmlns:a16="http://schemas.microsoft.com/office/drawing/2014/main" id="{83189854-5B83-7F49-98CB-EFD6FD10F1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80063" y="6145213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48" name="Line 4154">
            <a:extLst>
              <a:ext uri="{FF2B5EF4-FFF2-40B4-BE49-F238E27FC236}">
                <a16:creationId xmlns:a16="http://schemas.microsoft.com/office/drawing/2014/main" id="{7DB16D84-56D2-BC42-852A-E55E43594724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9875" y="3806825"/>
            <a:ext cx="258763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49" name="Line 4155">
            <a:extLst>
              <a:ext uri="{FF2B5EF4-FFF2-40B4-BE49-F238E27FC236}">
                <a16:creationId xmlns:a16="http://schemas.microsoft.com/office/drawing/2014/main" id="{A825DDD7-2854-A447-96F9-F95D0DEA9457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0063" y="6405563"/>
            <a:ext cx="1587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50" name="Line 4156">
            <a:extLst>
              <a:ext uri="{FF2B5EF4-FFF2-40B4-BE49-F238E27FC236}">
                <a16:creationId xmlns:a16="http://schemas.microsoft.com/office/drawing/2014/main" id="{1800784D-A061-524D-88AA-3B96555984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19875" y="6145213"/>
            <a:ext cx="258763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51" name="Line 4157">
            <a:extLst>
              <a:ext uri="{FF2B5EF4-FFF2-40B4-BE49-F238E27FC236}">
                <a16:creationId xmlns:a16="http://schemas.microsoft.com/office/drawing/2014/main" id="{96646662-B3B3-7A4D-89FD-742EBBDFE4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59525" y="666432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52" name="Line 4158">
            <a:extLst>
              <a:ext uri="{FF2B5EF4-FFF2-40B4-BE49-F238E27FC236}">
                <a16:creationId xmlns:a16="http://schemas.microsoft.com/office/drawing/2014/main" id="{F7991996-5877-F445-A00F-71B1DAB31EB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3800" y="4586288"/>
            <a:ext cx="4414838" cy="1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53" name="Line 4159">
            <a:extLst>
              <a:ext uri="{FF2B5EF4-FFF2-40B4-BE49-F238E27FC236}">
                <a16:creationId xmlns:a16="http://schemas.microsoft.com/office/drawing/2014/main" id="{EF8B5E7B-CC6E-AF4A-BC7B-AE80378F98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1989138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54" name="Line 4160">
            <a:extLst>
              <a:ext uri="{FF2B5EF4-FFF2-40B4-BE49-F238E27FC236}">
                <a16:creationId xmlns:a16="http://schemas.microsoft.com/office/drawing/2014/main" id="{8758E26F-3591-7944-8048-01FC47FBA53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249488"/>
            <a:ext cx="1588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55" name="Line 4161">
            <a:extLst>
              <a:ext uri="{FF2B5EF4-FFF2-40B4-BE49-F238E27FC236}">
                <a16:creationId xmlns:a16="http://schemas.microsoft.com/office/drawing/2014/main" id="{5DE37C99-6C5C-0C42-9777-6CEB12D50DE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2025" y="640556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56" name="Line 4162">
            <a:extLst>
              <a:ext uri="{FF2B5EF4-FFF2-40B4-BE49-F238E27FC236}">
                <a16:creationId xmlns:a16="http://schemas.microsoft.com/office/drawing/2014/main" id="{9552C45A-79F6-5B46-8DF4-6D3971B059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21138" y="2768600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57" name="Line 4163">
            <a:extLst>
              <a:ext uri="{FF2B5EF4-FFF2-40B4-BE49-F238E27FC236}">
                <a16:creationId xmlns:a16="http://schemas.microsoft.com/office/drawing/2014/main" id="{2CEDB673-BA5A-654C-B861-9B7210A516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43263" y="5884863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58" name="Line 4164">
            <a:extLst>
              <a:ext uri="{FF2B5EF4-FFF2-40B4-BE49-F238E27FC236}">
                <a16:creationId xmlns:a16="http://schemas.microsoft.com/office/drawing/2014/main" id="{22620CE8-B782-904F-8A65-4FF7D194E8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63800" y="4067175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59" name="Line 4165">
            <a:extLst>
              <a:ext uri="{FF2B5EF4-FFF2-40B4-BE49-F238E27FC236}">
                <a16:creationId xmlns:a16="http://schemas.microsoft.com/office/drawing/2014/main" id="{51E28D4A-7261-EB4C-91C7-9C897853FA0A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249488"/>
            <a:ext cx="1588" cy="155733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60" name="Line 4166">
            <a:extLst>
              <a:ext uri="{FF2B5EF4-FFF2-40B4-BE49-F238E27FC236}">
                <a16:creationId xmlns:a16="http://schemas.microsoft.com/office/drawing/2014/main" id="{90367470-C30A-7B47-85CC-C08FE012C4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3263" y="6145213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61" name="Line 4167">
            <a:extLst>
              <a:ext uri="{FF2B5EF4-FFF2-40B4-BE49-F238E27FC236}">
                <a16:creationId xmlns:a16="http://schemas.microsoft.com/office/drawing/2014/main" id="{5C4FA053-E1A8-5044-9745-3ABC0D5A76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19875" y="3287713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62" name="Line 4168">
            <a:extLst>
              <a:ext uri="{FF2B5EF4-FFF2-40B4-BE49-F238E27FC236}">
                <a16:creationId xmlns:a16="http://schemas.microsoft.com/office/drawing/2014/main" id="{F2883E7F-2D9E-AE4B-8ED3-59A3AC00C0B8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9875" y="3548063"/>
            <a:ext cx="1588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63" name="Line 4169">
            <a:extLst>
              <a:ext uri="{FF2B5EF4-FFF2-40B4-BE49-F238E27FC236}">
                <a16:creationId xmlns:a16="http://schemas.microsoft.com/office/drawing/2014/main" id="{CE253451-D45A-9A49-99F6-ED675AAE14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3263" y="4327525"/>
            <a:ext cx="258762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64" name="Line 4170">
            <a:extLst>
              <a:ext uri="{FF2B5EF4-FFF2-40B4-BE49-F238E27FC236}">
                <a16:creationId xmlns:a16="http://schemas.microsoft.com/office/drawing/2014/main" id="{BD393126-D355-B04A-8DC5-14C0BA67F87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3800" y="4327525"/>
            <a:ext cx="1298575" cy="18176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65" name="Line 4171">
            <a:extLst>
              <a:ext uri="{FF2B5EF4-FFF2-40B4-BE49-F238E27FC236}">
                <a16:creationId xmlns:a16="http://schemas.microsoft.com/office/drawing/2014/main" id="{C183175E-7859-DD42-81C2-8AAA1C70A379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0950" y="354806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66" name="Line 4172">
            <a:extLst>
              <a:ext uri="{FF2B5EF4-FFF2-40B4-BE49-F238E27FC236}">
                <a16:creationId xmlns:a16="http://schemas.microsoft.com/office/drawing/2014/main" id="{2D860608-77BA-0147-8306-6766CE3BFA00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0413" y="2508250"/>
            <a:ext cx="258762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67" name="Line 4173">
            <a:extLst>
              <a:ext uri="{FF2B5EF4-FFF2-40B4-BE49-F238E27FC236}">
                <a16:creationId xmlns:a16="http://schemas.microsoft.com/office/drawing/2014/main" id="{6D103FB6-FEA0-B243-90A8-7EAB29636F4E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75" y="6145213"/>
            <a:ext cx="258763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68" name="Line 4174">
            <a:extLst>
              <a:ext uri="{FF2B5EF4-FFF2-40B4-BE49-F238E27FC236}">
                <a16:creationId xmlns:a16="http://schemas.microsoft.com/office/drawing/2014/main" id="{A6267BD3-7892-A04D-9B7A-7098AF0974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3450" y="5626100"/>
            <a:ext cx="3376613" cy="103822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69" name="Line 4175">
            <a:extLst>
              <a:ext uri="{FF2B5EF4-FFF2-40B4-BE49-F238E27FC236}">
                <a16:creationId xmlns:a16="http://schemas.microsoft.com/office/drawing/2014/main" id="{662258BF-3C03-024B-891B-C69D2DE622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2025" y="5626100"/>
            <a:ext cx="1588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70" name="Line 4176">
            <a:extLst>
              <a:ext uri="{FF2B5EF4-FFF2-40B4-BE49-F238E27FC236}">
                <a16:creationId xmlns:a16="http://schemas.microsoft.com/office/drawing/2014/main" id="{0A8C4361-D60A-5E47-BEC3-AA68BCB8010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2025" y="5884863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71" name="Line 4177">
            <a:extLst>
              <a:ext uri="{FF2B5EF4-FFF2-40B4-BE49-F238E27FC236}">
                <a16:creationId xmlns:a16="http://schemas.microsoft.com/office/drawing/2014/main" id="{BE53FDB4-A3E4-B849-A628-766F11837C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80063" y="4327525"/>
            <a:ext cx="1587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72" name="Line 4178">
            <a:extLst>
              <a:ext uri="{FF2B5EF4-FFF2-40B4-BE49-F238E27FC236}">
                <a16:creationId xmlns:a16="http://schemas.microsoft.com/office/drawing/2014/main" id="{12A18F6B-4BA8-AD4F-A167-028932CE9B6A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0063" y="4586288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73" name="Line 4179">
            <a:extLst>
              <a:ext uri="{FF2B5EF4-FFF2-40B4-BE49-F238E27FC236}">
                <a16:creationId xmlns:a16="http://schemas.microsoft.com/office/drawing/2014/main" id="{84685902-9BC2-2A48-BBCA-4BA9C85F7B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19875" y="4327525"/>
            <a:ext cx="258763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74" name="Line 4180">
            <a:extLst>
              <a:ext uri="{FF2B5EF4-FFF2-40B4-BE49-F238E27FC236}">
                <a16:creationId xmlns:a16="http://schemas.microsoft.com/office/drawing/2014/main" id="{259D4D3F-C111-FE4E-B575-11F8DEE131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60950" y="3028950"/>
            <a:ext cx="1588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75" name="Line 4181">
            <a:extLst>
              <a:ext uri="{FF2B5EF4-FFF2-40B4-BE49-F238E27FC236}">
                <a16:creationId xmlns:a16="http://schemas.microsoft.com/office/drawing/2014/main" id="{93CAE383-9072-7347-A18E-B9A6FBF1E3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21300" y="4846638"/>
            <a:ext cx="1588" cy="260350"/>
          </a:xfrm>
          <a:prstGeom prst="line">
            <a:avLst/>
          </a:prstGeom>
          <a:noFill/>
          <a:ln w="1270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76" name="Line 4182">
            <a:extLst>
              <a:ext uri="{FF2B5EF4-FFF2-40B4-BE49-F238E27FC236}">
                <a16:creationId xmlns:a16="http://schemas.microsoft.com/office/drawing/2014/main" id="{32E35A07-1CC7-6C4A-8732-85BA2FAB088A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0950" y="3287713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77" name="Line 4183">
            <a:extLst>
              <a:ext uri="{FF2B5EF4-FFF2-40B4-BE49-F238E27FC236}">
                <a16:creationId xmlns:a16="http://schemas.microsoft.com/office/drawing/2014/main" id="{C2E7E9E2-A770-A141-B5D9-593C45B847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40413" y="1989138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78" name="Line 4184">
            <a:extLst>
              <a:ext uri="{FF2B5EF4-FFF2-40B4-BE49-F238E27FC236}">
                <a16:creationId xmlns:a16="http://schemas.microsoft.com/office/drawing/2014/main" id="{D9505786-D3E8-7047-A989-A3A66C63DD1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1300" y="5106988"/>
            <a:ext cx="1588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79" name="Line 4185">
            <a:extLst>
              <a:ext uri="{FF2B5EF4-FFF2-40B4-BE49-F238E27FC236}">
                <a16:creationId xmlns:a16="http://schemas.microsoft.com/office/drawing/2014/main" id="{4C0A0873-696B-1A4B-B879-278A6FC911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59525" y="484663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80" name="Line 4186">
            <a:extLst>
              <a:ext uri="{FF2B5EF4-FFF2-40B4-BE49-F238E27FC236}">
                <a16:creationId xmlns:a16="http://schemas.microsoft.com/office/drawing/2014/main" id="{017599C2-80FE-A44B-951B-9483EE84A2C1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0413" y="2249488"/>
            <a:ext cx="1587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81" name="Line 4187">
            <a:extLst>
              <a:ext uri="{FF2B5EF4-FFF2-40B4-BE49-F238E27FC236}">
                <a16:creationId xmlns:a16="http://schemas.microsoft.com/office/drawing/2014/main" id="{D9CA6E9C-B5E7-5540-9201-0F144A9F75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60950" y="5365750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82" name="Line 4188">
            <a:extLst>
              <a:ext uri="{FF2B5EF4-FFF2-40B4-BE49-F238E27FC236}">
                <a16:creationId xmlns:a16="http://schemas.microsoft.com/office/drawing/2014/main" id="{917E99C0-CD33-E440-BCA4-42D8A0BFAC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0950" y="5626100"/>
            <a:ext cx="1588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83" name="Line 4189">
            <a:extLst>
              <a:ext uri="{FF2B5EF4-FFF2-40B4-BE49-F238E27FC236}">
                <a16:creationId xmlns:a16="http://schemas.microsoft.com/office/drawing/2014/main" id="{CBBC611B-C58D-B24A-8E45-E5F18E7797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3450" y="3028950"/>
            <a:ext cx="1588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84" name="Line 4190">
            <a:extLst>
              <a:ext uri="{FF2B5EF4-FFF2-40B4-BE49-F238E27FC236}">
                <a16:creationId xmlns:a16="http://schemas.microsoft.com/office/drawing/2014/main" id="{1108A452-978C-8B4E-B381-1037A457AE7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3800" y="2768600"/>
            <a:ext cx="258763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85" name="Line 4191">
            <a:extLst>
              <a:ext uri="{FF2B5EF4-FFF2-40B4-BE49-F238E27FC236}">
                <a16:creationId xmlns:a16="http://schemas.microsoft.com/office/drawing/2014/main" id="{04A588F4-766B-B549-AED9-52A77F1317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9175" y="536575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86" name="Line 4192">
            <a:extLst>
              <a:ext uri="{FF2B5EF4-FFF2-40B4-BE49-F238E27FC236}">
                <a16:creationId xmlns:a16="http://schemas.microsoft.com/office/drawing/2014/main" id="{E892B87F-B880-084E-977C-D786EF0B55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5884863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87" name="Line 4193">
            <a:extLst>
              <a:ext uri="{FF2B5EF4-FFF2-40B4-BE49-F238E27FC236}">
                <a16:creationId xmlns:a16="http://schemas.microsoft.com/office/drawing/2014/main" id="{E1A48761-BB5A-9E46-A759-8D31D23FB8F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4688" y="5106988"/>
            <a:ext cx="258762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88" name="Line 4194">
            <a:extLst>
              <a:ext uri="{FF2B5EF4-FFF2-40B4-BE49-F238E27FC236}">
                <a16:creationId xmlns:a16="http://schemas.microsoft.com/office/drawing/2014/main" id="{0A1776B6-DF38-5C4B-A34A-C72DE323D5D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41838" y="1730375"/>
            <a:ext cx="1557337" cy="41544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89" name="Line 4195">
            <a:extLst>
              <a:ext uri="{FF2B5EF4-FFF2-40B4-BE49-F238E27FC236}">
                <a16:creationId xmlns:a16="http://schemas.microsoft.com/office/drawing/2014/main" id="{16EA6051-BD1D-3541-9622-FAA38465D0E2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6145213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90" name="Line 4196">
            <a:extLst>
              <a:ext uri="{FF2B5EF4-FFF2-40B4-BE49-F238E27FC236}">
                <a16:creationId xmlns:a16="http://schemas.microsoft.com/office/drawing/2014/main" id="{98483796-9728-9248-92FD-0D703FF333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40413" y="5884863"/>
            <a:ext cx="258762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91" name="Line 4197">
            <a:extLst>
              <a:ext uri="{FF2B5EF4-FFF2-40B4-BE49-F238E27FC236}">
                <a16:creationId xmlns:a16="http://schemas.microsoft.com/office/drawing/2014/main" id="{19E6A701-154F-594A-AE51-539CCBFA1B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41838" y="6405563"/>
            <a:ext cx="1587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92" name="Line 4198">
            <a:extLst>
              <a:ext uri="{FF2B5EF4-FFF2-40B4-BE49-F238E27FC236}">
                <a16:creationId xmlns:a16="http://schemas.microsoft.com/office/drawing/2014/main" id="{05A429CA-C61D-F248-B5FA-2240D61B25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80063" y="640556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93" name="Line 4199">
            <a:extLst>
              <a:ext uri="{FF2B5EF4-FFF2-40B4-BE49-F238E27FC236}">
                <a16:creationId xmlns:a16="http://schemas.microsoft.com/office/drawing/2014/main" id="{3B69E37A-D34E-2A42-8873-CD120C9EF2B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2025" y="1730375"/>
            <a:ext cx="2078038" cy="441483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94" name="Line 4200">
            <a:extLst>
              <a:ext uri="{FF2B5EF4-FFF2-40B4-BE49-F238E27FC236}">
                <a16:creationId xmlns:a16="http://schemas.microsoft.com/office/drawing/2014/main" id="{5DCA9B9A-FCDF-9C48-A986-BB04FD7E30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2913" y="3548063"/>
            <a:ext cx="1587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95" name="Line 4201">
            <a:extLst>
              <a:ext uri="{FF2B5EF4-FFF2-40B4-BE49-F238E27FC236}">
                <a16:creationId xmlns:a16="http://schemas.microsoft.com/office/drawing/2014/main" id="{7358C20C-28B1-5A48-873F-05ED4511BB7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3263" y="3287713"/>
            <a:ext cx="258762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96" name="Line 4202">
            <a:extLst>
              <a:ext uri="{FF2B5EF4-FFF2-40B4-BE49-F238E27FC236}">
                <a16:creationId xmlns:a16="http://schemas.microsoft.com/office/drawing/2014/main" id="{D9D426A4-66EF-7146-A31C-73990EEEAC88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588486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97" name="Line 4203">
            <a:extLst>
              <a:ext uri="{FF2B5EF4-FFF2-40B4-BE49-F238E27FC236}">
                <a16:creationId xmlns:a16="http://schemas.microsoft.com/office/drawing/2014/main" id="{968055BF-2396-0A43-AA40-B4CC917CC7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62375" y="5365750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98" name="Line 4204">
            <a:extLst>
              <a:ext uri="{FF2B5EF4-FFF2-40B4-BE49-F238E27FC236}">
                <a16:creationId xmlns:a16="http://schemas.microsoft.com/office/drawing/2014/main" id="{1D1BAB71-92E2-7047-98BB-6DD42157530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9175" y="354806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99" name="Line 4205">
            <a:extLst>
              <a:ext uri="{FF2B5EF4-FFF2-40B4-BE49-F238E27FC236}">
                <a16:creationId xmlns:a16="http://schemas.microsoft.com/office/drawing/2014/main" id="{99430FCD-2F6B-8F4E-B81F-F11A1B9211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75" y="5626100"/>
            <a:ext cx="1588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00" name="Line 4206">
            <a:extLst>
              <a:ext uri="{FF2B5EF4-FFF2-40B4-BE49-F238E27FC236}">
                <a16:creationId xmlns:a16="http://schemas.microsoft.com/office/drawing/2014/main" id="{48C581D4-233B-C04F-8A0B-1E186C6FF7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3450" y="6405563"/>
            <a:ext cx="1588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01" name="Line 4207">
            <a:extLst>
              <a:ext uri="{FF2B5EF4-FFF2-40B4-BE49-F238E27FC236}">
                <a16:creationId xmlns:a16="http://schemas.microsoft.com/office/drawing/2014/main" id="{A862E2C1-2090-CE4F-977D-333CF508D3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2913" y="1989138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02" name="Line 4208">
            <a:extLst>
              <a:ext uri="{FF2B5EF4-FFF2-40B4-BE49-F238E27FC236}">
                <a16:creationId xmlns:a16="http://schemas.microsoft.com/office/drawing/2014/main" id="{22E3C9D7-781D-A944-A677-580999C2EA5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3263" y="1730375"/>
            <a:ext cx="258762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03" name="Line 4209">
            <a:extLst>
              <a:ext uri="{FF2B5EF4-FFF2-40B4-BE49-F238E27FC236}">
                <a16:creationId xmlns:a16="http://schemas.microsoft.com/office/drawing/2014/main" id="{460C7C37-F08B-9E4D-8A26-3716BB2A7B7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82913" y="4067175"/>
            <a:ext cx="2857500" cy="18176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04" name="Line 4210">
            <a:extLst>
              <a:ext uri="{FF2B5EF4-FFF2-40B4-BE49-F238E27FC236}">
                <a16:creationId xmlns:a16="http://schemas.microsoft.com/office/drawing/2014/main" id="{8AF84E48-459D-C94C-9FA5-B3916B7DFE3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380682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05" name="Line 4211">
            <a:extLst>
              <a:ext uri="{FF2B5EF4-FFF2-40B4-BE49-F238E27FC236}">
                <a16:creationId xmlns:a16="http://schemas.microsoft.com/office/drawing/2014/main" id="{CF8A06E4-B82B-5946-8CFF-627856A748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3450" y="484663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06" name="Line 4212">
            <a:extLst>
              <a:ext uri="{FF2B5EF4-FFF2-40B4-BE49-F238E27FC236}">
                <a16:creationId xmlns:a16="http://schemas.microsoft.com/office/drawing/2014/main" id="{5FFFAA01-67B1-D845-B4B0-4D839DE7D9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44688" y="4327525"/>
            <a:ext cx="1587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07" name="Line 4213">
            <a:extLst>
              <a:ext uri="{FF2B5EF4-FFF2-40B4-BE49-F238E27FC236}">
                <a16:creationId xmlns:a16="http://schemas.microsoft.com/office/drawing/2014/main" id="{3E7AF16B-BF90-644A-8EA1-25528CE6E4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9175" y="3028950"/>
            <a:ext cx="1588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08" name="Line 4214">
            <a:extLst>
              <a:ext uri="{FF2B5EF4-FFF2-40B4-BE49-F238E27FC236}">
                <a16:creationId xmlns:a16="http://schemas.microsoft.com/office/drawing/2014/main" id="{A16112B5-38E0-F045-85BF-FB58189DEAB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4688" y="4586288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09" name="Line 4215">
            <a:extLst>
              <a:ext uri="{FF2B5EF4-FFF2-40B4-BE49-F238E27FC236}">
                <a16:creationId xmlns:a16="http://schemas.microsoft.com/office/drawing/2014/main" id="{D49958C6-D0A6-F74E-9601-F0FF28BD842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9175" y="3287713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10" name="Line 4216">
            <a:extLst>
              <a:ext uri="{FF2B5EF4-FFF2-40B4-BE49-F238E27FC236}">
                <a16:creationId xmlns:a16="http://schemas.microsoft.com/office/drawing/2014/main" id="{47513786-CC5B-0F4F-A430-FAF67A6F87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78638" y="1989138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11" name="Line 4217">
            <a:extLst>
              <a:ext uri="{FF2B5EF4-FFF2-40B4-BE49-F238E27FC236}">
                <a16:creationId xmlns:a16="http://schemas.microsoft.com/office/drawing/2014/main" id="{3FB15CBF-7B4C-1E4D-AEF1-0072C976F31E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8638" y="2249488"/>
            <a:ext cx="1587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12" name="Line 4218">
            <a:extLst>
              <a:ext uri="{FF2B5EF4-FFF2-40B4-BE49-F238E27FC236}">
                <a16:creationId xmlns:a16="http://schemas.microsoft.com/office/drawing/2014/main" id="{EF6C71F6-42CD-3E44-88D3-FD58DCCF939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0" y="2768600"/>
            <a:ext cx="260350" cy="3376613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13" name="Line 4219">
            <a:extLst>
              <a:ext uri="{FF2B5EF4-FFF2-40B4-BE49-F238E27FC236}">
                <a16:creationId xmlns:a16="http://schemas.microsoft.com/office/drawing/2014/main" id="{787F2F93-D237-274B-A781-B8196200A2D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224948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14" name="Line 4220">
            <a:extLst>
              <a:ext uri="{FF2B5EF4-FFF2-40B4-BE49-F238E27FC236}">
                <a16:creationId xmlns:a16="http://schemas.microsoft.com/office/drawing/2014/main" id="{608E0363-4ADF-2647-ABE9-10A98B9249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62375" y="2508250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15" name="Line 4221">
            <a:extLst>
              <a:ext uri="{FF2B5EF4-FFF2-40B4-BE49-F238E27FC236}">
                <a16:creationId xmlns:a16="http://schemas.microsoft.com/office/drawing/2014/main" id="{863DB9BC-3E23-FC46-8DE0-751AF89780E2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327525"/>
            <a:ext cx="1588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16" name="Line 4222">
            <a:extLst>
              <a:ext uri="{FF2B5EF4-FFF2-40B4-BE49-F238E27FC236}">
                <a16:creationId xmlns:a16="http://schemas.microsoft.com/office/drawing/2014/main" id="{2A74AA62-24D3-5242-A393-2465D8F0AA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41838" y="4586288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17" name="Line 4223">
            <a:extLst>
              <a:ext uri="{FF2B5EF4-FFF2-40B4-BE49-F238E27FC236}">
                <a16:creationId xmlns:a16="http://schemas.microsoft.com/office/drawing/2014/main" id="{052C72E6-3F16-474D-AA0D-4CD57568AB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21138" y="5106988"/>
            <a:ext cx="1587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18" name="Line 4224">
            <a:extLst>
              <a:ext uri="{FF2B5EF4-FFF2-40B4-BE49-F238E27FC236}">
                <a16:creationId xmlns:a16="http://schemas.microsoft.com/office/drawing/2014/main" id="{652B5EB5-6DC1-C44C-A21B-7CC492FE72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3450" y="3287713"/>
            <a:ext cx="2078038" cy="25971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19" name="Line 4225">
            <a:extLst>
              <a:ext uri="{FF2B5EF4-FFF2-40B4-BE49-F238E27FC236}">
                <a16:creationId xmlns:a16="http://schemas.microsoft.com/office/drawing/2014/main" id="{56D7D488-40D7-8F46-ABE4-68A15073231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1838" y="4846638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20" name="Line 4226">
            <a:extLst>
              <a:ext uri="{FF2B5EF4-FFF2-40B4-BE49-F238E27FC236}">
                <a16:creationId xmlns:a16="http://schemas.microsoft.com/office/drawing/2014/main" id="{3CB28303-B7FA-7A4E-9DAE-9C21C71AC06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5365750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21" name="Line 4227">
            <a:extLst>
              <a:ext uri="{FF2B5EF4-FFF2-40B4-BE49-F238E27FC236}">
                <a16:creationId xmlns:a16="http://schemas.microsoft.com/office/drawing/2014/main" id="{AF524A62-110E-BD47-B48A-41E910AD577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80063" y="458628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22" name="Line 4228">
            <a:extLst>
              <a:ext uri="{FF2B5EF4-FFF2-40B4-BE49-F238E27FC236}">
                <a16:creationId xmlns:a16="http://schemas.microsoft.com/office/drawing/2014/main" id="{3126E56A-A6A4-2B49-8447-ABBEA1E7D5F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1838" y="3287713"/>
            <a:ext cx="258762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23" name="Line 4229">
            <a:extLst>
              <a:ext uri="{FF2B5EF4-FFF2-40B4-BE49-F238E27FC236}">
                <a16:creationId xmlns:a16="http://schemas.microsoft.com/office/drawing/2014/main" id="{27559C38-EAC6-FD44-B352-907DB2BC86C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1838" y="4067175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24" name="Line 4230">
            <a:extLst>
              <a:ext uri="{FF2B5EF4-FFF2-40B4-BE49-F238E27FC236}">
                <a16:creationId xmlns:a16="http://schemas.microsoft.com/office/drawing/2014/main" id="{9100DD33-2782-CA42-9F06-05ADF10CF59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4688" y="2508250"/>
            <a:ext cx="777875" cy="2603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25" name="Line 4231">
            <a:extLst>
              <a:ext uri="{FF2B5EF4-FFF2-40B4-BE49-F238E27FC236}">
                <a16:creationId xmlns:a16="http://schemas.microsoft.com/office/drawing/2014/main" id="{DF0D7531-6F99-9047-80CD-38696DB204A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1300" y="2249488"/>
            <a:ext cx="258763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26" name="Line 4232">
            <a:extLst>
              <a:ext uri="{FF2B5EF4-FFF2-40B4-BE49-F238E27FC236}">
                <a16:creationId xmlns:a16="http://schemas.microsoft.com/office/drawing/2014/main" id="{2616AEE6-3C38-FA4D-B987-55460E3073F7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2563" y="666432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27" name="Line 4233">
            <a:extLst>
              <a:ext uri="{FF2B5EF4-FFF2-40B4-BE49-F238E27FC236}">
                <a16:creationId xmlns:a16="http://schemas.microsoft.com/office/drawing/2014/main" id="{534CFA49-57C7-F141-8345-EBE20309F1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21300" y="5106988"/>
            <a:ext cx="258763" cy="1587"/>
          </a:xfrm>
          <a:prstGeom prst="line">
            <a:avLst/>
          </a:prstGeom>
          <a:noFill/>
          <a:ln w="1270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28" name="Line 4234">
            <a:extLst>
              <a:ext uri="{FF2B5EF4-FFF2-40B4-BE49-F238E27FC236}">
                <a16:creationId xmlns:a16="http://schemas.microsoft.com/office/drawing/2014/main" id="{BD347A27-9BBC-F641-9B59-218695AF95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63800" y="6145213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29" name="Line 4235">
            <a:extLst>
              <a:ext uri="{FF2B5EF4-FFF2-40B4-BE49-F238E27FC236}">
                <a16:creationId xmlns:a16="http://schemas.microsoft.com/office/drawing/2014/main" id="{32E87182-CAB4-E649-960D-88445ED58C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60950" y="562610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0" name="Line 4236">
            <a:extLst>
              <a:ext uri="{FF2B5EF4-FFF2-40B4-BE49-F238E27FC236}">
                <a16:creationId xmlns:a16="http://schemas.microsoft.com/office/drawing/2014/main" id="{E92E5DA1-A424-074E-98B2-5964B70E834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3800" y="6405563"/>
            <a:ext cx="1588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1" name="Line 4237">
            <a:extLst>
              <a:ext uri="{FF2B5EF4-FFF2-40B4-BE49-F238E27FC236}">
                <a16:creationId xmlns:a16="http://schemas.microsoft.com/office/drawing/2014/main" id="{5D81D3A9-0341-F74B-A582-8D5FBA73A8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3800" y="4586288"/>
            <a:ext cx="258763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2" name="Line 4238">
            <a:extLst>
              <a:ext uri="{FF2B5EF4-FFF2-40B4-BE49-F238E27FC236}">
                <a16:creationId xmlns:a16="http://schemas.microsoft.com/office/drawing/2014/main" id="{3C36F543-B556-7B42-81AC-61D030CE66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0" y="614521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3" name="Line 4239">
            <a:extLst>
              <a:ext uri="{FF2B5EF4-FFF2-40B4-BE49-F238E27FC236}">
                <a16:creationId xmlns:a16="http://schemas.microsoft.com/office/drawing/2014/main" id="{05E3F9C7-0917-B243-9456-483552E41C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41838" y="6664325"/>
            <a:ext cx="258762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4" name="Line 4240">
            <a:extLst>
              <a:ext uri="{FF2B5EF4-FFF2-40B4-BE49-F238E27FC236}">
                <a16:creationId xmlns:a16="http://schemas.microsoft.com/office/drawing/2014/main" id="{65CA7874-BB66-5E43-9966-E232AFECEA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3450" y="4327525"/>
            <a:ext cx="1588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5" name="Line 4241">
            <a:extLst>
              <a:ext uri="{FF2B5EF4-FFF2-40B4-BE49-F238E27FC236}">
                <a16:creationId xmlns:a16="http://schemas.microsoft.com/office/drawing/2014/main" id="{C6871630-E9EC-BF49-B1C1-4C483221DB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21138" y="3287713"/>
            <a:ext cx="1819275" cy="2603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6" name="Line 4242">
            <a:extLst>
              <a:ext uri="{FF2B5EF4-FFF2-40B4-BE49-F238E27FC236}">
                <a16:creationId xmlns:a16="http://schemas.microsoft.com/office/drawing/2014/main" id="{134A1598-C748-E846-A64C-3C745CD8AE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41838" y="2768600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7" name="Line 4243">
            <a:extLst>
              <a:ext uri="{FF2B5EF4-FFF2-40B4-BE49-F238E27FC236}">
                <a16:creationId xmlns:a16="http://schemas.microsoft.com/office/drawing/2014/main" id="{811C7F1C-1DFE-1041-857A-BECB2CD2F78C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1488" y="4586288"/>
            <a:ext cx="2078037" cy="1298575"/>
          </a:xfrm>
          <a:prstGeom prst="line">
            <a:avLst/>
          </a:prstGeom>
          <a:noFill/>
          <a:ln w="1270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8" name="Line 4244">
            <a:extLst>
              <a:ext uri="{FF2B5EF4-FFF2-40B4-BE49-F238E27FC236}">
                <a16:creationId xmlns:a16="http://schemas.microsoft.com/office/drawing/2014/main" id="{546CC244-AF75-3C47-94A7-8584EAF4BF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21300" y="1730375"/>
            <a:ext cx="1588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9" name="Line 4245">
            <a:extLst>
              <a:ext uri="{FF2B5EF4-FFF2-40B4-BE49-F238E27FC236}">
                <a16:creationId xmlns:a16="http://schemas.microsoft.com/office/drawing/2014/main" id="{BA0390B8-2E99-0D4F-891A-EB0999F135A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1838" y="3028950"/>
            <a:ext cx="1587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40" name="Line 4246">
            <a:extLst>
              <a:ext uri="{FF2B5EF4-FFF2-40B4-BE49-F238E27FC236}">
                <a16:creationId xmlns:a16="http://schemas.microsoft.com/office/drawing/2014/main" id="{0CC94BA9-D079-3540-80F0-C08200F5CFD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1300" y="1989138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41" name="Line 4247">
            <a:extLst>
              <a:ext uri="{FF2B5EF4-FFF2-40B4-BE49-F238E27FC236}">
                <a16:creationId xmlns:a16="http://schemas.microsoft.com/office/drawing/2014/main" id="{D6ECA32A-89B6-5E49-884C-175B2FD27C5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3450" y="406717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42" name="Line 4248">
            <a:extLst>
              <a:ext uri="{FF2B5EF4-FFF2-40B4-BE49-F238E27FC236}">
                <a16:creationId xmlns:a16="http://schemas.microsoft.com/office/drawing/2014/main" id="{BA4A3294-0F45-2C4E-A4B1-94A99598C87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82913" y="3028950"/>
            <a:ext cx="1817687" cy="25971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43" name="Line 4249">
            <a:extLst>
              <a:ext uri="{FF2B5EF4-FFF2-40B4-BE49-F238E27FC236}">
                <a16:creationId xmlns:a16="http://schemas.microsoft.com/office/drawing/2014/main" id="{7D7C2538-3701-8D49-A65B-3626B2B8F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8638" y="3548063"/>
            <a:ext cx="1587" cy="207803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44" name="Line 4250">
            <a:extLst>
              <a:ext uri="{FF2B5EF4-FFF2-40B4-BE49-F238E27FC236}">
                <a16:creationId xmlns:a16="http://schemas.microsoft.com/office/drawing/2014/main" id="{5C22FB3A-29EC-5944-9983-B20F1079C3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41838" y="3028950"/>
            <a:ext cx="2336800" cy="155733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45" name="Line 4251">
            <a:extLst>
              <a:ext uri="{FF2B5EF4-FFF2-40B4-BE49-F238E27FC236}">
                <a16:creationId xmlns:a16="http://schemas.microsoft.com/office/drawing/2014/main" id="{4D7B753E-944F-D845-9DFC-AC302E9CE0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3450" y="3028950"/>
            <a:ext cx="779463" cy="25971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46" name="Line 4252">
            <a:extLst>
              <a:ext uri="{FF2B5EF4-FFF2-40B4-BE49-F238E27FC236}">
                <a16:creationId xmlns:a16="http://schemas.microsoft.com/office/drawing/2014/main" id="{0DB7A64F-7340-2D42-BE42-7528E4C465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81488" y="4846638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47" name="Line 4253">
            <a:extLst>
              <a:ext uri="{FF2B5EF4-FFF2-40B4-BE49-F238E27FC236}">
                <a16:creationId xmlns:a16="http://schemas.microsoft.com/office/drawing/2014/main" id="{B1DF541D-4D04-1147-8BFD-73FE0A64826E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1488" y="5106988"/>
            <a:ext cx="1587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48" name="Line 4254">
            <a:extLst>
              <a:ext uri="{FF2B5EF4-FFF2-40B4-BE49-F238E27FC236}">
                <a16:creationId xmlns:a16="http://schemas.microsoft.com/office/drawing/2014/main" id="{238D5676-0354-1E45-A1A6-E041EC81CDD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63800" y="2249488"/>
            <a:ext cx="519113" cy="2597150"/>
          </a:xfrm>
          <a:prstGeom prst="line">
            <a:avLst/>
          </a:prstGeom>
          <a:noFill/>
          <a:ln w="1270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49" name="Line 4255">
            <a:extLst>
              <a:ext uri="{FF2B5EF4-FFF2-40B4-BE49-F238E27FC236}">
                <a16:creationId xmlns:a16="http://schemas.microsoft.com/office/drawing/2014/main" id="{F2439974-157F-9748-858C-01E81A4A008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3800" y="5626100"/>
            <a:ext cx="3895725" cy="103822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50" name="Line 4256">
            <a:extLst>
              <a:ext uri="{FF2B5EF4-FFF2-40B4-BE49-F238E27FC236}">
                <a16:creationId xmlns:a16="http://schemas.microsoft.com/office/drawing/2014/main" id="{0A699598-9526-5B4F-96E8-10D03590F70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3450" y="250825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51" name="Line 4257">
            <a:extLst>
              <a:ext uri="{FF2B5EF4-FFF2-40B4-BE49-F238E27FC236}">
                <a16:creationId xmlns:a16="http://schemas.microsoft.com/office/drawing/2014/main" id="{60D38DA6-FCFE-7747-8B71-AF3CB85BB3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44688" y="2768600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52" name="Line 4258">
            <a:extLst>
              <a:ext uri="{FF2B5EF4-FFF2-40B4-BE49-F238E27FC236}">
                <a16:creationId xmlns:a16="http://schemas.microsoft.com/office/drawing/2014/main" id="{7DE01569-0600-1A45-93DD-9247BA52DB3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81488" y="3806825"/>
            <a:ext cx="2338387" cy="18192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53" name="Line 4259">
            <a:extLst>
              <a:ext uri="{FF2B5EF4-FFF2-40B4-BE49-F238E27FC236}">
                <a16:creationId xmlns:a16="http://schemas.microsoft.com/office/drawing/2014/main" id="{CF77BF12-6DC5-A442-89D4-27820B552A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2913" y="640556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54" name="Line 4260">
            <a:extLst>
              <a:ext uri="{FF2B5EF4-FFF2-40B4-BE49-F238E27FC236}">
                <a16:creationId xmlns:a16="http://schemas.microsoft.com/office/drawing/2014/main" id="{29F82B8D-3FE6-EE45-8E87-641149FCA5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2563" y="5884863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55" name="Line 4261">
            <a:extLst>
              <a:ext uri="{FF2B5EF4-FFF2-40B4-BE49-F238E27FC236}">
                <a16:creationId xmlns:a16="http://schemas.microsoft.com/office/drawing/2014/main" id="{0DCCB660-C331-AA4C-8D6A-253BBE5C6CF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2563" y="6145213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56" name="Line 4262">
            <a:extLst>
              <a:ext uri="{FF2B5EF4-FFF2-40B4-BE49-F238E27FC236}">
                <a16:creationId xmlns:a16="http://schemas.microsoft.com/office/drawing/2014/main" id="{7124798A-A132-CF4C-8F88-26C015DF1D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2508250"/>
            <a:ext cx="520700" cy="3636963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57" name="Line 4263">
            <a:extLst>
              <a:ext uri="{FF2B5EF4-FFF2-40B4-BE49-F238E27FC236}">
                <a16:creationId xmlns:a16="http://schemas.microsoft.com/office/drawing/2014/main" id="{A8EC9073-B840-F847-AA2C-9CB8A6BAD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2563" y="432752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58" name="Line 4264">
            <a:extLst>
              <a:ext uri="{FF2B5EF4-FFF2-40B4-BE49-F238E27FC236}">
                <a16:creationId xmlns:a16="http://schemas.microsoft.com/office/drawing/2014/main" id="{B35D5799-8EE4-F74D-9C6C-F195FAFDA445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0063" y="328771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59" name="Line 4265">
            <a:extLst>
              <a:ext uri="{FF2B5EF4-FFF2-40B4-BE49-F238E27FC236}">
                <a16:creationId xmlns:a16="http://schemas.microsoft.com/office/drawing/2014/main" id="{4AC3E9C3-BEA7-5F4B-823D-E355E95D9B7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9525" y="224948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60" name="Line 4266">
            <a:extLst>
              <a:ext uri="{FF2B5EF4-FFF2-40B4-BE49-F238E27FC236}">
                <a16:creationId xmlns:a16="http://schemas.microsoft.com/office/drawing/2014/main" id="{2C9F031D-ACB8-794D-98F1-5C69EEF408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2563" y="3287713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61" name="Line 4267">
            <a:extLst>
              <a:ext uri="{FF2B5EF4-FFF2-40B4-BE49-F238E27FC236}">
                <a16:creationId xmlns:a16="http://schemas.microsoft.com/office/drawing/2014/main" id="{02432428-556C-1041-BD9F-58D1DA2F44E0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2913" y="302895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62" name="Line 4268">
            <a:extLst>
              <a:ext uri="{FF2B5EF4-FFF2-40B4-BE49-F238E27FC236}">
                <a16:creationId xmlns:a16="http://schemas.microsoft.com/office/drawing/2014/main" id="{6574DF70-D1BC-B944-B8CD-9171AC961D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78638" y="5884863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63" name="Line 4269">
            <a:extLst>
              <a:ext uri="{FF2B5EF4-FFF2-40B4-BE49-F238E27FC236}">
                <a16:creationId xmlns:a16="http://schemas.microsoft.com/office/drawing/2014/main" id="{965C9065-5C21-DF44-98C5-31E0BD3757EF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8638" y="6145213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64" name="Line 4270">
            <a:extLst>
              <a:ext uri="{FF2B5EF4-FFF2-40B4-BE49-F238E27FC236}">
                <a16:creationId xmlns:a16="http://schemas.microsoft.com/office/drawing/2014/main" id="{3731939D-ABC8-F247-BE07-15547FFA84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19875" y="6405563"/>
            <a:ext cx="1588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65" name="Line 4271">
            <a:extLst>
              <a:ext uri="{FF2B5EF4-FFF2-40B4-BE49-F238E27FC236}">
                <a16:creationId xmlns:a16="http://schemas.microsoft.com/office/drawing/2014/main" id="{D386718C-54A5-E541-82ED-330900E1B9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41838" y="3287713"/>
            <a:ext cx="519112" cy="31178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66" name="Line 4272">
            <a:extLst>
              <a:ext uri="{FF2B5EF4-FFF2-40B4-BE49-F238E27FC236}">
                <a16:creationId xmlns:a16="http://schemas.microsoft.com/office/drawing/2014/main" id="{A1BB9CFC-2F87-B847-9507-8ACF7B9E4B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3806825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67" name="Line 4273">
            <a:extLst>
              <a:ext uri="{FF2B5EF4-FFF2-40B4-BE49-F238E27FC236}">
                <a16:creationId xmlns:a16="http://schemas.microsoft.com/office/drawing/2014/main" id="{3A26DBAC-0C55-2546-BB6E-644295C6ED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0" y="432752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68" name="Line 4274">
            <a:extLst>
              <a:ext uri="{FF2B5EF4-FFF2-40B4-BE49-F238E27FC236}">
                <a16:creationId xmlns:a16="http://schemas.microsoft.com/office/drawing/2014/main" id="{EFBBC394-4FDB-7C48-AF50-13B13E3AFF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80063" y="2768600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69" name="Line 4275">
            <a:extLst>
              <a:ext uri="{FF2B5EF4-FFF2-40B4-BE49-F238E27FC236}">
                <a16:creationId xmlns:a16="http://schemas.microsoft.com/office/drawing/2014/main" id="{25B2E43A-71D3-AC48-898B-E6208C0AC052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0063" y="3028950"/>
            <a:ext cx="1587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70" name="Line 4276">
            <a:extLst>
              <a:ext uri="{FF2B5EF4-FFF2-40B4-BE49-F238E27FC236}">
                <a16:creationId xmlns:a16="http://schemas.microsoft.com/office/drawing/2014/main" id="{C53C44E5-DBE5-864F-94B1-1D4B90CA7F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41838" y="4846638"/>
            <a:ext cx="258762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71" name="Line 4277">
            <a:extLst>
              <a:ext uri="{FF2B5EF4-FFF2-40B4-BE49-F238E27FC236}">
                <a16:creationId xmlns:a16="http://schemas.microsoft.com/office/drawing/2014/main" id="{02BDF5DA-8FC7-5945-8A60-0A516D4B5E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59525" y="1730375"/>
            <a:ext cx="1588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72" name="Line 4278">
            <a:extLst>
              <a:ext uri="{FF2B5EF4-FFF2-40B4-BE49-F238E27FC236}">
                <a16:creationId xmlns:a16="http://schemas.microsoft.com/office/drawing/2014/main" id="{6808E584-2248-A849-B5D7-E6CE12E1A31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9525" y="1989138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73" name="Line 4279">
            <a:extLst>
              <a:ext uri="{FF2B5EF4-FFF2-40B4-BE49-F238E27FC236}">
                <a16:creationId xmlns:a16="http://schemas.microsoft.com/office/drawing/2014/main" id="{B7903A97-6F9A-634C-BEF1-E351FEA1CE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2563" y="1730375"/>
            <a:ext cx="1587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74" name="Line 4280">
            <a:extLst>
              <a:ext uri="{FF2B5EF4-FFF2-40B4-BE49-F238E27FC236}">
                <a16:creationId xmlns:a16="http://schemas.microsoft.com/office/drawing/2014/main" id="{C1CCB631-3320-F149-BCEE-5A7BA45013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3263" y="6145213"/>
            <a:ext cx="258762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75" name="Line 4281">
            <a:extLst>
              <a:ext uri="{FF2B5EF4-FFF2-40B4-BE49-F238E27FC236}">
                <a16:creationId xmlns:a16="http://schemas.microsoft.com/office/drawing/2014/main" id="{834DAB86-9A51-6043-AFCD-2FDCE81856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75" y="3548063"/>
            <a:ext cx="258763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76" name="Line 4282">
            <a:extLst>
              <a:ext uri="{FF2B5EF4-FFF2-40B4-BE49-F238E27FC236}">
                <a16:creationId xmlns:a16="http://schemas.microsoft.com/office/drawing/2014/main" id="{95550369-FE64-E449-BB0E-E271CE2179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2025" y="3806825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77" name="Line 4283">
            <a:extLst>
              <a:ext uri="{FF2B5EF4-FFF2-40B4-BE49-F238E27FC236}">
                <a16:creationId xmlns:a16="http://schemas.microsoft.com/office/drawing/2014/main" id="{AD472D16-4C6D-5E46-9952-B7D70A6A4C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2913" y="5626100"/>
            <a:ext cx="1587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78" name="Line 4284">
            <a:extLst>
              <a:ext uri="{FF2B5EF4-FFF2-40B4-BE49-F238E27FC236}">
                <a16:creationId xmlns:a16="http://schemas.microsoft.com/office/drawing/2014/main" id="{5EBBB50A-BA8E-0246-803B-20DD2D4116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60950" y="3548063"/>
            <a:ext cx="1038225" cy="258762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79" name="Line 4285">
            <a:extLst>
              <a:ext uri="{FF2B5EF4-FFF2-40B4-BE49-F238E27FC236}">
                <a16:creationId xmlns:a16="http://schemas.microsoft.com/office/drawing/2014/main" id="{A4C6596B-5DAD-DB4D-A5E0-0BBA8FD2574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2913" y="5884863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80" name="Line 4286">
            <a:extLst>
              <a:ext uri="{FF2B5EF4-FFF2-40B4-BE49-F238E27FC236}">
                <a16:creationId xmlns:a16="http://schemas.microsoft.com/office/drawing/2014/main" id="{3B5B5CA0-7F2C-1F40-8CAD-1C075BCC65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1730375"/>
            <a:ext cx="1298575" cy="103822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81" name="Line 4287">
            <a:extLst>
              <a:ext uri="{FF2B5EF4-FFF2-40B4-BE49-F238E27FC236}">
                <a16:creationId xmlns:a16="http://schemas.microsoft.com/office/drawing/2014/main" id="{F6518F58-1955-4B4F-82F5-D2FA581C0C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44688" y="1730375"/>
            <a:ext cx="2855912" cy="20764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82" name="Line 4288">
            <a:extLst>
              <a:ext uri="{FF2B5EF4-FFF2-40B4-BE49-F238E27FC236}">
                <a16:creationId xmlns:a16="http://schemas.microsoft.com/office/drawing/2014/main" id="{7DAAA9BF-441D-0D49-A424-B15B7CE9840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198913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83" name="Line 4289">
            <a:extLst>
              <a:ext uri="{FF2B5EF4-FFF2-40B4-BE49-F238E27FC236}">
                <a16:creationId xmlns:a16="http://schemas.microsoft.com/office/drawing/2014/main" id="{1AD67DA3-B8BF-FD46-8B57-0F1F2B97572E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75" y="1989138"/>
            <a:ext cx="258763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84" name="Line 4290">
            <a:extLst>
              <a:ext uri="{FF2B5EF4-FFF2-40B4-BE49-F238E27FC236}">
                <a16:creationId xmlns:a16="http://schemas.microsoft.com/office/drawing/2014/main" id="{563F6A65-ECA6-5544-BB32-5A7D54B11C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2025" y="2249488"/>
            <a:ext cx="1588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85" name="Line 4291">
            <a:extLst>
              <a:ext uri="{FF2B5EF4-FFF2-40B4-BE49-F238E27FC236}">
                <a16:creationId xmlns:a16="http://schemas.microsoft.com/office/drawing/2014/main" id="{F2CB57AD-A68D-7141-99BB-37A714D4BA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4067175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86" name="Line 4292">
            <a:extLst>
              <a:ext uri="{FF2B5EF4-FFF2-40B4-BE49-F238E27FC236}">
                <a16:creationId xmlns:a16="http://schemas.microsoft.com/office/drawing/2014/main" id="{A497324D-FA17-2949-B33A-0E40B6440AA9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9875" y="3287713"/>
            <a:ext cx="258763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87" name="Line 4293">
            <a:extLst>
              <a:ext uri="{FF2B5EF4-FFF2-40B4-BE49-F238E27FC236}">
                <a16:creationId xmlns:a16="http://schemas.microsoft.com/office/drawing/2014/main" id="{E0007E57-8A8F-5745-A6AA-8B3E44177D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21300" y="3806825"/>
            <a:ext cx="777875" cy="259873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88" name="Line 4294">
            <a:extLst>
              <a:ext uri="{FF2B5EF4-FFF2-40B4-BE49-F238E27FC236}">
                <a16:creationId xmlns:a16="http://schemas.microsoft.com/office/drawing/2014/main" id="{48F63D2A-6D50-8E40-A55A-491D3EBD2AD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1730375"/>
            <a:ext cx="1588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89" name="Line 4295">
            <a:extLst>
              <a:ext uri="{FF2B5EF4-FFF2-40B4-BE49-F238E27FC236}">
                <a16:creationId xmlns:a16="http://schemas.microsoft.com/office/drawing/2014/main" id="{C1BB7326-8A56-2941-9FCA-CA394BB420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81488" y="2768600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90" name="Line 4296">
            <a:extLst>
              <a:ext uri="{FF2B5EF4-FFF2-40B4-BE49-F238E27FC236}">
                <a16:creationId xmlns:a16="http://schemas.microsoft.com/office/drawing/2014/main" id="{6662D9BB-B90A-5C47-9242-639E995404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2025" y="588486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91" name="Line 4297">
            <a:extLst>
              <a:ext uri="{FF2B5EF4-FFF2-40B4-BE49-F238E27FC236}">
                <a16:creationId xmlns:a16="http://schemas.microsoft.com/office/drawing/2014/main" id="{338481B2-3148-C148-831C-B100E3DA0D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81488" y="276860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92" name="Line 4298">
            <a:extLst>
              <a:ext uri="{FF2B5EF4-FFF2-40B4-BE49-F238E27FC236}">
                <a16:creationId xmlns:a16="http://schemas.microsoft.com/office/drawing/2014/main" id="{E810A9ED-81DF-6347-9970-C9ECE5E5CC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0" y="3548063"/>
            <a:ext cx="520700" cy="155892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93" name="Line 4299">
            <a:extLst>
              <a:ext uri="{FF2B5EF4-FFF2-40B4-BE49-F238E27FC236}">
                <a16:creationId xmlns:a16="http://schemas.microsoft.com/office/drawing/2014/main" id="{1CA5280F-1E18-4B44-B106-324410F6E6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40413" y="3806825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94" name="Line 4300">
            <a:extLst>
              <a:ext uri="{FF2B5EF4-FFF2-40B4-BE49-F238E27FC236}">
                <a16:creationId xmlns:a16="http://schemas.microsoft.com/office/drawing/2014/main" id="{757B1FB8-5340-2E4B-9109-9E293A855E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43263" y="5365750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95" name="Line 4301">
            <a:extLst>
              <a:ext uri="{FF2B5EF4-FFF2-40B4-BE49-F238E27FC236}">
                <a16:creationId xmlns:a16="http://schemas.microsoft.com/office/drawing/2014/main" id="{774CEBDA-3465-484A-98D5-488A0C5F4D8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3263" y="5626100"/>
            <a:ext cx="1587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96" name="Line 4302">
            <a:extLst>
              <a:ext uri="{FF2B5EF4-FFF2-40B4-BE49-F238E27FC236}">
                <a16:creationId xmlns:a16="http://schemas.microsoft.com/office/drawing/2014/main" id="{D19FA95C-7C0D-5543-B30F-08E8A71E2B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8638" y="4327525"/>
            <a:ext cx="1587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97" name="Line 4303">
            <a:extLst>
              <a:ext uri="{FF2B5EF4-FFF2-40B4-BE49-F238E27FC236}">
                <a16:creationId xmlns:a16="http://schemas.microsoft.com/office/drawing/2014/main" id="{F5113211-8B5D-8A4E-82E5-0658B2E6D5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19875" y="2768600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98" name="Line 4304">
            <a:extLst>
              <a:ext uri="{FF2B5EF4-FFF2-40B4-BE49-F238E27FC236}">
                <a16:creationId xmlns:a16="http://schemas.microsoft.com/office/drawing/2014/main" id="{662A4ECF-D9D0-5E40-9B92-0C78B23353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19875" y="4586288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99" name="Line 4305">
            <a:extLst>
              <a:ext uri="{FF2B5EF4-FFF2-40B4-BE49-F238E27FC236}">
                <a16:creationId xmlns:a16="http://schemas.microsoft.com/office/drawing/2014/main" id="{4CFCE601-45E2-614E-A034-9021BDC06741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9875" y="3028950"/>
            <a:ext cx="1588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00" name="Line 4306">
            <a:extLst>
              <a:ext uri="{FF2B5EF4-FFF2-40B4-BE49-F238E27FC236}">
                <a16:creationId xmlns:a16="http://schemas.microsoft.com/office/drawing/2014/main" id="{312032A7-4CE5-CD40-9BA2-7FB299DD0369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9875" y="4846638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01" name="Line 4307">
            <a:extLst>
              <a:ext uri="{FF2B5EF4-FFF2-40B4-BE49-F238E27FC236}">
                <a16:creationId xmlns:a16="http://schemas.microsoft.com/office/drawing/2014/main" id="{1BBFB125-E69F-4B48-ACFA-107AC40979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59525" y="5106988"/>
            <a:ext cx="1588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02" name="Line 4308">
            <a:extLst>
              <a:ext uri="{FF2B5EF4-FFF2-40B4-BE49-F238E27FC236}">
                <a16:creationId xmlns:a16="http://schemas.microsoft.com/office/drawing/2014/main" id="{5F4018EE-E243-5D4F-8B19-4A4DC89184A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9525" y="5365750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03" name="Line 4309">
            <a:extLst>
              <a:ext uri="{FF2B5EF4-FFF2-40B4-BE49-F238E27FC236}">
                <a16:creationId xmlns:a16="http://schemas.microsoft.com/office/drawing/2014/main" id="{293F2D5B-507C-DE4E-93E5-19401E524B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9175" y="5626100"/>
            <a:ext cx="1588" cy="258763"/>
          </a:xfrm>
          <a:prstGeom prst="line">
            <a:avLst/>
          </a:prstGeom>
          <a:noFill/>
          <a:ln w="1270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04" name="Line 4310">
            <a:extLst>
              <a:ext uri="{FF2B5EF4-FFF2-40B4-BE49-F238E27FC236}">
                <a16:creationId xmlns:a16="http://schemas.microsoft.com/office/drawing/2014/main" id="{C23CABCE-2B90-1847-B39C-2B6143074F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4688" y="3806825"/>
            <a:ext cx="258762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05" name="Line 4311">
            <a:extLst>
              <a:ext uri="{FF2B5EF4-FFF2-40B4-BE49-F238E27FC236}">
                <a16:creationId xmlns:a16="http://schemas.microsoft.com/office/drawing/2014/main" id="{2340CD90-E826-314C-9942-9177186A0B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62375" y="4067175"/>
            <a:ext cx="1038225" cy="12985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06" name="Line 4312">
            <a:extLst>
              <a:ext uri="{FF2B5EF4-FFF2-40B4-BE49-F238E27FC236}">
                <a16:creationId xmlns:a16="http://schemas.microsoft.com/office/drawing/2014/main" id="{F3C1A21A-9A7F-454A-97B2-6E40D8A0428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9175" y="5884863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07" name="Line 4313">
            <a:extLst>
              <a:ext uri="{FF2B5EF4-FFF2-40B4-BE49-F238E27FC236}">
                <a16:creationId xmlns:a16="http://schemas.microsoft.com/office/drawing/2014/main" id="{04641DED-B0DB-1640-B163-CDE720EEC8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40413" y="6145213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08" name="Line 4314">
            <a:extLst>
              <a:ext uri="{FF2B5EF4-FFF2-40B4-BE49-F238E27FC236}">
                <a16:creationId xmlns:a16="http://schemas.microsoft.com/office/drawing/2014/main" id="{E3E73AD8-24EB-2041-A538-5BF120D53A6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2913" y="4067175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09" name="Line 4315">
            <a:extLst>
              <a:ext uri="{FF2B5EF4-FFF2-40B4-BE49-F238E27FC236}">
                <a16:creationId xmlns:a16="http://schemas.microsoft.com/office/drawing/2014/main" id="{F684DAC1-2677-BD45-8D3B-1D5132C3523E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0413" y="6405563"/>
            <a:ext cx="1587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10" name="Line 4316">
            <a:extLst>
              <a:ext uri="{FF2B5EF4-FFF2-40B4-BE49-F238E27FC236}">
                <a16:creationId xmlns:a16="http://schemas.microsoft.com/office/drawing/2014/main" id="{33FFA6F2-86D6-2344-BF7A-9552885C02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19875" y="6664325"/>
            <a:ext cx="258763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11" name="Line 4317">
            <a:extLst>
              <a:ext uri="{FF2B5EF4-FFF2-40B4-BE49-F238E27FC236}">
                <a16:creationId xmlns:a16="http://schemas.microsoft.com/office/drawing/2014/main" id="{5D248176-71CD-E441-830F-D783E5CA334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0950" y="302895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12" name="Line 4318">
            <a:extLst>
              <a:ext uri="{FF2B5EF4-FFF2-40B4-BE49-F238E27FC236}">
                <a16:creationId xmlns:a16="http://schemas.microsoft.com/office/drawing/2014/main" id="{6B904F26-FE88-8C44-B231-5C3CD09D64A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0413" y="1989138"/>
            <a:ext cx="258762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13" name="Line 4319">
            <a:extLst>
              <a:ext uri="{FF2B5EF4-FFF2-40B4-BE49-F238E27FC236}">
                <a16:creationId xmlns:a16="http://schemas.microsoft.com/office/drawing/2014/main" id="{5D7D5B44-E5D7-5B4E-AA10-65B81BD0AB8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4688" y="2249488"/>
            <a:ext cx="258762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14" name="Line 4320">
            <a:extLst>
              <a:ext uri="{FF2B5EF4-FFF2-40B4-BE49-F238E27FC236}">
                <a16:creationId xmlns:a16="http://schemas.microsoft.com/office/drawing/2014/main" id="{BB0F85B3-C8D9-A24B-A743-928CE1E129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80063" y="3548063"/>
            <a:ext cx="260350" cy="779462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15" name="Line 4321">
            <a:extLst>
              <a:ext uri="{FF2B5EF4-FFF2-40B4-BE49-F238E27FC236}">
                <a16:creationId xmlns:a16="http://schemas.microsoft.com/office/drawing/2014/main" id="{4245D9B7-CA6E-E644-821E-E698FD2751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75" y="5626100"/>
            <a:ext cx="258763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16" name="Line 4322">
            <a:extLst>
              <a:ext uri="{FF2B5EF4-FFF2-40B4-BE49-F238E27FC236}">
                <a16:creationId xmlns:a16="http://schemas.microsoft.com/office/drawing/2014/main" id="{E651E28B-CB48-094D-803F-5A95756C8B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2025" y="5106988"/>
            <a:ext cx="1588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17" name="Line 4323">
            <a:extLst>
              <a:ext uri="{FF2B5EF4-FFF2-40B4-BE49-F238E27FC236}">
                <a16:creationId xmlns:a16="http://schemas.microsoft.com/office/drawing/2014/main" id="{996FB434-62A5-D443-9F56-963FE4DB375F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2025" y="5365750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18" name="Line 4324">
            <a:extLst>
              <a:ext uri="{FF2B5EF4-FFF2-40B4-BE49-F238E27FC236}">
                <a16:creationId xmlns:a16="http://schemas.microsoft.com/office/drawing/2014/main" id="{07933481-CA68-6E44-8770-56D52FE203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60950" y="2508250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19" name="Line 4325">
            <a:extLst>
              <a:ext uri="{FF2B5EF4-FFF2-40B4-BE49-F238E27FC236}">
                <a16:creationId xmlns:a16="http://schemas.microsoft.com/office/drawing/2014/main" id="{FE55466C-B2AC-D74A-B2D8-B533871823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3450" y="666432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20" name="Line 4326">
            <a:extLst>
              <a:ext uri="{FF2B5EF4-FFF2-40B4-BE49-F238E27FC236}">
                <a16:creationId xmlns:a16="http://schemas.microsoft.com/office/drawing/2014/main" id="{60B44F58-E771-6047-A675-773E846A94A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4688" y="5365750"/>
            <a:ext cx="2076450" cy="2603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21" name="Line 4327">
            <a:extLst>
              <a:ext uri="{FF2B5EF4-FFF2-40B4-BE49-F238E27FC236}">
                <a16:creationId xmlns:a16="http://schemas.microsoft.com/office/drawing/2014/main" id="{07628BDA-AF3B-254F-A355-969C13C6373D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0950" y="2768600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22" name="Line 4328">
            <a:extLst>
              <a:ext uri="{FF2B5EF4-FFF2-40B4-BE49-F238E27FC236}">
                <a16:creationId xmlns:a16="http://schemas.microsoft.com/office/drawing/2014/main" id="{5C0645CB-16D7-0547-B913-12CA383421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44688" y="6145213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23" name="Line 4329">
            <a:extLst>
              <a:ext uri="{FF2B5EF4-FFF2-40B4-BE49-F238E27FC236}">
                <a16:creationId xmlns:a16="http://schemas.microsoft.com/office/drawing/2014/main" id="{D533D04C-7078-2E46-AD7F-24C7A687776E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0413" y="1730375"/>
            <a:ext cx="1587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24" name="Line 4331">
            <a:extLst>
              <a:ext uri="{FF2B5EF4-FFF2-40B4-BE49-F238E27FC236}">
                <a16:creationId xmlns:a16="http://schemas.microsoft.com/office/drawing/2014/main" id="{0AD6AED6-02DA-2046-B9E4-CA1496C87D0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2563" y="276860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25" name="Line 4332">
            <a:extLst>
              <a:ext uri="{FF2B5EF4-FFF2-40B4-BE49-F238E27FC236}">
                <a16:creationId xmlns:a16="http://schemas.microsoft.com/office/drawing/2014/main" id="{CDE3463F-EB7D-FD48-8771-ED1E5E18CC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63800" y="3028950"/>
            <a:ext cx="1588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26" name="Line 4333">
            <a:extLst>
              <a:ext uri="{FF2B5EF4-FFF2-40B4-BE49-F238E27FC236}">
                <a16:creationId xmlns:a16="http://schemas.microsoft.com/office/drawing/2014/main" id="{365CF370-A1A4-3144-8018-BB7D37D2F95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4688" y="6405563"/>
            <a:ext cx="1587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27" name="Line 4334">
            <a:extLst>
              <a:ext uri="{FF2B5EF4-FFF2-40B4-BE49-F238E27FC236}">
                <a16:creationId xmlns:a16="http://schemas.microsoft.com/office/drawing/2014/main" id="{4065FAF2-C6A8-BE4A-B27C-EDBA441A45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4688" y="4586288"/>
            <a:ext cx="258762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28" name="Line 4335">
            <a:extLst>
              <a:ext uri="{FF2B5EF4-FFF2-40B4-BE49-F238E27FC236}">
                <a16:creationId xmlns:a16="http://schemas.microsoft.com/office/drawing/2014/main" id="{CFBC7B43-5AF7-674B-B926-6EF77D889B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43263" y="3548063"/>
            <a:ext cx="1587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29" name="Line 4336">
            <a:extLst>
              <a:ext uri="{FF2B5EF4-FFF2-40B4-BE49-F238E27FC236}">
                <a16:creationId xmlns:a16="http://schemas.microsoft.com/office/drawing/2014/main" id="{9C4A3A35-44A6-2048-BAB0-7D78C3B335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2025" y="328771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30" name="Line 4337">
            <a:extLst>
              <a:ext uri="{FF2B5EF4-FFF2-40B4-BE49-F238E27FC236}">
                <a16:creationId xmlns:a16="http://schemas.microsoft.com/office/drawing/2014/main" id="{130747A8-C4DD-3B4D-9DFD-E7DD303CADF1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536575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31" name="Line 4338">
            <a:extLst>
              <a:ext uri="{FF2B5EF4-FFF2-40B4-BE49-F238E27FC236}">
                <a16:creationId xmlns:a16="http://schemas.microsoft.com/office/drawing/2014/main" id="{ECD25F37-447D-7E45-8A62-0C6335E1E24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1300" y="4067175"/>
            <a:ext cx="258763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32" name="Line 4339">
            <a:extLst>
              <a:ext uri="{FF2B5EF4-FFF2-40B4-BE49-F238E27FC236}">
                <a16:creationId xmlns:a16="http://schemas.microsoft.com/office/drawing/2014/main" id="{25A43659-CDF1-EE4E-ABD0-92EA6DBEA2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40413" y="4327525"/>
            <a:ext cx="1587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33" name="Line 4340">
            <a:extLst>
              <a:ext uri="{FF2B5EF4-FFF2-40B4-BE49-F238E27FC236}">
                <a16:creationId xmlns:a16="http://schemas.microsoft.com/office/drawing/2014/main" id="{01D8B183-095D-354A-8555-9E41D8F2B79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63800" y="5365750"/>
            <a:ext cx="779463" cy="1039813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34" name="Line 4341">
            <a:extLst>
              <a:ext uri="{FF2B5EF4-FFF2-40B4-BE49-F238E27FC236}">
                <a16:creationId xmlns:a16="http://schemas.microsoft.com/office/drawing/2014/main" id="{0766DC2E-95E8-0840-80E0-AFD524913531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1488" y="4846638"/>
            <a:ext cx="779462" cy="1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35" name="Line 4342">
            <a:extLst>
              <a:ext uri="{FF2B5EF4-FFF2-40B4-BE49-F238E27FC236}">
                <a16:creationId xmlns:a16="http://schemas.microsoft.com/office/drawing/2014/main" id="{A32BA361-73E0-8B44-883B-B9C0AB53E3C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9175" y="302895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36" name="Line 4343">
            <a:extLst>
              <a:ext uri="{FF2B5EF4-FFF2-40B4-BE49-F238E27FC236}">
                <a16:creationId xmlns:a16="http://schemas.microsoft.com/office/drawing/2014/main" id="{1FA373FD-5CA7-DA43-BFDC-455202DF6DE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75" y="5106988"/>
            <a:ext cx="1588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37" name="Line 4344">
            <a:extLst>
              <a:ext uri="{FF2B5EF4-FFF2-40B4-BE49-F238E27FC236}">
                <a16:creationId xmlns:a16="http://schemas.microsoft.com/office/drawing/2014/main" id="{1ECC7901-388C-2240-BEF5-17FCA3C035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80063" y="4846638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38" name="Line 4345">
            <a:extLst>
              <a:ext uri="{FF2B5EF4-FFF2-40B4-BE49-F238E27FC236}">
                <a16:creationId xmlns:a16="http://schemas.microsoft.com/office/drawing/2014/main" id="{A034C068-FB61-E845-81D5-7231C0AB6D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19875" y="4846638"/>
            <a:ext cx="258763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39" name="Line 4346">
            <a:extLst>
              <a:ext uri="{FF2B5EF4-FFF2-40B4-BE49-F238E27FC236}">
                <a16:creationId xmlns:a16="http://schemas.microsoft.com/office/drawing/2014/main" id="{F5370053-0E2C-E24F-ABCD-CC94DB3041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21300" y="5365750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40" name="Line 4347">
            <a:extLst>
              <a:ext uri="{FF2B5EF4-FFF2-40B4-BE49-F238E27FC236}">
                <a16:creationId xmlns:a16="http://schemas.microsoft.com/office/drawing/2014/main" id="{E12A1BDA-CE5D-F447-98C7-94EE001873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3800" y="6405563"/>
            <a:ext cx="258763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41" name="Line 4348">
            <a:extLst>
              <a:ext uri="{FF2B5EF4-FFF2-40B4-BE49-F238E27FC236}">
                <a16:creationId xmlns:a16="http://schemas.microsoft.com/office/drawing/2014/main" id="{C5D97260-FE99-FB4A-AE9F-1683A0A203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43263" y="1989138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42" name="Line 4349">
            <a:extLst>
              <a:ext uri="{FF2B5EF4-FFF2-40B4-BE49-F238E27FC236}">
                <a16:creationId xmlns:a16="http://schemas.microsoft.com/office/drawing/2014/main" id="{37F0D9E6-B24B-3440-AEF0-B94F544D91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2025" y="173037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43" name="Line 4350">
            <a:extLst>
              <a:ext uri="{FF2B5EF4-FFF2-40B4-BE49-F238E27FC236}">
                <a16:creationId xmlns:a16="http://schemas.microsoft.com/office/drawing/2014/main" id="{064CCB72-36DA-0045-82DB-7453D9F2C4F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59525" y="536575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44" name="Line 4351">
            <a:extLst>
              <a:ext uri="{FF2B5EF4-FFF2-40B4-BE49-F238E27FC236}">
                <a16:creationId xmlns:a16="http://schemas.microsoft.com/office/drawing/2014/main" id="{40481CD5-0F5C-7649-B815-3EF923B45A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60950" y="5884863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45" name="Line 4352">
            <a:extLst>
              <a:ext uri="{FF2B5EF4-FFF2-40B4-BE49-F238E27FC236}">
                <a16:creationId xmlns:a16="http://schemas.microsoft.com/office/drawing/2014/main" id="{933AC659-2FF1-0F4B-8A38-BBBDD304204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3450" y="6145213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46" name="Line 4353">
            <a:extLst>
              <a:ext uri="{FF2B5EF4-FFF2-40B4-BE49-F238E27FC236}">
                <a16:creationId xmlns:a16="http://schemas.microsoft.com/office/drawing/2014/main" id="{A0A8268C-6DD1-BA4C-9316-3C1550E0B9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9175" y="5884863"/>
            <a:ext cx="260350" cy="1587"/>
          </a:xfrm>
          <a:prstGeom prst="line">
            <a:avLst/>
          </a:prstGeom>
          <a:noFill/>
          <a:ln w="1270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47" name="Line 4354">
            <a:extLst>
              <a:ext uri="{FF2B5EF4-FFF2-40B4-BE49-F238E27FC236}">
                <a16:creationId xmlns:a16="http://schemas.microsoft.com/office/drawing/2014/main" id="{A9ACBA36-F8CA-BE46-9954-8D5950043D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6405563"/>
            <a:ext cx="1588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48" name="Line 4355">
            <a:extLst>
              <a:ext uri="{FF2B5EF4-FFF2-40B4-BE49-F238E27FC236}">
                <a16:creationId xmlns:a16="http://schemas.microsoft.com/office/drawing/2014/main" id="{B2C99468-218D-354D-A2B5-D11D5EBF933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3450" y="432752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49" name="Line 4356">
            <a:extLst>
              <a:ext uri="{FF2B5EF4-FFF2-40B4-BE49-F238E27FC236}">
                <a16:creationId xmlns:a16="http://schemas.microsoft.com/office/drawing/2014/main" id="{54780366-17C7-3940-9072-E34F09B927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40413" y="6405563"/>
            <a:ext cx="258762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50" name="Line 4357">
            <a:extLst>
              <a:ext uri="{FF2B5EF4-FFF2-40B4-BE49-F238E27FC236}">
                <a16:creationId xmlns:a16="http://schemas.microsoft.com/office/drawing/2014/main" id="{D0B9C862-0B12-FB49-A879-1FBF220807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2025" y="3028950"/>
            <a:ext cx="519113" cy="36353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51" name="Line 4358">
            <a:extLst>
              <a:ext uri="{FF2B5EF4-FFF2-40B4-BE49-F238E27FC236}">
                <a16:creationId xmlns:a16="http://schemas.microsoft.com/office/drawing/2014/main" id="{F52E24D2-6EB0-A440-A3BF-E0A8E3FBB01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1300" y="3806825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52" name="Line 4359">
            <a:extLst>
              <a:ext uri="{FF2B5EF4-FFF2-40B4-BE49-F238E27FC236}">
                <a16:creationId xmlns:a16="http://schemas.microsoft.com/office/drawing/2014/main" id="{E85E9A6E-302C-7E49-8DC8-E2653B1BA2F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9175" y="2768600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53" name="Line 4360">
            <a:extLst>
              <a:ext uri="{FF2B5EF4-FFF2-40B4-BE49-F238E27FC236}">
                <a16:creationId xmlns:a16="http://schemas.microsoft.com/office/drawing/2014/main" id="{5F430D5E-0A7F-CE45-874E-1B447ADFC79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8638" y="1730375"/>
            <a:ext cx="1587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54" name="Line 4361">
            <a:extLst>
              <a:ext uri="{FF2B5EF4-FFF2-40B4-BE49-F238E27FC236}">
                <a16:creationId xmlns:a16="http://schemas.microsoft.com/office/drawing/2014/main" id="{2FFE85F1-A545-9946-B4E1-5C2C39329B4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21138" y="2508250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55" name="Line 4362">
            <a:extLst>
              <a:ext uri="{FF2B5EF4-FFF2-40B4-BE49-F238E27FC236}">
                <a16:creationId xmlns:a16="http://schemas.microsoft.com/office/drawing/2014/main" id="{71D1B854-3B08-7D42-A729-4F2E8C521A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80063" y="3287713"/>
            <a:ext cx="1039812" cy="2603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56" name="Line 4363">
            <a:extLst>
              <a:ext uri="{FF2B5EF4-FFF2-40B4-BE49-F238E27FC236}">
                <a16:creationId xmlns:a16="http://schemas.microsoft.com/office/drawing/2014/main" id="{44864C1E-E1E7-D54B-B9B4-E2E910B7775F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4846638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57" name="Line 4364">
            <a:extLst>
              <a:ext uri="{FF2B5EF4-FFF2-40B4-BE49-F238E27FC236}">
                <a16:creationId xmlns:a16="http://schemas.microsoft.com/office/drawing/2014/main" id="{6E79A788-9FDF-7642-9445-F97E44DA95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81488" y="562610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58" name="Line 4365">
            <a:extLst>
              <a:ext uri="{FF2B5EF4-FFF2-40B4-BE49-F238E27FC236}">
                <a16:creationId xmlns:a16="http://schemas.microsoft.com/office/drawing/2014/main" id="{4A7875E8-CD09-C248-9A8C-A840284DC56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1838" y="2768600"/>
            <a:ext cx="258762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59" name="Line 4366">
            <a:extLst>
              <a:ext uri="{FF2B5EF4-FFF2-40B4-BE49-F238E27FC236}">
                <a16:creationId xmlns:a16="http://schemas.microsoft.com/office/drawing/2014/main" id="{DEC68B90-ECF8-2143-8F61-7D42FE252D9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1300" y="1730375"/>
            <a:ext cx="258763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60" name="Line 4367">
            <a:extLst>
              <a:ext uri="{FF2B5EF4-FFF2-40B4-BE49-F238E27FC236}">
                <a16:creationId xmlns:a16="http://schemas.microsoft.com/office/drawing/2014/main" id="{08180B36-4E3C-EA44-A409-8B6FFA72B1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2563" y="614521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61" name="Line 4368">
            <a:extLst>
              <a:ext uri="{FF2B5EF4-FFF2-40B4-BE49-F238E27FC236}">
                <a16:creationId xmlns:a16="http://schemas.microsoft.com/office/drawing/2014/main" id="{AC0A8B2D-0608-ED4B-8259-F41CFF2B6D5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9525" y="406717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62" name="Line 4369">
            <a:extLst>
              <a:ext uri="{FF2B5EF4-FFF2-40B4-BE49-F238E27FC236}">
                <a16:creationId xmlns:a16="http://schemas.microsoft.com/office/drawing/2014/main" id="{7DDE3DF3-EC50-2745-AB3E-BE99E060196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3800" y="5884863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63" name="Line 4370">
            <a:extLst>
              <a:ext uri="{FF2B5EF4-FFF2-40B4-BE49-F238E27FC236}">
                <a16:creationId xmlns:a16="http://schemas.microsoft.com/office/drawing/2014/main" id="{C2349F01-C264-F94B-8E8B-71C76DD63D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40413" y="4327525"/>
            <a:ext cx="519112" cy="155733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64" name="Line 4371">
            <a:extLst>
              <a:ext uri="{FF2B5EF4-FFF2-40B4-BE49-F238E27FC236}">
                <a16:creationId xmlns:a16="http://schemas.microsoft.com/office/drawing/2014/main" id="{D81DA109-911D-D845-84B7-247777C94AA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02025" y="3028950"/>
            <a:ext cx="1558925" cy="25971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65" name="Line 4372">
            <a:extLst>
              <a:ext uri="{FF2B5EF4-FFF2-40B4-BE49-F238E27FC236}">
                <a16:creationId xmlns:a16="http://schemas.microsoft.com/office/drawing/2014/main" id="{22A2413E-4BD0-D34B-9B3F-C64AE0D8886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1838" y="2508250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66" name="Line 4373">
            <a:extLst>
              <a:ext uri="{FF2B5EF4-FFF2-40B4-BE49-F238E27FC236}">
                <a16:creationId xmlns:a16="http://schemas.microsoft.com/office/drawing/2014/main" id="{580560B7-0671-9D48-BB95-1FBB712D9F2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3800" y="4067175"/>
            <a:ext cx="258763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67" name="Line 4374">
            <a:extLst>
              <a:ext uri="{FF2B5EF4-FFF2-40B4-BE49-F238E27FC236}">
                <a16:creationId xmlns:a16="http://schemas.microsoft.com/office/drawing/2014/main" id="{080D33D9-AA35-D04E-918A-318D4056007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22563" y="1989138"/>
            <a:ext cx="2598737" cy="12985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68" name="Line 4375">
            <a:extLst>
              <a:ext uri="{FF2B5EF4-FFF2-40B4-BE49-F238E27FC236}">
                <a16:creationId xmlns:a16="http://schemas.microsoft.com/office/drawing/2014/main" id="{B967FF31-BBEF-4D46-B51B-3574A0E494A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9525" y="3806825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69" name="Line 4376">
            <a:extLst>
              <a:ext uri="{FF2B5EF4-FFF2-40B4-BE49-F238E27FC236}">
                <a16:creationId xmlns:a16="http://schemas.microsoft.com/office/drawing/2014/main" id="{79F70577-58BD-B84C-966A-91BE44ECC1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44688" y="1730375"/>
            <a:ext cx="1038225" cy="18176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70" name="Line 4377">
            <a:extLst>
              <a:ext uri="{FF2B5EF4-FFF2-40B4-BE49-F238E27FC236}">
                <a16:creationId xmlns:a16="http://schemas.microsoft.com/office/drawing/2014/main" id="{6C0CEAA2-9006-3E45-A2C6-B7EC1CD596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4586288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71" name="Line 4378">
            <a:extLst>
              <a:ext uri="{FF2B5EF4-FFF2-40B4-BE49-F238E27FC236}">
                <a16:creationId xmlns:a16="http://schemas.microsoft.com/office/drawing/2014/main" id="{3528EFB2-00B1-AC4C-8665-4D68663A45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40413" y="4586288"/>
            <a:ext cx="258762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72" name="Line 4379">
            <a:extLst>
              <a:ext uri="{FF2B5EF4-FFF2-40B4-BE49-F238E27FC236}">
                <a16:creationId xmlns:a16="http://schemas.microsoft.com/office/drawing/2014/main" id="{BF1BD0DA-96CA-3C40-9D5B-067B5AE182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41838" y="5106988"/>
            <a:ext cx="1587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73" name="Line 4380">
            <a:extLst>
              <a:ext uri="{FF2B5EF4-FFF2-40B4-BE49-F238E27FC236}">
                <a16:creationId xmlns:a16="http://schemas.microsoft.com/office/drawing/2014/main" id="{7C6FAF6A-8037-1048-B8E4-1E1F0B26F5D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1488" y="4586288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74" name="Line 4381">
            <a:extLst>
              <a:ext uri="{FF2B5EF4-FFF2-40B4-BE49-F238E27FC236}">
                <a16:creationId xmlns:a16="http://schemas.microsoft.com/office/drawing/2014/main" id="{DC67C776-1427-5E4D-9C98-6997125176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3450" y="2508250"/>
            <a:ext cx="1588" cy="5207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75" name="Line 4382">
            <a:extLst>
              <a:ext uri="{FF2B5EF4-FFF2-40B4-BE49-F238E27FC236}">
                <a16:creationId xmlns:a16="http://schemas.microsoft.com/office/drawing/2014/main" id="{2BF40132-70F6-E242-BD31-17DC1F8C65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80063" y="510698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76" name="Line 4383">
            <a:extLst>
              <a:ext uri="{FF2B5EF4-FFF2-40B4-BE49-F238E27FC236}">
                <a16:creationId xmlns:a16="http://schemas.microsoft.com/office/drawing/2014/main" id="{F01F9E6A-60A9-0446-A459-5A22960AB8A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3800" y="2508250"/>
            <a:ext cx="258763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77" name="Line 4384">
            <a:extLst>
              <a:ext uri="{FF2B5EF4-FFF2-40B4-BE49-F238E27FC236}">
                <a16:creationId xmlns:a16="http://schemas.microsoft.com/office/drawing/2014/main" id="{47607579-9999-684D-BD48-576CA426D2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3450" y="2768600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78" name="Line 4385">
            <a:extLst>
              <a:ext uri="{FF2B5EF4-FFF2-40B4-BE49-F238E27FC236}">
                <a16:creationId xmlns:a16="http://schemas.microsoft.com/office/drawing/2014/main" id="{9349DE3A-2018-DE49-AD97-D52C873397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2913" y="588486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79" name="Line 4386">
            <a:extLst>
              <a:ext uri="{FF2B5EF4-FFF2-40B4-BE49-F238E27FC236}">
                <a16:creationId xmlns:a16="http://schemas.microsoft.com/office/drawing/2014/main" id="{AD396111-D35D-2448-9700-52B35DE106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21300" y="5626100"/>
            <a:ext cx="258763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80" name="Line 4387">
            <a:extLst>
              <a:ext uri="{FF2B5EF4-FFF2-40B4-BE49-F238E27FC236}">
                <a16:creationId xmlns:a16="http://schemas.microsoft.com/office/drawing/2014/main" id="{ECB2E6D1-1BD8-144C-890F-C13D03809D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60950" y="614521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81" name="Line 4388">
            <a:extLst>
              <a:ext uri="{FF2B5EF4-FFF2-40B4-BE49-F238E27FC236}">
                <a16:creationId xmlns:a16="http://schemas.microsoft.com/office/drawing/2014/main" id="{84905775-F17D-6341-97F2-2778348578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2563" y="5626100"/>
            <a:ext cx="1587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82" name="Line 4389">
            <a:extLst>
              <a:ext uri="{FF2B5EF4-FFF2-40B4-BE49-F238E27FC236}">
                <a16:creationId xmlns:a16="http://schemas.microsoft.com/office/drawing/2014/main" id="{DC43A4F2-EAEE-844F-9B95-4DCDB6FDED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63800" y="4586288"/>
            <a:ext cx="3116263" cy="1039812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83" name="Line 4390">
            <a:extLst>
              <a:ext uri="{FF2B5EF4-FFF2-40B4-BE49-F238E27FC236}">
                <a16:creationId xmlns:a16="http://schemas.microsoft.com/office/drawing/2014/main" id="{A1162506-32C4-C74E-8910-BCBEDA1F63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44688" y="5365750"/>
            <a:ext cx="1298575" cy="779463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84" name="Line 4391">
            <a:extLst>
              <a:ext uri="{FF2B5EF4-FFF2-40B4-BE49-F238E27FC236}">
                <a16:creationId xmlns:a16="http://schemas.microsoft.com/office/drawing/2014/main" id="{E06708B0-7151-344E-B818-1277B04E61F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380682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85" name="Line 4392">
            <a:extLst>
              <a:ext uri="{FF2B5EF4-FFF2-40B4-BE49-F238E27FC236}">
                <a16:creationId xmlns:a16="http://schemas.microsoft.com/office/drawing/2014/main" id="{122C0FB3-ABE1-5C42-A243-3802557A89F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0" y="666432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86" name="Line 4393">
            <a:extLst>
              <a:ext uri="{FF2B5EF4-FFF2-40B4-BE49-F238E27FC236}">
                <a16:creationId xmlns:a16="http://schemas.microsoft.com/office/drawing/2014/main" id="{89054F93-D414-6D49-A5D5-880D06AF15F4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0063" y="276860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87" name="Line 4394">
            <a:extLst>
              <a:ext uri="{FF2B5EF4-FFF2-40B4-BE49-F238E27FC236}">
                <a16:creationId xmlns:a16="http://schemas.microsoft.com/office/drawing/2014/main" id="{BA82CEE2-B5C5-1D46-AB34-00CC7156BAF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9525" y="173037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88" name="Line 4395">
            <a:extLst>
              <a:ext uri="{FF2B5EF4-FFF2-40B4-BE49-F238E27FC236}">
                <a16:creationId xmlns:a16="http://schemas.microsoft.com/office/drawing/2014/main" id="{887975AD-9535-534A-B5EA-C4F1583684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3450" y="3028950"/>
            <a:ext cx="3117850" cy="3376613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89" name="Line 4396">
            <a:extLst>
              <a:ext uri="{FF2B5EF4-FFF2-40B4-BE49-F238E27FC236}">
                <a16:creationId xmlns:a16="http://schemas.microsoft.com/office/drawing/2014/main" id="{752E113C-C1AA-0546-8EAF-FCC5CFEE849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8638" y="4067175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90" name="Line 4397">
            <a:extLst>
              <a:ext uri="{FF2B5EF4-FFF2-40B4-BE49-F238E27FC236}">
                <a16:creationId xmlns:a16="http://schemas.microsoft.com/office/drawing/2014/main" id="{EC6D1E98-A855-3B46-869B-3248CF442D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2913" y="3287713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91" name="Line 4398">
            <a:extLst>
              <a:ext uri="{FF2B5EF4-FFF2-40B4-BE49-F238E27FC236}">
                <a16:creationId xmlns:a16="http://schemas.microsoft.com/office/drawing/2014/main" id="{ACB95B3E-5BF4-BF4E-A061-D636D232171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3263" y="3028950"/>
            <a:ext cx="258762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92" name="Line 4399">
            <a:extLst>
              <a:ext uri="{FF2B5EF4-FFF2-40B4-BE49-F238E27FC236}">
                <a16:creationId xmlns:a16="http://schemas.microsoft.com/office/drawing/2014/main" id="{17BC0039-BC5B-C44C-BFBB-74FEF940608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3548063"/>
            <a:ext cx="520700" cy="779462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93" name="Line 4400">
            <a:extLst>
              <a:ext uri="{FF2B5EF4-FFF2-40B4-BE49-F238E27FC236}">
                <a16:creationId xmlns:a16="http://schemas.microsoft.com/office/drawing/2014/main" id="{874039CD-7703-2144-9A01-8AD91F5222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3548063"/>
            <a:ext cx="1588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94" name="Line 4401">
            <a:extLst>
              <a:ext uri="{FF2B5EF4-FFF2-40B4-BE49-F238E27FC236}">
                <a16:creationId xmlns:a16="http://schemas.microsoft.com/office/drawing/2014/main" id="{FE81FBD3-40D4-654B-83CC-360137AAF8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21138" y="1989138"/>
            <a:ext cx="260350" cy="155892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95" name="Line 4402">
            <a:extLst>
              <a:ext uri="{FF2B5EF4-FFF2-40B4-BE49-F238E27FC236}">
                <a16:creationId xmlns:a16="http://schemas.microsoft.com/office/drawing/2014/main" id="{7341CEF8-93CC-264C-8616-CA15FA9C9A36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0063" y="2508250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96" name="Line 4403">
            <a:extLst>
              <a:ext uri="{FF2B5EF4-FFF2-40B4-BE49-F238E27FC236}">
                <a16:creationId xmlns:a16="http://schemas.microsoft.com/office/drawing/2014/main" id="{DBEC4BA3-B85E-7F4C-A4F6-0BECD0342B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2913" y="1730375"/>
            <a:ext cx="1587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97" name="Line 4404">
            <a:extLst>
              <a:ext uri="{FF2B5EF4-FFF2-40B4-BE49-F238E27FC236}">
                <a16:creationId xmlns:a16="http://schemas.microsoft.com/office/drawing/2014/main" id="{EC619D2A-5365-8A4C-9576-857B338FE8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3263" y="5626100"/>
            <a:ext cx="258762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98" name="Line 4405">
            <a:extLst>
              <a:ext uri="{FF2B5EF4-FFF2-40B4-BE49-F238E27FC236}">
                <a16:creationId xmlns:a16="http://schemas.microsoft.com/office/drawing/2014/main" id="{E2D77B8C-F1E0-5A4A-B2C6-8E8C451C0E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62375" y="3806825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99" name="Line 4406">
            <a:extLst>
              <a:ext uri="{FF2B5EF4-FFF2-40B4-BE49-F238E27FC236}">
                <a16:creationId xmlns:a16="http://schemas.microsoft.com/office/drawing/2014/main" id="{461D5951-89C5-D245-A809-D999845DA05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354806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00" name="Line 4407">
            <a:extLst>
              <a:ext uri="{FF2B5EF4-FFF2-40B4-BE49-F238E27FC236}">
                <a16:creationId xmlns:a16="http://schemas.microsoft.com/office/drawing/2014/main" id="{81FABD89-7C55-0F48-8204-4C6084A165F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75" y="4067175"/>
            <a:ext cx="1038225" cy="207803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01" name="Line 4408">
            <a:extLst>
              <a:ext uri="{FF2B5EF4-FFF2-40B4-BE49-F238E27FC236}">
                <a16:creationId xmlns:a16="http://schemas.microsoft.com/office/drawing/2014/main" id="{F7E8A7C6-0D9D-B143-8CBC-5CC9791BD0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2913" y="5365750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02" name="Line 4409">
            <a:extLst>
              <a:ext uri="{FF2B5EF4-FFF2-40B4-BE49-F238E27FC236}">
                <a16:creationId xmlns:a16="http://schemas.microsoft.com/office/drawing/2014/main" id="{47DB40ED-F07E-B14D-A7A8-317500F2CBF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3263" y="3287713"/>
            <a:ext cx="1298575" cy="519112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03" name="Line 4410">
            <a:extLst>
              <a:ext uri="{FF2B5EF4-FFF2-40B4-BE49-F238E27FC236}">
                <a16:creationId xmlns:a16="http://schemas.microsoft.com/office/drawing/2014/main" id="{DFC3BE7A-C190-1D4E-8626-D855920D85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62375" y="2249488"/>
            <a:ext cx="1588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04" name="Line 4411">
            <a:extLst>
              <a:ext uri="{FF2B5EF4-FFF2-40B4-BE49-F238E27FC236}">
                <a16:creationId xmlns:a16="http://schemas.microsoft.com/office/drawing/2014/main" id="{D278CD2D-BBAC-BC4E-9991-4761EE06F01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198913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05" name="Line 4412">
            <a:extLst>
              <a:ext uri="{FF2B5EF4-FFF2-40B4-BE49-F238E27FC236}">
                <a16:creationId xmlns:a16="http://schemas.microsoft.com/office/drawing/2014/main" id="{01CA3D9A-26D4-EF41-8640-E6E5781EEB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78638" y="6405563"/>
            <a:ext cx="1587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06" name="Line 4413">
            <a:extLst>
              <a:ext uri="{FF2B5EF4-FFF2-40B4-BE49-F238E27FC236}">
                <a16:creationId xmlns:a16="http://schemas.microsoft.com/office/drawing/2014/main" id="{92B4BCAF-20AC-8444-ACCC-28439A2DE89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0413" y="3806825"/>
            <a:ext cx="258762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07" name="Line 4414">
            <a:extLst>
              <a:ext uri="{FF2B5EF4-FFF2-40B4-BE49-F238E27FC236}">
                <a16:creationId xmlns:a16="http://schemas.microsoft.com/office/drawing/2014/main" id="{D69CC5FE-9805-E34F-9D4B-95B806921F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60950" y="432752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08" name="Line 4415">
            <a:extLst>
              <a:ext uri="{FF2B5EF4-FFF2-40B4-BE49-F238E27FC236}">
                <a16:creationId xmlns:a16="http://schemas.microsoft.com/office/drawing/2014/main" id="{F8CB6353-1960-D041-BBEC-0611AF1DC7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9875" y="2768600"/>
            <a:ext cx="258763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09" name="Line 4416">
            <a:extLst>
              <a:ext uri="{FF2B5EF4-FFF2-40B4-BE49-F238E27FC236}">
                <a16:creationId xmlns:a16="http://schemas.microsoft.com/office/drawing/2014/main" id="{DE803A62-B828-3A4A-87B2-5908BE2330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0" y="484663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10" name="Line 4417">
            <a:extLst>
              <a:ext uri="{FF2B5EF4-FFF2-40B4-BE49-F238E27FC236}">
                <a16:creationId xmlns:a16="http://schemas.microsoft.com/office/drawing/2014/main" id="{15D4DBAD-C624-BA48-99D9-1AF317FB236A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0950" y="3028950"/>
            <a:ext cx="779463" cy="103822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11" name="Line 4418">
            <a:extLst>
              <a:ext uri="{FF2B5EF4-FFF2-40B4-BE49-F238E27FC236}">
                <a16:creationId xmlns:a16="http://schemas.microsoft.com/office/drawing/2014/main" id="{B0E3FCC4-803D-CC45-9147-1C063B35F9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41838" y="5365750"/>
            <a:ext cx="258762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12" name="Line 4419">
            <a:extLst>
              <a:ext uri="{FF2B5EF4-FFF2-40B4-BE49-F238E27FC236}">
                <a16:creationId xmlns:a16="http://schemas.microsoft.com/office/drawing/2014/main" id="{3D8101AB-7997-B44E-847C-91C8A0BF01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41838" y="3287713"/>
            <a:ext cx="1817687" cy="519112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13" name="Line 4420">
            <a:extLst>
              <a:ext uri="{FF2B5EF4-FFF2-40B4-BE49-F238E27FC236}">
                <a16:creationId xmlns:a16="http://schemas.microsoft.com/office/drawing/2014/main" id="{C5354005-9F7F-6D40-B435-553F87FE16B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2025" y="536575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14" name="Line 4421">
            <a:extLst>
              <a:ext uri="{FF2B5EF4-FFF2-40B4-BE49-F238E27FC236}">
                <a16:creationId xmlns:a16="http://schemas.microsoft.com/office/drawing/2014/main" id="{54914542-15AF-8042-9642-BB263699B2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21138" y="4586288"/>
            <a:ext cx="2598737" cy="18192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15" name="Line 4422">
            <a:extLst>
              <a:ext uri="{FF2B5EF4-FFF2-40B4-BE49-F238E27FC236}">
                <a16:creationId xmlns:a16="http://schemas.microsoft.com/office/drawing/2014/main" id="{CFA26E26-CCA3-1D4B-A256-4E7F30FDE25E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1488" y="588486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16" name="Line 4423">
            <a:extLst>
              <a:ext uri="{FF2B5EF4-FFF2-40B4-BE49-F238E27FC236}">
                <a16:creationId xmlns:a16="http://schemas.microsoft.com/office/drawing/2014/main" id="{E8041FB2-7F6B-3E4E-99C7-7B444931FF5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0413" y="3548063"/>
            <a:ext cx="1587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17" name="Line 4424">
            <a:extLst>
              <a:ext uri="{FF2B5EF4-FFF2-40B4-BE49-F238E27FC236}">
                <a16:creationId xmlns:a16="http://schemas.microsoft.com/office/drawing/2014/main" id="{C42A247F-C45B-534E-AE5A-A2B5A71C85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3263" y="5106988"/>
            <a:ext cx="1587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18" name="Line 4425">
            <a:extLst>
              <a:ext uri="{FF2B5EF4-FFF2-40B4-BE49-F238E27FC236}">
                <a16:creationId xmlns:a16="http://schemas.microsoft.com/office/drawing/2014/main" id="{31A149C7-0A8A-3A43-987D-6A53ABC727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3450" y="2249488"/>
            <a:ext cx="2078038" cy="12985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19" name="Line 4426">
            <a:extLst>
              <a:ext uri="{FF2B5EF4-FFF2-40B4-BE49-F238E27FC236}">
                <a16:creationId xmlns:a16="http://schemas.microsoft.com/office/drawing/2014/main" id="{F84B5429-3ECE-664A-9567-6C306E3C4A7E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9875" y="2508250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20" name="Line 4427">
            <a:extLst>
              <a:ext uri="{FF2B5EF4-FFF2-40B4-BE49-F238E27FC236}">
                <a16:creationId xmlns:a16="http://schemas.microsoft.com/office/drawing/2014/main" id="{D85371C6-E400-1640-9FCE-C8535EC8582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4688" y="6405563"/>
            <a:ext cx="258762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21" name="Line 4428">
            <a:extLst>
              <a:ext uri="{FF2B5EF4-FFF2-40B4-BE49-F238E27FC236}">
                <a16:creationId xmlns:a16="http://schemas.microsoft.com/office/drawing/2014/main" id="{5098504D-7F9A-8C4D-9538-71B36E93BF4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3450" y="380682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22" name="Line 4429">
            <a:extLst>
              <a:ext uri="{FF2B5EF4-FFF2-40B4-BE49-F238E27FC236}">
                <a16:creationId xmlns:a16="http://schemas.microsoft.com/office/drawing/2014/main" id="{505FC9A7-96E9-BF4A-AF5E-78E51B4C91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3450" y="3028950"/>
            <a:ext cx="779463" cy="3376613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23" name="Line 4430">
            <a:extLst>
              <a:ext uri="{FF2B5EF4-FFF2-40B4-BE49-F238E27FC236}">
                <a16:creationId xmlns:a16="http://schemas.microsoft.com/office/drawing/2014/main" id="{BE394108-2B9F-B44D-AD14-FED2AB79B30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62375" y="4067175"/>
            <a:ext cx="2336800" cy="519113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24" name="Line 4431">
            <a:extLst>
              <a:ext uri="{FF2B5EF4-FFF2-40B4-BE49-F238E27FC236}">
                <a16:creationId xmlns:a16="http://schemas.microsoft.com/office/drawing/2014/main" id="{FEC1A679-C033-5F4D-A777-8F8B248D4F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4688" y="5365750"/>
            <a:ext cx="3895725" cy="779463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25" name="Line 4432">
            <a:extLst>
              <a:ext uri="{FF2B5EF4-FFF2-40B4-BE49-F238E27FC236}">
                <a16:creationId xmlns:a16="http://schemas.microsoft.com/office/drawing/2014/main" id="{65FB391E-74D4-0049-A492-C1628E0EE6E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0950" y="250825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26" name="Line 4433">
            <a:extLst>
              <a:ext uri="{FF2B5EF4-FFF2-40B4-BE49-F238E27FC236}">
                <a16:creationId xmlns:a16="http://schemas.microsoft.com/office/drawing/2014/main" id="{E3144DC0-560B-3E42-B8B2-36C604B76C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44688" y="2508250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27" name="Line 4434">
            <a:extLst>
              <a:ext uri="{FF2B5EF4-FFF2-40B4-BE49-F238E27FC236}">
                <a16:creationId xmlns:a16="http://schemas.microsoft.com/office/drawing/2014/main" id="{D7C716C4-BAFC-DB45-B5B1-EA4264D7B0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3450" y="224948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28" name="Line 4435">
            <a:extLst>
              <a:ext uri="{FF2B5EF4-FFF2-40B4-BE49-F238E27FC236}">
                <a16:creationId xmlns:a16="http://schemas.microsoft.com/office/drawing/2014/main" id="{BFC55608-EF9A-DB47-B691-E7D1E8650F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75" y="5106988"/>
            <a:ext cx="258763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29" name="Line 4436">
            <a:extLst>
              <a:ext uri="{FF2B5EF4-FFF2-40B4-BE49-F238E27FC236}">
                <a16:creationId xmlns:a16="http://schemas.microsoft.com/office/drawing/2014/main" id="{539054EF-AC88-3C41-BC63-DAC380C5F2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78638" y="4586288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30" name="Line 4437">
            <a:extLst>
              <a:ext uri="{FF2B5EF4-FFF2-40B4-BE49-F238E27FC236}">
                <a16:creationId xmlns:a16="http://schemas.microsoft.com/office/drawing/2014/main" id="{0567FACA-3336-E04A-AE15-C1992CB8A534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75" y="2249488"/>
            <a:ext cx="2857500" cy="519112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31" name="Line 4438">
            <a:extLst>
              <a:ext uri="{FF2B5EF4-FFF2-40B4-BE49-F238E27FC236}">
                <a16:creationId xmlns:a16="http://schemas.microsoft.com/office/drawing/2014/main" id="{00F606FD-73A8-154D-BEB6-993BFCC508C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2025" y="4846638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32" name="Line 4439">
            <a:extLst>
              <a:ext uri="{FF2B5EF4-FFF2-40B4-BE49-F238E27FC236}">
                <a16:creationId xmlns:a16="http://schemas.microsoft.com/office/drawing/2014/main" id="{FAAB3DDA-E69D-E645-84C3-2A84ACF2F69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82913" y="2508250"/>
            <a:ext cx="519112" cy="28575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33" name="Line 4440">
            <a:extLst>
              <a:ext uri="{FF2B5EF4-FFF2-40B4-BE49-F238E27FC236}">
                <a16:creationId xmlns:a16="http://schemas.microsoft.com/office/drawing/2014/main" id="{489ECC2F-AD8D-A34F-9D0C-633046937F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19875" y="5106988"/>
            <a:ext cx="1588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34" name="Line 4441">
            <a:extLst>
              <a:ext uri="{FF2B5EF4-FFF2-40B4-BE49-F238E27FC236}">
                <a16:creationId xmlns:a16="http://schemas.microsoft.com/office/drawing/2014/main" id="{26701808-A066-F44A-9E9D-FC288177252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3450" y="614521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35" name="Line 4442">
            <a:extLst>
              <a:ext uri="{FF2B5EF4-FFF2-40B4-BE49-F238E27FC236}">
                <a16:creationId xmlns:a16="http://schemas.microsoft.com/office/drawing/2014/main" id="{2E4669DE-0862-2148-9742-8DCEAA135DF1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0950" y="2249488"/>
            <a:ext cx="1588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36" name="Line 4443">
            <a:extLst>
              <a:ext uri="{FF2B5EF4-FFF2-40B4-BE49-F238E27FC236}">
                <a16:creationId xmlns:a16="http://schemas.microsoft.com/office/drawing/2014/main" id="{654DC81D-79B7-ED4E-AB4F-AA91D105E7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59525" y="5626100"/>
            <a:ext cx="1588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37" name="Line 4444">
            <a:extLst>
              <a:ext uri="{FF2B5EF4-FFF2-40B4-BE49-F238E27FC236}">
                <a16:creationId xmlns:a16="http://schemas.microsoft.com/office/drawing/2014/main" id="{C9CCF5E0-728D-164B-A835-FCCF2EF7ED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2563" y="3028950"/>
            <a:ext cx="1587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38" name="Line 4445">
            <a:extLst>
              <a:ext uri="{FF2B5EF4-FFF2-40B4-BE49-F238E27FC236}">
                <a16:creationId xmlns:a16="http://schemas.microsoft.com/office/drawing/2014/main" id="{EDDE98D4-9F70-9646-B60B-4932529DF2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2913" y="276860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39" name="Line 4446">
            <a:extLst>
              <a:ext uri="{FF2B5EF4-FFF2-40B4-BE49-F238E27FC236}">
                <a16:creationId xmlns:a16="http://schemas.microsoft.com/office/drawing/2014/main" id="{5461D34A-FBB9-044E-A596-F471190E2AC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4688" y="5884863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40" name="Line 4447">
            <a:extLst>
              <a:ext uri="{FF2B5EF4-FFF2-40B4-BE49-F238E27FC236}">
                <a16:creationId xmlns:a16="http://schemas.microsoft.com/office/drawing/2014/main" id="{93BE1DFB-07F3-7C4B-AFD4-6E7DEA5149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2563" y="4067175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41" name="Line 4448">
            <a:extLst>
              <a:ext uri="{FF2B5EF4-FFF2-40B4-BE49-F238E27FC236}">
                <a16:creationId xmlns:a16="http://schemas.microsoft.com/office/drawing/2014/main" id="{4DB1865F-50F6-B74F-85DC-F9357336F4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9175" y="6145213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42" name="Line 4449">
            <a:extLst>
              <a:ext uri="{FF2B5EF4-FFF2-40B4-BE49-F238E27FC236}">
                <a16:creationId xmlns:a16="http://schemas.microsoft.com/office/drawing/2014/main" id="{A659A130-579F-0543-9289-5B9489E7216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21138" y="2768600"/>
            <a:ext cx="2598737" cy="12985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43" name="Line 4450">
            <a:extLst>
              <a:ext uri="{FF2B5EF4-FFF2-40B4-BE49-F238E27FC236}">
                <a16:creationId xmlns:a16="http://schemas.microsoft.com/office/drawing/2014/main" id="{5A1E93DD-8A2F-AF47-81EC-0AA10ACE292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00600" y="4586288"/>
            <a:ext cx="520700" cy="260350"/>
          </a:xfrm>
          <a:prstGeom prst="line">
            <a:avLst/>
          </a:prstGeom>
          <a:noFill/>
          <a:ln w="1270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44" name="Line 4451">
            <a:extLst>
              <a:ext uri="{FF2B5EF4-FFF2-40B4-BE49-F238E27FC236}">
                <a16:creationId xmlns:a16="http://schemas.microsoft.com/office/drawing/2014/main" id="{6076EAF5-F930-DC4E-8895-61262EA852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2025" y="3548063"/>
            <a:ext cx="1588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45" name="Line 4452">
            <a:extLst>
              <a:ext uri="{FF2B5EF4-FFF2-40B4-BE49-F238E27FC236}">
                <a16:creationId xmlns:a16="http://schemas.microsoft.com/office/drawing/2014/main" id="{EBDA2C7F-EB00-764F-94C0-CF959A38550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75" y="3287713"/>
            <a:ext cx="258763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46" name="Line 4453">
            <a:extLst>
              <a:ext uri="{FF2B5EF4-FFF2-40B4-BE49-F238E27FC236}">
                <a16:creationId xmlns:a16="http://schemas.microsoft.com/office/drawing/2014/main" id="{12414249-C2BA-D142-A4F9-DF9C4E60C0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44688" y="4846638"/>
            <a:ext cx="4414837" cy="18176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47" name="Line 4454">
            <a:extLst>
              <a:ext uri="{FF2B5EF4-FFF2-40B4-BE49-F238E27FC236}">
                <a16:creationId xmlns:a16="http://schemas.microsoft.com/office/drawing/2014/main" id="{4FFE2FA0-73DF-3A43-9276-E3916D7EF7F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3800" y="3806825"/>
            <a:ext cx="519113" cy="1039813"/>
          </a:xfrm>
          <a:prstGeom prst="line">
            <a:avLst/>
          </a:prstGeom>
          <a:noFill/>
          <a:ln w="1270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48" name="Line 4455">
            <a:extLst>
              <a:ext uri="{FF2B5EF4-FFF2-40B4-BE49-F238E27FC236}">
                <a16:creationId xmlns:a16="http://schemas.microsoft.com/office/drawing/2014/main" id="{2CABC725-481E-1D43-89BF-70DE805EFD11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484663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49" name="Line 4456">
            <a:extLst>
              <a:ext uri="{FF2B5EF4-FFF2-40B4-BE49-F238E27FC236}">
                <a16:creationId xmlns:a16="http://schemas.microsoft.com/office/drawing/2014/main" id="{38E731BD-7C70-8848-9821-7BA8818E611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1300" y="3548063"/>
            <a:ext cx="258763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50" name="Line 4457">
            <a:extLst>
              <a:ext uri="{FF2B5EF4-FFF2-40B4-BE49-F238E27FC236}">
                <a16:creationId xmlns:a16="http://schemas.microsoft.com/office/drawing/2014/main" id="{58876558-6D72-1249-9BD1-0F75628BCF3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1300" y="3028950"/>
            <a:ext cx="258763" cy="25971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51" name="Line 4458">
            <a:extLst>
              <a:ext uri="{FF2B5EF4-FFF2-40B4-BE49-F238E27FC236}">
                <a16:creationId xmlns:a16="http://schemas.microsoft.com/office/drawing/2014/main" id="{DA716E75-DE8C-A949-9828-2C781B0965C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9175" y="250825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52" name="Line 4459">
            <a:extLst>
              <a:ext uri="{FF2B5EF4-FFF2-40B4-BE49-F238E27FC236}">
                <a16:creationId xmlns:a16="http://schemas.microsoft.com/office/drawing/2014/main" id="{8807C58F-38B3-0D44-AE4A-B1942F66A9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3800" y="5884863"/>
            <a:ext cx="258763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53" name="Line 4460">
            <a:extLst>
              <a:ext uri="{FF2B5EF4-FFF2-40B4-BE49-F238E27FC236}">
                <a16:creationId xmlns:a16="http://schemas.microsoft.com/office/drawing/2014/main" id="{42C0E9DE-1F8B-6440-9CC7-C0EC7A0608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2025" y="1989138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54" name="Line 4461">
            <a:extLst>
              <a:ext uri="{FF2B5EF4-FFF2-40B4-BE49-F238E27FC236}">
                <a16:creationId xmlns:a16="http://schemas.microsoft.com/office/drawing/2014/main" id="{205F72DC-7321-9048-9365-978349EFFD5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75" y="1730375"/>
            <a:ext cx="258763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55" name="Line 4462">
            <a:extLst>
              <a:ext uri="{FF2B5EF4-FFF2-40B4-BE49-F238E27FC236}">
                <a16:creationId xmlns:a16="http://schemas.microsoft.com/office/drawing/2014/main" id="{435320D5-F445-2C48-9966-E4C796194B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75" y="4846638"/>
            <a:ext cx="1817688" cy="18176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56" name="Line 4463">
            <a:extLst>
              <a:ext uri="{FF2B5EF4-FFF2-40B4-BE49-F238E27FC236}">
                <a16:creationId xmlns:a16="http://schemas.microsoft.com/office/drawing/2014/main" id="{A07EAB33-B898-9142-8177-0D3BFE289E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81488" y="406717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57" name="Line 4464">
            <a:extLst>
              <a:ext uri="{FF2B5EF4-FFF2-40B4-BE49-F238E27FC236}">
                <a16:creationId xmlns:a16="http://schemas.microsoft.com/office/drawing/2014/main" id="{07F2A707-42BA-2444-9952-C7FB058742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63800" y="3287713"/>
            <a:ext cx="4156075" cy="31178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58" name="Line 4465">
            <a:extLst>
              <a:ext uri="{FF2B5EF4-FFF2-40B4-BE49-F238E27FC236}">
                <a16:creationId xmlns:a16="http://schemas.microsoft.com/office/drawing/2014/main" id="{85C9F1A1-7B64-844E-A85F-A4E539B16728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1488" y="224948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59" name="Line 4466">
            <a:extLst>
              <a:ext uri="{FF2B5EF4-FFF2-40B4-BE49-F238E27FC236}">
                <a16:creationId xmlns:a16="http://schemas.microsoft.com/office/drawing/2014/main" id="{38B0143E-501E-4C4C-A7EF-5B8301F53E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43263" y="2768600"/>
            <a:ext cx="2597150" cy="12985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60" name="Line 4467">
            <a:extLst>
              <a:ext uri="{FF2B5EF4-FFF2-40B4-BE49-F238E27FC236}">
                <a16:creationId xmlns:a16="http://schemas.microsoft.com/office/drawing/2014/main" id="{C6D23FCE-A64E-024B-A85F-1B1495CB82F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9525" y="4067175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61" name="Line 4468">
            <a:extLst>
              <a:ext uri="{FF2B5EF4-FFF2-40B4-BE49-F238E27FC236}">
                <a16:creationId xmlns:a16="http://schemas.microsoft.com/office/drawing/2014/main" id="{DEE68F65-1C6B-274D-9664-5760C5DA93A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81488" y="1730375"/>
            <a:ext cx="260350" cy="7778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62" name="Line 4469">
            <a:extLst>
              <a:ext uri="{FF2B5EF4-FFF2-40B4-BE49-F238E27FC236}">
                <a16:creationId xmlns:a16="http://schemas.microsoft.com/office/drawing/2014/main" id="{0418C7A6-0D88-BB43-8CA1-4AD031D093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62375" y="4067175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63" name="Line 4470">
            <a:extLst>
              <a:ext uri="{FF2B5EF4-FFF2-40B4-BE49-F238E27FC236}">
                <a16:creationId xmlns:a16="http://schemas.microsoft.com/office/drawing/2014/main" id="{FEA3FB45-EF92-7C46-BCE3-350EA2BD80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81488" y="2508250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64" name="Line 4471">
            <a:extLst>
              <a:ext uri="{FF2B5EF4-FFF2-40B4-BE49-F238E27FC236}">
                <a16:creationId xmlns:a16="http://schemas.microsoft.com/office/drawing/2014/main" id="{E8D7A238-93D2-664C-90B1-66163BA409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3450" y="1730375"/>
            <a:ext cx="2857500" cy="389572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65" name="Line 4472">
            <a:extLst>
              <a:ext uri="{FF2B5EF4-FFF2-40B4-BE49-F238E27FC236}">
                <a16:creationId xmlns:a16="http://schemas.microsoft.com/office/drawing/2014/main" id="{59DE1F1B-CAC9-204B-9BD2-DFA9616049F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1838" y="2249488"/>
            <a:ext cx="258762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66" name="Line 4473">
            <a:extLst>
              <a:ext uri="{FF2B5EF4-FFF2-40B4-BE49-F238E27FC236}">
                <a16:creationId xmlns:a16="http://schemas.microsoft.com/office/drawing/2014/main" id="{AC6C802F-5FC1-0D40-A30E-AB9AE66A50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81488" y="510698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67" name="Line 4474">
            <a:extLst>
              <a:ext uri="{FF2B5EF4-FFF2-40B4-BE49-F238E27FC236}">
                <a16:creationId xmlns:a16="http://schemas.microsoft.com/office/drawing/2014/main" id="{3EC6FDC0-3D62-694E-B3D4-EECC2336941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4688" y="3548063"/>
            <a:ext cx="258762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68" name="Line 4475">
            <a:extLst>
              <a:ext uri="{FF2B5EF4-FFF2-40B4-BE49-F238E27FC236}">
                <a16:creationId xmlns:a16="http://schemas.microsoft.com/office/drawing/2014/main" id="{DA5F8BFA-C2D0-BB4E-BB69-90B705E31C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19875" y="5365750"/>
            <a:ext cx="258763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69" name="Line 4476">
            <a:extLst>
              <a:ext uri="{FF2B5EF4-FFF2-40B4-BE49-F238E27FC236}">
                <a16:creationId xmlns:a16="http://schemas.microsoft.com/office/drawing/2014/main" id="{803FAD35-CB7E-AA49-813D-0BEDC6C042C7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2563" y="562610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70" name="Line 4477">
            <a:extLst>
              <a:ext uri="{FF2B5EF4-FFF2-40B4-BE49-F238E27FC236}">
                <a16:creationId xmlns:a16="http://schemas.microsoft.com/office/drawing/2014/main" id="{9CBC007F-B448-854D-B039-6A073050F1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63800" y="3028950"/>
            <a:ext cx="1298575" cy="155733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71" name="Line 4478">
            <a:extLst>
              <a:ext uri="{FF2B5EF4-FFF2-40B4-BE49-F238E27FC236}">
                <a16:creationId xmlns:a16="http://schemas.microsoft.com/office/drawing/2014/main" id="{D1732F05-D556-B745-84DF-928145A343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3450" y="6145213"/>
            <a:ext cx="2338388" cy="519112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72" name="Line 4479">
            <a:extLst>
              <a:ext uri="{FF2B5EF4-FFF2-40B4-BE49-F238E27FC236}">
                <a16:creationId xmlns:a16="http://schemas.microsoft.com/office/drawing/2014/main" id="{58A941B5-0963-4A42-B0EC-CA59CB12EE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59525" y="588486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73" name="Line 4480">
            <a:extLst>
              <a:ext uri="{FF2B5EF4-FFF2-40B4-BE49-F238E27FC236}">
                <a16:creationId xmlns:a16="http://schemas.microsoft.com/office/drawing/2014/main" id="{B9940F33-B3B3-1447-941E-B95C608B00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9525" y="354806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74" name="Line 4481">
            <a:extLst>
              <a:ext uri="{FF2B5EF4-FFF2-40B4-BE49-F238E27FC236}">
                <a16:creationId xmlns:a16="http://schemas.microsoft.com/office/drawing/2014/main" id="{5F076F25-FFE7-ED4B-B458-80C1767601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9175" y="640556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75" name="Line 4482">
            <a:extLst>
              <a:ext uri="{FF2B5EF4-FFF2-40B4-BE49-F238E27FC236}">
                <a16:creationId xmlns:a16="http://schemas.microsoft.com/office/drawing/2014/main" id="{0C0BF489-95A5-7B4D-91AF-4159F789FE0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4688" y="1989138"/>
            <a:ext cx="258762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76" name="Line 4483">
            <a:extLst>
              <a:ext uri="{FF2B5EF4-FFF2-40B4-BE49-F238E27FC236}">
                <a16:creationId xmlns:a16="http://schemas.microsoft.com/office/drawing/2014/main" id="{AC713612-CBDF-0548-B887-FBC34104C0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3450" y="2508250"/>
            <a:ext cx="3895725" cy="2603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77" name="Line 4484">
            <a:extLst>
              <a:ext uri="{FF2B5EF4-FFF2-40B4-BE49-F238E27FC236}">
                <a16:creationId xmlns:a16="http://schemas.microsoft.com/office/drawing/2014/main" id="{997AEF30-EB84-F84B-A810-5164F453AC9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75" y="1730375"/>
            <a:ext cx="1558925" cy="25971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78" name="Line 4485">
            <a:extLst>
              <a:ext uri="{FF2B5EF4-FFF2-40B4-BE49-F238E27FC236}">
                <a16:creationId xmlns:a16="http://schemas.microsoft.com/office/drawing/2014/main" id="{ABC1991E-D9A4-CC42-B189-BB0AB367571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2563" y="406717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79" name="Line 4486">
            <a:extLst>
              <a:ext uri="{FF2B5EF4-FFF2-40B4-BE49-F238E27FC236}">
                <a16:creationId xmlns:a16="http://schemas.microsoft.com/office/drawing/2014/main" id="{0878CA88-8BEF-6541-BC12-93A14491204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3800" y="3548063"/>
            <a:ext cx="1817688" cy="12985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80" name="Line 4487">
            <a:extLst>
              <a:ext uri="{FF2B5EF4-FFF2-40B4-BE49-F238E27FC236}">
                <a16:creationId xmlns:a16="http://schemas.microsoft.com/office/drawing/2014/main" id="{9542F046-DA9B-2E41-A721-D4490A843F6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2563" y="5106988"/>
            <a:ext cx="1819275" cy="519112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81" name="Line 4488">
            <a:extLst>
              <a:ext uri="{FF2B5EF4-FFF2-40B4-BE49-F238E27FC236}">
                <a16:creationId xmlns:a16="http://schemas.microsoft.com/office/drawing/2014/main" id="{F59150C2-8C28-2746-A647-4267B2901B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63800" y="2768600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82" name="Line 4489">
            <a:extLst>
              <a:ext uri="{FF2B5EF4-FFF2-40B4-BE49-F238E27FC236}">
                <a16:creationId xmlns:a16="http://schemas.microsoft.com/office/drawing/2014/main" id="{C91C7B6D-6D2A-E741-87ED-E0DD07146A40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2563" y="250825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83" name="Line 4490">
            <a:extLst>
              <a:ext uri="{FF2B5EF4-FFF2-40B4-BE49-F238E27FC236}">
                <a16:creationId xmlns:a16="http://schemas.microsoft.com/office/drawing/2014/main" id="{EC5D41FF-B409-0549-9EC5-41C838C359C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44688" y="3028950"/>
            <a:ext cx="2597150" cy="2855913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84" name="Line 4491">
            <a:extLst>
              <a:ext uri="{FF2B5EF4-FFF2-40B4-BE49-F238E27FC236}">
                <a16:creationId xmlns:a16="http://schemas.microsoft.com/office/drawing/2014/main" id="{34D8AB39-E566-2240-860E-20AE17391C70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2913" y="536575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85" name="Line 4492">
            <a:extLst>
              <a:ext uri="{FF2B5EF4-FFF2-40B4-BE49-F238E27FC236}">
                <a16:creationId xmlns:a16="http://schemas.microsoft.com/office/drawing/2014/main" id="{3687E310-2938-4943-A420-0671D22A82DA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328771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86" name="Line 4493">
            <a:extLst>
              <a:ext uri="{FF2B5EF4-FFF2-40B4-BE49-F238E27FC236}">
                <a16:creationId xmlns:a16="http://schemas.microsoft.com/office/drawing/2014/main" id="{1A7FD32F-B1B1-C742-B94C-B981CF78CDED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0063" y="224948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87" name="Line 4494">
            <a:extLst>
              <a:ext uri="{FF2B5EF4-FFF2-40B4-BE49-F238E27FC236}">
                <a16:creationId xmlns:a16="http://schemas.microsoft.com/office/drawing/2014/main" id="{EE5AD3B8-9123-CA4D-8F84-7817CED6C0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43263" y="3287713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88" name="Line 4495">
            <a:extLst>
              <a:ext uri="{FF2B5EF4-FFF2-40B4-BE49-F238E27FC236}">
                <a16:creationId xmlns:a16="http://schemas.microsoft.com/office/drawing/2014/main" id="{98228821-0E26-ED4E-9056-416EB59BD0D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2025" y="302895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89" name="Line 4496">
            <a:extLst>
              <a:ext uri="{FF2B5EF4-FFF2-40B4-BE49-F238E27FC236}">
                <a16:creationId xmlns:a16="http://schemas.microsoft.com/office/drawing/2014/main" id="{3ADC1AC3-C8A2-AC4A-8430-DE0E5441BB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3450" y="3806825"/>
            <a:ext cx="4675188" cy="1300163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90" name="Line 4497">
            <a:extLst>
              <a:ext uri="{FF2B5EF4-FFF2-40B4-BE49-F238E27FC236}">
                <a16:creationId xmlns:a16="http://schemas.microsoft.com/office/drawing/2014/main" id="{C6535689-8576-CC40-85AC-FABFF70EAF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9175" y="458628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91" name="Line 4498">
            <a:extLst>
              <a:ext uri="{FF2B5EF4-FFF2-40B4-BE49-F238E27FC236}">
                <a16:creationId xmlns:a16="http://schemas.microsoft.com/office/drawing/2014/main" id="{C888A361-A0B0-6C4B-94DE-42783419468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2913" y="2249488"/>
            <a:ext cx="779462" cy="3116262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92" name="Line 4499">
            <a:extLst>
              <a:ext uri="{FF2B5EF4-FFF2-40B4-BE49-F238E27FC236}">
                <a16:creationId xmlns:a16="http://schemas.microsoft.com/office/drawing/2014/main" id="{C02BAC15-1073-354D-A525-6F87665B9F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62375" y="3548063"/>
            <a:ext cx="1817688" cy="12985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93" name="Line 4500">
            <a:extLst>
              <a:ext uri="{FF2B5EF4-FFF2-40B4-BE49-F238E27FC236}">
                <a16:creationId xmlns:a16="http://schemas.microsoft.com/office/drawing/2014/main" id="{79919622-13FB-8640-A63A-49FD3399A6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40413" y="5106988"/>
            <a:ext cx="258762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94" name="Line 4501">
            <a:extLst>
              <a:ext uri="{FF2B5EF4-FFF2-40B4-BE49-F238E27FC236}">
                <a16:creationId xmlns:a16="http://schemas.microsoft.com/office/drawing/2014/main" id="{BE964A67-1D74-B84D-8CF9-D46C66C6EF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43263" y="1730375"/>
            <a:ext cx="1587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95" name="Line 4502">
            <a:extLst>
              <a:ext uri="{FF2B5EF4-FFF2-40B4-BE49-F238E27FC236}">
                <a16:creationId xmlns:a16="http://schemas.microsoft.com/office/drawing/2014/main" id="{49A77F81-0986-584E-836F-50C1A1E653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2913" y="3806825"/>
            <a:ext cx="3895725" cy="1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96" name="Line 4503">
            <a:extLst>
              <a:ext uri="{FF2B5EF4-FFF2-40B4-BE49-F238E27FC236}">
                <a16:creationId xmlns:a16="http://schemas.microsoft.com/office/drawing/2014/main" id="{78A9E040-7ED5-154F-B5D3-45D230A695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80063" y="562610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97" name="Line 4504">
            <a:extLst>
              <a:ext uri="{FF2B5EF4-FFF2-40B4-BE49-F238E27FC236}">
                <a16:creationId xmlns:a16="http://schemas.microsoft.com/office/drawing/2014/main" id="{C439FD30-1FCE-644D-9CBA-2AD902F88F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21138" y="3806825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98" name="Line 4505">
            <a:extLst>
              <a:ext uri="{FF2B5EF4-FFF2-40B4-BE49-F238E27FC236}">
                <a16:creationId xmlns:a16="http://schemas.microsoft.com/office/drawing/2014/main" id="{66B24579-7976-E748-904B-0F5F9C44849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3263" y="5106988"/>
            <a:ext cx="258762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99" name="Line 4506">
            <a:extLst>
              <a:ext uri="{FF2B5EF4-FFF2-40B4-BE49-F238E27FC236}">
                <a16:creationId xmlns:a16="http://schemas.microsoft.com/office/drawing/2014/main" id="{CC5E65B9-4ECE-8F4C-A37D-B846D53C29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21300" y="6145213"/>
            <a:ext cx="258763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00" name="Line 4507">
            <a:extLst>
              <a:ext uri="{FF2B5EF4-FFF2-40B4-BE49-F238E27FC236}">
                <a16:creationId xmlns:a16="http://schemas.microsoft.com/office/drawing/2014/main" id="{E3478852-5D4C-0441-AE4E-A2B25D011E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60950" y="666432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01" name="Line 4508">
            <a:extLst>
              <a:ext uri="{FF2B5EF4-FFF2-40B4-BE49-F238E27FC236}">
                <a16:creationId xmlns:a16="http://schemas.microsoft.com/office/drawing/2014/main" id="{9D4BBF39-C3D7-9E4E-B51C-CE152F575D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1989138"/>
            <a:ext cx="2857500" cy="28575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02" name="Line 4509">
            <a:extLst>
              <a:ext uri="{FF2B5EF4-FFF2-40B4-BE49-F238E27FC236}">
                <a16:creationId xmlns:a16="http://schemas.microsoft.com/office/drawing/2014/main" id="{B13029C7-CFF9-3140-AF88-6A9BCFB413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3450" y="2249488"/>
            <a:ext cx="260350" cy="25971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03" name="Line 4510">
            <a:extLst>
              <a:ext uri="{FF2B5EF4-FFF2-40B4-BE49-F238E27FC236}">
                <a16:creationId xmlns:a16="http://schemas.microsoft.com/office/drawing/2014/main" id="{C65DD0A6-DC88-7D40-8413-4D861681BB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3450" y="4586288"/>
            <a:ext cx="1298575" cy="207803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04" name="Line 4511">
            <a:extLst>
              <a:ext uri="{FF2B5EF4-FFF2-40B4-BE49-F238E27FC236}">
                <a16:creationId xmlns:a16="http://schemas.microsoft.com/office/drawing/2014/main" id="{46C17426-D009-6044-938A-24DA906B5C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21138" y="2249488"/>
            <a:ext cx="1587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05" name="Line 4512">
            <a:extLst>
              <a:ext uri="{FF2B5EF4-FFF2-40B4-BE49-F238E27FC236}">
                <a16:creationId xmlns:a16="http://schemas.microsoft.com/office/drawing/2014/main" id="{7DE963E8-393D-664B-BAAC-E94630DB9D8E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0413" y="3287713"/>
            <a:ext cx="258762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06" name="Line 4513">
            <a:extLst>
              <a:ext uri="{FF2B5EF4-FFF2-40B4-BE49-F238E27FC236}">
                <a16:creationId xmlns:a16="http://schemas.microsoft.com/office/drawing/2014/main" id="{CABF51B1-9D5A-134F-82AD-691DA53C4F8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4067175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07" name="Line 4514">
            <a:extLst>
              <a:ext uri="{FF2B5EF4-FFF2-40B4-BE49-F238E27FC236}">
                <a16:creationId xmlns:a16="http://schemas.microsoft.com/office/drawing/2014/main" id="{B867F255-9FD7-7C46-8458-1283F2BB48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2563" y="2768600"/>
            <a:ext cx="520700" cy="3116263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08" name="Line 4515">
            <a:extLst>
              <a:ext uri="{FF2B5EF4-FFF2-40B4-BE49-F238E27FC236}">
                <a16:creationId xmlns:a16="http://schemas.microsoft.com/office/drawing/2014/main" id="{049399FD-3B2B-7943-ADA0-AA20E7C094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75" y="2249488"/>
            <a:ext cx="1298575" cy="41560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09" name="Line 4516">
            <a:extLst>
              <a:ext uri="{FF2B5EF4-FFF2-40B4-BE49-F238E27FC236}">
                <a16:creationId xmlns:a16="http://schemas.microsoft.com/office/drawing/2014/main" id="{DAE6A3FC-5C22-7048-9EDB-D2E3073E4E9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9875" y="2249488"/>
            <a:ext cx="258763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10" name="Line 4517">
            <a:extLst>
              <a:ext uri="{FF2B5EF4-FFF2-40B4-BE49-F238E27FC236}">
                <a16:creationId xmlns:a16="http://schemas.microsoft.com/office/drawing/2014/main" id="{D1628B23-9497-A741-BE33-C5778F6332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2913" y="4327525"/>
            <a:ext cx="1558925" cy="779463"/>
          </a:xfrm>
          <a:prstGeom prst="line">
            <a:avLst/>
          </a:prstGeom>
          <a:noFill/>
          <a:ln w="1270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11" name="Line 4518">
            <a:extLst>
              <a:ext uri="{FF2B5EF4-FFF2-40B4-BE49-F238E27FC236}">
                <a16:creationId xmlns:a16="http://schemas.microsoft.com/office/drawing/2014/main" id="{E094E69A-E118-E84B-AD2E-6C848FF1CEDF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2025" y="484663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12" name="Line 4519">
            <a:extLst>
              <a:ext uri="{FF2B5EF4-FFF2-40B4-BE49-F238E27FC236}">
                <a16:creationId xmlns:a16="http://schemas.microsoft.com/office/drawing/2014/main" id="{1C2D64B1-124C-874A-B6C7-421AD1B93A7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4688" y="5884863"/>
            <a:ext cx="258762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13" name="Line 4520">
            <a:extLst>
              <a:ext uri="{FF2B5EF4-FFF2-40B4-BE49-F238E27FC236}">
                <a16:creationId xmlns:a16="http://schemas.microsoft.com/office/drawing/2014/main" id="{668321A2-5A10-A842-B1ED-8B0A0F005D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3800" y="3806825"/>
            <a:ext cx="258763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14" name="Line 4521">
            <a:extLst>
              <a:ext uri="{FF2B5EF4-FFF2-40B4-BE49-F238E27FC236}">
                <a16:creationId xmlns:a16="http://schemas.microsoft.com/office/drawing/2014/main" id="{38615DED-9366-534A-9A21-E3AF28716C0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3450" y="4327525"/>
            <a:ext cx="779463" cy="23368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15" name="Line 4522">
            <a:extLst>
              <a:ext uri="{FF2B5EF4-FFF2-40B4-BE49-F238E27FC236}">
                <a16:creationId xmlns:a16="http://schemas.microsoft.com/office/drawing/2014/main" id="{56CF7788-796B-9B48-BEC3-ACF6B7412A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21300" y="4327525"/>
            <a:ext cx="258763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16" name="Line 4523">
            <a:extLst>
              <a:ext uri="{FF2B5EF4-FFF2-40B4-BE49-F238E27FC236}">
                <a16:creationId xmlns:a16="http://schemas.microsoft.com/office/drawing/2014/main" id="{AFC199E4-F480-374E-8739-57AE3F004F4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3263" y="3028950"/>
            <a:ext cx="519112" cy="3376613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17" name="Line 4524">
            <a:extLst>
              <a:ext uri="{FF2B5EF4-FFF2-40B4-BE49-F238E27FC236}">
                <a16:creationId xmlns:a16="http://schemas.microsoft.com/office/drawing/2014/main" id="{F59516EC-7329-9B46-B43A-91B2542702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2025" y="2249488"/>
            <a:ext cx="3117850" cy="389572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18" name="Line 4525">
            <a:extLst>
              <a:ext uri="{FF2B5EF4-FFF2-40B4-BE49-F238E27FC236}">
                <a16:creationId xmlns:a16="http://schemas.microsoft.com/office/drawing/2014/main" id="{D4632D24-9EEC-4549-A8F6-2D73C0EFBB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60950" y="484663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19" name="Line 4526">
            <a:extLst>
              <a:ext uri="{FF2B5EF4-FFF2-40B4-BE49-F238E27FC236}">
                <a16:creationId xmlns:a16="http://schemas.microsoft.com/office/drawing/2014/main" id="{F698A46D-EEE5-A041-8E74-F6DFE01004B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3800" y="2249488"/>
            <a:ext cx="258763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20" name="Line 4527">
            <a:extLst>
              <a:ext uri="{FF2B5EF4-FFF2-40B4-BE49-F238E27FC236}">
                <a16:creationId xmlns:a16="http://schemas.microsoft.com/office/drawing/2014/main" id="{D98A5618-BC3F-534E-9978-08377DA81A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3450" y="2508250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21" name="Line 4528">
            <a:extLst>
              <a:ext uri="{FF2B5EF4-FFF2-40B4-BE49-F238E27FC236}">
                <a16:creationId xmlns:a16="http://schemas.microsoft.com/office/drawing/2014/main" id="{C9CBDCB9-F1C6-0A42-86AD-0BCBC64175D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0950" y="198913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22" name="Line 4529">
            <a:extLst>
              <a:ext uri="{FF2B5EF4-FFF2-40B4-BE49-F238E27FC236}">
                <a16:creationId xmlns:a16="http://schemas.microsoft.com/office/drawing/2014/main" id="{4DDDF4BC-0100-E649-85B6-37E2FF17781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666432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23" name="Line 4530">
            <a:extLst>
              <a:ext uri="{FF2B5EF4-FFF2-40B4-BE49-F238E27FC236}">
                <a16:creationId xmlns:a16="http://schemas.microsoft.com/office/drawing/2014/main" id="{599CFFE9-DD25-984D-809C-4781C73A04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0" y="536575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24" name="Line 4532">
            <a:extLst>
              <a:ext uri="{FF2B5EF4-FFF2-40B4-BE49-F238E27FC236}">
                <a16:creationId xmlns:a16="http://schemas.microsoft.com/office/drawing/2014/main" id="{A69DDA09-C84E-9845-A7D7-976F339FD1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63800" y="2508250"/>
            <a:ext cx="3635375" cy="3376613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25" name="Line 4533">
            <a:extLst>
              <a:ext uri="{FF2B5EF4-FFF2-40B4-BE49-F238E27FC236}">
                <a16:creationId xmlns:a16="http://schemas.microsoft.com/office/drawing/2014/main" id="{518EA665-1527-F74D-B2F5-44632971E0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41838" y="5884863"/>
            <a:ext cx="258762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26" name="Line 4534">
            <a:extLst>
              <a:ext uri="{FF2B5EF4-FFF2-40B4-BE49-F238E27FC236}">
                <a16:creationId xmlns:a16="http://schemas.microsoft.com/office/drawing/2014/main" id="{969CB513-BBDB-7049-AA5E-F8D053EBF72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75" y="4586288"/>
            <a:ext cx="258763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27" name="Line 4535">
            <a:extLst>
              <a:ext uri="{FF2B5EF4-FFF2-40B4-BE49-F238E27FC236}">
                <a16:creationId xmlns:a16="http://schemas.microsoft.com/office/drawing/2014/main" id="{A0F9CB20-F3EF-3840-82B1-F1E17660FC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1488" y="640556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28" name="Line 4536">
            <a:extLst>
              <a:ext uri="{FF2B5EF4-FFF2-40B4-BE49-F238E27FC236}">
                <a16:creationId xmlns:a16="http://schemas.microsoft.com/office/drawing/2014/main" id="{928B3AC7-510B-AE4B-A9F8-017E921A0E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3450" y="562610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29" name="Line 4537">
            <a:extLst>
              <a:ext uri="{FF2B5EF4-FFF2-40B4-BE49-F238E27FC236}">
                <a16:creationId xmlns:a16="http://schemas.microsoft.com/office/drawing/2014/main" id="{EE58B9EC-88E3-504D-8691-A7D259CC5F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2913" y="3028950"/>
            <a:ext cx="1587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30" name="Line 4538">
            <a:extLst>
              <a:ext uri="{FF2B5EF4-FFF2-40B4-BE49-F238E27FC236}">
                <a16:creationId xmlns:a16="http://schemas.microsoft.com/office/drawing/2014/main" id="{106971C6-68AD-0745-87A2-846F9ED6CB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3263" y="2768600"/>
            <a:ext cx="258762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31" name="Line 4539">
            <a:extLst>
              <a:ext uri="{FF2B5EF4-FFF2-40B4-BE49-F238E27FC236}">
                <a16:creationId xmlns:a16="http://schemas.microsoft.com/office/drawing/2014/main" id="{C7EF12F0-3BC6-1145-A7D2-E91B4FFCC4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1838" y="2249488"/>
            <a:ext cx="779462" cy="25971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32" name="Line 4540">
            <a:extLst>
              <a:ext uri="{FF2B5EF4-FFF2-40B4-BE49-F238E27FC236}">
                <a16:creationId xmlns:a16="http://schemas.microsoft.com/office/drawing/2014/main" id="{7167FECA-DCAF-E943-ADAF-75C44378F2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62375" y="3548063"/>
            <a:ext cx="1588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33" name="Line 4541">
            <a:extLst>
              <a:ext uri="{FF2B5EF4-FFF2-40B4-BE49-F238E27FC236}">
                <a16:creationId xmlns:a16="http://schemas.microsoft.com/office/drawing/2014/main" id="{774C4763-3EC3-F446-83F8-3AD46252CF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328771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34" name="Line 4542">
            <a:extLst>
              <a:ext uri="{FF2B5EF4-FFF2-40B4-BE49-F238E27FC236}">
                <a16:creationId xmlns:a16="http://schemas.microsoft.com/office/drawing/2014/main" id="{2D612D86-0FBE-1C4F-AF99-EA4A4701B32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1838" y="4067175"/>
            <a:ext cx="258762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35" name="Line 4543">
            <a:extLst>
              <a:ext uri="{FF2B5EF4-FFF2-40B4-BE49-F238E27FC236}">
                <a16:creationId xmlns:a16="http://schemas.microsoft.com/office/drawing/2014/main" id="{452CA46E-54C0-3349-8C4D-8622F9B7E78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432752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36" name="Line 4544">
            <a:extLst>
              <a:ext uri="{FF2B5EF4-FFF2-40B4-BE49-F238E27FC236}">
                <a16:creationId xmlns:a16="http://schemas.microsoft.com/office/drawing/2014/main" id="{9E83243C-629F-2C44-9005-02488A42D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1300" y="3028950"/>
            <a:ext cx="258763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37" name="Line 4545">
            <a:extLst>
              <a:ext uri="{FF2B5EF4-FFF2-40B4-BE49-F238E27FC236}">
                <a16:creationId xmlns:a16="http://schemas.microsoft.com/office/drawing/2014/main" id="{10E64B85-4D4F-AC47-A454-FFB1B6601DF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9175" y="198913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38" name="Line 4546">
            <a:extLst>
              <a:ext uri="{FF2B5EF4-FFF2-40B4-BE49-F238E27FC236}">
                <a16:creationId xmlns:a16="http://schemas.microsoft.com/office/drawing/2014/main" id="{67C8C408-91A6-354B-8AE9-5F616795FE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3450" y="5365750"/>
            <a:ext cx="1817688" cy="519113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39" name="Line 4547">
            <a:extLst>
              <a:ext uri="{FF2B5EF4-FFF2-40B4-BE49-F238E27FC236}">
                <a16:creationId xmlns:a16="http://schemas.microsoft.com/office/drawing/2014/main" id="{298405A3-913C-D348-B0DC-3C93BB437E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62375" y="1989138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40" name="Line 4548">
            <a:extLst>
              <a:ext uri="{FF2B5EF4-FFF2-40B4-BE49-F238E27FC236}">
                <a16:creationId xmlns:a16="http://schemas.microsoft.com/office/drawing/2014/main" id="{C56100F3-9993-1544-95D7-A57C233994B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173037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41" name="Line 4549">
            <a:extLst>
              <a:ext uri="{FF2B5EF4-FFF2-40B4-BE49-F238E27FC236}">
                <a16:creationId xmlns:a16="http://schemas.microsoft.com/office/drawing/2014/main" id="{CCED33A4-4316-9A41-9D7B-24723E27597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3800" y="5365750"/>
            <a:ext cx="258763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42" name="Line 4550">
            <a:extLst>
              <a:ext uri="{FF2B5EF4-FFF2-40B4-BE49-F238E27FC236}">
                <a16:creationId xmlns:a16="http://schemas.microsoft.com/office/drawing/2014/main" id="{760B6DB7-C2A4-C541-85F1-C242B3374D25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2563" y="3028950"/>
            <a:ext cx="1819275" cy="3376613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43" name="Line 4551">
            <a:extLst>
              <a:ext uri="{FF2B5EF4-FFF2-40B4-BE49-F238E27FC236}">
                <a16:creationId xmlns:a16="http://schemas.microsoft.com/office/drawing/2014/main" id="{89B3E2EB-36EC-5C4B-BEF0-7C35722F02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44688" y="1989138"/>
            <a:ext cx="4933950" cy="3376612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44" name="Line 4552">
            <a:extLst>
              <a:ext uri="{FF2B5EF4-FFF2-40B4-BE49-F238E27FC236}">
                <a16:creationId xmlns:a16="http://schemas.microsoft.com/office/drawing/2014/main" id="{3B421184-D907-CB45-B4FE-BC4FEEDD6B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1488" y="458628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45" name="Line 4553">
            <a:extLst>
              <a:ext uri="{FF2B5EF4-FFF2-40B4-BE49-F238E27FC236}">
                <a16:creationId xmlns:a16="http://schemas.microsoft.com/office/drawing/2014/main" id="{B029DCD1-A05A-BC46-8254-EC8256F85F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3028950"/>
            <a:ext cx="1558925" cy="12985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46" name="Line 4554">
            <a:extLst>
              <a:ext uri="{FF2B5EF4-FFF2-40B4-BE49-F238E27FC236}">
                <a16:creationId xmlns:a16="http://schemas.microsoft.com/office/drawing/2014/main" id="{CB1FCBB5-289B-7740-9E21-9C3814A3EA9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02025" y="1989138"/>
            <a:ext cx="519113" cy="18176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47" name="Line 4555">
            <a:extLst>
              <a:ext uri="{FF2B5EF4-FFF2-40B4-BE49-F238E27FC236}">
                <a16:creationId xmlns:a16="http://schemas.microsoft.com/office/drawing/2014/main" id="{E56B0A25-BB45-E849-AD53-BB91344AE0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81488" y="4846638"/>
            <a:ext cx="1587" cy="103822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48" name="Line 4556">
            <a:extLst>
              <a:ext uri="{FF2B5EF4-FFF2-40B4-BE49-F238E27FC236}">
                <a16:creationId xmlns:a16="http://schemas.microsoft.com/office/drawing/2014/main" id="{64CBC19E-A867-D749-B579-13C50836C7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21138" y="2768600"/>
            <a:ext cx="1819275" cy="779463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49" name="Line 4557">
            <a:extLst>
              <a:ext uri="{FF2B5EF4-FFF2-40B4-BE49-F238E27FC236}">
                <a16:creationId xmlns:a16="http://schemas.microsoft.com/office/drawing/2014/main" id="{C0E9AFE8-F5E1-5943-96A0-F9C3E503E82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02025" y="2249488"/>
            <a:ext cx="3376613" cy="779462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50" name="Line 4558">
            <a:extLst>
              <a:ext uri="{FF2B5EF4-FFF2-40B4-BE49-F238E27FC236}">
                <a16:creationId xmlns:a16="http://schemas.microsoft.com/office/drawing/2014/main" id="{72BDD34A-8E34-844A-A52A-38DF2E94F5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44688" y="3806825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51" name="Line 4559">
            <a:extLst>
              <a:ext uri="{FF2B5EF4-FFF2-40B4-BE49-F238E27FC236}">
                <a16:creationId xmlns:a16="http://schemas.microsoft.com/office/drawing/2014/main" id="{2B2702DE-3262-4844-BDAB-A15EBE48A97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3450" y="354806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52" name="Line 4560">
            <a:extLst>
              <a:ext uri="{FF2B5EF4-FFF2-40B4-BE49-F238E27FC236}">
                <a16:creationId xmlns:a16="http://schemas.microsoft.com/office/drawing/2014/main" id="{A82CD503-D57F-714C-8781-9D896F4B06F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1838" y="1730375"/>
            <a:ext cx="258762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53" name="Line 4561">
            <a:extLst>
              <a:ext uri="{FF2B5EF4-FFF2-40B4-BE49-F238E27FC236}">
                <a16:creationId xmlns:a16="http://schemas.microsoft.com/office/drawing/2014/main" id="{454764C2-8654-C54A-A3C5-EE00D5D7CB6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2563" y="510698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54" name="Line 4562">
            <a:extLst>
              <a:ext uri="{FF2B5EF4-FFF2-40B4-BE49-F238E27FC236}">
                <a16:creationId xmlns:a16="http://schemas.microsoft.com/office/drawing/2014/main" id="{7659BBAE-79EF-9F42-ABAC-B2F143C02B90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0063" y="406717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55" name="Line 4563">
            <a:extLst>
              <a:ext uri="{FF2B5EF4-FFF2-40B4-BE49-F238E27FC236}">
                <a16:creationId xmlns:a16="http://schemas.microsoft.com/office/drawing/2014/main" id="{09EF3DEB-E6DF-CF47-BC35-F473228D8A97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9525" y="302895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56" name="Line 4564">
            <a:extLst>
              <a:ext uri="{FF2B5EF4-FFF2-40B4-BE49-F238E27FC236}">
                <a16:creationId xmlns:a16="http://schemas.microsoft.com/office/drawing/2014/main" id="{E8C9961F-B076-FB49-9CFA-43B491931F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44688" y="2249488"/>
            <a:ext cx="1587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57" name="Line 4565">
            <a:extLst>
              <a:ext uri="{FF2B5EF4-FFF2-40B4-BE49-F238E27FC236}">
                <a16:creationId xmlns:a16="http://schemas.microsoft.com/office/drawing/2014/main" id="{2511D3F9-01EC-6246-AD0F-DE7CF06DCC1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3450" y="198913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58" name="Line 4566">
            <a:extLst>
              <a:ext uri="{FF2B5EF4-FFF2-40B4-BE49-F238E27FC236}">
                <a16:creationId xmlns:a16="http://schemas.microsoft.com/office/drawing/2014/main" id="{2B29696D-0924-6D4E-B51C-0F6AB6C9D9E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2913" y="406717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59" name="Line 4567">
            <a:extLst>
              <a:ext uri="{FF2B5EF4-FFF2-40B4-BE49-F238E27FC236}">
                <a16:creationId xmlns:a16="http://schemas.microsoft.com/office/drawing/2014/main" id="{17EE6262-F280-BF40-B832-06A5C6D2A73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2563" y="2768600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60" name="Line 4568">
            <a:extLst>
              <a:ext uri="{FF2B5EF4-FFF2-40B4-BE49-F238E27FC236}">
                <a16:creationId xmlns:a16="http://schemas.microsoft.com/office/drawing/2014/main" id="{8033D0ED-2FCE-4442-9712-4B58D632BB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2913" y="250825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61" name="Line 4569">
            <a:extLst>
              <a:ext uri="{FF2B5EF4-FFF2-40B4-BE49-F238E27FC236}">
                <a16:creationId xmlns:a16="http://schemas.microsoft.com/office/drawing/2014/main" id="{4F2A4C29-2733-5546-B4A5-82A864ECAC1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19875" y="5884863"/>
            <a:ext cx="258763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62" name="Line 4570">
            <a:extLst>
              <a:ext uri="{FF2B5EF4-FFF2-40B4-BE49-F238E27FC236}">
                <a16:creationId xmlns:a16="http://schemas.microsoft.com/office/drawing/2014/main" id="{BDD0E262-0CA4-BD48-A8A2-FC78CDCDDBCF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2913" y="484663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63" name="Line 4571">
            <a:extLst>
              <a:ext uri="{FF2B5EF4-FFF2-40B4-BE49-F238E27FC236}">
                <a16:creationId xmlns:a16="http://schemas.microsoft.com/office/drawing/2014/main" id="{B83EA2AB-1F6B-734D-BB1C-D3A50F9534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59525" y="640556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64" name="Line 4572">
            <a:extLst>
              <a:ext uri="{FF2B5EF4-FFF2-40B4-BE49-F238E27FC236}">
                <a16:creationId xmlns:a16="http://schemas.microsoft.com/office/drawing/2014/main" id="{A77150FF-B5FA-D94C-A964-11F62F8F87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43263" y="2249488"/>
            <a:ext cx="1038225" cy="12985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65" name="Line 4573">
            <a:extLst>
              <a:ext uri="{FF2B5EF4-FFF2-40B4-BE49-F238E27FC236}">
                <a16:creationId xmlns:a16="http://schemas.microsoft.com/office/drawing/2014/main" id="{471E912C-F1CC-E342-88CE-89EDC38514F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76860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66" name="Line 4574">
            <a:extLst>
              <a:ext uri="{FF2B5EF4-FFF2-40B4-BE49-F238E27FC236}">
                <a16:creationId xmlns:a16="http://schemas.microsoft.com/office/drawing/2014/main" id="{2D06528E-4890-9D41-A843-207433341B95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0063" y="173037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67" name="Line 4575">
            <a:extLst>
              <a:ext uri="{FF2B5EF4-FFF2-40B4-BE49-F238E27FC236}">
                <a16:creationId xmlns:a16="http://schemas.microsoft.com/office/drawing/2014/main" id="{DB1E7964-A24C-5A4F-A623-AAB39A2B71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2025" y="3287713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68" name="Line 4576">
            <a:extLst>
              <a:ext uri="{FF2B5EF4-FFF2-40B4-BE49-F238E27FC236}">
                <a16:creationId xmlns:a16="http://schemas.microsoft.com/office/drawing/2014/main" id="{ADA8E523-A928-2B49-A349-181D272C0E61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75" y="3028950"/>
            <a:ext cx="258763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69" name="Line 4577">
            <a:extLst>
              <a:ext uri="{FF2B5EF4-FFF2-40B4-BE49-F238E27FC236}">
                <a16:creationId xmlns:a16="http://schemas.microsoft.com/office/drawing/2014/main" id="{BBA6EC94-A743-4049-A6BF-DBB92F87C1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9875" y="4067175"/>
            <a:ext cx="258763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70" name="Line 4578">
            <a:extLst>
              <a:ext uri="{FF2B5EF4-FFF2-40B4-BE49-F238E27FC236}">
                <a16:creationId xmlns:a16="http://schemas.microsoft.com/office/drawing/2014/main" id="{7D49AE0D-225D-9F49-AE8E-B94507502BE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43263" y="3806825"/>
            <a:ext cx="3635375" cy="5207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71" name="Line 4579">
            <a:extLst>
              <a:ext uri="{FF2B5EF4-FFF2-40B4-BE49-F238E27FC236}">
                <a16:creationId xmlns:a16="http://schemas.microsoft.com/office/drawing/2014/main" id="{824DFCC3-7DCA-D841-ABCF-1397DC4AC1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2025" y="3548063"/>
            <a:ext cx="1039813" cy="155892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72" name="Line 4580">
            <a:extLst>
              <a:ext uri="{FF2B5EF4-FFF2-40B4-BE49-F238E27FC236}">
                <a16:creationId xmlns:a16="http://schemas.microsoft.com/office/drawing/2014/main" id="{1600870E-B8E0-5A43-99DE-18BF9F8C63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2025" y="1730375"/>
            <a:ext cx="1588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73" name="Line 4581">
            <a:extLst>
              <a:ext uri="{FF2B5EF4-FFF2-40B4-BE49-F238E27FC236}">
                <a16:creationId xmlns:a16="http://schemas.microsoft.com/office/drawing/2014/main" id="{8E61EB96-962A-BB4F-A9AD-6FD3197855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81488" y="3806825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74" name="Line 4582">
            <a:extLst>
              <a:ext uri="{FF2B5EF4-FFF2-40B4-BE49-F238E27FC236}">
                <a16:creationId xmlns:a16="http://schemas.microsoft.com/office/drawing/2014/main" id="{8777F82F-31A5-9447-B2BF-32E22044EBC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3028950"/>
            <a:ext cx="520700" cy="2855913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75" name="Line 4583">
            <a:extLst>
              <a:ext uri="{FF2B5EF4-FFF2-40B4-BE49-F238E27FC236}">
                <a16:creationId xmlns:a16="http://schemas.microsoft.com/office/drawing/2014/main" id="{C5307C8F-6B91-0643-B705-861171199D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81488" y="2249488"/>
            <a:ext cx="1587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76" name="Line 4584">
            <a:extLst>
              <a:ext uri="{FF2B5EF4-FFF2-40B4-BE49-F238E27FC236}">
                <a16:creationId xmlns:a16="http://schemas.microsoft.com/office/drawing/2014/main" id="{334E42E0-4CA1-8642-8178-C3A00202F85B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0950" y="380682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77" name="Line 4585">
            <a:extLst>
              <a:ext uri="{FF2B5EF4-FFF2-40B4-BE49-F238E27FC236}">
                <a16:creationId xmlns:a16="http://schemas.microsoft.com/office/drawing/2014/main" id="{44E30963-EAC8-5944-840F-8442909D38E9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0413" y="2768600"/>
            <a:ext cx="258762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78" name="Line 4586">
            <a:extLst>
              <a:ext uri="{FF2B5EF4-FFF2-40B4-BE49-F238E27FC236}">
                <a16:creationId xmlns:a16="http://schemas.microsoft.com/office/drawing/2014/main" id="{853CF6FF-DE12-3541-A96F-F8E3B469A8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59525" y="458628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79" name="Line 4587">
            <a:extLst>
              <a:ext uri="{FF2B5EF4-FFF2-40B4-BE49-F238E27FC236}">
                <a16:creationId xmlns:a16="http://schemas.microsoft.com/office/drawing/2014/main" id="{227237A1-F73A-3D48-9D43-7043FA52B56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9875" y="1730375"/>
            <a:ext cx="258763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80" name="Line 4588">
            <a:extLst>
              <a:ext uri="{FF2B5EF4-FFF2-40B4-BE49-F238E27FC236}">
                <a16:creationId xmlns:a16="http://schemas.microsoft.com/office/drawing/2014/main" id="{93A814AC-0C0C-7348-8DEB-7569801FD0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9175" y="510698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81" name="Line 4589">
            <a:extLst>
              <a:ext uri="{FF2B5EF4-FFF2-40B4-BE49-F238E27FC236}">
                <a16:creationId xmlns:a16="http://schemas.microsoft.com/office/drawing/2014/main" id="{F06B073B-3F20-484E-B463-2BFF43B82CB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4688" y="3287713"/>
            <a:ext cx="258762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82" name="Line 4590">
            <a:extLst>
              <a:ext uri="{FF2B5EF4-FFF2-40B4-BE49-F238E27FC236}">
                <a16:creationId xmlns:a16="http://schemas.microsoft.com/office/drawing/2014/main" id="{D5A017F9-D06B-5B46-9C8F-AAA47551F9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40413" y="5626100"/>
            <a:ext cx="258762" cy="1588"/>
          </a:xfrm>
          <a:prstGeom prst="line">
            <a:avLst/>
          </a:prstGeom>
          <a:noFill/>
          <a:ln w="1270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83" name="Line 4591">
            <a:extLst>
              <a:ext uri="{FF2B5EF4-FFF2-40B4-BE49-F238E27FC236}">
                <a16:creationId xmlns:a16="http://schemas.microsoft.com/office/drawing/2014/main" id="{403F4AF8-A50E-4142-95AB-7769631E9DE0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9875" y="1730375"/>
            <a:ext cx="258763" cy="20764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84" name="Line 4592">
            <a:extLst>
              <a:ext uri="{FF2B5EF4-FFF2-40B4-BE49-F238E27FC236}">
                <a16:creationId xmlns:a16="http://schemas.microsoft.com/office/drawing/2014/main" id="{820143E8-3F32-0C4C-9AEC-FF310AD83DB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3548063"/>
            <a:ext cx="1587" cy="3116262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85" name="Line 4593">
            <a:extLst>
              <a:ext uri="{FF2B5EF4-FFF2-40B4-BE49-F238E27FC236}">
                <a16:creationId xmlns:a16="http://schemas.microsoft.com/office/drawing/2014/main" id="{40018FD2-77E4-434C-B08B-3631FBBCB6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80063" y="614521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86" name="Line 4594">
            <a:extLst>
              <a:ext uri="{FF2B5EF4-FFF2-40B4-BE49-F238E27FC236}">
                <a16:creationId xmlns:a16="http://schemas.microsoft.com/office/drawing/2014/main" id="{588F8E98-0AA6-AD42-9114-97EDA347CC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3450" y="5626100"/>
            <a:ext cx="1558925" cy="1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87" name="Line 4595">
            <a:extLst>
              <a:ext uri="{FF2B5EF4-FFF2-40B4-BE49-F238E27FC236}">
                <a16:creationId xmlns:a16="http://schemas.microsoft.com/office/drawing/2014/main" id="{432EE53B-6394-4243-95B5-2C2936ED4D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21300" y="6664325"/>
            <a:ext cx="258763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88" name="Line 4596">
            <a:extLst>
              <a:ext uri="{FF2B5EF4-FFF2-40B4-BE49-F238E27FC236}">
                <a16:creationId xmlns:a16="http://schemas.microsoft.com/office/drawing/2014/main" id="{EAEF5B23-53AB-294C-8443-88C9CCEB00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4688" y="1730375"/>
            <a:ext cx="258762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89" name="Line 4597">
            <a:extLst>
              <a:ext uri="{FF2B5EF4-FFF2-40B4-BE49-F238E27FC236}">
                <a16:creationId xmlns:a16="http://schemas.microsoft.com/office/drawing/2014/main" id="{6EBFFE46-28DA-9A41-BDD8-A6CA5348D7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2563" y="380682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90" name="Line 4598">
            <a:extLst>
              <a:ext uri="{FF2B5EF4-FFF2-40B4-BE49-F238E27FC236}">
                <a16:creationId xmlns:a16="http://schemas.microsoft.com/office/drawing/2014/main" id="{D21E9E05-5700-2944-9E60-60A56A5A0C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63800" y="3548063"/>
            <a:ext cx="1038225" cy="28575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91" name="Line 4599">
            <a:extLst>
              <a:ext uri="{FF2B5EF4-FFF2-40B4-BE49-F238E27FC236}">
                <a16:creationId xmlns:a16="http://schemas.microsoft.com/office/drawing/2014/main" id="{BC5A6033-A194-514A-9774-1C27AB9CC6FD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2563" y="224948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92" name="Line 4600">
            <a:extLst>
              <a:ext uri="{FF2B5EF4-FFF2-40B4-BE49-F238E27FC236}">
                <a16:creationId xmlns:a16="http://schemas.microsoft.com/office/drawing/2014/main" id="{4DD77500-1631-5546-91CC-A3BE33421E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63800" y="2508250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93" name="Line 4601">
            <a:extLst>
              <a:ext uri="{FF2B5EF4-FFF2-40B4-BE49-F238E27FC236}">
                <a16:creationId xmlns:a16="http://schemas.microsoft.com/office/drawing/2014/main" id="{B31CB0AE-4F14-234A-9CA6-81A785CC70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1730375"/>
            <a:ext cx="2338387" cy="441483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94" name="Line 4602">
            <a:extLst>
              <a:ext uri="{FF2B5EF4-FFF2-40B4-BE49-F238E27FC236}">
                <a16:creationId xmlns:a16="http://schemas.microsoft.com/office/drawing/2014/main" id="{31AFAC56-2B67-4E47-A3C8-372025E6F3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2913" y="3806825"/>
            <a:ext cx="2338387" cy="2603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95" name="Line 4603">
            <a:extLst>
              <a:ext uri="{FF2B5EF4-FFF2-40B4-BE49-F238E27FC236}">
                <a16:creationId xmlns:a16="http://schemas.microsoft.com/office/drawing/2014/main" id="{2F3255E6-CCDC-7C4F-85A1-1D2CA3FAF53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9175" y="380682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96" name="Line 4604">
            <a:extLst>
              <a:ext uri="{FF2B5EF4-FFF2-40B4-BE49-F238E27FC236}">
                <a16:creationId xmlns:a16="http://schemas.microsoft.com/office/drawing/2014/main" id="{D2E8C4D1-0ED4-BA4B-B88B-DF639DE620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81488" y="3287713"/>
            <a:ext cx="1039812" cy="779462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97" name="Line 4605">
            <a:extLst>
              <a:ext uri="{FF2B5EF4-FFF2-40B4-BE49-F238E27FC236}">
                <a16:creationId xmlns:a16="http://schemas.microsoft.com/office/drawing/2014/main" id="{D2158AF5-E1C4-5040-94C4-52726E77DE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63800" y="1730375"/>
            <a:ext cx="4156075" cy="258763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98" name="Line 4606">
            <a:extLst>
              <a:ext uri="{FF2B5EF4-FFF2-40B4-BE49-F238E27FC236}">
                <a16:creationId xmlns:a16="http://schemas.microsoft.com/office/drawing/2014/main" id="{572F9732-23FF-1548-86BC-21E4FA7C990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3450" y="3028950"/>
            <a:ext cx="1558925" cy="103822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99" name="Line 4607">
            <a:extLst>
              <a:ext uri="{FF2B5EF4-FFF2-40B4-BE49-F238E27FC236}">
                <a16:creationId xmlns:a16="http://schemas.microsoft.com/office/drawing/2014/main" id="{ED816E9A-AE88-BF44-BAAA-0F2738DDAC3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2025" y="276860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00" name="Line 4608">
            <a:extLst>
              <a:ext uri="{FF2B5EF4-FFF2-40B4-BE49-F238E27FC236}">
                <a16:creationId xmlns:a16="http://schemas.microsoft.com/office/drawing/2014/main" id="{5060A036-6B17-D540-BE55-08ACE2697A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43263" y="3028950"/>
            <a:ext cx="1587" cy="258763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01" name="Line 4609">
            <a:extLst>
              <a:ext uri="{FF2B5EF4-FFF2-40B4-BE49-F238E27FC236}">
                <a16:creationId xmlns:a16="http://schemas.microsoft.com/office/drawing/2014/main" id="{8F765143-2893-3348-B15B-238929F1CE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2025" y="2508250"/>
            <a:ext cx="2857500" cy="28575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02" name="Line 4610">
            <a:extLst>
              <a:ext uri="{FF2B5EF4-FFF2-40B4-BE49-F238E27FC236}">
                <a16:creationId xmlns:a16="http://schemas.microsoft.com/office/drawing/2014/main" id="{29466E14-E8D4-0449-801C-CAFDA67484FD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0413" y="2249488"/>
            <a:ext cx="258762" cy="23368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03" name="Line 4611">
            <a:extLst>
              <a:ext uri="{FF2B5EF4-FFF2-40B4-BE49-F238E27FC236}">
                <a16:creationId xmlns:a16="http://schemas.microsoft.com/office/drawing/2014/main" id="{B4A4085C-6CE5-AC40-89EA-BA8BB467E804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1488" y="354806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04" name="Line 4612">
            <a:extLst>
              <a:ext uri="{FF2B5EF4-FFF2-40B4-BE49-F238E27FC236}">
                <a16:creationId xmlns:a16="http://schemas.microsoft.com/office/drawing/2014/main" id="{4571EE08-33C0-4447-A58F-4C66BCA7C9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80063" y="432752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05" name="Line 4613">
            <a:extLst>
              <a:ext uri="{FF2B5EF4-FFF2-40B4-BE49-F238E27FC236}">
                <a16:creationId xmlns:a16="http://schemas.microsoft.com/office/drawing/2014/main" id="{91470422-C74A-8542-A227-57CF901686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21300" y="4846638"/>
            <a:ext cx="258763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06" name="Line 4614">
            <a:extLst>
              <a:ext uri="{FF2B5EF4-FFF2-40B4-BE49-F238E27FC236}">
                <a16:creationId xmlns:a16="http://schemas.microsoft.com/office/drawing/2014/main" id="{DF859442-1FAD-3D41-B95D-EC9F0F8D0B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60950" y="536575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07" name="Line 4615">
            <a:extLst>
              <a:ext uri="{FF2B5EF4-FFF2-40B4-BE49-F238E27FC236}">
                <a16:creationId xmlns:a16="http://schemas.microsoft.com/office/drawing/2014/main" id="{D27E3003-8524-EB4F-90FC-D52C86D6D2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21138" y="3548063"/>
            <a:ext cx="1587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08" name="Line 4616">
            <a:extLst>
              <a:ext uri="{FF2B5EF4-FFF2-40B4-BE49-F238E27FC236}">
                <a16:creationId xmlns:a16="http://schemas.microsoft.com/office/drawing/2014/main" id="{28735423-BB00-F94C-A32C-CBD45D4FA6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0" y="588486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09" name="Line 4617">
            <a:extLst>
              <a:ext uri="{FF2B5EF4-FFF2-40B4-BE49-F238E27FC236}">
                <a16:creationId xmlns:a16="http://schemas.microsoft.com/office/drawing/2014/main" id="{2FB2103B-DDAC-BB4C-B01A-179B4D889B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41838" y="6405563"/>
            <a:ext cx="258762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10" name="Line 4618">
            <a:extLst>
              <a:ext uri="{FF2B5EF4-FFF2-40B4-BE49-F238E27FC236}">
                <a16:creationId xmlns:a16="http://schemas.microsoft.com/office/drawing/2014/main" id="{CB36FD2D-3DAC-A24D-BD6A-011A27BFBFA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1838" y="3548063"/>
            <a:ext cx="258762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11" name="Line 4619">
            <a:extLst>
              <a:ext uri="{FF2B5EF4-FFF2-40B4-BE49-F238E27FC236}">
                <a16:creationId xmlns:a16="http://schemas.microsoft.com/office/drawing/2014/main" id="{5B5F4CBF-60B6-6C45-A30A-42D417553B8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1300" y="2508250"/>
            <a:ext cx="258763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12" name="Line 4620">
            <a:extLst>
              <a:ext uri="{FF2B5EF4-FFF2-40B4-BE49-F238E27FC236}">
                <a16:creationId xmlns:a16="http://schemas.microsoft.com/office/drawing/2014/main" id="{660E7C5D-8F23-BC44-9E21-3E7B98B3A0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21138" y="1989138"/>
            <a:ext cx="1587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13" name="Line 4621">
            <a:extLst>
              <a:ext uri="{FF2B5EF4-FFF2-40B4-BE49-F238E27FC236}">
                <a16:creationId xmlns:a16="http://schemas.microsoft.com/office/drawing/2014/main" id="{D20A2FD5-1BE4-4F4C-8647-7194A731DE1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41838" y="1730375"/>
            <a:ext cx="1817687" cy="36353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14" name="Line 4622">
            <a:extLst>
              <a:ext uri="{FF2B5EF4-FFF2-40B4-BE49-F238E27FC236}">
                <a16:creationId xmlns:a16="http://schemas.microsoft.com/office/drawing/2014/main" id="{8F91719B-14E9-B641-B853-57ABDAA0D3C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62375" y="1730375"/>
            <a:ext cx="519113" cy="20764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15" name="Line 4623">
            <a:extLst>
              <a:ext uri="{FF2B5EF4-FFF2-40B4-BE49-F238E27FC236}">
                <a16:creationId xmlns:a16="http://schemas.microsoft.com/office/drawing/2014/main" id="{FF6A3009-6F6B-0E43-8344-BFD2F9B7956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02025" y="4327525"/>
            <a:ext cx="2597150" cy="1557338"/>
          </a:xfrm>
          <a:prstGeom prst="line">
            <a:avLst/>
          </a:prstGeom>
          <a:noFill/>
          <a:ln w="1270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16" name="Line 4624">
            <a:extLst>
              <a:ext uri="{FF2B5EF4-FFF2-40B4-BE49-F238E27FC236}">
                <a16:creationId xmlns:a16="http://schemas.microsoft.com/office/drawing/2014/main" id="{4FC3DCC0-6BD7-9842-8923-09E758E78E5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02025" y="2508250"/>
            <a:ext cx="2597150" cy="23383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17" name="Line 4625">
            <a:extLst>
              <a:ext uri="{FF2B5EF4-FFF2-40B4-BE49-F238E27FC236}">
                <a16:creationId xmlns:a16="http://schemas.microsoft.com/office/drawing/2014/main" id="{ECF60F76-090E-7D46-AAFF-9018445E0F4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41838" y="4067175"/>
            <a:ext cx="1038225" cy="207803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18" name="Line 4626">
            <a:extLst>
              <a:ext uri="{FF2B5EF4-FFF2-40B4-BE49-F238E27FC236}">
                <a16:creationId xmlns:a16="http://schemas.microsoft.com/office/drawing/2014/main" id="{081DD59C-E6D0-3447-942C-84ACEE69C45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3800" y="3548063"/>
            <a:ext cx="258763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19" name="Line 4627">
            <a:extLst>
              <a:ext uri="{FF2B5EF4-FFF2-40B4-BE49-F238E27FC236}">
                <a16:creationId xmlns:a16="http://schemas.microsoft.com/office/drawing/2014/main" id="{59C38F59-AA33-0A4D-B87C-ABBF166FAB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3450" y="3806825"/>
            <a:ext cx="1588" cy="260350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20" name="Line 4628">
            <a:extLst>
              <a:ext uri="{FF2B5EF4-FFF2-40B4-BE49-F238E27FC236}">
                <a16:creationId xmlns:a16="http://schemas.microsoft.com/office/drawing/2014/main" id="{1739CCEB-7804-B547-A40B-5B2A7174EB5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3800" y="3806825"/>
            <a:ext cx="2336800" cy="158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21" name="Line 4629">
            <a:extLst>
              <a:ext uri="{FF2B5EF4-FFF2-40B4-BE49-F238E27FC236}">
                <a16:creationId xmlns:a16="http://schemas.microsoft.com/office/drawing/2014/main" id="{5D4BC90D-2EB0-0A4E-99FF-CC18F6ACE4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0063" y="354806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22" name="Line 4630">
            <a:extLst>
              <a:ext uri="{FF2B5EF4-FFF2-40B4-BE49-F238E27FC236}">
                <a16:creationId xmlns:a16="http://schemas.microsoft.com/office/drawing/2014/main" id="{286AEADE-BB55-B94F-ABA1-E7BAA315A3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41838" y="4586288"/>
            <a:ext cx="258762" cy="1587"/>
          </a:xfrm>
          <a:prstGeom prst="line">
            <a:avLst/>
          </a:prstGeom>
          <a:noFill/>
          <a:ln w="1270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23" name="Line 4631">
            <a:extLst>
              <a:ext uri="{FF2B5EF4-FFF2-40B4-BE49-F238E27FC236}">
                <a16:creationId xmlns:a16="http://schemas.microsoft.com/office/drawing/2014/main" id="{76EC3A8B-1CD4-C44B-BE48-C2428352C5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9525" y="250825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24" name="Line 4632">
            <a:extLst>
              <a:ext uri="{FF2B5EF4-FFF2-40B4-BE49-F238E27FC236}">
                <a16:creationId xmlns:a16="http://schemas.microsoft.com/office/drawing/2014/main" id="{B152FBF3-D382-F84C-BA20-1BEEEB11FF4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3800" y="1989138"/>
            <a:ext cx="258763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25" name="Line 4633">
            <a:extLst>
              <a:ext uri="{FF2B5EF4-FFF2-40B4-BE49-F238E27FC236}">
                <a16:creationId xmlns:a16="http://schemas.microsoft.com/office/drawing/2014/main" id="{32C54948-592B-AE47-BEBD-AD750B0270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3450" y="2249488"/>
            <a:ext cx="1588" cy="258762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26" name="Line 4634">
            <a:extLst>
              <a:ext uri="{FF2B5EF4-FFF2-40B4-BE49-F238E27FC236}">
                <a16:creationId xmlns:a16="http://schemas.microsoft.com/office/drawing/2014/main" id="{0D3857CA-199F-6047-9907-BB777497950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3263" y="4067175"/>
            <a:ext cx="258762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27" name="Line 4635">
            <a:extLst>
              <a:ext uri="{FF2B5EF4-FFF2-40B4-BE49-F238E27FC236}">
                <a16:creationId xmlns:a16="http://schemas.microsoft.com/office/drawing/2014/main" id="{D030AA95-0582-F742-99B9-F33B4F82A4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2025" y="2508250"/>
            <a:ext cx="3376613" cy="5207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28" name="Line 4636">
            <a:extLst>
              <a:ext uri="{FF2B5EF4-FFF2-40B4-BE49-F238E27FC236}">
                <a16:creationId xmlns:a16="http://schemas.microsoft.com/office/drawing/2014/main" id="{3E40E058-A747-714D-AD87-4B5D4B2933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3450" y="3028950"/>
            <a:ext cx="4416425" cy="3116263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29" name="Line 4637">
            <a:extLst>
              <a:ext uri="{FF2B5EF4-FFF2-40B4-BE49-F238E27FC236}">
                <a16:creationId xmlns:a16="http://schemas.microsoft.com/office/drawing/2014/main" id="{B147EF52-C0B9-B747-8670-26281986E8A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3263" y="2508250"/>
            <a:ext cx="258762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30" name="Line 4638">
            <a:extLst>
              <a:ext uri="{FF2B5EF4-FFF2-40B4-BE49-F238E27FC236}">
                <a16:creationId xmlns:a16="http://schemas.microsoft.com/office/drawing/2014/main" id="{7A6A8E1E-FEA1-5041-B1C8-9010B0ACE1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21138" y="3287713"/>
            <a:ext cx="2338387" cy="28575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31" name="Line 4639">
            <a:extLst>
              <a:ext uri="{FF2B5EF4-FFF2-40B4-BE49-F238E27FC236}">
                <a16:creationId xmlns:a16="http://schemas.microsoft.com/office/drawing/2014/main" id="{209FC9BC-C6C3-114A-A94B-93954B32DEE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302895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32" name="Line 4640">
            <a:extLst>
              <a:ext uri="{FF2B5EF4-FFF2-40B4-BE49-F238E27FC236}">
                <a16:creationId xmlns:a16="http://schemas.microsoft.com/office/drawing/2014/main" id="{7961911D-A436-6F4D-A5FD-DB4971EC81A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22563" y="5106988"/>
            <a:ext cx="3376612" cy="155733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33" name="Line 4641">
            <a:extLst>
              <a:ext uri="{FF2B5EF4-FFF2-40B4-BE49-F238E27FC236}">
                <a16:creationId xmlns:a16="http://schemas.microsoft.com/office/drawing/2014/main" id="{178B67B6-A5DA-E64B-8324-12AB23A8AE5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21138" y="2508250"/>
            <a:ext cx="1819275" cy="155892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34" name="Line 4642">
            <a:extLst>
              <a:ext uri="{FF2B5EF4-FFF2-40B4-BE49-F238E27FC236}">
                <a16:creationId xmlns:a16="http://schemas.microsoft.com/office/drawing/2014/main" id="{36388A72-B60E-394C-8328-A01204416E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82913" y="4846638"/>
            <a:ext cx="3116262" cy="103822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35" name="Line 4643">
            <a:extLst>
              <a:ext uri="{FF2B5EF4-FFF2-40B4-BE49-F238E27FC236}">
                <a16:creationId xmlns:a16="http://schemas.microsoft.com/office/drawing/2014/main" id="{93514BD3-C823-CF4C-9504-13C1AB14B1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21138" y="3287713"/>
            <a:ext cx="2857500" cy="31178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36" name="Line 4644">
            <a:extLst>
              <a:ext uri="{FF2B5EF4-FFF2-40B4-BE49-F238E27FC236}">
                <a16:creationId xmlns:a16="http://schemas.microsoft.com/office/drawing/2014/main" id="{77152530-F8C8-C14B-A61F-DE26580D51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19875" y="6405563"/>
            <a:ext cx="258763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37" name="Line 4645">
            <a:extLst>
              <a:ext uri="{FF2B5EF4-FFF2-40B4-BE49-F238E27FC236}">
                <a16:creationId xmlns:a16="http://schemas.microsoft.com/office/drawing/2014/main" id="{3D5A4EB6-31AF-304F-B177-0352B238AD1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99175" y="1989138"/>
            <a:ext cx="260350" cy="441642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38" name="Line 4646">
            <a:extLst>
              <a:ext uri="{FF2B5EF4-FFF2-40B4-BE49-F238E27FC236}">
                <a16:creationId xmlns:a16="http://schemas.microsoft.com/office/drawing/2014/main" id="{683C9EE5-0DAB-4F4D-A4A1-0E70F1D7EB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21300" y="3028950"/>
            <a:ext cx="1557338" cy="258763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39" name="Line 4647">
            <a:extLst>
              <a:ext uri="{FF2B5EF4-FFF2-40B4-BE49-F238E27FC236}">
                <a16:creationId xmlns:a16="http://schemas.microsoft.com/office/drawing/2014/main" id="{70D71CA0-2608-C641-A5ED-878E7E9B50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3450" y="328771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0" name="Line 4648">
            <a:extLst>
              <a:ext uri="{FF2B5EF4-FFF2-40B4-BE49-F238E27FC236}">
                <a16:creationId xmlns:a16="http://schemas.microsoft.com/office/drawing/2014/main" id="{38EE0578-1CB8-9241-9D61-F3769A0DB11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3028950"/>
            <a:ext cx="1587" cy="23368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1" name="Line 4649">
            <a:extLst>
              <a:ext uri="{FF2B5EF4-FFF2-40B4-BE49-F238E27FC236}">
                <a16:creationId xmlns:a16="http://schemas.microsoft.com/office/drawing/2014/main" id="{FE30B672-AC7C-474A-875D-D8689A1134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2025" y="6405563"/>
            <a:ext cx="1298575" cy="1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2" name="Line 4650">
            <a:extLst>
              <a:ext uri="{FF2B5EF4-FFF2-40B4-BE49-F238E27FC236}">
                <a16:creationId xmlns:a16="http://schemas.microsoft.com/office/drawing/2014/main" id="{0BD2CD3F-DD8A-1D40-8A4C-2F90250ED4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82913" y="2249488"/>
            <a:ext cx="2857500" cy="36353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3" name="Line 4651">
            <a:extLst>
              <a:ext uri="{FF2B5EF4-FFF2-40B4-BE49-F238E27FC236}">
                <a16:creationId xmlns:a16="http://schemas.microsoft.com/office/drawing/2014/main" id="{DB1AC6C0-18C8-D44E-9329-81A8083C26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3450" y="173037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4" name="Line 4652">
            <a:extLst>
              <a:ext uri="{FF2B5EF4-FFF2-40B4-BE49-F238E27FC236}">
                <a16:creationId xmlns:a16="http://schemas.microsoft.com/office/drawing/2014/main" id="{5C60AFB1-CBD5-0A49-A6D6-9967A142B80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82913" y="3028950"/>
            <a:ext cx="3116262" cy="3116263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5" name="Line 4653">
            <a:extLst>
              <a:ext uri="{FF2B5EF4-FFF2-40B4-BE49-F238E27FC236}">
                <a16:creationId xmlns:a16="http://schemas.microsoft.com/office/drawing/2014/main" id="{C72EA2FB-E3AE-2047-B55E-90BBFE740D8B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2913" y="380682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6" name="Line 4654">
            <a:extLst>
              <a:ext uri="{FF2B5EF4-FFF2-40B4-BE49-F238E27FC236}">
                <a16:creationId xmlns:a16="http://schemas.microsoft.com/office/drawing/2014/main" id="{293E8CAA-B8CE-2E42-AC71-3ECCFEB6F3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21300" y="1989138"/>
            <a:ext cx="1038225" cy="779462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7" name="Line 4655">
            <a:extLst>
              <a:ext uri="{FF2B5EF4-FFF2-40B4-BE49-F238E27FC236}">
                <a16:creationId xmlns:a16="http://schemas.microsoft.com/office/drawing/2014/main" id="{0C1FA757-D1A4-6A49-A92E-EE1F8104B1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19875" y="4586288"/>
            <a:ext cx="258763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8" name="Line 4656">
            <a:extLst>
              <a:ext uri="{FF2B5EF4-FFF2-40B4-BE49-F238E27FC236}">
                <a16:creationId xmlns:a16="http://schemas.microsoft.com/office/drawing/2014/main" id="{A1C3FD82-E16A-724A-A1CC-1F6F489A6CCA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1488" y="1730375"/>
            <a:ext cx="1298575" cy="519113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9" name="Line 4657">
            <a:extLst>
              <a:ext uri="{FF2B5EF4-FFF2-40B4-BE49-F238E27FC236}">
                <a16:creationId xmlns:a16="http://schemas.microsoft.com/office/drawing/2014/main" id="{54275BDD-669B-6F48-B498-534867D7CF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59525" y="510698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50" name="Line 4658">
            <a:extLst>
              <a:ext uri="{FF2B5EF4-FFF2-40B4-BE49-F238E27FC236}">
                <a16:creationId xmlns:a16="http://schemas.microsoft.com/office/drawing/2014/main" id="{DFB0CE20-D77F-4146-8616-B839C5957E14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2913" y="224948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51" name="Line 4659">
            <a:extLst>
              <a:ext uri="{FF2B5EF4-FFF2-40B4-BE49-F238E27FC236}">
                <a16:creationId xmlns:a16="http://schemas.microsoft.com/office/drawing/2014/main" id="{279E5EEE-E3C8-5142-B9C5-3FA03DC43D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9175" y="562610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52" name="Line 4660">
            <a:extLst>
              <a:ext uri="{FF2B5EF4-FFF2-40B4-BE49-F238E27FC236}">
                <a16:creationId xmlns:a16="http://schemas.microsoft.com/office/drawing/2014/main" id="{9E6A08AE-9A06-EE41-A701-F0941E12F8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2025" y="2508250"/>
            <a:ext cx="3117850" cy="2598738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53" name="Line 4661">
            <a:extLst>
              <a:ext uri="{FF2B5EF4-FFF2-40B4-BE49-F238E27FC236}">
                <a16:creationId xmlns:a16="http://schemas.microsoft.com/office/drawing/2014/main" id="{D00A3A7A-6A67-AC4A-A647-0036EB5C05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40413" y="6145213"/>
            <a:ext cx="258762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54" name="Line 4662">
            <a:extLst>
              <a:ext uri="{FF2B5EF4-FFF2-40B4-BE49-F238E27FC236}">
                <a16:creationId xmlns:a16="http://schemas.microsoft.com/office/drawing/2014/main" id="{D2C4D989-7547-6242-8CC3-D176339A04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80063" y="666432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55" name="Line 4663">
            <a:extLst>
              <a:ext uri="{FF2B5EF4-FFF2-40B4-BE49-F238E27FC236}">
                <a16:creationId xmlns:a16="http://schemas.microsoft.com/office/drawing/2014/main" id="{CA3BB1BE-00BD-F145-BF06-E498F10F4F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80063" y="2249488"/>
            <a:ext cx="1298575" cy="18176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56" name="Line 4664">
            <a:extLst>
              <a:ext uri="{FF2B5EF4-FFF2-40B4-BE49-F238E27FC236}">
                <a16:creationId xmlns:a16="http://schemas.microsoft.com/office/drawing/2014/main" id="{FD5E2A7D-BA4D-2E44-974F-1C86E556B8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80063" y="2249488"/>
            <a:ext cx="1039812" cy="103822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57" name="Line 4665">
            <a:extLst>
              <a:ext uri="{FF2B5EF4-FFF2-40B4-BE49-F238E27FC236}">
                <a16:creationId xmlns:a16="http://schemas.microsoft.com/office/drawing/2014/main" id="{C6EA527E-BAE2-1A4C-8B69-8413E60B78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75" y="2768600"/>
            <a:ext cx="258763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58" name="Line 4666">
            <a:extLst>
              <a:ext uri="{FF2B5EF4-FFF2-40B4-BE49-F238E27FC236}">
                <a16:creationId xmlns:a16="http://schemas.microsoft.com/office/drawing/2014/main" id="{E15040F2-23E9-3A4B-B964-E0D97A82BE7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63800" y="2768600"/>
            <a:ext cx="2336800" cy="389572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59" name="Line 4667">
            <a:extLst>
              <a:ext uri="{FF2B5EF4-FFF2-40B4-BE49-F238E27FC236}">
                <a16:creationId xmlns:a16="http://schemas.microsoft.com/office/drawing/2014/main" id="{20102D0E-18E8-4F44-A390-A76D990BEF3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44688" y="1730375"/>
            <a:ext cx="777875" cy="25971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60" name="Line 4668">
            <a:extLst>
              <a:ext uri="{FF2B5EF4-FFF2-40B4-BE49-F238E27FC236}">
                <a16:creationId xmlns:a16="http://schemas.microsoft.com/office/drawing/2014/main" id="{DFD0F7AD-5EE1-E74C-9E35-A94E22AE19E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03450" y="2768600"/>
            <a:ext cx="1298575" cy="25971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61" name="Line 4669">
            <a:extLst>
              <a:ext uri="{FF2B5EF4-FFF2-40B4-BE49-F238E27FC236}">
                <a16:creationId xmlns:a16="http://schemas.microsoft.com/office/drawing/2014/main" id="{F727E99F-FE9C-1644-8F7A-85D8D63E3D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63800" y="4586288"/>
            <a:ext cx="1588" cy="155892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62" name="Line 4670">
            <a:extLst>
              <a:ext uri="{FF2B5EF4-FFF2-40B4-BE49-F238E27FC236}">
                <a16:creationId xmlns:a16="http://schemas.microsoft.com/office/drawing/2014/main" id="{C13C4FB0-7317-304B-8BED-0BD4E3A8CF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40413" y="4327525"/>
            <a:ext cx="258762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63" name="Line 4671">
            <a:extLst>
              <a:ext uri="{FF2B5EF4-FFF2-40B4-BE49-F238E27FC236}">
                <a16:creationId xmlns:a16="http://schemas.microsoft.com/office/drawing/2014/main" id="{35D53CF8-7E22-B146-AD3C-C9644072F2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40413" y="2768600"/>
            <a:ext cx="779462" cy="3376613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64" name="Line 4672">
            <a:extLst>
              <a:ext uri="{FF2B5EF4-FFF2-40B4-BE49-F238E27FC236}">
                <a16:creationId xmlns:a16="http://schemas.microsoft.com/office/drawing/2014/main" id="{48D4386E-841B-4548-B5C0-48FE67D226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3287713"/>
            <a:ext cx="2338387" cy="519112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65" name="Line 4673">
            <a:extLst>
              <a:ext uri="{FF2B5EF4-FFF2-40B4-BE49-F238E27FC236}">
                <a16:creationId xmlns:a16="http://schemas.microsoft.com/office/drawing/2014/main" id="{4A5F2768-08C6-4A4B-A4D3-E93F1DD56D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80063" y="484663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66" name="Line 4674">
            <a:extLst>
              <a:ext uri="{FF2B5EF4-FFF2-40B4-BE49-F238E27FC236}">
                <a16:creationId xmlns:a16="http://schemas.microsoft.com/office/drawing/2014/main" id="{39DEF46A-EEAC-6442-BAD7-5D2661BF0C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62375" y="3806825"/>
            <a:ext cx="3116263" cy="779463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67" name="Line 4675">
            <a:extLst>
              <a:ext uri="{FF2B5EF4-FFF2-40B4-BE49-F238E27FC236}">
                <a16:creationId xmlns:a16="http://schemas.microsoft.com/office/drawing/2014/main" id="{EDC77919-B111-C14E-9F89-5282CFCC19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4688" y="3028950"/>
            <a:ext cx="258762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68" name="Line 4676">
            <a:extLst>
              <a:ext uri="{FF2B5EF4-FFF2-40B4-BE49-F238E27FC236}">
                <a16:creationId xmlns:a16="http://schemas.microsoft.com/office/drawing/2014/main" id="{4B574A71-7BA1-6745-988C-B6E41CD45F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21300" y="5365750"/>
            <a:ext cx="258763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69" name="Line 4677">
            <a:extLst>
              <a:ext uri="{FF2B5EF4-FFF2-40B4-BE49-F238E27FC236}">
                <a16:creationId xmlns:a16="http://schemas.microsoft.com/office/drawing/2014/main" id="{56E79B07-D4BA-7C4E-9020-3026AEF139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2025" y="3028950"/>
            <a:ext cx="1558925" cy="2855913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70" name="Line 4678">
            <a:extLst>
              <a:ext uri="{FF2B5EF4-FFF2-40B4-BE49-F238E27FC236}">
                <a16:creationId xmlns:a16="http://schemas.microsoft.com/office/drawing/2014/main" id="{073B750D-4C1F-ED48-B846-771AF1A73B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2025" y="3287713"/>
            <a:ext cx="1558925" cy="25971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71" name="Line 4679">
            <a:extLst>
              <a:ext uri="{FF2B5EF4-FFF2-40B4-BE49-F238E27FC236}">
                <a16:creationId xmlns:a16="http://schemas.microsoft.com/office/drawing/2014/main" id="{FFF2975E-A65F-6B4E-BC7D-115AEA2929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60950" y="588486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72" name="Line 4680">
            <a:extLst>
              <a:ext uri="{FF2B5EF4-FFF2-40B4-BE49-F238E27FC236}">
                <a16:creationId xmlns:a16="http://schemas.microsoft.com/office/drawing/2014/main" id="{5BDC7470-141F-4148-BF06-FEA866BAAF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0" y="640556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73" name="Line 4681">
            <a:extLst>
              <a:ext uri="{FF2B5EF4-FFF2-40B4-BE49-F238E27FC236}">
                <a16:creationId xmlns:a16="http://schemas.microsoft.com/office/drawing/2014/main" id="{B7BC5B88-7BAF-304B-9157-C3C868AFB1FF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2563" y="3548063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74" name="Line 4682">
            <a:extLst>
              <a:ext uri="{FF2B5EF4-FFF2-40B4-BE49-F238E27FC236}">
                <a16:creationId xmlns:a16="http://schemas.microsoft.com/office/drawing/2014/main" id="{159E4BC2-7999-BD45-9E14-DA673FFE997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62375" y="3806825"/>
            <a:ext cx="779463" cy="285750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75" name="Line 4683">
            <a:extLst>
              <a:ext uri="{FF2B5EF4-FFF2-40B4-BE49-F238E27FC236}">
                <a16:creationId xmlns:a16="http://schemas.microsoft.com/office/drawing/2014/main" id="{7F3C5734-7A16-4C40-91D4-1E168989C7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60950" y="3287713"/>
            <a:ext cx="260350" cy="1039812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76" name="Line 4684">
            <a:extLst>
              <a:ext uri="{FF2B5EF4-FFF2-40B4-BE49-F238E27FC236}">
                <a16:creationId xmlns:a16="http://schemas.microsoft.com/office/drawing/2014/main" id="{EEFD774E-733B-5144-B2C2-AB77CC0BA58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2563" y="1989138"/>
            <a:ext cx="260350" cy="1587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77" name="Line 4685">
            <a:extLst>
              <a:ext uri="{FF2B5EF4-FFF2-40B4-BE49-F238E27FC236}">
                <a16:creationId xmlns:a16="http://schemas.microsoft.com/office/drawing/2014/main" id="{654091F3-8121-1540-9197-341FDDD844D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2025" y="4067175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78" name="Line 4686">
            <a:extLst>
              <a:ext uri="{FF2B5EF4-FFF2-40B4-BE49-F238E27FC236}">
                <a16:creationId xmlns:a16="http://schemas.microsoft.com/office/drawing/2014/main" id="{9F600142-E0F9-FA42-A388-ACFAEF4458F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44688" y="3287713"/>
            <a:ext cx="3635375" cy="181927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79" name="Line 4687">
            <a:extLst>
              <a:ext uri="{FF2B5EF4-FFF2-40B4-BE49-F238E27FC236}">
                <a16:creationId xmlns:a16="http://schemas.microsoft.com/office/drawing/2014/main" id="{969E2471-AF37-6C42-A6F9-EE3E144657A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2025" y="2508250"/>
            <a:ext cx="260350" cy="1588"/>
          </a:xfrm>
          <a:prstGeom prst="line">
            <a:avLst/>
          </a:prstGeom>
          <a:noFill/>
          <a:ln w="6350" cap="sq">
            <a:solidFill>
              <a:srgbClr val="404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80" name="Line 4688">
            <a:extLst>
              <a:ext uri="{FF2B5EF4-FFF2-40B4-BE49-F238E27FC236}">
                <a16:creationId xmlns:a16="http://schemas.microsoft.com/office/drawing/2014/main" id="{596DFF5C-8BDD-F949-8E76-0E9C8DE2E31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4688" y="1730375"/>
            <a:ext cx="3116262" cy="4933950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81" name="Line 4689">
            <a:extLst>
              <a:ext uri="{FF2B5EF4-FFF2-40B4-BE49-F238E27FC236}">
                <a16:creationId xmlns:a16="http://schemas.microsoft.com/office/drawing/2014/main" id="{483AFACD-9207-8A41-9F92-664E240FC0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0" y="2249488"/>
            <a:ext cx="2078038" cy="158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82" name="Line 4690">
            <a:extLst>
              <a:ext uri="{FF2B5EF4-FFF2-40B4-BE49-F238E27FC236}">
                <a16:creationId xmlns:a16="http://schemas.microsoft.com/office/drawing/2014/main" id="{F61DBA9D-685D-6141-AB4A-E45806B6CD6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22563" y="3287713"/>
            <a:ext cx="2078037" cy="1039812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83" name="Line 4691">
            <a:extLst>
              <a:ext uri="{FF2B5EF4-FFF2-40B4-BE49-F238E27FC236}">
                <a16:creationId xmlns:a16="http://schemas.microsoft.com/office/drawing/2014/main" id="{7F5EC929-BB3B-1348-8927-673F9D9BC6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2563" y="3806825"/>
            <a:ext cx="520700" cy="1558925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84" name="Line 4692">
            <a:extLst>
              <a:ext uri="{FF2B5EF4-FFF2-40B4-BE49-F238E27FC236}">
                <a16:creationId xmlns:a16="http://schemas.microsoft.com/office/drawing/2014/main" id="{C3A4DB37-4856-0444-A418-C0AB0B9D1D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4688" y="2249488"/>
            <a:ext cx="2855912" cy="2078037"/>
          </a:xfrm>
          <a:prstGeom prst="line">
            <a:avLst/>
          </a:prstGeom>
          <a:noFill/>
          <a:ln w="635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85" name="Rectangle 4693">
            <a:extLst>
              <a:ext uri="{FF2B5EF4-FFF2-40B4-BE49-F238E27FC236}">
                <a16:creationId xmlns:a16="http://schemas.microsoft.com/office/drawing/2014/main" id="{420D7AE1-40D0-004A-B06C-71180AD40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1714500"/>
            <a:ext cx="30162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686" name="Rectangle 4694">
            <a:extLst>
              <a:ext uri="{FF2B5EF4-FFF2-40B4-BE49-F238E27FC236}">
                <a16:creationId xmlns:a16="http://schemas.microsoft.com/office/drawing/2014/main" id="{F9CF5D28-6C5A-2A48-80C9-50EC4C168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1714500"/>
            <a:ext cx="30162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687" name="Rectangle 4695">
            <a:extLst>
              <a:ext uri="{FF2B5EF4-FFF2-40B4-BE49-F238E27FC236}">
                <a16:creationId xmlns:a16="http://schemas.microsoft.com/office/drawing/2014/main" id="{63074F9F-0A05-C74D-A515-549F52607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1974850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688" name="Rectangle 4696">
            <a:extLst>
              <a:ext uri="{FF2B5EF4-FFF2-40B4-BE49-F238E27FC236}">
                <a16:creationId xmlns:a16="http://schemas.microsoft.com/office/drawing/2014/main" id="{D4184E09-300B-F643-B989-E4C600CAA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1974850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689" name="Rectangle 4697">
            <a:extLst>
              <a:ext uri="{FF2B5EF4-FFF2-40B4-BE49-F238E27FC236}">
                <a16:creationId xmlns:a16="http://schemas.microsoft.com/office/drawing/2014/main" id="{C9EBC164-090C-384C-89B2-E8EC69372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4313238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690" name="Rectangle 4698">
            <a:extLst>
              <a:ext uri="{FF2B5EF4-FFF2-40B4-BE49-F238E27FC236}">
                <a16:creationId xmlns:a16="http://schemas.microsoft.com/office/drawing/2014/main" id="{927F2CF4-16EC-4E42-8A5F-840F822CE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4313238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691" name="Rectangle 4699">
            <a:extLst>
              <a:ext uri="{FF2B5EF4-FFF2-40B4-BE49-F238E27FC236}">
                <a16:creationId xmlns:a16="http://schemas.microsoft.com/office/drawing/2014/main" id="{5ED29980-7DDD-2141-A767-1C2A82051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4572000"/>
            <a:ext cx="30162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692" name="Rectangle 4700">
            <a:extLst>
              <a:ext uri="{FF2B5EF4-FFF2-40B4-BE49-F238E27FC236}">
                <a16:creationId xmlns:a16="http://schemas.microsoft.com/office/drawing/2014/main" id="{C58E62C3-5135-B449-99D1-AE857F3E9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4572000"/>
            <a:ext cx="30162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693" name="Rectangle 4701">
            <a:extLst>
              <a:ext uri="{FF2B5EF4-FFF2-40B4-BE49-F238E27FC236}">
                <a16:creationId xmlns:a16="http://schemas.microsoft.com/office/drawing/2014/main" id="{F497A2F0-9A41-144B-9600-998C599DB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4832350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694" name="Rectangle 4702">
            <a:extLst>
              <a:ext uri="{FF2B5EF4-FFF2-40B4-BE49-F238E27FC236}">
                <a16:creationId xmlns:a16="http://schemas.microsoft.com/office/drawing/2014/main" id="{FA159DF8-AEBC-1D41-ABF5-EB8B840EE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4832350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695" name="Rectangle 4703">
            <a:extLst>
              <a:ext uri="{FF2B5EF4-FFF2-40B4-BE49-F238E27FC236}">
                <a16:creationId xmlns:a16="http://schemas.microsoft.com/office/drawing/2014/main" id="{D22A7A3A-EAB0-EF45-85A1-8F1F6DAD1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5091113"/>
            <a:ext cx="30162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696" name="Rectangle 4704">
            <a:extLst>
              <a:ext uri="{FF2B5EF4-FFF2-40B4-BE49-F238E27FC236}">
                <a16:creationId xmlns:a16="http://schemas.microsoft.com/office/drawing/2014/main" id="{3C83A358-9FED-9646-8D0B-08E98A101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5091113"/>
            <a:ext cx="30162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697" name="Rectangle 4705">
            <a:extLst>
              <a:ext uri="{FF2B5EF4-FFF2-40B4-BE49-F238E27FC236}">
                <a16:creationId xmlns:a16="http://schemas.microsoft.com/office/drawing/2014/main" id="{6F66849D-7B21-1449-AA28-1DDF9B71A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5351463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698" name="Rectangle 4706">
            <a:extLst>
              <a:ext uri="{FF2B5EF4-FFF2-40B4-BE49-F238E27FC236}">
                <a16:creationId xmlns:a16="http://schemas.microsoft.com/office/drawing/2014/main" id="{2D6C34B1-4241-6A4D-B272-80168E651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5351463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699" name="Rectangle 4707">
            <a:extLst>
              <a:ext uri="{FF2B5EF4-FFF2-40B4-BE49-F238E27FC236}">
                <a16:creationId xmlns:a16="http://schemas.microsoft.com/office/drawing/2014/main" id="{40187289-D46B-2D41-B597-B0E4A330D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5611813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00" name="Rectangle 4708">
            <a:extLst>
              <a:ext uri="{FF2B5EF4-FFF2-40B4-BE49-F238E27FC236}">
                <a16:creationId xmlns:a16="http://schemas.microsoft.com/office/drawing/2014/main" id="{CA6B5302-A9F0-1043-8940-12C43462D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5611813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01" name="Rectangle 4709">
            <a:extLst>
              <a:ext uri="{FF2B5EF4-FFF2-40B4-BE49-F238E27FC236}">
                <a16:creationId xmlns:a16="http://schemas.microsoft.com/office/drawing/2014/main" id="{2E3C1FF6-DB4A-4B47-BC45-755ABEFD8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5870575"/>
            <a:ext cx="30162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02" name="Rectangle 4710">
            <a:extLst>
              <a:ext uri="{FF2B5EF4-FFF2-40B4-BE49-F238E27FC236}">
                <a16:creationId xmlns:a16="http://schemas.microsoft.com/office/drawing/2014/main" id="{6FF56B1D-F0EE-6545-B40E-EABEC8FD8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5870575"/>
            <a:ext cx="30162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03" name="Rectangle 4711">
            <a:extLst>
              <a:ext uri="{FF2B5EF4-FFF2-40B4-BE49-F238E27FC236}">
                <a16:creationId xmlns:a16="http://schemas.microsoft.com/office/drawing/2014/main" id="{05D2CAE7-18BF-A543-A179-F613475CC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6130925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04" name="Rectangle 4712">
            <a:extLst>
              <a:ext uri="{FF2B5EF4-FFF2-40B4-BE49-F238E27FC236}">
                <a16:creationId xmlns:a16="http://schemas.microsoft.com/office/drawing/2014/main" id="{07CB2FA7-4EE5-0944-997D-8B3375FD4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6130925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05" name="Rectangle 4713">
            <a:extLst>
              <a:ext uri="{FF2B5EF4-FFF2-40B4-BE49-F238E27FC236}">
                <a16:creationId xmlns:a16="http://schemas.microsoft.com/office/drawing/2014/main" id="{9F0F47CE-8320-A146-ABE6-D242E9AB8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6389688"/>
            <a:ext cx="30162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06" name="Rectangle 4714">
            <a:extLst>
              <a:ext uri="{FF2B5EF4-FFF2-40B4-BE49-F238E27FC236}">
                <a16:creationId xmlns:a16="http://schemas.microsoft.com/office/drawing/2014/main" id="{CB7B3840-CA51-F04B-BB5A-3972824D6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6389688"/>
            <a:ext cx="30162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07" name="Rectangle 4715">
            <a:extLst>
              <a:ext uri="{FF2B5EF4-FFF2-40B4-BE49-F238E27FC236}">
                <a16:creationId xmlns:a16="http://schemas.microsoft.com/office/drawing/2014/main" id="{80BF86D0-1395-7047-9B8B-08456C3CA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6650038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08" name="Rectangle 4716">
            <a:extLst>
              <a:ext uri="{FF2B5EF4-FFF2-40B4-BE49-F238E27FC236}">
                <a16:creationId xmlns:a16="http://schemas.microsoft.com/office/drawing/2014/main" id="{7BC4F325-EF3B-6B47-83C4-18B813940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6650038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09" name="Rectangle 4717">
            <a:extLst>
              <a:ext uri="{FF2B5EF4-FFF2-40B4-BE49-F238E27FC236}">
                <a16:creationId xmlns:a16="http://schemas.microsoft.com/office/drawing/2014/main" id="{E5CC2277-2FAC-FF4B-90E1-CF491DA8D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2235200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10" name="Rectangle 4718">
            <a:extLst>
              <a:ext uri="{FF2B5EF4-FFF2-40B4-BE49-F238E27FC236}">
                <a16:creationId xmlns:a16="http://schemas.microsoft.com/office/drawing/2014/main" id="{DA480E33-57E9-6348-95AF-4E7554450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2235200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11" name="Rectangle 4719">
            <a:extLst>
              <a:ext uri="{FF2B5EF4-FFF2-40B4-BE49-F238E27FC236}">
                <a16:creationId xmlns:a16="http://schemas.microsoft.com/office/drawing/2014/main" id="{10D6BE03-A8F5-ED43-85BC-7E27A25AD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2493963"/>
            <a:ext cx="30162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12" name="Rectangle 4720">
            <a:extLst>
              <a:ext uri="{FF2B5EF4-FFF2-40B4-BE49-F238E27FC236}">
                <a16:creationId xmlns:a16="http://schemas.microsoft.com/office/drawing/2014/main" id="{052B03B0-C2DE-CB4E-B618-FE5448A7C1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2493963"/>
            <a:ext cx="30162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13" name="Rectangle 4721">
            <a:extLst>
              <a:ext uri="{FF2B5EF4-FFF2-40B4-BE49-F238E27FC236}">
                <a16:creationId xmlns:a16="http://schemas.microsoft.com/office/drawing/2014/main" id="{09F447FB-A088-644B-8AD7-0876B6589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2754313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14" name="Rectangle 4722">
            <a:extLst>
              <a:ext uri="{FF2B5EF4-FFF2-40B4-BE49-F238E27FC236}">
                <a16:creationId xmlns:a16="http://schemas.microsoft.com/office/drawing/2014/main" id="{336D9EFE-F731-3240-8394-7B6662C18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2754313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15" name="Rectangle 4723">
            <a:extLst>
              <a:ext uri="{FF2B5EF4-FFF2-40B4-BE49-F238E27FC236}">
                <a16:creationId xmlns:a16="http://schemas.microsoft.com/office/drawing/2014/main" id="{75246D93-4223-1B4C-B094-BA1891F31A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3013075"/>
            <a:ext cx="30162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16" name="Rectangle 4724">
            <a:extLst>
              <a:ext uri="{FF2B5EF4-FFF2-40B4-BE49-F238E27FC236}">
                <a16:creationId xmlns:a16="http://schemas.microsoft.com/office/drawing/2014/main" id="{4F468B39-17C6-6C4E-985A-4C193F706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3013075"/>
            <a:ext cx="30162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17" name="Rectangle 4725">
            <a:extLst>
              <a:ext uri="{FF2B5EF4-FFF2-40B4-BE49-F238E27FC236}">
                <a16:creationId xmlns:a16="http://schemas.microsoft.com/office/drawing/2014/main" id="{0F5F364D-0AE1-E04F-AD08-D4E46B278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3273425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18" name="Rectangle 4726">
            <a:extLst>
              <a:ext uri="{FF2B5EF4-FFF2-40B4-BE49-F238E27FC236}">
                <a16:creationId xmlns:a16="http://schemas.microsoft.com/office/drawing/2014/main" id="{CA7522A6-E57D-DF40-A6E2-B675C8293B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3273425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19" name="Rectangle 4727">
            <a:extLst>
              <a:ext uri="{FF2B5EF4-FFF2-40B4-BE49-F238E27FC236}">
                <a16:creationId xmlns:a16="http://schemas.microsoft.com/office/drawing/2014/main" id="{A3610FA7-64FD-F84C-BC91-122ECF79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3533775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20" name="Rectangle 4728">
            <a:extLst>
              <a:ext uri="{FF2B5EF4-FFF2-40B4-BE49-F238E27FC236}">
                <a16:creationId xmlns:a16="http://schemas.microsoft.com/office/drawing/2014/main" id="{7EF7966D-8CBF-754D-BE9C-CCC1DDD74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3533775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21" name="Rectangle 4729">
            <a:extLst>
              <a:ext uri="{FF2B5EF4-FFF2-40B4-BE49-F238E27FC236}">
                <a16:creationId xmlns:a16="http://schemas.microsoft.com/office/drawing/2014/main" id="{7AE5EBB8-F771-4843-861C-2232421EA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3792538"/>
            <a:ext cx="30162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22" name="Rectangle 4730">
            <a:extLst>
              <a:ext uri="{FF2B5EF4-FFF2-40B4-BE49-F238E27FC236}">
                <a16:creationId xmlns:a16="http://schemas.microsoft.com/office/drawing/2014/main" id="{A3DEDB4A-4448-1F4F-850E-7BE03D91E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3792538"/>
            <a:ext cx="30162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23" name="Rectangle 4731">
            <a:extLst>
              <a:ext uri="{FF2B5EF4-FFF2-40B4-BE49-F238E27FC236}">
                <a16:creationId xmlns:a16="http://schemas.microsoft.com/office/drawing/2014/main" id="{D054A75E-90CA-1147-B713-593D19EF6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4052888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24" name="Rectangle 4733">
            <a:extLst>
              <a:ext uri="{FF2B5EF4-FFF2-40B4-BE49-F238E27FC236}">
                <a16:creationId xmlns:a16="http://schemas.microsoft.com/office/drawing/2014/main" id="{0A39C977-77B8-E148-A522-DF50C1D60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4052888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25" name="Rectangle 4734">
            <a:extLst>
              <a:ext uri="{FF2B5EF4-FFF2-40B4-BE49-F238E27FC236}">
                <a16:creationId xmlns:a16="http://schemas.microsoft.com/office/drawing/2014/main" id="{DFE872C5-5D2F-294D-82E7-D0BE921DCE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1714500"/>
            <a:ext cx="30162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26" name="Rectangle 4735">
            <a:extLst>
              <a:ext uri="{FF2B5EF4-FFF2-40B4-BE49-F238E27FC236}">
                <a16:creationId xmlns:a16="http://schemas.microsoft.com/office/drawing/2014/main" id="{2EBDF9D4-A832-044B-A257-97BEED200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1714500"/>
            <a:ext cx="30162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27" name="Rectangle 4736">
            <a:extLst>
              <a:ext uri="{FF2B5EF4-FFF2-40B4-BE49-F238E27FC236}">
                <a16:creationId xmlns:a16="http://schemas.microsoft.com/office/drawing/2014/main" id="{B53295A5-0AB6-4D4F-95E1-A45865FD13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1974850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28" name="Rectangle 4737">
            <a:extLst>
              <a:ext uri="{FF2B5EF4-FFF2-40B4-BE49-F238E27FC236}">
                <a16:creationId xmlns:a16="http://schemas.microsoft.com/office/drawing/2014/main" id="{103DFD6C-1AA9-E94B-9CDB-BEE8E7FA8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1974850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29" name="Rectangle 4738">
            <a:extLst>
              <a:ext uri="{FF2B5EF4-FFF2-40B4-BE49-F238E27FC236}">
                <a16:creationId xmlns:a16="http://schemas.microsoft.com/office/drawing/2014/main" id="{4BD768D8-F128-E54F-8E90-491E068AC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4313238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30" name="Rectangle 4739">
            <a:extLst>
              <a:ext uri="{FF2B5EF4-FFF2-40B4-BE49-F238E27FC236}">
                <a16:creationId xmlns:a16="http://schemas.microsoft.com/office/drawing/2014/main" id="{2BBFEDB4-2615-6043-980B-A57A794A0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4313238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31" name="Rectangle 4740">
            <a:extLst>
              <a:ext uri="{FF2B5EF4-FFF2-40B4-BE49-F238E27FC236}">
                <a16:creationId xmlns:a16="http://schemas.microsoft.com/office/drawing/2014/main" id="{46A016B6-2D20-974D-86BE-9FD655C67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4572000"/>
            <a:ext cx="30162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32" name="Rectangle 4741">
            <a:extLst>
              <a:ext uri="{FF2B5EF4-FFF2-40B4-BE49-F238E27FC236}">
                <a16:creationId xmlns:a16="http://schemas.microsoft.com/office/drawing/2014/main" id="{4AF1B3C1-BBA0-2448-A6EB-0E72BC073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4572000"/>
            <a:ext cx="30162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33" name="Rectangle 4742">
            <a:extLst>
              <a:ext uri="{FF2B5EF4-FFF2-40B4-BE49-F238E27FC236}">
                <a16:creationId xmlns:a16="http://schemas.microsoft.com/office/drawing/2014/main" id="{9C43173C-5812-B440-B5C0-665604867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4832350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34" name="Rectangle 4743">
            <a:extLst>
              <a:ext uri="{FF2B5EF4-FFF2-40B4-BE49-F238E27FC236}">
                <a16:creationId xmlns:a16="http://schemas.microsoft.com/office/drawing/2014/main" id="{85E7B61B-B403-1E45-BE4D-65358B6C9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4832350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35" name="Rectangle 4744">
            <a:extLst>
              <a:ext uri="{FF2B5EF4-FFF2-40B4-BE49-F238E27FC236}">
                <a16:creationId xmlns:a16="http://schemas.microsoft.com/office/drawing/2014/main" id="{C130482B-5089-9143-B162-AE3C31010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5091113"/>
            <a:ext cx="30162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36" name="Rectangle 4745">
            <a:extLst>
              <a:ext uri="{FF2B5EF4-FFF2-40B4-BE49-F238E27FC236}">
                <a16:creationId xmlns:a16="http://schemas.microsoft.com/office/drawing/2014/main" id="{15F0557A-06FB-0E42-9BC1-B086076EE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5091113"/>
            <a:ext cx="30162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37" name="Rectangle 4746">
            <a:extLst>
              <a:ext uri="{FF2B5EF4-FFF2-40B4-BE49-F238E27FC236}">
                <a16:creationId xmlns:a16="http://schemas.microsoft.com/office/drawing/2014/main" id="{314E2FA6-4449-7944-80E0-87CC64DD7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5351463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38" name="Rectangle 4747">
            <a:extLst>
              <a:ext uri="{FF2B5EF4-FFF2-40B4-BE49-F238E27FC236}">
                <a16:creationId xmlns:a16="http://schemas.microsoft.com/office/drawing/2014/main" id="{BD64E0C4-FD02-CC4C-B5FE-7B30193C5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5351463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39" name="Rectangle 4748">
            <a:extLst>
              <a:ext uri="{FF2B5EF4-FFF2-40B4-BE49-F238E27FC236}">
                <a16:creationId xmlns:a16="http://schemas.microsoft.com/office/drawing/2014/main" id="{32780720-80ED-114A-923C-9DBE763A4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5611813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40" name="Rectangle 4749">
            <a:extLst>
              <a:ext uri="{FF2B5EF4-FFF2-40B4-BE49-F238E27FC236}">
                <a16:creationId xmlns:a16="http://schemas.microsoft.com/office/drawing/2014/main" id="{BECE406F-4C04-464E-9F26-5BD89649F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5611813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41" name="Rectangle 4750">
            <a:extLst>
              <a:ext uri="{FF2B5EF4-FFF2-40B4-BE49-F238E27FC236}">
                <a16:creationId xmlns:a16="http://schemas.microsoft.com/office/drawing/2014/main" id="{F7056DBA-D2DE-AF4C-8711-662486922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5870575"/>
            <a:ext cx="30162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42" name="Rectangle 4751">
            <a:extLst>
              <a:ext uri="{FF2B5EF4-FFF2-40B4-BE49-F238E27FC236}">
                <a16:creationId xmlns:a16="http://schemas.microsoft.com/office/drawing/2014/main" id="{E2D2F223-EEFE-194E-BAE8-B59A6A5F7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5870575"/>
            <a:ext cx="30162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43" name="Rectangle 4752">
            <a:extLst>
              <a:ext uri="{FF2B5EF4-FFF2-40B4-BE49-F238E27FC236}">
                <a16:creationId xmlns:a16="http://schemas.microsoft.com/office/drawing/2014/main" id="{1A6BA181-F7AE-4F4B-A93E-AC13C4348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6130925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44" name="Rectangle 4753">
            <a:extLst>
              <a:ext uri="{FF2B5EF4-FFF2-40B4-BE49-F238E27FC236}">
                <a16:creationId xmlns:a16="http://schemas.microsoft.com/office/drawing/2014/main" id="{674DE67B-3BCA-FD4C-8D1E-D1AA1190B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6130925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45" name="Rectangle 4754">
            <a:extLst>
              <a:ext uri="{FF2B5EF4-FFF2-40B4-BE49-F238E27FC236}">
                <a16:creationId xmlns:a16="http://schemas.microsoft.com/office/drawing/2014/main" id="{3FC728FA-12CB-3446-98A7-5374BC60E3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6389688"/>
            <a:ext cx="30162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46" name="Rectangle 4755">
            <a:extLst>
              <a:ext uri="{FF2B5EF4-FFF2-40B4-BE49-F238E27FC236}">
                <a16:creationId xmlns:a16="http://schemas.microsoft.com/office/drawing/2014/main" id="{B086029C-6B05-0E47-82B9-F69B6E8D7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6389688"/>
            <a:ext cx="30162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47" name="Rectangle 4756">
            <a:extLst>
              <a:ext uri="{FF2B5EF4-FFF2-40B4-BE49-F238E27FC236}">
                <a16:creationId xmlns:a16="http://schemas.microsoft.com/office/drawing/2014/main" id="{14F2F0A5-7FAB-7242-9DF6-9344B4476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6650038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48" name="Rectangle 4757">
            <a:extLst>
              <a:ext uri="{FF2B5EF4-FFF2-40B4-BE49-F238E27FC236}">
                <a16:creationId xmlns:a16="http://schemas.microsoft.com/office/drawing/2014/main" id="{2C6CAE5E-B657-244A-8E37-BAD815A50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6650038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49" name="Rectangle 4758">
            <a:extLst>
              <a:ext uri="{FF2B5EF4-FFF2-40B4-BE49-F238E27FC236}">
                <a16:creationId xmlns:a16="http://schemas.microsoft.com/office/drawing/2014/main" id="{87E4F9D0-3EA0-4848-A78B-13A057A4B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2235200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0" name="Rectangle 4759">
            <a:extLst>
              <a:ext uri="{FF2B5EF4-FFF2-40B4-BE49-F238E27FC236}">
                <a16:creationId xmlns:a16="http://schemas.microsoft.com/office/drawing/2014/main" id="{FC54F897-C0C6-DE4D-9661-8241DEEE9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2235200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1" name="Rectangle 4760">
            <a:extLst>
              <a:ext uri="{FF2B5EF4-FFF2-40B4-BE49-F238E27FC236}">
                <a16:creationId xmlns:a16="http://schemas.microsoft.com/office/drawing/2014/main" id="{773DA65B-0FF4-8F4C-8866-AEEE01EF7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2493963"/>
            <a:ext cx="30162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2" name="Rectangle 4761">
            <a:extLst>
              <a:ext uri="{FF2B5EF4-FFF2-40B4-BE49-F238E27FC236}">
                <a16:creationId xmlns:a16="http://schemas.microsoft.com/office/drawing/2014/main" id="{CF88C689-81C8-9F40-A456-88D49B62C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2493963"/>
            <a:ext cx="30162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3" name="Rectangle 4762">
            <a:extLst>
              <a:ext uri="{FF2B5EF4-FFF2-40B4-BE49-F238E27FC236}">
                <a16:creationId xmlns:a16="http://schemas.microsoft.com/office/drawing/2014/main" id="{243B2B47-2CF3-4E4C-8B9D-0594D149AB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2754313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4" name="Rectangle 4763">
            <a:extLst>
              <a:ext uri="{FF2B5EF4-FFF2-40B4-BE49-F238E27FC236}">
                <a16:creationId xmlns:a16="http://schemas.microsoft.com/office/drawing/2014/main" id="{8D6AF42F-B94C-B445-B9F7-66A7CBC1E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2754313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5" name="Rectangle 4764">
            <a:extLst>
              <a:ext uri="{FF2B5EF4-FFF2-40B4-BE49-F238E27FC236}">
                <a16:creationId xmlns:a16="http://schemas.microsoft.com/office/drawing/2014/main" id="{075FC5D7-27EF-5040-9DBA-66D7E566B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3013075"/>
            <a:ext cx="30162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6" name="Rectangle 4765">
            <a:extLst>
              <a:ext uri="{FF2B5EF4-FFF2-40B4-BE49-F238E27FC236}">
                <a16:creationId xmlns:a16="http://schemas.microsoft.com/office/drawing/2014/main" id="{28170BE5-C0F9-5D42-8214-4A7EEBC41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3013075"/>
            <a:ext cx="30162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7" name="Rectangle 4766">
            <a:extLst>
              <a:ext uri="{FF2B5EF4-FFF2-40B4-BE49-F238E27FC236}">
                <a16:creationId xmlns:a16="http://schemas.microsoft.com/office/drawing/2014/main" id="{AE3D83E4-4EEC-D943-BEE2-E215EFADB1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3273425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8" name="Rectangle 4767">
            <a:extLst>
              <a:ext uri="{FF2B5EF4-FFF2-40B4-BE49-F238E27FC236}">
                <a16:creationId xmlns:a16="http://schemas.microsoft.com/office/drawing/2014/main" id="{20D1C036-7C3A-5946-A915-9B2AFC635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3273425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9" name="Rectangle 4768">
            <a:extLst>
              <a:ext uri="{FF2B5EF4-FFF2-40B4-BE49-F238E27FC236}">
                <a16:creationId xmlns:a16="http://schemas.microsoft.com/office/drawing/2014/main" id="{B7C038A0-0C77-224C-8FAB-745FD6042E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3533775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60" name="Rectangle 4769">
            <a:extLst>
              <a:ext uri="{FF2B5EF4-FFF2-40B4-BE49-F238E27FC236}">
                <a16:creationId xmlns:a16="http://schemas.microsoft.com/office/drawing/2014/main" id="{9FD9993F-4816-B04F-8C1B-464BC658C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3533775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61" name="Rectangle 4770">
            <a:extLst>
              <a:ext uri="{FF2B5EF4-FFF2-40B4-BE49-F238E27FC236}">
                <a16:creationId xmlns:a16="http://schemas.microsoft.com/office/drawing/2014/main" id="{C4EEFB76-CB53-6B40-8C2D-27C8C3066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3792538"/>
            <a:ext cx="30162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62" name="Rectangle 4771">
            <a:extLst>
              <a:ext uri="{FF2B5EF4-FFF2-40B4-BE49-F238E27FC236}">
                <a16:creationId xmlns:a16="http://schemas.microsoft.com/office/drawing/2014/main" id="{DC999A62-7D96-4045-879C-35E678B4F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3792538"/>
            <a:ext cx="30162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63" name="Rectangle 4772">
            <a:extLst>
              <a:ext uri="{FF2B5EF4-FFF2-40B4-BE49-F238E27FC236}">
                <a16:creationId xmlns:a16="http://schemas.microsoft.com/office/drawing/2014/main" id="{A4E388E2-A9F8-5541-95D6-2AA322EDF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4052888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64" name="Rectangle 4773">
            <a:extLst>
              <a:ext uri="{FF2B5EF4-FFF2-40B4-BE49-F238E27FC236}">
                <a16:creationId xmlns:a16="http://schemas.microsoft.com/office/drawing/2014/main" id="{9851F687-790A-7446-AA68-F03C9BDC0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4052888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65" name="Rectangle 4774">
            <a:extLst>
              <a:ext uri="{FF2B5EF4-FFF2-40B4-BE49-F238E27FC236}">
                <a16:creationId xmlns:a16="http://schemas.microsoft.com/office/drawing/2014/main" id="{4A4A7BD0-A4AC-5E46-A6F1-AB829BCA6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3" y="1714500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66" name="Rectangle 4775">
            <a:extLst>
              <a:ext uri="{FF2B5EF4-FFF2-40B4-BE49-F238E27FC236}">
                <a16:creationId xmlns:a16="http://schemas.microsoft.com/office/drawing/2014/main" id="{A4E4A54D-DDD5-4D40-8EA2-31E2465F1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3" y="1714500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67" name="Rectangle 4776">
            <a:extLst>
              <a:ext uri="{FF2B5EF4-FFF2-40B4-BE49-F238E27FC236}">
                <a16:creationId xmlns:a16="http://schemas.microsoft.com/office/drawing/2014/main" id="{D20A7BFD-FBC9-8249-B29B-6039FAFE6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3" y="1974850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68" name="Rectangle 4777">
            <a:extLst>
              <a:ext uri="{FF2B5EF4-FFF2-40B4-BE49-F238E27FC236}">
                <a16:creationId xmlns:a16="http://schemas.microsoft.com/office/drawing/2014/main" id="{1F063B27-E711-7C4C-B374-E1E50C1D5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3" y="19748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69" name="Rectangle 4778">
            <a:extLst>
              <a:ext uri="{FF2B5EF4-FFF2-40B4-BE49-F238E27FC236}">
                <a16:creationId xmlns:a16="http://schemas.microsoft.com/office/drawing/2014/main" id="{43BE14CB-7ABD-B249-80FE-D9C958D3D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3" y="4313238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70" name="Rectangle 4779">
            <a:extLst>
              <a:ext uri="{FF2B5EF4-FFF2-40B4-BE49-F238E27FC236}">
                <a16:creationId xmlns:a16="http://schemas.microsoft.com/office/drawing/2014/main" id="{CE230330-DE46-A246-AF36-BF95488A9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3" y="43132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71" name="Rectangle 4780">
            <a:extLst>
              <a:ext uri="{FF2B5EF4-FFF2-40B4-BE49-F238E27FC236}">
                <a16:creationId xmlns:a16="http://schemas.microsoft.com/office/drawing/2014/main" id="{98C46157-22D9-574B-BF9C-569560C34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3" y="4572000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72" name="Rectangle 4781">
            <a:extLst>
              <a:ext uri="{FF2B5EF4-FFF2-40B4-BE49-F238E27FC236}">
                <a16:creationId xmlns:a16="http://schemas.microsoft.com/office/drawing/2014/main" id="{F29AEF63-185C-B742-B731-D30C3C41D3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3" y="4572000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73" name="Rectangle 4782">
            <a:extLst>
              <a:ext uri="{FF2B5EF4-FFF2-40B4-BE49-F238E27FC236}">
                <a16:creationId xmlns:a16="http://schemas.microsoft.com/office/drawing/2014/main" id="{B30DAD8E-1160-6846-9142-8B51FDD2B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3" y="4832350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74" name="Rectangle 4783">
            <a:extLst>
              <a:ext uri="{FF2B5EF4-FFF2-40B4-BE49-F238E27FC236}">
                <a16:creationId xmlns:a16="http://schemas.microsoft.com/office/drawing/2014/main" id="{8AB9A62D-F827-F94F-A10C-62087C5E0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3" y="48323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75" name="Rectangle 4784">
            <a:extLst>
              <a:ext uri="{FF2B5EF4-FFF2-40B4-BE49-F238E27FC236}">
                <a16:creationId xmlns:a16="http://schemas.microsoft.com/office/drawing/2014/main" id="{36213396-4FD5-104F-B611-BBBA22D7E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3" y="5091113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76" name="Rectangle 4785">
            <a:extLst>
              <a:ext uri="{FF2B5EF4-FFF2-40B4-BE49-F238E27FC236}">
                <a16:creationId xmlns:a16="http://schemas.microsoft.com/office/drawing/2014/main" id="{CE622F94-D9DE-114D-A398-527CD30F6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3" y="5091113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77" name="Rectangle 4786">
            <a:extLst>
              <a:ext uri="{FF2B5EF4-FFF2-40B4-BE49-F238E27FC236}">
                <a16:creationId xmlns:a16="http://schemas.microsoft.com/office/drawing/2014/main" id="{8A2E0D10-BA7B-AE4C-95D9-7CFF13489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3" y="5351463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78" name="Rectangle 4787">
            <a:extLst>
              <a:ext uri="{FF2B5EF4-FFF2-40B4-BE49-F238E27FC236}">
                <a16:creationId xmlns:a16="http://schemas.microsoft.com/office/drawing/2014/main" id="{C30A72DE-C146-4C45-9C8E-63A1FB7A54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3" y="53514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79" name="Rectangle 4788">
            <a:extLst>
              <a:ext uri="{FF2B5EF4-FFF2-40B4-BE49-F238E27FC236}">
                <a16:creationId xmlns:a16="http://schemas.microsoft.com/office/drawing/2014/main" id="{44C39057-A1B1-2046-8B67-9A5F592547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3" y="5611813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80" name="Rectangle 4789">
            <a:extLst>
              <a:ext uri="{FF2B5EF4-FFF2-40B4-BE49-F238E27FC236}">
                <a16:creationId xmlns:a16="http://schemas.microsoft.com/office/drawing/2014/main" id="{5714F216-E21C-D347-BCDB-48E5E970C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3" y="56118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81" name="Rectangle 4790">
            <a:extLst>
              <a:ext uri="{FF2B5EF4-FFF2-40B4-BE49-F238E27FC236}">
                <a16:creationId xmlns:a16="http://schemas.microsoft.com/office/drawing/2014/main" id="{4BD7622C-609F-2749-A185-35611D327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3" y="5870575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82" name="Rectangle 4791">
            <a:extLst>
              <a:ext uri="{FF2B5EF4-FFF2-40B4-BE49-F238E27FC236}">
                <a16:creationId xmlns:a16="http://schemas.microsoft.com/office/drawing/2014/main" id="{A357EC62-A585-3645-A0A3-332E91AED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3" y="5870575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83" name="Rectangle 4792">
            <a:extLst>
              <a:ext uri="{FF2B5EF4-FFF2-40B4-BE49-F238E27FC236}">
                <a16:creationId xmlns:a16="http://schemas.microsoft.com/office/drawing/2014/main" id="{6776E925-9EB8-FF4E-908D-3C29E91C3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3" y="6130925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84" name="Rectangle 4793">
            <a:extLst>
              <a:ext uri="{FF2B5EF4-FFF2-40B4-BE49-F238E27FC236}">
                <a16:creationId xmlns:a16="http://schemas.microsoft.com/office/drawing/2014/main" id="{7CF8B312-4EFE-984C-A747-8B81C9E7ED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3" y="61309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85" name="Rectangle 4794">
            <a:extLst>
              <a:ext uri="{FF2B5EF4-FFF2-40B4-BE49-F238E27FC236}">
                <a16:creationId xmlns:a16="http://schemas.microsoft.com/office/drawing/2014/main" id="{2DC56435-D89C-0843-954C-5CCB85BE5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3" y="6389688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86" name="Rectangle 4795">
            <a:extLst>
              <a:ext uri="{FF2B5EF4-FFF2-40B4-BE49-F238E27FC236}">
                <a16:creationId xmlns:a16="http://schemas.microsoft.com/office/drawing/2014/main" id="{F5A12551-1F69-0F4E-AED5-9293C8EB9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3" y="6389688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87" name="Rectangle 4796">
            <a:extLst>
              <a:ext uri="{FF2B5EF4-FFF2-40B4-BE49-F238E27FC236}">
                <a16:creationId xmlns:a16="http://schemas.microsoft.com/office/drawing/2014/main" id="{70C2FB1F-5CC8-014B-9820-93DC8FE64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3" y="6650038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88" name="Rectangle 4797">
            <a:extLst>
              <a:ext uri="{FF2B5EF4-FFF2-40B4-BE49-F238E27FC236}">
                <a16:creationId xmlns:a16="http://schemas.microsoft.com/office/drawing/2014/main" id="{2FBCA9A6-669D-2743-B42F-C1F3F5EDDE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3" y="66500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89" name="Rectangle 4798">
            <a:extLst>
              <a:ext uri="{FF2B5EF4-FFF2-40B4-BE49-F238E27FC236}">
                <a16:creationId xmlns:a16="http://schemas.microsoft.com/office/drawing/2014/main" id="{BDCD83B6-CCB4-0746-9813-BB0CC881C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3" y="2235200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90" name="Rectangle 4799">
            <a:extLst>
              <a:ext uri="{FF2B5EF4-FFF2-40B4-BE49-F238E27FC236}">
                <a16:creationId xmlns:a16="http://schemas.microsoft.com/office/drawing/2014/main" id="{73886F63-071A-B34F-8396-AFEF1C176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3" y="22352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91" name="Rectangle 4800">
            <a:extLst>
              <a:ext uri="{FF2B5EF4-FFF2-40B4-BE49-F238E27FC236}">
                <a16:creationId xmlns:a16="http://schemas.microsoft.com/office/drawing/2014/main" id="{41A5E238-6E2F-E742-A052-DB9676FC1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3" y="2493963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92" name="Rectangle 4801">
            <a:extLst>
              <a:ext uri="{FF2B5EF4-FFF2-40B4-BE49-F238E27FC236}">
                <a16:creationId xmlns:a16="http://schemas.microsoft.com/office/drawing/2014/main" id="{2B57B9A6-8901-A04E-9CF3-47D4A4226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3" y="2493963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93" name="Rectangle 4802">
            <a:extLst>
              <a:ext uri="{FF2B5EF4-FFF2-40B4-BE49-F238E27FC236}">
                <a16:creationId xmlns:a16="http://schemas.microsoft.com/office/drawing/2014/main" id="{983A95CF-27B9-0D4F-9D1B-4719B25BA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3" y="2754313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94" name="Rectangle 4803">
            <a:extLst>
              <a:ext uri="{FF2B5EF4-FFF2-40B4-BE49-F238E27FC236}">
                <a16:creationId xmlns:a16="http://schemas.microsoft.com/office/drawing/2014/main" id="{DE258B13-E179-1647-BEBF-272E18E4F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3" y="2754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95" name="Rectangle 4804">
            <a:extLst>
              <a:ext uri="{FF2B5EF4-FFF2-40B4-BE49-F238E27FC236}">
                <a16:creationId xmlns:a16="http://schemas.microsoft.com/office/drawing/2014/main" id="{AD3386AB-89C7-234A-AD08-3E6CAA00A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3" y="3013075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96" name="Rectangle 4805">
            <a:extLst>
              <a:ext uri="{FF2B5EF4-FFF2-40B4-BE49-F238E27FC236}">
                <a16:creationId xmlns:a16="http://schemas.microsoft.com/office/drawing/2014/main" id="{6AE9C728-07AC-D046-9A94-22A137DCE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3" y="3013075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97" name="Rectangle 4806">
            <a:extLst>
              <a:ext uri="{FF2B5EF4-FFF2-40B4-BE49-F238E27FC236}">
                <a16:creationId xmlns:a16="http://schemas.microsoft.com/office/drawing/2014/main" id="{EBC17C9D-0196-5D4B-AC09-75E990163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3" y="3273425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98" name="Rectangle 4807">
            <a:extLst>
              <a:ext uri="{FF2B5EF4-FFF2-40B4-BE49-F238E27FC236}">
                <a16:creationId xmlns:a16="http://schemas.microsoft.com/office/drawing/2014/main" id="{D814D5B3-F057-DC44-AB97-B7D65A280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3" y="32734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99" name="Rectangle 4808">
            <a:extLst>
              <a:ext uri="{FF2B5EF4-FFF2-40B4-BE49-F238E27FC236}">
                <a16:creationId xmlns:a16="http://schemas.microsoft.com/office/drawing/2014/main" id="{48F8DB3C-2F72-1141-B565-585082DFD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3" y="3533775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00" name="Rectangle 4809">
            <a:extLst>
              <a:ext uri="{FF2B5EF4-FFF2-40B4-BE49-F238E27FC236}">
                <a16:creationId xmlns:a16="http://schemas.microsoft.com/office/drawing/2014/main" id="{96BE9532-D4B9-0649-91E8-091DAB026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3" y="35337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01" name="Rectangle 4810">
            <a:extLst>
              <a:ext uri="{FF2B5EF4-FFF2-40B4-BE49-F238E27FC236}">
                <a16:creationId xmlns:a16="http://schemas.microsoft.com/office/drawing/2014/main" id="{D1CF1E4C-29AC-F549-9875-16E79F7F9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3" y="3792538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02" name="Rectangle 4811">
            <a:extLst>
              <a:ext uri="{FF2B5EF4-FFF2-40B4-BE49-F238E27FC236}">
                <a16:creationId xmlns:a16="http://schemas.microsoft.com/office/drawing/2014/main" id="{FDDA006C-3855-1C4D-8278-0B0742C0D9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3" y="3792538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03" name="Rectangle 4812">
            <a:extLst>
              <a:ext uri="{FF2B5EF4-FFF2-40B4-BE49-F238E27FC236}">
                <a16:creationId xmlns:a16="http://schemas.microsoft.com/office/drawing/2014/main" id="{E2F01E1B-D248-9245-BF33-DA8D18FF29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3" y="4052888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04" name="Rectangle 4813">
            <a:extLst>
              <a:ext uri="{FF2B5EF4-FFF2-40B4-BE49-F238E27FC236}">
                <a16:creationId xmlns:a16="http://schemas.microsoft.com/office/drawing/2014/main" id="{84283EFE-F445-584F-B9BD-9C7B495EA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3" y="40528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05" name="Rectangle 4814">
            <a:extLst>
              <a:ext uri="{FF2B5EF4-FFF2-40B4-BE49-F238E27FC236}">
                <a16:creationId xmlns:a16="http://schemas.microsoft.com/office/drawing/2014/main" id="{EA079CB4-24E9-5C44-BB96-BE593493A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1714500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06" name="Rectangle 4815">
            <a:extLst>
              <a:ext uri="{FF2B5EF4-FFF2-40B4-BE49-F238E27FC236}">
                <a16:creationId xmlns:a16="http://schemas.microsoft.com/office/drawing/2014/main" id="{0F7A23FB-0A3E-4C43-9A2B-907793158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1714500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07" name="Rectangle 4816">
            <a:extLst>
              <a:ext uri="{FF2B5EF4-FFF2-40B4-BE49-F238E27FC236}">
                <a16:creationId xmlns:a16="http://schemas.microsoft.com/office/drawing/2014/main" id="{96122400-CCA4-D64E-92A1-AFE8CFF71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1974850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08" name="Rectangle 4817">
            <a:extLst>
              <a:ext uri="{FF2B5EF4-FFF2-40B4-BE49-F238E27FC236}">
                <a16:creationId xmlns:a16="http://schemas.microsoft.com/office/drawing/2014/main" id="{918EC244-D2D8-D145-AE17-8BE7131D6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19748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09" name="Rectangle 4818">
            <a:extLst>
              <a:ext uri="{FF2B5EF4-FFF2-40B4-BE49-F238E27FC236}">
                <a16:creationId xmlns:a16="http://schemas.microsoft.com/office/drawing/2014/main" id="{6AB8EB1F-D0B3-9A4C-B77A-E45D745B4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4313238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10" name="Rectangle 4819">
            <a:extLst>
              <a:ext uri="{FF2B5EF4-FFF2-40B4-BE49-F238E27FC236}">
                <a16:creationId xmlns:a16="http://schemas.microsoft.com/office/drawing/2014/main" id="{16D909D5-6D26-3241-8D5B-6656CBAFD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43132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11" name="Rectangle 4820">
            <a:extLst>
              <a:ext uri="{FF2B5EF4-FFF2-40B4-BE49-F238E27FC236}">
                <a16:creationId xmlns:a16="http://schemas.microsoft.com/office/drawing/2014/main" id="{4639673F-4D62-C640-8FCD-C555B3E7D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4572000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12" name="Rectangle 4821">
            <a:extLst>
              <a:ext uri="{FF2B5EF4-FFF2-40B4-BE49-F238E27FC236}">
                <a16:creationId xmlns:a16="http://schemas.microsoft.com/office/drawing/2014/main" id="{50C26C49-0861-F04E-8428-8F4AD6129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4572000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13" name="Rectangle 4822">
            <a:extLst>
              <a:ext uri="{FF2B5EF4-FFF2-40B4-BE49-F238E27FC236}">
                <a16:creationId xmlns:a16="http://schemas.microsoft.com/office/drawing/2014/main" id="{88C46F7E-C428-3C4F-9FC0-9187A2D5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4832350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14" name="Rectangle 4823">
            <a:extLst>
              <a:ext uri="{FF2B5EF4-FFF2-40B4-BE49-F238E27FC236}">
                <a16:creationId xmlns:a16="http://schemas.microsoft.com/office/drawing/2014/main" id="{CC234B2F-427B-384D-B594-F02EDC77E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48323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15" name="Rectangle 4824">
            <a:extLst>
              <a:ext uri="{FF2B5EF4-FFF2-40B4-BE49-F238E27FC236}">
                <a16:creationId xmlns:a16="http://schemas.microsoft.com/office/drawing/2014/main" id="{67EB23BD-DE5A-BA48-9271-6456996759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5091113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16" name="Rectangle 4825">
            <a:extLst>
              <a:ext uri="{FF2B5EF4-FFF2-40B4-BE49-F238E27FC236}">
                <a16:creationId xmlns:a16="http://schemas.microsoft.com/office/drawing/2014/main" id="{41E69086-26B1-C544-B0C3-879E5F66F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5091113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17" name="Rectangle 4826">
            <a:extLst>
              <a:ext uri="{FF2B5EF4-FFF2-40B4-BE49-F238E27FC236}">
                <a16:creationId xmlns:a16="http://schemas.microsoft.com/office/drawing/2014/main" id="{B2727ABC-EF49-4C44-ACC0-1FD4F51F7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5351463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18" name="Rectangle 4827">
            <a:extLst>
              <a:ext uri="{FF2B5EF4-FFF2-40B4-BE49-F238E27FC236}">
                <a16:creationId xmlns:a16="http://schemas.microsoft.com/office/drawing/2014/main" id="{98366AA8-CBAD-8D4D-854D-F9B383A67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53514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19" name="Rectangle 4828">
            <a:extLst>
              <a:ext uri="{FF2B5EF4-FFF2-40B4-BE49-F238E27FC236}">
                <a16:creationId xmlns:a16="http://schemas.microsoft.com/office/drawing/2014/main" id="{66C82750-297B-2F46-B67E-B7EFF97A9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5611813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20" name="Rectangle 4829">
            <a:extLst>
              <a:ext uri="{FF2B5EF4-FFF2-40B4-BE49-F238E27FC236}">
                <a16:creationId xmlns:a16="http://schemas.microsoft.com/office/drawing/2014/main" id="{669C4DE0-583D-4A48-A897-801D25CB74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56118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21" name="Rectangle 4830">
            <a:extLst>
              <a:ext uri="{FF2B5EF4-FFF2-40B4-BE49-F238E27FC236}">
                <a16:creationId xmlns:a16="http://schemas.microsoft.com/office/drawing/2014/main" id="{CF571B19-54BC-614E-B299-C85351EA1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5870575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22" name="Rectangle 4831">
            <a:extLst>
              <a:ext uri="{FF2B5EF4-FFF2-40B4-BE49-F238E27FC236}">
                <a16:creationId xmlns:a16="http://schemas.microsoft.com/office/drawing/2014/main" id="{80592732-4914-7E4E-A30A-A457B43F6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5870575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23" name="Rectangle 4832">
            <a:extLst>
              <a:ext uri="{FF2B5EF4-FFF2-40B4-BE49-F238E27FC236}">
                <a16:creationId xmlns:a16="http://schemas.microsoft.com/office/drawing/2014/main" id="{EE5A8FC4-C57E-4F4F-8695-DC23C2C9B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6130925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24" name="Rectangle 4833">
            <a:extLst>
              <a:ext uri="{FF2B5EF4-FFF2-40B4-BE49-F238E27FC236}">
                <a16:creationId xmlns:a16="http://schemas.microsoft.com/office/drawing/2014/main" id="{0FBFE593-4575-D24F-A8EF-21FE3AD06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61309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25" name="Rectangle 4834">
            <a:extLst>
              <a:ext uri="{FF2B5EF4-FFF2-40B4-BE49-F238E27FC236}">
                <a16:creationId xmlns:a16="http://schemas.microsoft.com/office/drawing/2014/main" id="{399C8F91-2E49-F34C-9D08-A399DDA28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6389688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26" name="Rectangle 4835">
            <a:extLst>
              <a:ext uri="{FF2B5EF4-FFF2-40B4-BE49-F238E27FC236}">
                <a16:creationId xmlns:a16="http://schemas.microsoft.com/office/drawing/2014/main" id="{9FC0935B-E282-6E42-A1B6-E7323DAA7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6389688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27" name="Rectangle 4836">
            <a:extLst>
              <a:ext uri="{FF2B5EF4-FFF2-40B4-BE49-F238E27FC236}">
                <a16:creationId xmlns:a16="http://schemas.microsoft.com/office/drawing/2014/main" id="{88308594-9835-7141-8C04-912B84EC9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6650038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28" name="Rectangle 4837">
            <a:extLst>
              <a:ext uri="{FF2B5EF4-FFF2-40B4-BE49-F238E27FC236}">
                <a16:creationId xmlns:a16="http://schemas.microsoft.com/office/drawing/2014/main" id="{7F06B72C-8E50-A343-A66D-F7E56D9917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66500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29" name="Rectangle 4838">
            <a:extLst>
              <a:ext uri="{FF2B5EF4-FFF2-40B4-BE49-F238E27FC236}">
                <a16:creationId xmlns:a16="http://schemas.microsoft.com/office/drawing/2014/main" id="{7F9749AF-CF23-8B47-B4FF-482823C761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2235200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30" name="Rectangle 4839">
            <a:extLst>
              <a:ext uri="{FF2B5EF4-FFF2-40B4-BE49-F238E27FC236}">
                <a16:creationId xmlns:a16="http://schemas.microsoft.com/office/drawing/2014/main" id="{3B364D30-507E-8946-9B8F-4D49EBE99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22352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31" name="Rectangle 4840">
            <a:extLst>
              <a:ext uri="{FF2B5EF4-FFF2-40B4-BE49-F238E27FC236}">
                <a16:creationId xmlns:a16="http://schemas.microsoft.com/office/drawing/2014/main" id="{5E4F1971-336E-E248-B929-5AACA061C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2493963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32" name="Rectangle 4841">
            <a:extLst>
              <a:ext uri="{FF2B5EF4-FFF2-40B4-BE49-F238E27FC236}">
                <a16:creationId xmlns:a16="http://schemas.microsoft.com/office/drawing/2014/main" id="{1648F960-05E5-9446-9977-C798E60C5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2493963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33" name="Rectangle 4842">
            <a:extLst>
              <a:ext uri="{FF2B5EF4-FFF2-40B4-BE49-F238E27FC236}">
                <a16:creationId xmlns:a16="http://schemas.microsoft.com/office/drawing/2014/main" id="{CBA2C934-7B7B-7A4E-BD15-9FC23BDD4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2754313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34" name="Rectangle 4843">
            <a:extLst>
              <a:ext uri="{FF2B5EF4-FFF2-40B4-BE49-F238E27FC236}">
                <a16:creationId xmlns:a16="http://schemas.microsoft.com/office/drawing/2014/main" id="{BA35D65C-57ED-424F-8298-8E9D724AC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2754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35" name="Rectangle 4844">
            <a:extLst>
              <a:ext uri="{FF2B5EF4-FFF2-40B4-BE49-F238E27FC236}">
                <a16:creationId xmlns:a16="http://schemas.microsoft.com/office/drawing/2014/main" id="{598EE3C1-DB06-8742-A6A6-4E827F3B84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3013075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36" name="Rectangle 4845">
            <a:extLst>
              <a:ext uri="{FF2B5EF4-FFF2-40B4-BE49-F238E27FC236}">
                <a16:creationId xmlns:a16="http://schemas.microsoft.com/office/drawing/2014/main" id="{2A106B4F-04A5-E349-824A-292A4ED5D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3013075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37" name="Rectangle 4846">
            <a:extLst>
              <a:ext uri="{FF2B5EF4-FFF2-40B4-BE49-F238E27FC236}">
                <a16:creationId xmlns:a16="http://schemas.microsoft.com/office/drawing/2014/main" id="{B0F76E92-B26D-3A4C-9AF1-FED683938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3273425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38" name="Rectangle 4847">
            <a:extLst>
              <a:ext uri="{FF2B5EF4-FFF2-40B4-BE49-F238E27FC236}">
                <a16:creationId xmlns:a16="http://schemas.microsoft.com/office/drawing/2014/main" id="{5884051B-1E42-904C-A08F-5E6DA64E9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32734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39" name="Rectangle 4848">
            <a:extLst>
              <a:ext uri="{FF2B5EF4-FFF2-40B4-BE49-F238E27FC236}">
                <a16:creationId xmlns:a16="http://schemas.microsoft.com/office/drawing/2014/main" id="{6339B96A-9A1A-EC45-9AF7-5C4820A45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3533775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40" name="Rectangle 4849">
            <a:extLst>
              <a:ext uri="{FF2B5EF4-FFF2-40B4-BE49-F238E27FC236}">
                <a16:creationId xmlns:a16="http://schemas.microsoft.com/office/drawing/2014/main" id="{7FDEBCAE-43AD-984E-BA08-DBA0145F8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35337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41" name="Rectangle 4850">
            <a:extLst>
              <a:ext uri="{FF2B5EF4-FFF2-40B4-BE49-F238E27FC236}">
                <a16:creationId xmlns:a16="http://schemas.microsoft.com/office/drawing/2014/main" id="{D1AD9700-94B9-F24B-84A7-9B9AE3F3E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3792538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42" name="Rectangle 4851">
            <a:extLst>
              <a:ext uri="{FF2B5EF4-FFF2-40B4-BE49-F238E27FC236}">
                <a16:creationId xmlns:a16="http://schemas.microsoft.com/office/drawing/2014/main" id="{514580E4-56EC-5748-9872-579F7FA03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3792538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43" name="Rectangle 4852">
            <a:extLst>
              <a:ext uri="{FF2B5EF4-FFF2-40B4-BE49-F238E27FC236}">
                <a16:creationId xmlns:a16="http://schemas.microsoft.com/office/drawing/2014/main" id="{C7099601-773C-0043-BE68-D71703F6C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4052888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44" name="Rectangle 4853">
            <a:extLst>
              <a:ext uri="{FF2B5EF4-FFF2-40B4-BE49-F238E27FC236}">
                <a16:creationId xmlns:a16="http://schemas.microsoft.com/office/drawing/2014/main" id="{B57F67DF-397F-4645-8E01-9DB21EEA7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40528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45" name="Rectangle 4854">
            <a:extLst>
              <a:ext uri="{FF2B5EF4-FFF2-40B4-BE49-F238E27FC236}">
                <a16:creationId xmlns:a16="http://schemas.microsoft.com/office/drawing/2014/main" id="{86EA3656-C8E7-DD40-AB08-0255527F7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1714500"/>
            <a:ext cx="30163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46" name="Rectangle 4855">
            <a:extLst>
              <a:ext uri="{FF2B5EF4-FFF2-40B4-BE49-F238E27FC236}">
                <a16:creationId xmlns:a16="http://schemas.microsoft.com/office/drawing/2014/main" id="{BFCED6F1-0608-1D45-BDDE-7437D1CEE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1714500"/>
            <a:ext cx="30163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47" name="Rectangle 4856">
            <a:extLst>
              <a:ext uri="{FF2B5EF4-FFF2-40B4-BE49-F238E27FC236}">
                <a16:creationId xmlns:a16="http://schemas.microsoft.com/office/drawing/2014/main" id="{75E9E995-48C5-8143-8F2E-2E0DA1F21C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1974850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48" name="Rectangle 4857">
            <a:extLst>
              <a:ext uri="{FF2B5EF4-FFF2-40B4-BE49-F238E27FC236}">
                <a16:creationId xmlns:a16="http://schemas.microsoft.com/office/drawing/2014/main" id="{CC74A494-A4EF-DB4B-89FE-59ADF7071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1974850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49" name="Rectangle 4858">
            <a:extLst>
              <a:ext uri="{FF2B5EF4-FFF2-40B4-BE49-F238E27FC236}">
                <a16:creationId xmlns:a16="http://schemas.microsoft.com/office/drawing/2014/main" id="{B6E0A3B3-6C43-104E-A7F4-BE563B7ED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4313238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50" name="Rectangle 4859">
            <a:extLst>
              <a:ext uri="{FF2B5EF4-FFF2-40B4-BE49-F238E27FC236}">
                <a16:creationId xmlns:a16="http://schemas.microsoft.com/office/drawing/2014/main" id="{F5D4028B-CECF-9F44-AA48-E1F823E0C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4313238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51" name="Rectangle 4860">
            <a:extLst>
              <a:ext uri="{FF2B5EF4-FFF2-40B4-BE49-F238E27FC236}">
                <a16:creationId xmlns:a16="http://schemas.microsoft.com/office/drawing/2014/main" id="{BF2E6FAB-5213-0C4E-93FE-0862D4A6F7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4572000"/>
            <a:ext cx="30163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52" name="Rectangle 4861">
            <a:extLst>
              <a:ext uri="{FF2B5EF4-FFF2-40B4-BE49-F238E27FC236}">
                <a16:creationId xmlns:a16="http://schemas.microsoft.com/office/drawing/2014/main" id="{27A64551-5CC4-B24C-9E0F-98689B936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4572000"/>
            <a:ext cx="30163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53" name="Rectangle 4862">
            <a:extLst>
              <a:ext uri="{FF2B5EF4-FFF2-40B4-BE49-F238E27FC236}">
                <a16:creationId xmlns:a16="http://schemas.microsoft.com/office/drawing/2014/main" id="{15107693-2C69-8F49-944F-944DB34E6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4832350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54" name="Rectangle 4863">
            <a:extLst>
              <a:ext uri="{FF2B5EF4-FFF2-40B4-BE49-F238E27FC236}">
                <a16:creationId xmlns:a16="http://schemas.microsoft.com/office/drawing/2014/main" id="{9D8EA132-2E20-D742-80EC-33BB63E17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4832350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55" name="Rectangle 4864">
            <a:extLst>
              <a:ext uri="{FF2B5EF4-FFF2-40B4-BE49-F238E27FC236}">
                <a16:creationId xmlns:a16="http://schemas.microsoft.com/office/drawing/2014/main" id="{C0579035-B64F-D541-A64F-D2983D7E9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5091113"/>
            <a:ext cx="30163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56" name="Rectangle 4865">
            <a:extLst>
              <a:ext uri="{FF2B5EF4-FFF2-40B4-BE49-F238E27FC236}">
                <a16:creationId xmlns:a16="http://schemas.microsoft.com/office/drawing/2014/main" id="{0DD28C63-107C-5E41-825A-E2766337F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5091113"/>
            <a:ext cx="30163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57" name="Rectangle 4866">
            <a:extLst>
              <a:ext uri="{FF2B5EF4-FFF2-40B4-BE49-F238E27FC236}">
                <a16:creationId xmlns:a16="http://schemas.microsoft.com/office/drawing/2014/main" id="{81A7972F-1D05-6F4F-B955-6DF4BAEEE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5351463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58" name="Rectangle 4867">
            <a:extLst>
              <a:ext uri="{FF2B5EF4-FFF2-40B4-BE49-F238E27FC236}">
                <a16:creationId xmlns:a16="http://schemas.microsoft.com/office/drawing/2014/main" id="{00CADD6E-8D02-C64C-913B-D61C08E47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5351463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59" name="Rectangle 4868">
            <a:extLst>
              <a:ext uri="{FF2B5EF4-FFF2-40B4-BE49-F238E27FC236}">
                <a16:creationId xmlns:a16="http://schemas.microsoft.com/office/drawing/2014/main" id="{186CADBE-796F-CA44-B96C-A38B6AE02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5611813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60" name="Rectangle 4869">
            <a:extLst>
              <a:ext uri="{FF2B5EF4-FFF2-40B4-BE49-F238E27FC236}">
                <a16:creationId xmlns:a16="http://schemas.microsoft.com/office/drawing/2014/main" id="{64A02E04-E009-C341-8FCC-EC9078D19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5611813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61" name="Rectangle 4870">
            <a:extLst>
              <a:ext uri="{FF2B5EF4-FFF2-40B4-BE49-F238E27FC236}">
                <a16:creationId xmlns:a16="http://schemas.microsoft.com/office/drawing/2014/main" id="{37B3D9EE-F1A7-7E4F-BAB5-47AA3A7DA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5870575"/>
            <a:ext cx="30163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62" name="Rectangle 4871">
            <a:extLst>
              <a:ext uri="{FF2B5EF4-FFF2-40B4-BE49-F238E27FC236}">
                <a16:creationId xmlns:a16="http://schemas.microsoft.com/office/drawing/2014/main" id="{41061C28-F9E9-024E-BE4F-89EA74F6C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5870575"/>
            <a:ext cx="30163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63" name="Rectangle 4872">
            <a:extLst>
              <a:ext uri="{FF2B5EF4-FFF2-40B4-BE49-F238E27FC236}">
                <a16:creationId xmlns:a16="http://schemas.microsoft.com/office/drawing/2014/main" id="{BA9B407A-40A2-2F4B-A228-E425E9C91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6130925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64" name="Rectangle 4873">
            <a:extLst>
              <a:ext uri="{FF2B5EF4-FFF2-40B4-BE49-F238E27FC236}">
                <a16:creationId xmlns:a16="http://schemas.microsoft.com/office/drawing/2014/main" id="{4B91E26D-6C30-284A-8797-B9400109E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6130925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65" name="Rectangle 4874">
            <a:extLst>
              <a:ext uri="{FF2B5EF4-FFF2-40B4-BE49-F238E27FC236}">
                <a16:creationId xmlns:a16="http://schemas.microsoft.com/office/drawing/2014/main" id="{1AD403ED-0F3F-2D46-AA3A-C96108912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6389688"/>
            <a:ext cx="30163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66" name="Rectangle 4875">
            <a:extLst>
              <a:ext uri="{FF2B5EF4-FFF2-40B4-BE49-F238E27FC236}">
                <a16:creationId xmlns:a16="http://schemas.microsoft.com/office/drawing/2014/main" id="{0B0E4A55-88D3-5D49-B0DC-5B578B674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6389688"/>
            <a:ext cx="30163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67" name="Rectangle 4876">
            <a:extLst>
              <a:ext uri="{FF2B5EF4-FFF2-40B4-BE49-F238E27FC236}">
                <a16:creationId xmlns:a16="http://schemas.microsoft.com/office/drawing/2014/main" id="{1C82E1F6-030F-3747-8379-5EE56E8E8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6650038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68" name="Rectangle 4877">
            <a:extLst>
              <a:ext uri="{FF2B5EF4-FFF2-40B4-BE49-F238E27FC236}">
                <a16:creationId xmlns:a16="http://schemas.microsoft.com/office/drawing/2014/main" id="{9DBEA53E-1479-404F-BD78-430F1B779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6650038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69" name="Rectangle 4878">
            <a:extLst>
              <a:ext uri="{FF2B5EF4-FFF2-40B4-BE49-F238E27FC236}">
                <a16:creationId xmlns:a16="http://schemas.microsoft.com/office/drawing/2014/main" id="{77E290B5-9096-7747-AFBB-D0A0409FF4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2235200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70" name="Rectangle 4879">
            <a:extLst>
              <a:ext uri="{FF2B5EF4-FFF2-40B4-BE49-F238E27FC236}">
                <a16:creationId xmlns:a16="http://schemas.microsoft.com/office/drawing/2014/main" id="{00C9F7C7-4423-9245-9ADB-81E3AC7EA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2235200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71" name="Rectangle 4880">
            <a:extLst>
              <a:ext uri="{FF2B5EF4-FFF2-40B4-BE49-F238E27FC236}">
                <a16:creationId xmlns:a16="http://schemas.microsoft.com/office/drawing/2014/main" id="{2CFF8021-8A45-3542-8D37-E92EEBAB8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2493963"/>
            <a:ext cx="30163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72" name="Rectangle 4881">
            <a:extLst>
              <a:ext uri="{FF2B5EF4-FFF2-40B4-BE49-F238E27FC236}">
                <a16:creationId xmlns:a16="http://schemas.microsoft.com/office/drawing/2014/main" id="{B79C393A-C4A8-F349-B333-30663BA8E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2493963"/>
            <a:ext cx="30163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73" name="Rectangle 4882">
            <a:extLst>
              <a:ext uri="{FF2B5EF4-FFF2-40B4-BE49-F238E27FC236}">
                <a16:creationId xmlns:a16="http://schemas.microsoft.com/office/drawing/2014/main" id="{644EE594-C6B8-4D46-BA9E-FBA499707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2754313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74" name="Rectangle 4883">
            <a:extLst>
              <a:ext uri="{FF2B5EF4-FFF2-40B4-BE49-F238E27FC236}">
                <a16:creationId xmlns:a16="http://schemas.microsoft.com/office/drawing/2014/main" id="{97C76C7A-5032-AC45-9226-FAF5BC893F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2754313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75" name="Rectangle 4884">
            <a:extLst>
              <a:ext uri="{FF2B5EF4-FFF2-40B4-BE49-F238E27FC236}">
                <a16:creationId xmlns:a16="http://schemas.microsoft.com/office/drawing/2014/main" id="{D775A2B1-7BA6-4D40-9861-324EF19C7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3013075"/>
            <a:ext cx="30163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76" name="Rectangle 4885">
            <a:extLst>
              <a:ext uri="{FF2B5EF4-FFF2-40B4-BE49-F238E27FC236}">
                <a16:creationId xmlns:a16="http://schemas.microsoft.com/office/drawing/2014/main" id="{DDB582ED-77E1-FC44-9055-711CEB2E0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3013075"/>
            <a:ext cx="30163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77" name="Rectangle 4886">
            <a:extLst>
              <a:ext uri="{FF2B5EF4-FFF2-40B4-BE49-F238E27FC236}">
                <a16:creationId xmlns:a16="http://schemas.microsoft.com/office/drawing/2014/main" id="{A5D5B29B-EAFD-CC4A-B97C-23B166DBC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3273425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78" name="Rectangle 4887">
            <a:extLst>
              <a:ext uri="{FF2B5EF4-FFF2-40B4-BE49-F238E27FC236}">
                <a16:creationId xmlns:a16="http://schemas.microsoft.com/office/drawing/2014/main" id="{55F90745-E67D-3144-AE93-6145785E3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3273425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79" name="Rectangle 4888">
            <a:extLst>
              <a:ext uri="{FF2B5EF4-FFF2-40B4-BE49-F238E27FC236}">
                <a16:creationId xmlns:a16="http://schemas.microsoft.com/office/drawing/2014/main" id="{6704E8D2-7800-DD43-95ED-75CD889E25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3533775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80" name="Rectangle 4889">
            <a:extLst>
              <a:ext uri="{FF2B5EF4-FFF2-40B4-BE49-F238E27FC236}">
                <a16:creationId xmlns:a16="http://schemas.microsoft.com/office/drawing/2014/main" id="{D5B2EBB3-42BA-E244-A4A5-91F38668D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3533775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81" name="Rectangle 4890">
            <a:extLst>
              <a:ext uri="{FF2B5EF4-FFF2-40B4-BE49-F238E27FC236}">
                <a16:creationId xmlns:a16="http://schemas.microsoft.com/office/drawing/2014/main" id="{724C1191-0928-EF4D-A619-757A3E091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3792538"/>
            <a:ext cx="30163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82" name="Rectangle 4891">
            <a:extLst>
              <a:ext uri="{FF2B5EF4-FFF2-40B4-BE49-F238E27FC236}">
                <a16:creationId xmlns:a16="http://schemas.microsoft.com/office/drawing/2014/main" id="{A21DB538-4D00-D34F-9AD6-908917576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3792538"/>
            <a:ext cx="30163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83" name="Rectangle 4892">
            <a:extLst>
              <a:ext uri="{FF2B5EF4-FFF2-40B4-BE49-F238E27FC236}">
                <a16:creationId xmlns:a16="http://schemas.microsoft.com/office/drawing/2014/main" id="{715ABE37-29B8-1A4F-8B3D-99C677EFD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4052888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84" name="Rectangle 4893">
            <a:extLst>
              <a:ext uri="{FF2B5EF4-FFF2-40B4-BE49-F238E27FC236}">
                <a16:creationId xmlns:a16="http://schemas.microsoft.com/office/drawing/2014/main" id="{144BA938-A0F9-BB42-999E-9605E93C3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4052888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85" name="Rectangle 4894">
            <a:extLst>
              <a:ext uri="{FF2B5EF4-FFF2-40B4-BE49-F238E27FC236}">
                <a16:creationId xmlns:a16="http://schemas.microsoft.com/office/drawing/2014/main" id="{95893A1D-EDCE-DA47-BA60-F13FFED6FF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1714500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86" name="Rectangle 4895">
            <a:extLst>
              <a:ext uri="{FF2B5EF4-FFF2-40B4-BE49-F238E27FC236}">
                <a16:creationId xmlns:a16="http://schemas.microsoft.com/office/drawing/2014/main" id="{13A668F8-C678-9A4F-8F2B-07976B0FCF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1714500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87" name="Rectangle 4896">
            <a:extLst>
              <a:ext uri="{FF2B5EF4-FFF2-40B4-BE49-F238E27FC236}">
                <a16:creationId xmlns:a16="http://schemas.microsoft.com/office/drawing/2014/main" id="{9A09CDEE-6FAC-7D42-8307-9C6C26D7EA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1974850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88" name="Rectangle 4897">
            <a:extLst>
              <a:ext uri="{FF2B5EF4-FFF2-40B4-BE49-F238E27FC236}">
                <a16:creationId xmlns:a16="http://schemas.microsoft.com/office/drawing/2014/main" id="{03A0ACDB-40A3-3440-85B7-51E55F017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19748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89" name="Rectangle 4898">
            <a:extLst>
              <a:ext uri="{FF2B5EF4-FFF2-40B4-BE49-F238E27FC236}">
                <a16:creationId xmlns:a16="http://schemas.microsoft.com/office/drawing/2014/main" id="{8C3D694F-9358-4C42-85D3-BF0022A20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4313238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90" name="Rectangle 4899">
            <a:extLst>
              <a:ext uri="{FF2B5EF4-FFF2-40B4-BE49-F238E27FC236}">
                <a16:creationId xmlns:a16="http://schemas.microsoft.com/office/drawing/2014/main" id="{08349F5F-6EC8-A24D-AC43-C9C9A6790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43132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91" name="Rectangle 4900">
            <a:extLst>
              <a:ext uri="{FF2B5EF4-FFF2-40B4-BE49-F238E27FC236}">
                <a16:creationId xmlns:a16="http://schemas.microsoft.com/office/drawing/2014/main" id="{F1C386A1-AFC1-5042-BFD3-E96070177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4572000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92" name="Rectangle 4901">
            <a:extLst>
              <a:ext uri="{FF2B5EF4-FFF2-40B4-BE49-F238E27FC236}">
                <a16:creationId xmlns:a16="http://schemas.microsoft.com/office/drawing/2014/main" id="{618F83FB-FB9A-C846-9832-DECEC22C4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4572000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93" name="Rectangle 4902">
            <a:extLst>
              <a:ext uri="{FF2B5EF4-FFF2-40B4-BE49-F238E27FC236}">
                <a16:creationId xmlns:a16="http://schemas.microsoft.com/office/drawing/2014/main" id="{6A69CB41-F121-D84A-B722-15BE4C748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4832350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94" name="Rectangle 4903">
            <a:extLst>
              <a:ext uri="{FF2B5EF4-FFF2-40B4-BE49-F238E27FC236}">
                <a16:creationId xmlns:a16="http://schemas.microsoft.com/office/drawing/2014/main" id="{FA7D98E4-8645-C947-A853-2EE18BB4D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48323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95" name="Rectangle 4904">
            <a:extLst>
              <a:ext uri="{FF2B5EF4-FFF2-40B4-BE49-F238E27FC236}">
                <a16:creationId xmlns:a16="http://schemas.microsoft.com/office/drawing/2014/main" id="{617A19E5-9070-7848-9385-5E9D5E9BB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5091113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96" name="Rectangle 4905">
            <a:extLst>
              <a:ext uri="{FF2B5EF4-FFF2-40B4-BE49-F238E27FC236}">
                <a16:creationId xmlns:a16="http://schemas.microsoft.com/office/drawing/2014/main" id="{47D1CCA3-D9DD-5E4D-84D1-E54D2C5EB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5091113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97" name="Rectangle 4906">
            <a:extLst>
              <a:ext uri="{FF2B5EF4-FFF2-40B4-BE49-F238E27FC236}">
                <a16:creationId xmlns:a16="http://schemas.microsoft.com/office/drawing/2014/main" id="{59291FBD-05A9-1346-8FC7-FC81CAB0F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5351463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98" name="Rectangle 4907">
            <a:extLst>
              <a:ext uri="{FF2B5EF4-FFF2-40B4-BE49-F238E27FC236}">
                <a16:creationId xmlns:a16="http://schemas.microsoft.com/office/drawing/2014/main" id="{B9A3FA6C-C99B-C548-8A94-BE86350AE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53514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99" name="Rectangle 4908">
            <a:extLst>
              <a:ext uri="{FF2B5EF4-FFF2-40B4-BE49-F238E27FC236}">
                <a16:creationId xmlns:a16="http://schemas.microsoft.com/office/drawing/2014/main" id="{B4CF3E03-D870-0341-8E89-787F06AF1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5611813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00" name="Rectangle 4909">
            <a:extLst>
              <a:ext uri="{FF2B5EF4-FFF2-40B4-BE49-F238E27FC236}">
                <a16:creationId xmlns:a16="http://schemas.microsoft.com/office/drawing/2014/main" id="{CBF6BC87-C269-A44F-8988-149D73DFA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56118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01" name="Rectangle 4910">
            <a:extLst>
              <a:ext uri="{FF2B5EF4-FFF2-40B4-BE49-F238E27FC236}">
                <a16:creationId xmlns:a16="http://schemas.microsoft.com/office/drawing/2014/main" id="{ED3AAD33-18BF-004B-8FCA-19476C590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5870575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02" name="Rectangle 4911">
            <a:extLst>
              <a:ext uri="{FF2B5EF4-FFF2-40B4-BE49-F238E27FC236}">
                <a16:creationId xmlns:a16="http://schemas.microsoft.com/office/drawing/2014/main" id="{D66112CB-00BB-3A43-8853-0CAB3F2237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5870575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03" name="Rectangle 4912">
            <a:extLst>
              <a:ext uri="{FF2B5EF4-FFF2-40B4-BE49-F238E27FC236}">
                <a16:creationId xmlns:a16="http://schemas.microsoft.com/office/drawing/2014/main" id="{2374AFCD-F336-DC41-A466-55CF2B415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6130925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04" name="Rectangle 4913">
            <a:extLst>
              <a:ext uri="{FF2B5EF4-FFF2-40B4-BE49-F238E27FC236}">
                <a16:creationId xmlns:a16="http://schemas.microsoft.com/office/drawing/2014/main" id="{AB8BEDEC-D012-6941-BE30-3945D85B4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61309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05" name="Rectangle 4914">
            <a:extLst>
              <a:ext uri="{FF2B5EF4-FFF2-40B4-BE49-F238E27FC236}">
                <a16:creationId xmlns:a16="http://schemas.microsoft.com/office/drawing/2014/main" id="{47329980-2CD6-6441-BBC4-32153A554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6389688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06" name="Rectangle 4915">
            <a:extLst>
              <a:ext uri="{FF2B5EF4-FFF2-40B4-BE49-F238E27FC236}">
                <a16:creationId xmlns:a16="http://schemas.microsoft.com/office/drawing/2014/main" id="{CB218405-9D09-2B46-91FD-E6DFBD4CFE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6389688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07" name="Rectangle 4916">
            <a:extLst>
              <a:ext uri="{FF2B5EF4-FFF2-40B4-BE49-F238E27FC236}">
                <a16:creationId xmlns:a16="http://schemas.microsoft.com/office/drawing/2014/main" id="{D40F513E-07D3-844D-B892-A855C660D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6650038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08" name="Rectangle 4917">
            <a:extLst>
              <a:ext uri="{FF2B5EF4-FFF2-40B4-BE49-F238E27FC236}">
                <a16:creationId xmlns:a16="http://schemas.microsoft.com/office/drawing/2014/main" id="{5F0BFA7B-BC85-4A43-AD8B-FAF47813B5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66500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09" name="Rectangle 4918">
            <a:extLst>
              <a:ext uri="{FF2B5EF4-FFF2-40B4-BE49-F238E27FC236}">
                <a16:creationId xmlns:a16="http://schemas.microsoft.com/office/drawing/2014/main" id="{8C579C74-237A-9C4B-9A98-C50130605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2235200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10" name="Rectangle 4919">
            <a:extLst>
              <a:ext uri="{FF2B5EF4-FFF2-40B4-BE49-F238E27FC236}">
                <a16:creationId xmlns:a16="http://schemas.microsoft.com/office/drawing/2014/main" id="{BF6DFAD5-45EE-D849-A2A8-C478E4599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22352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11" name="Rectangle 4920">
            <a:extLst>
              <a:ext uri="{FF2B5EF4-FFF2-40B4-BE49-F238E27FC236}">
                <a16:creationId xmlns:a16="http://schemas.microsoft.com/office/drawing/2014/main" id="{F5A9CD0D-55C0-0546-9F2F-9D62E5D84F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2493963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12" name="Rectangle 4921">
            <a:extLst>
              <a:ext uri="{FF2B5EF4-FFF2-40B4-BE49-F238E27FC236}">
                <a16:creationId xmlns:a16="http://schemas.microsoft.com/office/drawing/2014/main" id="{3BE81063-7DAE-2B4C-95FB-02124FAC3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2493963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13" name="Rectangle 4922">
            <a:extLst>
              <a:ext uri="{FF2B5EF4-FFF2-40B4-BE49-F238E27FC236}">
                <a16:creationId xmlns:a16="http://schemas.microsoft.com/office/drawing/2014/main" id="{B49FA3F6-B14E-314D-A0CE-04E09E5DB2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2754313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14" name="Rectangle 4923">
            <a:extLst>
              <a:ext uri="{FF2B5EF4-FFF2-40B4-BE49-F238E27FC236}">
                <a16:creationId xmlns:a16="http://schemas.microsoft.com/office/drawing/2014/main" id="{1F514EDB-F40A-AF49-B011-9648D6A05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2754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15" name="Rectangle 4924">
            <a:extLst>
              <a:ext uri="{FF2B5EF4-FFF2-40B4-BE49-F238E27FC236}">
                <a16:creationId xmlns:a16="http://schemas.microsoft.com/office/drawing/2014/main" id="{494FC4B1-09DE-6544-A504-848628A17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3013075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16" name="Rectangle 4925">
            <a:extLst>
              <a:ext uri="{FF2B5EF4-FFF2-40B4-BE49-F238E27FC236}">
                <a16:creationId xmlns:a16="http://schemas.microsoft.com/office/drawing/2014/main" id="{0C36B787-90A7-1246-B445-81FEDA485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3013075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17" name="Rectangle 4926">
            <a:extLst>
              <a:ext uri="{FF2B5EF4-FFF2-40B4-BE49-F238E27FC236}">
                <a16:creationId xmlns:a16="http://schemas.microsoft.com/office/drawing/2014/main" id="{4A2E89B1-4C93-3F4E-8D8F-7595D6623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3273425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18" name="Rectangle 4927">
            <a:extLst>
              <a:ext uri="{FF2B5EF4-FFF2-40B4-BE49-F238E27FC236}">
                <a16:creationId xmlns:a16="http://schemas.microsoft.com/office/drawing/2014/main" id="{1AB91215-F70D-4748-BC7F-DF1DEC1F4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32734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19" name="Rectangle 4928">
            <a:extLst>
              <a:ext uri="{FF2B5EF4-FFF2-40B4-BE49-F238E27FC236}">
                <a16:creationId xmlns:a16="http://schemas.microsoft.com/office/drawing/2014/main" id="{D745748D-BE27-E446-A5EE-191D2A55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3533775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20" name="Rectangle 4929">
            <a:extLst>
              <a:ext uri="{FF2B5EF4-FFF2-40B4-BE49-F238E27FC236}">
                <a16:creationId xmlns:a16="http://schemas.microsoft.com/office/drawing/2014/main" id="{85B87E0D-5775-C942-BC22-3CACF8817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35337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21" name="Rectangle 4930">
            <a:extLst>
              <a:ext uri="{FF2B5EF4-FFF2-40B4-BE49-F238E27FC236}">
                <a16:creationId xmlns:a16="http://schemas.microsoft.com/office/drawing/2014/main" id="{8DF00FEB-D6A7-004C-A10E-380325390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3792538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22" name="Rectangle 4931">
            <a:extLst>
              <a:ext uri="{FF2B5EF4-FFF2-40B4-BE49-F238E27FC236}">
                <a16:creationId xmlns:a16="http://schemas.microsoft.com/office/drawing/2014/main" id="{5E07A2B0-AA3B-974C-BEBE-1FE002701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3792538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23" name="Rectangle 4932">
            <a:extLst>
              <a:ext uri="{FF2B5EF4-FFF2-40B4-BE49-F238E27FC236}">
                <a16:creationId xmlns:a16="http://schemas.microsoft.com/office/drawing/2014/main" id="{26075C19-3F05-9144-9769-77E33AB80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4052888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24" name="Rectangle 4934">
            <a:extLst>
              <a:ext uri="{FF2B5EF4-FFF2-40B4-BE49-F238E27FC236}">
                <a16:creationId xmlns:a16="http://schemas.microsoft.com/office/drawing/2014/main" id="{E1BF15CC-6789-944F-B20F-D325CE09E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40528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25" name="Rectangle 4935">
            <a:extLst>
              <a:ext uri="{FF2B5EF4-FFF2-40B4-BE49-F238E27FC236}">
                <a16:creationId xmlns:a16="http://schemas.microsoft.com/office/drawing/2014/main" id="{549A1F5C-D1D8-284F-AD75-253E2F228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125" y="1714500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26" name="Rectangle 4936">
            <a:extLst>
              <a:ext uri="{FF2B5EF4-FFF2-40B4-BE49-F238E27FC236}">
                <a16:creationId xmlns:a16="http://schemas.microsoft.com/office/drawing/2014/main" id="{F1EA1876-B15B-FD4C-81FB-93BA5AD5A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125" y="1714500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27" name="Rectangle 4937">
            <a:extLst>
              <a:ext uri="{FF2B5EF4-FFF2-40B4-BE49-F238E27FC236}">
                <a16:creationId xmlns:a16="http://schemas.microsoft.com/office/drawing/2014/main" id="{C3E1A3DD-0B48-7A4F-9469-407D6CC27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125" y="1974850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28" name="Rectangle 4938">
            <a:extLst>
              <a:ext uri="{FF2B5EF4-FFF2-40B4-BE49-F238E27FC236}">
                <a16:creationId xmlns:a16="http://schemas.microsoft.com/office/drawing/2014/main" id="{1318D4A0-F490-FD48-8FCC-01671C897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125" y="19748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29" name="Rectangle 4939">
            <a:extLst>
              <a:ext uri="{FF2B5EF4-FFF2-40B4-BE49-F238E27FC236}">
                <a16:creationId xmlns:a16="http://schemas.microsoft.com/office/drawing/2014/main" id="{BDB39603-DFA1-1546-A813-18FDAD1CD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125" y="4313238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30" name="Rectangle 4940">
            <a:extLst>
              <a:ext uri="{FF2B5EF4-FFF2-40B4-BE49-F238E27FC236}">
                <a16:creationId xmlns:a16="http://schemas.microsoft.com/office/drawing/2014/main" id="{8B3DBC5C-3201-E446-93BC-CCBE35C49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125" y="43132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31" name="Rectangle 4941">
            <a:extLst>
              <a:ext uri="{FF2B5EF4-FFF2-40B4-BE49-F238E27FC236}">
                <a16:creationId xmlns:a16="http://schemas.microsoft.com/office/drawing/2014/main" id="{780F35CA-F588-3B41-86CD-AA0ABA168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125" y="4572000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32" name="Rectangle 4942">
            <a:extLst>
              <a:ext uri="{FF2B5EF4-FFF2-40B4-BE49-F238E27FC236}">
                <a16:creationId xmlns:a16="http://schemas.microsoft.com/office/drawing/2014/main" id="{0AD04159-33E6-8942-93E9-36471D9B6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125" y="4572000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33" name="Rectangle 4943">
            <a:extLst>
              <a:ext uri="{FF2B5EF4-FFF2-40B4-BE49-F238E27FC236}">
                <a16:creationId xmlns:a16="http://schemas.microsoft.com/office/drawing/2014/main" id="{4166C863-765F-9246-A234-402E36587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125" y="4832350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34" name="Rectangle 4944">
            <a:extLst>
              <a:ext uri="{FF2B5EF4-FFF2-40B4-BE49-F238E27FC236}">
                <a16:creationId xmlns:a16="http://schemas.microsoft.com/office/drawing/2014/main" id="{E75068A3-F151-B243-901A-0128231B9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125" y="48323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35" name="Rectangle 4945">
            <a:extLst>
              <a:ext uri="{FF2B5EF4-FFF2-40B4-BE49-F238E27FC236}">
                <a16:creationId xmlns:a16="http://schemas.microsoft.com/office/drawing/2014/main" id="{A70EBCF8-E899-824C-84E5-472D693DD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125" y="5091113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36" name="Rectangle 4946">
            <a:extLst>
              <a:ext uri="{FF2B5EF4-FFF2-40B4-BE49-F238E27FC236}">
                <a16:creationId xmlns:a16="http://schemas.microsoft.com/office/drawing/2014/main" id="{8F6FABF7-296B-A64D-B9E3-8FB10F215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125" y="5091113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37" name="Rectangle 4947">
            <a:extLst>
              <a:ext uri="{FF2B5EF4-FFF2-40B4-BE49-F238E27FC236}">
                <a16:creationId xmlns:a16="http://schemas.microsoft.com/office/drawing/2014/main" id="{1E7A677B-7390-5B4F-9670-D601882AC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125" y="5351463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38" name="Rectangle 4948">
            <a:extLst>
              <a:ext uri="{FF2B5EF4-FFF2-40B4-BE49-F238E27FC236}">
                <a16:creationId xmlns:a16="http://schemas.microsoft.com/office/drawing/2014/main" id="{8592EC48-0DAF-CC42-AE5F-876CFDDC03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125" y="53514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39" name="Rectangle 4949">
            <a:extLst>
              <a:ext uri="{FF2B5EF4-FFF2-40B4-BE49-F238E27FC236}">
                <a16:creationId xmlns:a16="http://schemas.microsoft.com/office/drawing/2014/main" id="{30CCFBE9-B72B-B245-BBF5-22DEB94F6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125" y="5611813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40" name="Rectangle 4950">
            <a:extLst>
              <a:ext uri="{FF2B5EF4-FFF2-40B4-BE49-F238E27FC236}">
                <a16:creationId xmlns:a16="http://schemas.microsoft.com/office/drawing/2014/main" id="{6A4E84C8-64BE-F043-AAED-A107AC5F2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125" y="56118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41" name="Rectangle 4951">
            <a:extLst>
              <a:ext uri="{FF2B5EF4-FFF2-40B4-BE49-F238E27FC236}">
                <a16:creationId xmlns:a16="http://schemas.microsoft.com/office/drawing/2014/main" id="{82B224B8-32D7-6F48-925E-B7C15D9FE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125" y="5870575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42" name="Rectangle 4952">
            <a:extLst>
              <a:ext uri="{FF2B5EF4-FFF2-40B4-BE49-F238E27FC236}">
                <a16:creationId xmlns:a16="http://schemas.microsoft.com/office/drawing/2014/main" id="{E9ED926E-54E2-D442-95EC-C9B615CAC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125" y="5870575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43" name="Rectangle 4953">
            <a:extLst>
              <a:ext uri="{FF2B5EF4-FFF2-40B4-BE49-F238E27FC236}">
                <a16:creationId xmlns:a16="http://schemas.microsoft.com/office/drawing/2014/main" id="{2D290887-90DF-8D4B-9F45-58BD52FF3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125" y="6130925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44" name="Rectangle 4954">
            <a:extLst>
              <a:ext uri="{FF2B5EF4-FFF2-40B4-BE49-F238E27FC236}">
                <a16:creationId xmlns:a16="http://schemas.microsoft.com/office/drawing/2014/main" id="{8B60D2DC-3848-9745-8DCC-5C22ACF48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125" y="61309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45" name="Rectangle 4955">
            <a:extLst>
              <a:ext uri="{FF2B5EF4-FFF2-40B4-BE49-F238E27FC236}">
                <a16:creationId xmlns:a16="http://schemas.microsoft.com/office/drawing/2014/main" id="{3DFF02CD-02E0-024C-9B68-E39D338D3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125" y="6389688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46" name="Rectangle 4956">
            <a:extLst>
              <a:ext uri="{FF2B5EF4-FFF2-40B4-BE49-F238E27FC236}">
                <a16:creationId xmlns:a16="http://schemas.microsoft.com/office/drawing/2014/main" id="{86DA0941-ED11-2D41-8DAA-B198BD79F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125" y="6389688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47" name="Rectangle 4957">
            <a:extLst>
              <a:ext uri="{FF2B5EF4-FFF2-40B4-BE49-F238E27FC236}">
                <a16:creationId xmlns:a16="http://schemas.microsoft.com/office/drawing/2014/main" id="{F4D6D3D6-B8F6-5F42-9AD4-0250E78DD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125" y="6650038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48" name="Rectangle 4958">
            <a:extLst>
              <a:ext uri="{FF2B5EF4-FFF2-40B4-BE49-F238E27FC236}">
                <a16:creationId xmlns:a16="http://schemas.microsoft.com/office/drawing/2014/main" id="{56AF2EB2-0AE3-6F4F-826A-CF09AA6BF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125" y="66500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49" name="Rectangle 4959">
            <a:extLst>
              <a:ext uri="{FF2B5EF4-FFF2-40B4-BE49-F238E27FC236}">
                <a16:creationId xmlns:a16="http://schemas.microsoft.com/office/drawing/2014/main" id="{5467875B-C3E7-7645-A050-3221B29DC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125" y="2235200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50" name="Rectangle 4960">
            <a:extLst>
              <a:ext uri="{FF2B5EF4-FFF2-40B4-BE49-F238E27FC236}">
                <a16:creationId xmlns:a16="http://schemas.microsoft.com/office/drawing/2014/main" id="{EC8782EF-356F-6349-B433-AB5046012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125" y="22352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51" name="Rectangle 4961">
            <a:extLst>
              <a:ext uri="{FF2B5EF4-FFF2-40B4-BE49-F238E27FC236}">
                <a16:creationId xmlns:a16="http://schemas.microsoft.com/office/drawing/2014/main" id="{35EC11B2-4EE7-904C-9F93-9C2F3603B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125" y="2493963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52" name="Rectangle 4962">
            <a:extLst>
              <a:ext uri="{FF2B5EF4-FFF2-40B4-BE49-F238E27FC236}">
                <a16:creationId xmlns:a16="http://schemas.microsoft.com/office/drawing/2014/main" id="{F3957F5F-95DB-AA4E-8AE7-31B801006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125" y="2493963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53" name="Rectangle 4963">
            <a:extLst>
              <a:ext uri="{FF2B5EF4-FFF2-40B4-BE49-F238E27FC236}">
                <a16:creationId xmlns:a16="http://schemas.microsoft.com/office/drawing/2014/main" id="{98D50624-4521-BD4C-A30E-3A76C794B8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125" y="2754313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54" name="Rectangle 4964">
            <a:extLst>
              <a:ext uri="{FF2B5EF4-FFF2-40B4-BE49-F238E27FC236}">
                <a16:creationId xmlns:a16="http://schemas.microsoft.com/office/drawing/2014/main" id="{423A15D8-416E-E54E-9CE6-C42E41107C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125" y="2754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55" name="Rectangle 4965">
            <a:extLst>
              <a:ext uri="{FF2B5EF4-FFF2-40B4-BE49-F238E27FC236}">
                <a16:creationId xmlns:a16="http://schemas.microsoft.com/office/drawing/2014/main" id="{AD2272CB-3E71-FA4D-8168-5DFF82355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125" y="3013075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56" name="Rectangle 4966">
            <a:extLst>
              <a:ext uri="{FF2B5EF4-FFF2-40B4-BE49-F238E27FC236}">
                <a16:creationId xmlns:a16="http://schemas.microsoft.com/office/drawing/2014/main" id="{5470BF24-239C-5743-945C-01B30BEE6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125" y="3013075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57" name="Rectangle 4967">
            <a:extLst>
              <a:ext uri="{FF2B5EF4-FFF2-40B4-BE49-F238E27FC236}">
                <a16:creationId xmlns:a16="http://schemas.microsoft.com/office/drawing/2014/main" id="{06E5E600-FB95-2049-BBD3-9C9168FA4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125" y="3273425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58" name="Rectangle 4968">
            <a:extLst>
              <a:ext uri="{FF2B5EF4-FFF2-40B4-BE49-F238E27FC236}">
                <a16:creationId xmlns:a16="http://schemas.microsoft.com/office/drawing/2014/main" id="{F7342FB6-68B4-A842-9B20-C497A68203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125" y="32734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59" name="Rectangle 4969">
            <a:extLst>
              <a:ext uri="{FF2B5EF4-FFF2-40B4-BE49-F238E27FC236}">
                <a16:creationId xmlns:a16="http://schemas.microsoft.com/office/drawing/2014/main" id="{F88D4032-4395-534E-ABC1-25E560E01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125" y="3533775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60" name="Rectangle 4970">
            <a:extLst>
              <a:ext uri="{FF2B5EF4-FFF2-40B4-BE49-F238E27FC236}">
                <a16:creationId xmlns:a16="http://schemas.microsoft.com/office/drawing/2014/main" id="{288E2FA4-1B37-5F41-B242-2D09F5ACE9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125" y="35337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61" name="Rectangle 4971">
            <a:extLst>
              <a:ext uri="{FF2B5EF4-FFF2-40B4-BE49-F238E27FC236}">
                <a16:creationId xmlns:a16="http://schemas.microsoft.com/office/drawing/2014/main" id="{293D5325-FA04-2F4F-BEFF-0A75FCE7D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125" y="3792538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62" name="Rectangle 4972">
            <a:extLst>
              <a:ext uri="{FF2B5EF4-FFF2-40B4-BE49-F238E27FC236}">
                <a16:creationId xmlns:a16="http://schemas.microsoft.com/office/drawing/2014/main" id="{CB14C4A9-0B04-CE41-AF7D-43931D645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125" y="3792538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63" name="Rectangle 4973">
            <a:extLst>
              <a:ext uri="{FF2B5EF4-FFF2-40B4-BE49-F238E27FC236}">
                <a16:creationId xmlns:a16="http://schemas.microsoft.com/office/drawing/2014/main" id="{9865A318-9B93-B842-9ACF-C023DEE37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125" y="4052888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64" name="Rectangle 4974">
            <a:extLst>
              <a:ext uri="{FF2B5EF4-FFF2-40B4-BE49-F238E27FC236}">
                <a16:creationId xmlns:a16="http://schemas.microsoft.com/office/drawing/2014/main" id="{97E98281-12FA-164C-A204-17DE5B674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125" y="40528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65" name="Rectangle 4975">
            <a:extLst>
              <a:ext uri="{FF2B5EF4-FFF2-40B4-BE49-F238E27FC236}">
                <a16:creationId xmlns:a16="http://schemas.microsoft.com/office/drawing/2014/main" id="{FA1460BA-CC31-1142-AA7C-9B6670554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1714500"/>
            <a:ext cx="30162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66" name="Rectangle 4976">
            <a:extLst>
              <a:ext uri="{FF2B5EF4-FFF2-40B4-BE49-F238E27FC236}">
                <a16:creationId xmlns:a16="http://schemas.microsoft.com/office/drawing/2014/main" id="{12F1AD17-7FDA-E24A-BCD8-E1D33A9C2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1714500"/>
            <a:ext cx="30162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67" name="Rectangle 4977">
            <a:extLst>
              <a:ext uri="{FF2B5EF4-FFF2-40B4-BE49-F238E27FC236}">
                <a16:creationId xmlns:a16="http://schemas.microsoft.com/office/drawing/2014/main" id="{624A7D40-4DD8-B94A-B837-BF8A26B28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1974850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68" name="Rectangle 4978">
            <a:extLst>
              <a:ext uri="{FF2B5EF4-FFF2-40B4-BE49-F238E27FC236}">
                <a16:creationId xmlns:a16="http://schemas.microsoft.com/office/drawing/2014/main" id="{06430D9D-F4D2-2B41-A117-D7DF31B92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1974850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69" name="Rectangle 4979">
            <a:extLst>
              <a:ext uri="{FF2B5EF4-FFF2-40B4-BE49-F238E27FC236}">
                <a16:creationId xmlns:a16="http://schemas.microsoft.com/office/drawing/2014/main" id="{B5BF953C-7C9E-C84C-8B09-9E1FE807C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4313238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70" name="Rectangle 4980">
            <a:extLst>
              <a:ext uri="{FF2B5EF4-FFF2-40B4-BE49-F238E27FC236}">
                <a16:creationId xmlns:a16="http://schemas.microsoft.com/office/drawing/2014/main" id="{4E72223F-59EF-2440-B5C1-918D36663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4313238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71" name="Rectangle 4981">
            <a:extLst>
              <a:ext uri="{FF2B5EF4-FFF2-40B4-BE49-F238E27FC236}">
                <a16:creationId xmlns:a16="http://schemas.microsoft.com/office/drawing/2014/main" id="{5F4A9573-32CB-2948-9B9B-F421BF04C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4572000"/>
            <a:ext cx="30162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72" name="Rectangle 4982">
            <a:extLst>
              <a:ext uri="{FF2B5EF4-FFF2-40B4-BE49-F238E27FC236}">
                <a16:creationId xmlns:a16="http://schemas.microsoft.com/office/drawing/2014/main" id="{86A0F386-C8A0-3046-BA32-C35C20444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4572000"/>
            <a:ext cx="30162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73" name="Rectangle 4983">
            <a:extLst>
              <a:ext uri="{FF2B5EF4-FFF2-40B4-BE49-F238E27FC236}">
                <a16:creationId xmlns:a16="http://schemas.microsoft.com/office/drawing/2014/main" id="{08E2CCCC-3163-0747-A21B-E638E1CE9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4832350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74" name="Rectangle 4984">
            <a:extLst>
              <a:ext uri="{FF2B5EF4-FFF2-40B4-BE49-F238E27FC236}">
                <a16:creationId xmlns:a16="http://schemas.microsoft.com/office/drawing/2014/main" id="{EB55DDB7-5529-7848-A72F-202B4B87A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4832350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75" name="Rectangle 4985">
            <a:extLst>
              <a:ext uri="{FF2B5EF4-FFF2-40B4-BE49-F238E27FC236}">
                <a16:creationId xmlns:a16="http://schemas.microsoft.com/office/drawing/2014/main" id="{3380E929-904C-0046-A9DC-0D2D9361C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5091113"/>
            <a:ext cx="30162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76" name="Rectangle 4986">
            <a:extLst>
              <a:ext uri="{FF2B5EF4-FFF2-40B4-BE49-F238E27FC236}">
                <a16:creationId xmlns:a16="http://schemas.microsoft.com/office/drawing/2014/main" id="{8A0622D6-A455-B54A-8A2A-F99DF7FE4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5091113"/>
            <a:ext cx="30162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77" name="Rectangle 4987">
            <a:extLst>
              <a:ext uri="{FF2B5EF4-FFF2-40B4-BE49-F238E27FC236}">
                <a16:creationId xmlns:a16="http://schemas.microsoft.com/office/drawing/2014/main" id="{C539B9FD-0D6C-EF47-9D33-BFD80C902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5351463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78" name="Rectangle 4988">
            <a:extLst>
              <a:ext uri="{FF2B5EF4-FFF2-40B4-BE49-F238E27FC236}">
                <a16:creationId xmlns:a16="http://schemas.microsoft.com/office/drawing/2014/main" id="{121A0CFB-3C69-0B41-BB99-456CB2890B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5351463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79" name="Rectangle 4989">
            <a:extLst>
              <a:ext uri="{FF2B5EF4-FFF2-40B4-BE49-F238E27FC236}">
                <a16:creationId xmlns:a16="http://schemas.microsoft.com/office/drawing/2014/main" id="{4F1BF70A-6B62-6544-BD67-50890B182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5611813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80" name="Rectangle 4990">
            <a:extLst>
              <a:ext uri="{FF2B5EF4-FFF2-40B4-BE49-F238E27FC236}">
                <a16:creationId xmlns:a16="http://schemas.microsoft.com/office/drawing/2014/main" id="{628F2DD5-32E6-8746-9645-8B4B1EBC9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5611813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81" name="Rectangle 4991">
            <a:extLst>
              <a:ext uri="{FF2B5EF4-FFF2-40B4-BE49-F238E27FC236}">
                <a16:creationId xmlns:a16="http://schemas.microsoft.com/office/drawing/2014/main" id="{D8C78A5C-A7C7-D24C-A103-C638F3552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5870575"/>
            <a:ext cx="30162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82" name="Rectangle 4992">
            <a:extLst>
              <a:ext uri="{FF2B5EF4-FFF2-40B4-BE49-F238E27FC236}">
                <a16:creationId xmlns:a16="http://schemas.microsoft.com/office/drawing/2014/main" id="{A467E567-9861-AD4E-A9EC-FF4B5B987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5870575"/>
            <a:ext cx="30162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83" name="Rectangle 4993">
            <a:extLst>
              <a:ext uri="{FF2B5EF4-FFF2-40B4-BE49-F238E27FC236}">
                <a16:creationId xmlns:a16="http://schemas.microsoft.com/office/drawing/2014/main" id="{9A442543-78E7-9A4D-9DB2-08448CCDD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6130925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84" name="Rectangle 4994">
            <a:extLst>
              <a:ext uri="{FF2B5EF4-FFF2-40B4-BE49-F238E27FC236}">
                <a16:creationId xmlns:a16="http://schemas.microsoft.com/office/drawing/2014/main" id="{1C9F6AA8-BC13-F745-857D-F570E9092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6130925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85" name="Rectangle 4995">
            <a:extLst>
              <a:ext uri="{FF2B5EF4-FFF2-40B4-BE49-F238E27FC236}">
                <a16:creationId xmlns:a16="http://schemas.microsoft.com/office/drawing/2014/main" id="{B70551AD-4AA0-014C-A31E-DF3CB539D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6389688"/>
            <a:ext cx="30162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86" name="Rectangle 4996">
            <a:extLst>
              <a:ext uri="{FF2B5EF4-FFF2-40B4-BE49-F238E27FC236}">
                <a16:creationId xmlns:a16="http://schemas.microsoft.com/office/drawing/2014/main" id="{5FCB17E3-1FFD-3449-A06D-58CD2DB94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6389688"/>
            <a:ext cx="30162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87" name="Rectangle 4997">
            <a:extLst>
              <a:ext uri="{FF2B5EF4-FFF2-40B4-BE49-F238E27FC236}">
                <a16:creationId xmlns:a16="http://schemas.microsoft.com/office/drawing/2014/main" id="{829E73F5-5866-BA40-A7C3-6FD5743EE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6650038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88" name="Rectangle 4998">
            <a:extLst>
              <a:ext uri="{FF2B5EF4-FFF2-40B4-BE49-F238E27FC236}">
                <a16:creationId xmlns:a16="http://schemas.microsoft.com/office/drawing/2014/main" id="{DFC523B3-FB97-2C4D-AF1F-616BFB0F4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6650038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89" name="Rectangle 4999">
            <a:extLst>
              <a:ext uri="{FF2B5EF4-FFF2-40B4-BE49-F238E27FC236}">
                <a16:creationId xmlns:a16="http://schemas.microsoft.com/office/drawing/2014/main" id="{92ED40D2-908E-8A4B-9E6F-9FCABEC5D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2235200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90" name="Rectangle 5000">
            <a:extLst>
              <a:ext uri="{FF2B5EF4-FFF2-40B4-BE49-F238E27FC236}">
                <a16:creationId xmlns:a16="http://schemas.microsoft.com/office/drawing/2014/main" id="{7CE7CAC9-18DC-D748-AB25-5EF548C1E4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2235200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91" name="Rectangle 5001">
            <a:extLst>
              <a:ext uri="{FF2B5EF4-FFF2-40B4-BE49-F238E27FC236}">
                <a16:creationId xmlns:a16="http://schemas.microsoft.com/office/drawing/2014/main" id="{DB45B8DC-2EF4-2C46-B4F6-861A4B24E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2493963"/>
            <a:ext cx="30162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92" name="Rectangle 5002">
            <a:extLst>
              <a:ext uri="{FF2B5EF4-FFF2-40B4-BE49-F238E27FC236}">
                <a16:creationId xmlns:a16="http://schemas.microsoft.com/office/drawing/2014/main" id="{CE8486C7-C1F0-EE4C-B465-CF41A4FD7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2493963"/>
            <a:ext cx="30162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93" name="Rectangle 5003">
            <a:extLst>
              <a:ext uri="{FF2B5EF4-FFF2-40B4-BE49-F238E27FC236}">
                <a16:creationId xmlns:a16="http://schemas.microsoft.com/office/drawing/2014/main" id="{E03E66E1-78D6-2646-9950-ED2B3FBA73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2754313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94" name="Rectangle 5004">
            <a:extLst>
              <a:ext uri="{FF2B5EF4-FFF2-40B4-BE49-F238E27FC236}">
                <a16:creationId xmlns:a16="http://schemas.microsoft.com/office/drawing/2014/main" id="{BA728F09-AC5A-BB40-B18A-A19A137A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2754313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95" name="Rectangle 5005">
            <a:extLst>
              <a:ext uri="{FF2B5EF4-FFF2-40B4-BE49-F238E27FC236}">
                <a16:creationId xmlns:a16="http://schemas.microsoft.com/office/drawing/2014/main" id="{275DCDCC-F82D-9342-BE0E-60AF3945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3013075"/>
            <a:ext cx="30162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96" name="Rectangle 5006">
            <a:extLst>
              <a:ext uri="{FF2B5EF4-FFF2-40B4-BE49-F238E27FC236}">
                <a16:creationId xmlns:a16="http://schemas.microsoft.com/office/drawing/2014/main" id="{CDAC7243-1CFD-0547-B3CB-574DBC2C8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3013075"/>
            <a:ext cx="30162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97" name="Rectangle 5007">
            <a:extLst>
              <a:ext uri="{FF2B5EF4-FFF2-40B4-BE49-F238E27FC236}">
                <a16:creationId xmlns:a16="http://schemas.microsoft.com/office/drawing/2014/main" id="{FB5F1CD4-92D5-3A4A-AB05-88132B2C9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3273425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98" name="Rectangle 5008">
            <a:extLst>
              <a:ext uri="{FF2B5EF4-FFF2-40B4-BE49-F238E27FC236}">
                <a16:creationId xmlns:a16="http://schemas.microsoft.com/office/drawing/2014/main" id="{40121208-AAF3-9846-91AF-CED78E29F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3273425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99" name="Rectangle 5009">
            <a:extLst>
              <a:ext uri="{FF2B5EF4-FFF2-40B4-BE49-F238E27FC236}">
                <a16:creationId xmlns:a16="http://schemas.microsoft.com/office/drawing/2014/main" id="{921C2F4F-91C9-BF40-8C13-FC3AABE113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3533775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00" name="Rectangle 5010">
            <a:extLst>
              <a:ext uri="{FF2B5EF4-FFF2-40B4-BE49-F238E27FC236}">
                <a16:creationId xmlns:a16="http://schemas.microsoft.com/office/drawing/2014/main" id="{CF48BAA0-5DEB-6F46-908A-289AF6019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3533775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01" name="Rectangle 5011">
            <a:extLst>
              <a:ext uri="{FF2B5EF4-FFF2-40B4-BE49-F238E27FC236}">
                <a16:creationId xmlns:a16="http://schemas.microsoft.com/office/drawing/2014/main" id="{1289A34A-6E18-324C-A7B9-9CDEB070E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3792538"/>
            <a:ext cx="30162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02" name="Rectangle 5012">
            <a:extLst>
              <a:ext uri="{FF2B5EF4-FFF2-40B4-BE49-F238E27FC236}">
                <a16:creationId xmlns:a16="http://schemas.microsoft.com/office/drawing/2014/main" id="{78535D82-79F4-3949-A84F-DC5B190B2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3792538"/>
            <a:ext cx="30162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03" name="Rectangle 5013">
            <a:extLst>
              <a:ext uri="{FF2B5EF4-FFF2-40B4-BE49-F238E27FC236}">
                <a16:creationId xmlns:a16="http://schemas.microsoft.com/office/drawing/2014/main" id="{340AD5AC-AE47-EE4D-9E87-3538C7DFB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4052888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04" name="Rectangle 5014">
            <a:extLst>
              <a:ext uri="{FF2B5EF4-FFF2-40B4-BE49-F238E27FC236}">
                <a16:creationId xmlns:a16="http://schemas.microsoft.com/office/drawing/2014/main" id="{A719A525-DCFA-3E40-B3BB-053B9C841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4052888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05" name="Rectangle 5015">
            <a:extLst>
              <a:ext uri="{FF2B5EF4-FFF2-40B4-BE49-F238E27FC236}">
                <a16:creationId xmlns:a16="http://schemas.microsoft.com/office/drawing/2014/main" id="{86AC5A32-3A5E-8547-830D-4549168CE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1714500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06" name="Rectangle 5016">
            <a:extLst>
              <a:ext uri="{FF2B5EF4-FFF2-40B4-BE49-F238E27FC236}">
                <a16:creationId xmlns:a16="http://schemas.microsoft.com/office/drawing/2014/main" id="{086CA15F-1FFA-1644-8051-109751188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1714500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07" name="Rectangle 5017">
            <a:extLst>
              <a:ext uri="{FF2B5EF4-FFF2-40B4-BE49-F238E27FC236}">
                <a16:creationId xmlns:a16="http://schemas.microsoft.com/office/drawing/2014/main" id="{AE4CB1C5-86C9-1544-99A7-F3E106D4F7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1974850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08" name="Rectangle 5018">
            <a:extLst>
              <a:ext uri="{FF2B5EF4-FFF2-40B4-BE49-F238E27FC236}">
                <a16:creationId xmlns:a16="http://schemas.microsoft.com/office/drawing/2014/main" id="{911D301F-B2FF-8B48-AA9C-48FE5AA18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19748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09" name="Rectangle 5019">
            <a:extLst>
              <a:ext uri="{FF2B5EF4-FFF2-40B4-BE49-F238E27FC236}">
                <a16:creationId xmlns:a16="http://schemas.microsoft.com/office/drawing/2014/main" id="{80EB0B8E-38D0-F048-91B6-094014868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4313238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10" name="Rectangle 5020">
            <a:extLst>
              <a:ext uri="{FF2B5EF4-FFF2-40B4-BE49-F238E27FC236}">
                <a16:creationId xmlns:a16="http://schemas.microsoft.com/office/drawing/2014/main" id="{6A89D22F-28EE-374E-9D5B-7330C8B4A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43132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11" name="Rectangle 5021">
            <a:extLst>
              <a:ext uri="{FF2B5EF4-FFF2-40B4-BE49-F238E27FC236}">
                <a16:creationId xmlns:a16="http://schemas.microsoft.com/office/drawing/2014/main" id="{7016FFC7-95AC-3343-86B5-8D128F423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4572000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12" name="Rectangle 5022">
            <a:extLst>
              <a:ext uri="{FF2B5EF4-FFF2-40B4-BE49-F238E27FC236}">
                <a16:creationId xmlns:a16="http://schemas.microsoft.com/office/drawing/2014/main" id="{824B5C0B-E5E2-BC4E-A8B4-C0726C1B8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4572000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13" name="Rectangle 5023">
            <a:extLst>
              <a:ext uri="{FF2B5EF4-FFF2-40B4-BE49-F238E27FC236}">
                <a16:creationId xmlns:a16="http://schemas.microsoft.com/office/drawing/2014/main" id="{F3C1B146-6B72-714B-BB56-B25B6F79FA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4832350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14" name="Rectangle 5024">
            <a:extLst>
              <a:ext uri="{FF2B5EF4-FFF2-40B4-BE49-F238E27FC236}">
                <a16:creationId xmlns:a16="http://schemas.microsoft.com/office/drawing/2014/main" id="{CB8625CF-7978-7F49-9E39-7F0ABB99DB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48323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15" name="Rectangle 5025">
            <a:extLst>
              <a:ext uri="{FF2B5EF4-FFF2-40B4-BE49-F238E27FC236}">
                <a16:creationId xmlns:a16="http://schemas.microsoft.com/office/drawing/2014/main" id="{807BCA09-3D9D-A24C-91F8-9B8A02A5F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5091113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16" name="Rectangle 5026">
            <a:extLst>
              <a:ext uri="{FF2B5EF4-FFF2-40B4-BE49-F238E27FC236}">
                <a16:creationId xmlns:a16="http://schemas.microsoft.com/office/drawing/2014/main" id="{8F6A84EA-8624-0B41-A0FF-302A6C6DBF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5091113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17" name="Rectangle 5027">
            <a:extLst>
              <a:ext uri="{FF2B5EF4-FFF2-40B4-BE49-F238E27FC236}">
                <a16:creationId xmlns:a16="http://schemas.microsoft.com/office/drawing/2014/main" id="{BD4D024C-A5F8-A645-8CB7-8B2F2335E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5351463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18" name="Rectangle 5028">
            <a:extLst>
              <a:ext uri="{FF2B5EF4-FFF2-40B4-BE49-F238E27FC236}">
                <a16:creationId xmlns:a16="http://schemas.microsoft.com/office/drawing/2014/main" id="{CB9B5B9C-5541-A043-B54E-485F40483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53514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19" name="Rectangle 5029">
            <a:extLst>
              <a:ext uri="{FF2B5EF4-FFF2-40B4-BE49-F238E27FC236}">
                <a16:creationId xmlns:a16="http://schemas.microsoft.com/office/drawing/2014/main" id="{8D26AC4A-81C9-CD4A-A50A-D583CA77F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5611813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20" name="Rectangle 5030">
            <a:extLst>
              <a:ext uri="{FF2B5EF4-FFF2-40B4-BE49-F238E27FC236}">
                <a16:creationId xmlns:a16="http://schemas.microsoft.com/office/drawing/2014/main" id="{6DCE4D48-CD8E-BF42-9109-2F3C89FF7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56118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21" name="Rectangle 5031">
            <a:extLst>
              <a:ext uri="{FF2B5EF4-FFF2-40B4-BE49-F238E27FC236}">
                <a16:creationId xmlns:a16="http://schemas.microsoft.com/office/drawing/2014/main" id="{CCAD6E4B-37E6-8943-9A59-2F94B940E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5870575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22" name="Rectangle 5032">
            <a:extLst>
              <a:ext uri="{FF2B5EF4-FFF2-40B4-BE49-F238E27FC236}">
                <a16:creationId xmlns:a16="http://schemas.microsoft.com/office/drawing/2014/main" id="{73E3F7BF-8F38-4144-BD81-F0B785D96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5870575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23" name="Rectangle 5033">
            <a:extLst>
              <a:ext uri="{FF2B5EF4-FFF2-40B4-BE49-F238E27FC236}">
                <a16:creationId xmlns:a16="http://schemas.microsoft.com/office/drawing/2014/main" id="{D76403F2-C7E7-5D48-AFE2-A37028942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6130925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24" name="Rectangle 5034">
            <a:extLst>
              <a:ext uri="{FF2B5EF4-FFF2-40B4-BE49-F238E27FC236}">
                <a16:creationId xmlns:a16="http://schemas.microsoft.com/office/drawing/2014/main" id="{9C7DAEA2-773D-D943-9DEB-04B5A205D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61309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25" name="Rectangle 5035">
            <a:extLst>
              <a:ext uri="{FF2B5EF4-FFF2-40B4-BE49-F238E27FC236}">
                <a16:creationId xmlns:a16="http://schemas.microsoft.com/office/drawing/2014/main" id="{E91799FB-FCD6-8642-9307-F25BDDA30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6389688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26" name="Rectangle 5036">
            <a:extLst>
              <a:ext uri="{FF2B5EF4-FFF2-40B4-BE49-F238E27FC236}">
                <a16:creationId xmlns:a16="http://schemas.microsoft.com/office/drawing/2014/main" id="{E96F5148-7409-E14C-9C28-7E2DDB42C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6389688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27" name="Rectangle 5037">
            <a:extLst>
              <a:ext uri="{FF2B5EF4-FFF2-40B4-BE49-F238E27FC236}">
                <a16:creationId xmlns:a16="http://schemas.microsoft.com/office/drawing/2014/main" id="{3DBCFF4B-9318-4448-9F4D-B3CA9C574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6650038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28" name="Rectangle 5038">
            <a:extLst>
              <a:ext uri="{FF2B5EF4-FFF2-40B4-BE49-F238E27FC236}">
                <a16:creationId xmlns:a16="http://schemas.microsoft.com/office/drawing/2014/main" id="{AA878E96-6324-4E46-A1AF-583EC4CD4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66500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29" name="Rectangle 5039">
            <a:extLst>
              <a:ext uri="{FF2B5EF4-FFF2-40B4-BE49-F238E27FC236}">
                <a16:creationId xmlns:a16="http://schemas.microsoft.com/office/drawing/2014/main" id="{356FF975-2131-CC46-8251-97F87BCCC3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2235200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30" name="Rectangle 5040">
            <a:extLst>
              <a:ext uri="{FF2B5EF4-FFF2-40B4-BE49-F238E27FC236}">
                <a16:creationId xmlns:a16="http://schemas.microsoft.com/office/drawing/2014/main" id="{7AA83FC4-2224-D643-8A38-0A37330E9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22352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31" name="Rectangle 5041">
            <a:extLst>
              <a:ext uri="{FF2B5EF4-FFF2-40B4-BE49-F238E27FC236}">
                <a16:creationId xmlns:a16="http://schemas.microsoft.com/office/drawing/2014/main" id="{5C5F3AAB-9E1A-444D-A336-4BB90F1F1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2493963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32" name="Rectangle 5042">
            <a:extLst>
              <a:ext uri="{FF2B5EF4-FFF2-40B4-BE49-F238E27FC236}">
                <a16:creationId xmlns:a16="http://schemas.microsoft.com/office/drawing/2014/main" id="{51F8AD94-F195-7945-9539-D03BFDC8B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2493963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33" name="Rectangle 5043">
            <a:extLst>
              <a:ext uri="{FF2B5EF4-FFF2-40B4-BE49-F238E27FC236}">
                <a16:creationId xmlns:a16="http://schemas.microsoft.com/office/drawing/2014/main" id="{7729B377-FD43-F440-98BA-E8CB52F4F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2754313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34" name="Rectangle 5044">
            <a:extLst>
              <a:ext uri="{FF2B5EF4-FFF2-40B4-BE49-F238E27FC236}">
                <a16:creationId xmlns:a16="http://schemas.microsoft.com/office/drawing/2014/main" id="{A15A0E6F-B336-F848-B826-F69AE87C3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2754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35" name="Rectangle 5045">
            <a:extLst>
              <a:ext uri="{FF2B5EF4-FFF2-40B4-BE49-F238E27FC236}">
                <a16:creationId xmlns:a16="http://schemas.microsoft.com/office/drawing/2014/main" id="{63EBCFB5-BBF5-EC40-AED5-5D4CFF31C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3013075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36" name="Rectangle 5046">
            <a:extLst>
              <a:ext uri="{FF2B5EF4-FFF2-40B4-BE49-F238E27FC236}">
                <a16:creationId xmlns:a16="http://schemas.microsoft.com/office/drawing/2014/main" id="{C4AC619C-B2DD-EA4B-A7E5-A7722EE9D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3013075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37" name="Rectangle 5047">
            <a:extLst>
              <a:ext uri="{FF2B5EF4-FFF2-40B4-BE49-F238E27FC236}">
                <a16:creationId xmlns:a16="http://schemas.microsoft.com/office/drawing/2014/main" id="{60C49DD1-54DB-6C47-80F9-A1F7FF622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3273425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38" name="Rectangle 5048">
            <a:extLst>
              <a:ext uri="{FF2B5EF4-FFF2-40B4-BE49-F238E27FC236}">
                <a16:creationId xmlns:a16="http://schemas.microsoft.com/office/drawing/2014/main" id="{0113A429-3994-1641-9457-2CA423863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32734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39" name="Rectangle 5049">
            <a:extLst>
              <a:ext uri="{FF2B5EF4-FFF2-40B4-BE49-F238E27FC236}">
                <a16:creationId xmlns:a16="http://schemas.microsoft.com/office/drawing/2014/main" id="{3C523294-A239-0845-997B-990B2CE96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3533775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40" name="Rectangle 5050">
            <a:extLst>
              <a:ext uri="{FF2B5EF4-FFF2-40B4-BE49-F238E27FC236}">
                <a16:creationId xmlns:a16="http://schemas.microsoft.com/office/drawing/2014/main" id="{A67237A9-050B-7449-8F6D-D0885194F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35337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41" name="Rectangle 5051">
            <a:extLst>
              <a:ext uri="{FF2B5EF4-FFF2-40B4-BE49-F238E27FC236}">
                <a16:creationId xmlns:a16="http://schemas.microsoft.com/office/drawing/2014/main" id="{9D1AE53F-19E9-394E-AD62-F637EA4CB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3792538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42" name="Rectangle 5052">
            <a:extLst>
              <a:ext uri="{FF2B5EF4-FFF2-40B4-BE49-F238E27FC236}">
                <a16:creationId xmlns:a16="http://schemas.microsoft.com/office/drawing/2014/main" id="{30FA6016-6EAA-1041-A663-636788E03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3792538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43" name="Rectangle 5053">
            <a:extLst>
              <a:ext uri="{FF2B5EF4-FFF2-40B4-BE49-F238E27FC236}">
                <a16:creationId xmlns:a16="http://schemas.microsoft.com/office/drawing/2014/main" id="{23106296-C112-C240-87FE-07D6E4536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4052888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44" name="Rectangle 5054">
            <a:extLst>
              <a:ext uri="{FF2B5EF4-FFF2-40B4-BE49-F238E27FC236}">
                <a16:creationId xmlns:a16="http://schemas.microsoft.com/office/drawing/2014/main" id="{7B87D818-AEEE-9548-9D75-AFA1C5D4C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40528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45" name="Rectangle 5055">
            <a:extLst>
              <a:ext uri="{FF2B5EF4-FFF2-40B4-BE49-F238E27FC236}">
                <a16:creationId xmlns:a16="http://schemas.microsoft.com/office/drawing/2014/main" id="{F26CA90F-EF38-6B4E-BCBA-A28F088B2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1714500"/>
            <a:ext cx="30163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46" name="Rectangle 5056">
            <a:extLst>
              <a:ext uri="{FF2B5EF4-FFF2-40B4-BE49-F238E27FC236}">
                <a16:creationId xmlns:a16="http://schemas.microsoft.com/office/drawing/2014/main" id="{3BCF3BFB-34D1-424A-A01B-8039B10EC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1714500"/>
            <a:ext cx="30163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47" name="Rectangle 5057">
            <a:extLst>
              <a:ext uri="{FF2B5EF4-FFF2-40B4-BE49-F238E27FC236}">
                <a16:creationId xmlns:a16="http://schemas.microsoft.com/office/drawing/2014/main" id="{EB2CB920-C0AE-8642-AE05-5433F9747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1974850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48" name="Rectangle 5058">
            <a:extLst>
              <a:ext uri="{FF2B5EF4-FFF2-40B4-BE49-F238E27FC236}">
                <a16:creationId xmlns:a16="http://schemas.microsoft.com/office/drawing/2014/main" id="{F4BD85A7-D6B5-AC4F-9FA0-759888422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1974850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49" name="Rectangle 5059">
            <a:extLst>
              <a:ext uri="{FF2B5EF4-FFF2-40B4-BE49-F238E27FC236}">
                <a16:creationId xmlns:a16="http://schemas.microsoft.com/office/drawing/2014/main" id="{4A94A72E-6C44-5448-A452-FE7CA394C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4313238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50" name="Rectangle 5060">
            <a:extLst>
              <a:ext uri="{FF2B5EF4-FFF2-40B4-BE49-F238E27FC236}">
                <a16:creationId xmlns:a16="http://schemas.microsoft.com/office/drawing/2014/main" id="{BAE78EA7-BF87-2747-9F5B-D9B6E31EE6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4313238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51" name="Rectangle 5061">
            <a:extLst>
              <a:ext uri="{FF2B5EF4-FFF2-40B4-BE49-F238E27FC236}">
                <a16:creationId xmlns:a16="http://schemas.microsoft.com/office/drawing/2014/main" id="{2940E68C-444F-D641-AC17-E40DFEFF7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4572000"/>
            <a:ext cx="30163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52" name="Rectangle 5062">
            <a:extLst>
              <a:ext uri="{FF2B5EF4-FFF2-40B4-BE49-F238E27FC236}">
                <a16:creationId xmlns:a16="http://schemas.microsoft.com/office/drawing/2014/main" id="{F5FD3DC4-3284-484B-A541-4FBD69E47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4572000"/>
            <a:ext cx="30163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53" name="Rectangle 5063">
            <a:extLst>
              <a:ext uri="{FF2B5EF4-FFF2-40B4-BE49-F238E27FC236}">
                <a16:creationId xmlns:a16="http://schemas.microsoft.com/office/drawing/2014/main" id="{68B0D471-A949-3E49-B54C-8F17251B3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4832350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54" name="Rectangle 5064">
            <a:extLst>
              <a:ext uri="{FF2B5EF4-FFF2-40B4-BE49-F238E27FC236}">
                <a16:creationId xmlns:a16="http://schemas.microsoft.com/office/drawing/2014/main" id="{7E022BAA-9E57-2941-AE85-2F4A7399A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4832350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55" name="Rectangle 5065">
            <a:extLst>
              <a:ext uri="{FF2B5EF4-FFF2-40B4-BE49-F238E27FC236}">
                <a16:creationId xmlns:a16="http://schemas.microsoft.com/office/drawing/2014/main" id="{6E6396EA-5561-3142-A333-4EDA518E3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5091113"/>
            <a:ext cx="30163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56" name="Rectangle 5066">
            <a:extLst>
              <a:ext uri="{FF2B5EF4-FFF2-40B4-BE49-F238E27FC236}">
                <a16:creationId xmlns:a16="http://schemas.microsoft.com/office/drawing/2014/main" id="{396C5A76-FBB7-B549-AB58-93AA98109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5091113"/>
            <a:ext cx="30163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57" name="Rectangle 5067">
            <a:extLst>
              <a:ext uri="{FF2B5EF4-FFF2-40B4-BE49-F238E27FC236}">
                <a16:creationId xmlns:a16="http://schemas.microsoft.com/office/drawing/2014/main" id="{BD0F93A8-6A0E-A04A-A961-B6CC1F783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5351463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58" name="Rectangle 5068">
            <a:extLst>
              <a:ext uri="{FF2B5EF4-FFF2-40B4-BE49-F238E27FC236}">
                <a16:creationId xmlns:a16="http://schemas.microsoft.com/office/drawing/2014/main" id="{BC53E1E0-E6FD-F247-BA63-83CDBCE8E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5351463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59" name="Rectangle 5069">
            <a:extLst>
              <a:ext uri="{FF2B5EF4-FFF2-40B4-BE49-F238E27FC236}">
                <a16:creationId xmlns:a16="http://schemas.microsoft.com/office/drawing/2014/main" id="{B5FF157B-ED51-304C-AB24-59221C543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5611813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60" name="Rectangle 5070">
            <a:extLst>
              <a:ext uri="{FF2B5EF4-FFF2-40B4-BE49-F238E27FC236}">
                <a16:creationId xmlns:a16="http://schemas.microsoft.com/office/drawing/2014/main" id="{7606C31E-9BB8-604F-B0AD-7ED0B8705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5611813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61" name="Rectangle 5071">
            <a:extLst>
              <a:ext uri="{FF2B5EF4-FFF2-40B4-BE49-F238E27FC236}">
                <a16:creationId xmlns:a16="http://schemas.microsoft.com/office/drawing/2014/main" id="{7AA4AF8D-523D-1C4C-AB74-8688C6E9C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5870575"/>
            <a:ext cx="30163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62" name="Rectangle 5072">
            <a:extLst>
              <a:ext uri="{FF2B5EF4-FFF2-40B4-BE49-F238E27FC236}">
                <a16:creationId xmlns:a16="http://schemas.microsoft.com/office/drawing/2014/main" id="{1AE73831-9678-5643-BC20-B80DB9675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5870575"/>
            <a:ext cx="30163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63" name="Rectangle 5073">
            <a:extLst>
              <a:ext uri="{FF2B5EF4-FFF2-40B4-BE49-F238E27FC236}">
                <a16:creationId xmlns:a16="http://schemas.microsoft.com/office/drawing/2014/main" id="{E22D68D1-72E7-4D4F-B657-9D8D4CFE3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6130925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64" name="Rectangle 5074">
            <a:extLst>
              <a:ext uri="{FF2B5EF4-FFF2-40B4-BE49-F238E27FC236}">
                <a16:creationId xmlns:a16="http://schemas.microsoft.com/office/drawing/2014/main" id="{7AE5FEAF-020B-334E-AEC1-526E8C361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6130925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65" name="Rectangle 5075">
            <a:extLst>
              <a:ext uri="{FF2B5EF4-FFF2-40B4-BE49-F238E27FC236}">
                <a16:creationId xmlns:a16="http://schemas.microsoft.com/office/drawing/2014/main" id="{424A53BC-2C87-FF47-9B93-0E6AC94DC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6389688"/>
            <a:ext cx="30163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66" name="Rectangle 5076">
            <a:extLst>
              <a:ext uri="{FF2B5EF4-FFF2-40B4-BE49-F238E27FC236}">
                <a16:creationId xmlns:a16="http://schemas.microsoft.com/office/drawing/2014/main" id="{2484DA6E-E9FC-8D40-A2D2-16EEDB3B3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6389688"/>
            <a:ext cx="30163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67" name="Rectangle 5077">
            <a:extLst>
              <a:ext uri="{FF2B5EF4-FFF2-40B4-BE49-F238E27FC236}">
                <a16:creationId xmlns:a16="http://schemas.microsoft.com/office/drawing/2014/main" id="{1D9E5550-EF13-674C-907D-DE9FE310E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6650038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68" name="Rectangle 5078">
            <a:extLst>
              <a:ext uri="{FF2B5EF4-FFF2-40B4-BE49-F238E27FC236}">
                <a16:creationId xmlns:a16="http://schemas.microsoft.com/office/drawing/2014/main" id="{C826FABD-3AAD-7A49-9EAA-D99F07CFA5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6650038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69" name="Rectangle 5079">
            <a:extLst>
              <a:ext uri="{FF2B5EF4-FFF2-40B4-BE49-F238E27FC236}">
                <a16:creationId xmlns:a16="http://schemas.microsoft.com/office/drawing/2014/main" id="{EAFBF4FE-3866-F140-8DB4-B37A50F43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2235200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70" name="Rectangle 5080">
            <a:extLst>
              <a:ext uri="{FF2B5EF4-FFF2-40B4-BE49-F238E27FC236}">
                <a16:creationId xmlns:a16="http://schemas.microsoft.com/office/drawing/2014/main" id="{1B9A9C1F-A87F-3E44-AF03-FC60D0FC1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2235200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71" name="Rectangle 5081">
            <a:extLst>
              <a:ext uri="{FF2B5EF4-FFF2-40B4-BE49-F238E27FC236}">
                <a16:creationId xmlns:a16="http://schemas.microsoft.com/office/drawing/2014/main" id="{79256A62-6D9D-BB4A-BF8D-D2CBE268E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2493963"/>
            <a:ext cx="30163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72" name="Rectangle 5082">
            <a:extLst>
              <a:ext uri="{FF2B5EF4-FFF2-40B4-BE49-F238E27FC236}">
                <a16:creationId xmlns:a16="http://schemas.microsoft.com/office/drawing/2014/main" id="{CA8C461D-F131-844E-A62A-8BDFE07E5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2493963"/>
            <a:ext cx="30163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73" name="Rectangle 5083">
            <a:extLst>
              <a:ext uri="{FF2B5EF4-FFF2-40B4-BE49-F238E27FC236}">
                <a16:creationId xmlns:a16="http://schemas.microsoft.com/office/drawing/2014/main" id="{80AC8CB6-B220-944E-AB89-A3D24539F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2754313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74" name="Rectangle 5084">
            <a:extLst>
              <a:ext uri="{FF2B5EF4-FFF2-40B4-BE49-F238E27FC236}">
                <a16:creationId xmlns:a16="http://schemas.microsoft.com/office/drawing/2014/main" id="{B89F6EAE-C8BF-D646-9435-891C6C00E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2754313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75" name="Rectangle 5085">
            <a:extLst>
              <a:ext uri="{FF2B5EF4-FFF2-40B4-BE49-F238E27FC236}">
                <a16:creationId xmlns:a16="http://schemas.microsoft.com/office/drawing/2014/main" id="{889E2835-EC05-C148-B92B-3F491CD5B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3013075"/>
            <a:ext cx="30163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76" name="Rectangle 5086">
            <a:extLst>
              <a:ext uri="{FF2B5EF4-FFF2-40B4-BE49-F238E27FC236}">
                <a16:creationId xmlns:a16="http://schemas.microsoft.com/office/drawing/2014/main" id="{458045A6-C327-6341-B906-4446C8E3A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3013075"/>
            <a:ext cx="30163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77" name="Rectangle 5087">
            <a:extLst>
              <a:ext uri="{FF2B5EF4-FFF2-40B4-BE49-F238E27FC236}">
                <a16:creationId xmlns:a16="http://schemas.microsoft.com/office/drawing/2014/main" id="{0F533C58-00E4-9E46-9DA8-310265212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3273425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78" name="Rectangle 5088">
            <a:extLst>
              <a:ext uri="{FF2B5EF4-FFF2-40B4-BE49-F238E27FC236}">
                <a16:creationId xmlns:a16="http://schemas.microsoft.com/office/drawing/2014/main" id="{55D8379F-9B11-9949-B88B-3306BB2F6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3273425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79" name="Rectangle 5089">
            <a:extLst>
              <a:ext uri="{FF2B5EF4-FFF2-40B4-BE49-F238E27FC236}">
                <a16:creationId xmlns:a16="http://schemas.microsoft.com/office/drawing/2014/main" id="{4F44BB0B-9189-D944-9D56-540D847B3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3533775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80" name="Rectangle 5090">
            <a:extLst>
              <a:ext uri="{FF2B5EF4-FFF2-40B4-BE49-F238E27FC236}">
                <a16:creationId xmlns:a16="http://schemas.microsoft.com/office/drawing/2014/main" id="{42C944C5-D1A6-A145-9D56-92D54D7A9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3533775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81" name="Rectangle 5091">
            <a:extLst>
              <a:ext uri="{FF2B5EF4-FFF2-40B4-BE49-F238E27FC236}">
                <a16:creationId xmlns:a16="http://schemas.microsoft.com/office/drawing/2014/main" id="{3A7849A9-0667-8C49-80DB-26805394B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3792538"/>
            <a:ext cx="30163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82" name="Rectangle 5092">
            <a:extLst>
              <a:ext uri="{FF2B5EF4-FFF2-40B4-BE49-F238E27FC236}">
                <a16:creationId xmlns:a16="http://schemas.microsoft.com/office/drawing/2014/main" id="{F180C09A-5148-5142-9B6C-E0E2D6EA2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3792538"/>
            <a:ext cx="30163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83" name="Rectangle 5093">
            <a:extLst>
              <a:ext uri="{FF2B5EF4-FFF2-40B4-BE49-F238E27FC236}">
                <a16:creationId xmlns:a16="http://schemas.microsoft.com/office/drawing/2014/main" id="{63A02049-ED50-584F-B966-9A9FCC592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4052888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84" name="Rectangle 5094">
            <a:extLst>
              <a:ext uri="{FF2B5EF4-FFF2-40B4-BE49-F238E27FC236}">
                <a16:creationId xmlns:a16="http://schemas.microsoft.com/office/drawing/2014/main" id="{E1755FD0-5860-B640-B60E-0C09702D3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4052888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85" name="Rectangle 5095">
            <a:extLst>
              <a:ext uri="{FF2B5EF4-FFF2-40B4-BE49-F238E27FC236}">
                <a16:creationId xmlns:a16="http://schemas.microsoft.com/office/drawing/2014/main" id="{DDE95EB7-F1EE-3A41-856D-D8F4FD0CF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350" y="1714500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86" name="Rectangle 5096">
            <a:extLst>
              <a:ext uri="{FF2B5EF4-FFF2-40B4-BE49-F238E27FC236}">
                <a16:creationId xmlns:a16="http://schemas.microsoft.com/office/drawing/2014/main" id="{132667B6-D9F3-FD45-B0E8-AF68B7D13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350" y="1714500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87" name="Rectangle 5097">
            <a:extLst>
              <a:ext uri="{FF2B5EF4-FFF2-40B4-BE49-F238E27FC236}">
                <a16:creationId xmlns:a16="http://schemas.microsoft.com/office/drawing/2014/main" id="{EF2EB460-5068-404B-A500-607A55ED0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350" y="1974850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88" name="Rectangle 5098">
            <a:extLst>
              <a:ext uri="{FF2B5EF4-FFF2-40B4-BE49-F238E27FC236}">
                <a16:creationId xmlns:a16="http://schemas.microsoft.com/office/drawing/2014/main" id="{6977B8A8-6766-5F4E-BA25-3E7879F3E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350" y="19748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89" name="Rectangle 5099">
            <a:extLst>
              <a:ext uri="{FF2B5EF4-FFF2-40B4-BE49-F238E27FC236}">
                <a16:creationId xmlns:a16="http://schemas.microsoft.com/office/drawing/2014/main" id="{B2232BDC-F9B4-B14F-9843-8DAA99809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350" y="4313238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90" name="Rectangle 5100">
            <a:extLst>
              <a:ext uri="{FF2B5EF4-FFF2-40B4-BE49-F238E27FC236}">
                <a16:creationId xmlns:a16="http://schemas.microsoft.com/office/drawing/2014/main" id="{7AF4C886-2D58-FE43-B183-5A64065D0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350" y="43132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91" name="Rectangle 5101">
            <a:extLst>
              <a:ext uri="{FF2B5EF4-FFF2-40B4-BE49-F238E27FC236}">
                <a16:creationId xmlns:a16="http://schemas.microsoft.com/office/drawing/2014/main" id="{A23E4DEB-F77E-2D48-912C-54FC7725F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350" y="4572000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92" name="Rectangle 5102">
            <a:extLst>
              <a:ext uri="{FF2B5EF4-FFF2-40B4-BE49-F238E27FC236}">
                <a16:creationId xmlns:a16="http://schemas.microsoft.com/office/drawing/2014/main" id="{2487BEDB-E18F-6A4A-8DFD-EE9F8A6D7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350" y="4572000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93" name="Rectangle 5103">
            <a:extLst>
              <a:ext uri="{FF2B5EF4-FFF2-40B4-BE49-F238E27FC236}">
                <a16:creationId xmlns:a16="http://schemas.microsoft.com/office/drawing/2014/main" id="{7C658BCE-0321-E44E-AFBC-3236FEF5EE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350" y="4832350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94" name="Rectangle 5104">
            <a:extLst>
              <a:ext uri="{FF2B5EF4-FFF2-40B4-BE49-F238E27FC236}">
                <a16:creationId xmlns:a16="http://schemas.microsoft.com/office/drawing/2014/main" id="{C398545B-DE89-9644-82DC-D2CFD6CC4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350" y="48323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95" name="Rectangle 5105">
            <a:extLst>
              <a:ext uri="{FF2B5EF4-FFF2-40B4-BE49-F238E27FC236}">
                <a16:creationId xmlns:a16="http://schemas.microsoft.com/office/drawing/2014/main" id="{A589DA9A-171C-1C4F-AC09-E1954EBBE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350" y="5091113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96" name="Rectangle 5106">
            <a:extLst>
              <a:ext uri="{FF2B5EF4-FFF2-40B4-BE49-F238E27FC236}">
                <a16:creationId xmlns:a16="http://schemas.microsoft.com/office/drawing/2014/main" id="{55FB6D30-8232-2444-A147-F651644C1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350" y="5091113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97" name="Rectangle 5107">
            <a:extLst>
              <a:ext uri="{FF2B5EF4-FFF2-40B4-BE49-F238E27FC236}">
                <a16:creationId xmlns:a16="http://schemas.microsoft.com/office/drawing/2014/main" id="{37959CA4-EBBD-CE4A-821D-AD0A1B872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350" y="5351463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98" name="Rectangle 5108">
            <a:extLst>
              <a:ext uri="{FF2B5EF4-FFF2-40B4-BE49-F238E27FC236}">
                <a16:creationId xmlns:a16="http://schemas.microsoft.com/office/drawing/2014/main" id="{31DCE718-F525-C744-9C6D-0869FB302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350" y="53514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099" name="Rectangle 5109">
            <a:extLst>
              <a:ext uri="{FF2B5EF4-FFF2-40B4-BE49-F238E27FC236}">
                <a16:creationId xmlns:a16="http://schemas.microsoft.com/office/drawing/2014/main" id="{CBADF048-FA62-1740-9D98-0420FEB26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350" y="5611813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00" name="Rectangle 5110">
            <a:extLst>
              <a:ext uri="{FF2B5EF4-FFF2-40B4-BE49-F238E27FC236}">
                <a16:creationId xmlns:a16="http://schemas.microsoft.com/office/drawing/2014/main" id="{51DF7EA7-75FF-4C48-9F14-7601CF4A5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350" y="56118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01" name="Rectangle 5111">
            <a:extLst>
              <a:ext uri="{FF2B5EF4-FFF2-40B4-BE49-F238E27FC236}">
                <a16:creationId xmlns:a16="http://schemas.microsoft.com/office/drawing/2014/main" id="{22B5A0E5-E295-7748-97D2-8933EA2F9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350" y="5870575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02" name="Rectangle 5112">
            <a:extLst>
              <a:ext uri="{FF2B5EF4-FFF2-40B4-BE49-F238E27FC236}">
                <a16:creationId xmlns:a16="http://schemas.microsoft.com/office/drawing/2014/main" id="{2A7158B9-C276-6342-8E3C-25D9E7575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350" y="5870575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03" name="Rectangle 5113">
            <a:extLst>
              <a:ext uri="{FF2B5EF4-FFF2-40B4-BE49-F238E27FC236}">
                <a16:creationId xmlns:a16="http://schemas.microsoft.com/office/drawing/2014/main" id="{56B4DA99-13C8-C344-B888-A223F197F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350" y="6130925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04" name="Rectangle 5114">
            <a:extLst>
              <a:ext uri="{FF2B5EF4-FFF2-40B4-BE49-F238E27FC236}">
                <a16:creationId xmlns:a16="http://schemas.microsoft.com/office/drawing/2014/main" id="{3CC2633F-86F6-A34A-BC4A-93B4DA9EA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350" y="61309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05" name="Rectangle 5115">
            <a:extLst>
              <a:ext uri="{FF2B5EF4-FFF2-40B4-BE49-F238E27FC236}">
                <a16:creationId xmlns:a16="http://schemas.microsoft.com/office/drawing/2014/main" id="{A1E9F219-34C9-984A-891B-FC224B590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350" y="6389688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06" name="Rectangle 5116">
            <a:extLst>
              <a:ext uri="{FF2B5EF4-FFF2-40B4-BE49-F238E27FC236}">
                <a16:creationId xmlns:a16="http://schemas.microsoft.com/office/drawing/2014/main" id="{025D2D97-72A7-6F46-8125-A6A195EC8A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350" y="6389688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07" name="Rectangle 5117">
            <a:extLst>
              <a:ext uri="{FF2B5EF4-FFF2-40B4-BE49-F238E27FC236}">
                <a16:creationId xmlns:a16="http://schemas.microsoft.com/office/drawing/2014/main" id="{5FDF0D42-182C-3B4F-8589-E3656270C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350" y="6650038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08" name="Rectangle 5118">
            <a:extLst>
              <a:ext uri="{FF2B5EF4-FFF2-40B4-BE49-F238E27FC236}">
                <a16:creationId xmlns:a16="http://schemas.microsoft.com/office/drawing/2014/main" id="{D3564D8A-3270-904C-8AD6-4D38122EE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350" y="66500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09" name="Rectangle 5119">
            <a:extLst>
              <a:ext uri="{FF2B5EF4-FFF2-40B4-BE49-F238E27FC236}">
                <a16:creationId xmlns:a16="http://schemas.microsoft.com/office/drawing/2014/main" id="{F34E73E7-B55B-2347-82E5-A600C578D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350" y="2235200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10" name="Rectangle 5120">
            <a:extLst>
              <a:ext uri="{FF2B5EF4-FFF2-40B4-BE49-F238E27FC236}">
                <a16:creationId xmlns:a16="http://schemas.microsoft.com/office/drawing/2014/main" id="{C55DAA61-D17A-7848-BB63-10402B3C6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350" y="22352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11" name="Rectangle 5121">
            <a:extLst>
              <a:ext uri="{FF2B5EF4-FFF2-40B4-BE49-F238E27FC236}">
                <a16:creationId xmlns:a16="http://schemas.microsoft.com/office/drawing/2014/main" id="{20EC316B-7224-CA4C-AED4-010B78BF5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350" y="2493963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12" name="Rectangle 5122">
            <a:extLst>
              <a:ext uri="{FF2B5EF4-FFF2-40B4-BE49-F238E27FC236}">
                <a16:creationId xmlns:a16="http://schemas.microsoft.com/office/drawing/2014/main" id="{0E77D1AC-DAD4-8645-8A4D-C35783411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350" y="2493963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13" name="Rectangle 5123">
            <a:extLst>
              <a:ext uri="{FF2B5EF4-FFF2-40B4-BE49-F238E27FC236}">
                <a16:creationId xmlns:a16="http://schemas.microsoft.com/office/drawing/2014/main" id="{B0337231-B256-A848-81A9-CAF8E2B91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350" y="2754313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14" name="Rectangle 5124">
            <a:extLst>
              <a:ext uri="{FF2B5EF4-FFF2-40B4-BE49-F238E27FC236}">
                <a16:creationId xmlns:a16="http://schemas.microsoft.com/office/drawing/2014/main" id="{C428938A-412E-C941-9058-B767C0A8A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350" y="2754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15" name="Rectangle 5125">
            <a:extLst>
              <a:ext uri="{FF2B5EF4-FFF2-40B4-BE49-F238E27FC236}">
                <a16:creationId xmlns:a16="http://schemas.microsoft.com/office/drawing/2014/main" id="{1461FA10-88F6-2449-964D-10F1284E5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350" y="3013075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16" name="Rectangle 5126">
            <a:extLst>
              <a:ext uri="{FF2B5EF4-FFF2-40B4-BE49-F238E27FC236}">
                <a16:creationId xmlns:a16="http://schemas.microsoft.com/office/drawing/2014/main" id="{A9245CD4-05BB-F443-8096-F74DD8E093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350" y="3013075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17" name="Rectangle 5127">
            <a:extLst>
              <a:ext uri="{FF2B5EF4-FFF2-40B4-BE49-F238E27FC236}">
                <a16:creationId xmlns:a16="http://schemas.microsoft.com/office/drawing/2014/main" id="{6F6705EA-DB1B-454B-933C-AC4E98F04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350" y="3273425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18" name="Rectangle 5128">
            <a:extLst>
              <a:ext uri="{FF2B5EF4-FFF2-40B4-BE49-F238E27FC236}">
                <a16:creationId xmlns:a16="http://schemas.microsoft.com/office/drawing/2014/main" id="{87842381-6E12-1D41-BAA4-417A9A97A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350" y="32734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19" name="Rectangle 5129">
            <a:extLst>
              <a:ext uri="{FF2B5EF4-FFF2-40B4-BE49-F238E27FC236}">
                <a16:creationId xmlns:a16="http://schemas.microsoft.com/office/drawing/2014/main" id="{9F447203-7B6B-B742-886B-B489E0227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350" y="3533775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20" name="Rectangle 5130">
            <a:extLst>
              <a:ext uri="{FF2B5EF4-FFF2-40B4-BE49-F238E27FC236}">
                <a16:creationId xmlns:a16="http://schemas.microsoft.com/office/drawing/2014/main" id="{8EAD418A-69AD-ED4A-8339-88B214856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350" y="35337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21" name="Rectangle 5131">
            <a:extLst>
              <a:ext uri="{FF2B5EF4-FFF2-40B4-BE49-F238E27FC236}">
                <a16:creationId xmlns:a16="http://schemas.microsoft.com/office/drawing/2014/main" id="{25755A9C-E90D-9E49-8C59-49B2E89219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350" y="3792538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22" name="Rectangle 5132">
            <a:extLst>
              <a:ext uri="{FF2B5EF4-FFF2-40B4-BE49-F238E27FC236}">
                <a16:creationId xmlns:a16="http://schemas.microsoft.com/office/drawing/2014/main" id="{F4ED7281-AB7F-8743-9BE3-9BB0612B2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350" y="3792538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23" name="Rectangle 5133">
            <a:extLst>
              <a:ext uri="{FF2B5EF4-FFF2-40B4-BE49-F238E27FC236}">
                <a16:creationId xmlns:a16="http://schemas.microsoft.com/office/drawing/2014/main" id="{3D07EA64-F54C-9349-895E-7A3CC7493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350" y="4052888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24" name="Rectangle 5135">
            <a:extLst>
              <a:ext uri="{FF2B5EF4-FFF2-40B4-BE49-F238E27FC236}">
                <a16:creationId xmlns:a16="http://schemas.microsoft.com/office/drawing/2014/main" id="{86E12A74-25C3-7742-8707-80A0719C8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350" y="40528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25" name="Rectangle 5136">
            <a:extLst>
              <a:ext uri="{FF2B5EF4-FFF2-40B4-BE49-F238E27FC236}">
                <a16:creationId xmlns:a16="http://schemas.microsoft.com/office/drawing/2014/main" id="{7AB095B9-9074-3642-80B7-33FED28FB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1714500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26" name="Rectangle 5137">
            <a:extLst>
              <a:ext uri="{FF2B5EF4-FFF2-40B4-BE49-F238E27FC236}">
                <a16:creationId xmlns:a16="http://schemas.microsoft.com/office/drawing/2014/main" id="{BA13004B-3BA6-6144-AE76-25E77325F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1714500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27" name="Rectangle 5138">
            <a:extLst>
              <a:ext uri="{FF2B5EF4-FFF2-40B4-BE49-F238E27FC236}">
                <a16:creationId xmlns:a16="http://schemas.microsoft.com/office/drawing/2014/main" id="{D9CB996F-7F6E-5941-A7C8-34F36FCA4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1974850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28" name="Rectangle 5139">
            <a:extLst>
              <a:ext uri="{FF2B5EF4-FFF2-40B4-BE49-F238E27FC236}">
                <a16:creationId xmlns:a16="http://schemas.microsoft.com/office/drawing/2014/main" id="{73E33DE8-A463-EF4C-8633-5D903A84B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19748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29" name="Rectangle 5140">
            <a:extLst>
              <a:ext uri="{FF2B5EF4-FFF2-40B4-BE49-F238E27FC236}">
                <a16:creationId xmlns:a16="http://schemas.microsoft.com/office/drawing/2014/main" id="{7682B0E1-436A-B24D-802D-2A44317A1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4313238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30" name="Rectangle 5141">
            <a:extLst>
              <a:ext uri="{FF2B5EF4-FFF2-40B4-BE49-F238E27FC236}">
                <a16:creationId xmlns:a16="http://schemas.microsoft.com/office/drawing/2014/main" id="{6703D1A4-6950-3D4A-8F7E-98BFDBA69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43132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31" name="Rectangle 5142">
            <a:extLst>
              <a:ext uri="{FF2B5EF4-FFF2-40B4-BE49-F238E27FC236}">
                <a16:creationId xmlns:a16="http://schemas.microsoft.com/office/drawing/2014/main" id="{9D9C6163-20CE-9C4A-BE7C-FF71B4BD6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4572000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32" name="Rectangle 5143">
            <a:extLst>
              <a:ext uri="{FF2B5EF4-FFF2-40B4-BE49-F238E27FC236}">
                <a16:creationId xmlns:a16="http://schemas.microsoft.com/office/drawing/2014/main" id="{A6D3F9D3-543B-9C4F-B70B-244105075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4572000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33" name="Rectangle 5144">
            <a:extLst>
              <a:ext uri="{FF2B5EF4-FFF2-40B4-BE49-F238E27FC236}">
                <a16:creationId xmlns:a16="http://schemas.microsoft.com/office/drawing/2014/main" id="{3F98781F-79C0-FF4A-B9CB-6647FF04C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4832350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34" name="Rectangle 5145">
            <a:extLst>
              <a:ext uri="{FF2B5EF4-FFF2-40B4-BE49-F238E27FC236}">
                <a16:creationId xmlns:a16="http://schemas.microsoft.com/office/drawing/2014/main" id="{039D8E68-E68F-8748-838B-4D2773C6D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48323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35" name="Rectangle 5146">
            <a:extLst>
              <a:ext uri="{FF2B5EF4-FFF2-40B4-BE49-F238E27FC236}">
                <a16:creationId xmlns:a16="http://schemas.microsoft.com/office/drawing/2014/main" id="{B2B489F3-0A1C-6947-9DB9-DD9EF9D29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5091113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36" name="Rectangle 5147">
            <a:extLst>
              <a:ext uri="{FF2B5EF4-FFF2-40B4-BE49-F238E27FC236}">
                <a16:creationId xmlns:a16="http://schemas.microsoft.com/office/drawing/2014/main" id="{70820CFD-3634-6945-B7D2-D6E37EA3A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5091113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37" name="Rectangle 5148">
            <a:extLst>
              <a:ext uri="{FF2B5EF4-FFF2-40B4-BE49-F238E27FC236}">
                <a16:creationId xmlns:a16="http://schemas.microsoft.com/office/drawing/2014/main" id="{9855C609-8616-5445-BEF5-E7CBFB777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5351463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38" name="Rectangle 5149">
            <a:extLst>
              <a:ext uri="{FF2B5EF4-FFF2-40B4-BE49-F238E27FC236}">
                <a16:creationId xmlns:a16="http://schemas.microsoft.com/office/drawing/2014/main" id="{D33EC368-1574-9548-B680-9A4EC8609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53514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39" name="Rectangle 5150">
            <a:extLst>
              <a:ext uri="{FF2B5EF4-FFF2-40B4-BE49-F238E27FC236}">
                <a16:creationId xmlns:a16="http://schemas.microsoft.com/office/drawing/2014/main" id="{53A7A3EB-AAA5-294C-867D-8DC182627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5611813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40" name="Rectangle 5151">
            <a:extLst>
              <a:ext uri="{FF2B5EF4-FFF2-40B4-BE49-F238E27FC236}">
                <a16:creationId xmlns:a16="http://schemas.microsoft.com/office/drawing/2014/main" id="{CDFA0877-6CD6-2A47-940C-8222199AB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56118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41" name="Rectangle 5152">
            <a:extLst>
              <a:ext uri="{FF2B5EF4-FFF2-40B4-BE49-F238E27FC236}">
                <a16:creationId xmlns:a16="http://schemas.microsoft.com/office/drawing/2014/main" id="{9B419260-49F5-9443-941E-F161721F3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5870575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42" name="Rectangle 5153">
            <a:extLst>
              <a:ext uri="{FF2B5EF4-FFF2-40B4-BE49-F238E27FC236}">
                <a16:creationId xmlns:a16="http://schemas.microsoft.com/office/drawing/2014/main" id="{3629A56F-7B1F-474E-BC5D-C26F3DEAA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5870575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43" name="Rectangle 5154">
            <a:extLst>
              <a:ext uri="{FF2B5EF4-FFF2-40B4-BE49-F238E27FC236}">
                <a16:creationId xmlns:a16="http://schemas.microsoft.com/office/drawing/2014/main" id="{0C323C09-C23F-F242-926F-89A90E1DF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6130925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44" name="Rectangle 5155">
            <a:extLst>
              <a:ext uri="{FF2B5EF4-FFF2-40B4-BE49-F238E27FC236}">
                <a16:creationId xmlns:a16="http://schemas.microsoft.com/office/drawing/2014/main" id="{0D2BDEF0-082B-C943-9402-37254570F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61309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45" name="Rectangle 5156">
            <a:extLst>
              <a:ext uri="{FF2B5EF4-FFF2-40B4-BE49-F238E27FC236}">
                <a16:creationId xmlns:a16="http://schemas.microsoft.com/office/drawing/2014/main" id="{8C12E877-F0F7-2C4F-AF3D-CCB042D16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6389688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46" name="Rectangle 5157">
            <a:extLst>
              <a:ext uri="{FF2B5EF4-FFF2-40B4-BE49-F238E27FC236}">
                <a16:creationId xmlns:a16="http://schemas.microsoft.com/office/drawing/2014/main" id="{AB799968-3E3B-DC45-86C5-3B5F0FECD6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6389688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47" name="Rectangle 5158">
            <a:extLst>
              <a:ext uri="{FF2B5EF4-FFF2-40B4-BE49-F238E27FC236}">
                <a16:creationId xmlns:a16="http://schemas.microsoft.com/office/drawing/2014/main" id="{BDBA17AD-1457-874A-BF37-A35C0208B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6650038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48" name="Rectangle 5159">
            <a:extLst>
              <a:ext uri="{FF2B5EF4-FFF2-40B4-BE49-F238E27FC236}">
                <a16:creationId xmlns:a16="http://schemas.microsoft.com/office/drawing/2014/main" id="{0D5F4E68-1798-EB4D-9F07-4D450F7CE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66500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49" name="Rectangle 5160">
            <a:extLst>
              <a:ext uri="{FF2B5EF4-FFF2-40B4-BE49-F238E27FC236}">
                <a16:creationId xmlns:a16="http://schemas.microsoft.com/office/drawing/2014/main" id="{FA8C00E9-B5EA-984E-A0F8-F5EA0D925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2235200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50" name="Rectangle 5161">
            <a:extLst>
              <a:ext uri="{FF2B5EF4-FFF2-40B4-BE49-F238E27FC236}">
                <a16:creationId xmlns:a16="http://schemas.microsoft.com/office/drawing/2014/main" id="{089A0D2C-5888-2144-8CAA-98F7D3A48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22352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51" name="Rectangle 5162">
            <a:extLst>
              <a:ext uri="{FF2B5EF4-FFF2-40B4-BE49-F238E27FC236}">
                <a16:creationId xmlns:a16="http://schemas.microsoft.com/office/drawing/2014/main" id="{8643604C-3F09-1D48-AA45-550278340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2493963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52" name="Rectangle 5163">
            <a:extLst>
              <a:ext uri="{FF2B5EF4-FFF2-40B4-BE49-F238E27FC236}">
                <a16:creationId xmlns:a16="http://schemas.microsoft.com/office/drawing/2014/main" id="{7D3FFA10-C88C-7049-9F80-A8C8DF4C9D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2493963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53" name="Rectangle 5164">
            <a:extLst>
              <a:ext uri="{FF2B5EF4-FFF2-40B4-BE49-F238E27FC236}">
                <a16:creationId xmlns:a16="http://schemas.microsoft.com/office/drawing/2014/main" id="{AB34AFCC-6D6A-6044-9686-92BF85127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2754313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54" name="Rectangle 5165">
            <a:extLst>
              <a:ext uri="{FF2B5EF4-FFF2-40B4-BE49-F238E27FC236}">
                <a16:creationId xmlns:a16="http://schemas.microsoft.com/office/drawing/2014/main" id="{EE7DE6B5-6080-D24C-8E2C-A5CA1D2D9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2754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55" name="Rectangle 5166">
            <a:extLst>
              <a:ext uri="{FF2B5EF4-FFF2-40B4-BE49-F238E27FC236}">
                <a16:creationId xmlns:a16="http://schemas.microsoft.com/office/drawing/2014/main" id="{C34EE6D1-170F-784C-87CE-AAFDB8542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3013075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56" name="Rectangle 5167">
            <a:extLst>
              <a:ext uri="{FF2B5EF4-FFF2-40B4-BE49-F238E27FC236}">
                <a16:creationId xmlns:a16="http://schemas.microsoft.com/office/drawing/2014/main" id="{5875A3B7-F7B1-B141-99D7-1781DD284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3013075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57" name="Rectangle 5168">
            <a:extLst>
              <a:ext uri="{FF2B5EF4-FFF2-40B4-BE49-F238E27FC236}">
                <a16:creationId xmlns:a16="http://schemas.microsoft.com/office/drawing/2014/main" id="{6E51DB1D-F4F9-A447-9448-5C22CFFBFF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3273425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58" name="Rectangle 5169">
            <a:extLst>
              <a:ext uri="{FF2B5EF4-FFF2-40B4-BE49-F238E27FC236}">
                <a16:creationId xmlns:a16="http://schemas.microsoft.com/office/drawing/2014/main" id="{C9DE03F7-3535-4F40-BB06-54BEA37974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32734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59" name="Rectangle 5170">
            <a:extLst>
              <a:ext uri="{FF2B5EF4-FFF2-40B4-BE49-F238E27FC236}">
                <a16:creationId xmlns:a16="http://schemas.microsoft.com/office/drawing/2014/main" id="{5EB9781A-3F88-A84B-8752-8AC7F7C25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3533775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60" name="Rectangle 5171">
            <a:extLst>
              <a:ext uri="{FF2B5EF4-FFF2-40B4-BE49-F238E27FC236}">
                <a16:creationId xmlns:a16="http://schemas.microsoft.com/office/drawing/2014/main" id="{0F5E7F05-D2AB-644F-8877-94E3055D0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35337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61" name="Rectangle 5172">
            <a:extLst>
              <a:ext uri="{FF2B5EF4-FFF2-40B4-BE49-F238E27FC236}">
                <a16:creationId xmlns:a16="http://schemas.microsoft.com/office/drawing/2014/main" id="{23425645-B359-4849-BBA2-7A8E47B66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3792538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62" name="Rectangle 5173">
            <a:extLst>
              <a:ext uri="{FF2B5EF4-FFF2-40B4-BE49-F238E27FC236}">
                <a16:creationId xmlns:a16="http://schemas.microsoft.com/office/drawing/2014/main" id="{D7116240-49B4-9346-907D-A22614ECC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3792538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63" name="Rectangle 5174">
            <a:extLst>
              <a:ext uri="{FF2B5EF4-FFF2-40B4-BE49-F238E27FC236}">
                <a16:creationId xmlns:a16="http://schemas.microsoft.com/office/drawing/2014/main" id="{D56DECDB-FA57-514E-9177-B52C49322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4052888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64" name="Rectangle 5175">
            <a:extLst>
              <a:ext uri="{FF2B5EF4-FFF2-40B4-BE49-F238E27FC236}">
                <a16:creationId xmlns:a16="http://schemas.microsoft.com/office/drawing/2014/main" id="{3C28AC2E-7FB9-B94B-8AD6-9C95B6B6F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40528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65" name="Rectangle 5176">
            <a:extLst>
              <a:ext uri="{FF2B5EF4-FFF2-40B4-BE49-F238E27FC236}">
                <a16:creationId xmlns:a16="http://schemas.microsoft.com/office/drawing/2014/main" id="{A19FF7B4-9107-3D47-816E-35104E748E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1714500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66" name="Rectangle 5177">
            <a:extLst>
              <a:ext uri="{FF2B5EF4-FFF2-40B4-BE49-F238E27FC236}">
                <a16:creationId xmlns:a16="http://schemas.microsoft.com/office/drawing/2014/main" id="{86ADC495-3386-F047-9066-C1CA99795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1714500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67" name="Rectangle 5178">
            <a:extLst>
              <a:ext uri="{FF2B5EF4-FFF2-40B4-BE49-F238E27FC236}">
                <a16:creationId xmlns:a16="http://schemas.microsoft.com/office/drawing/2014/main" id="{22D70EE9-CE8F-BD4D-B7C7-8F9A4CC32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1974850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68" name="Rectangle 5179">
            <a:extLst>
              <a:ext uri="{FF2B5EF4-FFF2-40B4-BE49-F238E27FC236}">
                <a16:creationId xmlns:a16="http://schemas.microsoft.com/office/drawing/2014/main" id="{C3519F53-7D6D-1F46-985F-D1A3C94F1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19748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69" name="Rectangle 5180">
            <a:extLst>
              <a:ext uri="{FF2B5EF4-FFF2-40B4-BE49-F238E27FC236}">
                <a16:creationId xmlns:a16="http://schemas.microsoft.com/office/drawing/2014/main" id="{84696CEA-70CD-E04B-96F6-A9A6B3E0F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4313238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70" name="Rectangle 5181">
            <a:extLst>
              <a:ext uri="{FF2B5EF4-FFF2-40B4-BE49-F238E27FC236}">
                <a16:creationId xmlns:a16="http://schemas.microsoft.com/office/drawing/2014/main" id="{8EB15BF8-C1A3-954A-B6B8-3683AAD99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43132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71" name="Rectangle 5182">
            <a:extLst>
              <a:ext uri="{FF2B5EF4-FFF2-40B4-BE49-F238E27FC236}">
                <a16:creationId xmlns:a16="http://schemas.microsoft.com/office/drawing/2014/main" id="{43B15466-DBB8-9F45-B64A-876C1B6A94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4572000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72" name="Rectangle 5183">
            <a:extLst>
              <a:ext uri="{FF2B5EF4-FFF2-40B4-BE49-F238E27FC236}">
                <a16:creationId xmlns:a16="http://schemas.microsoft.com/office/drawing/2014/main" id="{D90B917C-2EE8-C646-BD81-DC958BBB8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4572000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73" name="Rectangle 5184">
            <a:extLst>
              <a:ext uri="{FF2B5EF4-FFF2-40B4-BE49-F238E27FC236}">
                <a16:creationId xmlns:a16="http://schemas.microsoft.com/office/drawing/2014/main" id="{88DE8EA5-3B00-D948-ADEF-873998400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4832350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74" name="Rectangle 5185">
            <a:extLst>
              <a:ext uri="{FF2B5EF4-FFF2-40B4-BE49-F238E27FC236}">
                <a16:creationId xmlns:a16="http://schemas.microsoft.com/office/drawing/2014/main" id="{AA564525-53D0-A94E-B42B-76D8DF612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48323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75" name="Rectangle 5186">
            <a:extLst>
              <a:ext uri="{FF2B5EF4-FFF2-40B4-BE49-F238E27FC236}">
                <a16:creationId xmlns:a16="http://schemas.microsoft.com/office/drawing/2014/main" id="{D7A078F8-7E41-8449-B9E3-90252ADC5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5091113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76" name="Rectangle 5187">
            <a:extLst>
              <a:ext uri="{FF2B5EF4-FFF2-40B4-BE49-F238E27FC236}">
                <a16:creationId xmlns:a16="http://schemas.microsoft.com/office/drawing/2014/main" id="{10A90BE5-1918-F442-9640-A1A317606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5091113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77" name="Rectangle 5188">
            <a:extLst>
              <a:ext uri="{FF2B5EF4-FFF2-40B4-BE49-F238E27FC236}">
                <a16:creationId xmlns:a16="http://schemas.microsoft.com/office/drawing/2014/main" id="{F8EA9F60-C8EF-4A4B-B830-7853638EE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5351463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78" name="Rectangle 5189">
            <a:extLst>
              <a:ext uri="{FF2B5EF4-FFF2-40B4-BE49-F238E27FC236}">
                <a16:creationId xmlns:a16="http://schemas.microsoft.com/office/drawing/2014/main" id="{0FBA4FEB-1237-5243-BBA8-D90079C36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53514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79" name="Rectangle 5190">
            <a:extLst>
              <a:ext uri="{FF2B5EF4-FFF2-40B4-BE49-F238E27FC236}">
                <a16:creationId xmlns:a16="http://schemas.microsoft.com/office/drawing/2014/main" id="{348CD2F7-CC80-1A49-A776-D9BFD2140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5611813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80" name="Rectangle 5191">
            <a:extLst>
              <a:ext uri="{FF2B5EF4-FFF2-40B4-BE49-F238E27FC236}">
                <a16:creationId xmlns:a16="http://schemas.microsoft.com/office/drawing/2014/main" id="{EE86CDC6-C68D-1140-8082-33958B68D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56118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81" name="Rectangle 5192">
            <a:extLst>
              <a:ext uri="{FF2B5EF4-FFF2-40B4-BE49-F238E27FC236}">
                <a16:creationId xmlns:a16="http://schemas.microsoft.com/office/drawing/2014/main" id="{AB5E6581-F262-B54B-9014-716CBE4CC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5870575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82" name="Rectangle 5193">
            <a:extLst>
              <a:ext uri="{FF2B5EF4-FFF2-40B4-BE49-F238E27FC236}">
                <a16:creationId xmlns:a16="http://schemas.microsoft.com/office/drawing/2014/main" id="{FDA392F7-DFAA-8B42-A92F-55D824D4F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5870575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83" name="Rectangle 5194">
            <a:extLst>
              <a:ext uri="{FF2B5EF4-FFF2-40B4-BE49-F238E27FC236}">
                <a16:creationId xmlns:a16="http://schemas.microsoft.com/office/drawing/2014/main" id="{A7840B1F-ECE6-EE43-BD75-FCC5AA095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6130925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84" name="Rectangle 5195">
            <a:extLst>
              <a:ext uri="{FF2B5EF4-FFF2-40B4-BE49-F238E27FC236}">
                <a16:creationId xmlns:a16="http://schemas.microsoft.com/office/drawing/2014/main" id="{C7ECD342-EDCD-8042-82C8-7FC46E196F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61309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85" name="Rectangle 5196">
            <a:extLst>
              <a:ext uri="{FF2B5EF4-FFF2-40B4-BE49-F238E27FC236}">
                <a16:creationId xmlns:a16="http://schemas.microsoft.com/office/drawing/2014/main" id="{7F0C4CF6-7393-CB44-9183-07B6D0D13A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6389688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86" name="Rectangle 5197">
            <a:extLst>
              <a:ext uri="{FF2B5EF4-FFF2-40B4-BE49-F238E27FC236}">
                <a16:creationId xmlns:a16="http://schemas.microsoft.com/office/drawing/2014/main" id="{FBAC5B76-935C-004B-8A46-09B9937EA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6389688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87" name="Rectangle 5198">
            <a:extLst>
              <a:ext uri="{FF2B5EF4-FFF2-40B4-BE49-F238E27FC236}">
                <a16:creationId xmlns:a16="http://schemas.microsoft.com/office/drawing/2014/main" id="{0989BC72-192F-1A4E-A79E-B5670D759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6650038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88" name="Rectangle 5199">
            <a:extLst>
              <a:ext uri="{FF2B5EF4-FFF2-40B4-BE49-F238E27FC236}">
                <a16:creationId xmlns:a16="http://schemas.microsoft.com/office/drawing/2014/main" id="{90A5B2DE-700F-6D41-95DE-D5ADC55DB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66500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89" name="Rectangle 5200">
            <a:extLst>
              <a:ext uri="{FF2B5EF4-FFF2-40B4-BE49-F238E27FC236}">
                <a16:creationId xmlns:a16="http://schemas.microsoft.com/office/drawing/2014/main" id="{9AB0035E-530B-534B-86A6-0EC42E5949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2235200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90" name="Rectangle 5201">
            <a:extLst>
              <a:ext uri="{FF2B5EF4-FFF2-40B4-BE49-F238E27FC236}">
                <a16:creationId xmlns:a16="http://schemas.microsoft.com/office/drawing/2014/main" id="{EAC09C8D-5055-FF47-A5E9-606831757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22352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91" name="Rectangle 5202">
            <a:extLst>
              <a:ext uri="{FF2B5EF4-FFF2-40B4-BE49-F238E27FC236}">
                <a16:creationId xmlns:a16="http://schemas.microsoft.com/office/drawing/2014/main" id="{03EB1ADF-58F2-144A-8E6D-6C6FBAA81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2493963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92" name="Rectangle 5203">
            <a:extLst>
              <a:ext uri="{FF2B5EF4-FFF2-40B4-BE49-F238E27FC236}">
                <a16:creationId xmlns:a16="http://schemas.microsoft.com/office/drawing/2014/main" id="{D5EF8598-AD94-5649-AFC3-28BF8552A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2493963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93" name="Rectangle 5204">
            <a:extLst>
              <a:ext uri="{FF2B5EF4-FFF2-40B4-BE49-F238E27FC236}">
                <a16:creationId xmlns:a16="http://schemas.microsoft.com/office/drawing/2014/main" id="{8CCDC76D-F6A7-FA48-9446-72D64F336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2754313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94" name="Rectangle 5205">
            <a:extLst>
              <a:ext uri="{FF2B5EF4-FFF2-40B4-BE49-F238E27FC236}">
                <a16:creationId xmlns:a16="http://schemas.microsoft.com/office/drawing/2014/main" id="{31359EDB-F60D-CF49-ACDF-66C44C49DA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2754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95" name="Rectangle 5206">
            <a:extLst>
              <a:ext uri="{FF2B5EF4-FFF2-40B4-BE49-F238E27FC236}">
                <a16:creationId xmlns:a16="http://schemas.microsoft.com/office/drawing/2014/main" id="{0A755C00-86C3-C544-AA8E-FB9022DEA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3013075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96" name="Rectangle 5207">
            <a:extLst>
              <a:ext uri="{FF2B5EF4-FFF2-40B4-BE49-F238E27FC236}">
                <a16:creationId xmlns:a16="http://schemas.microsoft.com/office/drawing/2014/main" id="{F388E0DF-203E-FB43-8148-B297CD11D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3013075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97" name="Rectangle 5208">
            <a:extLst>
              <a:ext uri="{FF2B5EF4-FFF2-40B4-BE49-F238E27FC236}">
                <a16:creationId xmlns:a16="http://schemas.microsoft.com/office/drawing/2014/main" id="{78EDA12E-FB30-7542-9CBD-9F42DE34B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3273425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98" name="Rectangle 5209">
            <a:extLst>
              <a:ext uri="{FF2B5EF4-FFF2-40B4-BE49-F238E27FC236}">
                <a16:creationId xmlns:a16="http://schemas.microsoft.com/office/drawing/2014/main" id="{6252B69A-0CD8-5647-8B59-802E6FDB66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32734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199" name="Rectangle 5210">
            <a:extLst>
              <a:ext uri="{FF2B5EF4-FFF2-40B4-BE49-F238E27FC236}">
                <a16:creationId xmlns:a16="http://schemas.microsoft.com/office/drawing/2014/main" id="{BC012BCD-954D-5D4E-9CB0-4C5C4D9DE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3533775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00" name="Rectangle 5211">
            <a:extLst>
              <a:ext uri="{FF2B5EF4-FFF2-40B4-BE49-F238E27FC236}">
                <a16:creationId xmlns:a16="http://schemas.microsoft.com/office/drawing/2014/main" id="{053B45C4-2023-434F-84FE-EA9C5A5DE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35337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01" name="Rectangle 5212">
            <a:extLst>
              <a:ext uri="{FF2B5EF4-FFF2-40B4-BE49-F238E27FC236}">
                <a16:creationId xmlns:a16="http://schemas.microsoft.com/office/drawing/2014/main" id="{2CB35D84-B2E6-6D44-A470-A55DD38EF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3792538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02" name="Rectangle 5213">
            <a:extLst>
              <a:ext uri="{FF2B5EF4-FFF2-40B4-BE49-F238E27FC236}">
                <a16:creationId xmlns:a16="http://schemas.microsoft.com/office/drawing/2014/main" id="{28EEBBA3-F517-F145-B5B2-9D7030AC3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3792538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03" name="Rectangle 5214">
            <a:extLst>
              <a:ext uri="{FF2B5EF4-FFF2-40B4-BE49-F238E27FC236}">
                <a16:creationId xmlns:a16="http://schemas.microsoft.com/office/drawing/2014/main" id="{CE3FCB1D-4498-CD43-9B34-C106DDB03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4052888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04" name="Rectangle 5215">
            <a:extLst>
              <a:ext uri="{FF2B5EF4-FFF2-40B4-BE49-F238E27FC236}">
                <a16:creationId xmlns:a16="http://schemas.microsoft.com/office/drawing/2014/main" id="{EAD33833-CC0D-994A-8428-CF305C882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40528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05" name="Rectangle 5216">
            <a:extLst>
              <a:ext uri="{FF2B5EF4-FFF2-40B4-BE49-F238E27FC236}">
                <a16:creationId xmlns:a16="http://schemas.microsoft.com/office/drawing/2014/main" id="{9E7CF97A-3AB7-7945-ADBB-689F5647B1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1714500"/>
            <a:ext cx="30163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06" name="Rectangle 5217">
            <a:extLst>
              <a:ext uri="{FF2B5EF4-FFF2-40B4-BE49-F238E27FC236}">
                <a16:creationId xmlns:a16="http://schemas.microsoft.com/office/drawing/2014/main" id="{7D3FC6A9-EC3C-0448-B97B-5A11057EA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1714500"/>
            <a:ext cx="30163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07" name="Rectangle 5218">
            <a:extLst>
              <a:ext uri="{FF2B5EF4-FFF2-40B4-BE49-F238E27FC236}">
                <a16:creationId xmlns:a16="http://schemas.microsoft.com/office/drawing/2014/main" id="{B7B9A4B0-9A43-BF45-89D9-156B87511B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1974850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08" name="Rectangle 5219">
            <a:extLst>
              <a:ext uri="{FF2B5EF4-FFF2-40B4-BE49-F238E27FC236}">
                <a16:creationId xmlns:a16="http://schemas.microsoft.com/office/drawing/2014/main" id="{FA6F005E-09C0-CB47-B457-D9A550ACE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1974850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09" name="Rectangle 5220">
            <a:extLst>
              <a:ext uri="{FF2B5EF4-FFF2-40B4-BE49-F238E27FC236}">
                <a16:creationId xmlns:a16="http://schemas.microsoft.com/office/drawing/2014/main" id="{D09FCD5A-3E84-274A-8624-137C75034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4313238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10" name="Rectangle 5221">
            <a:extLst>
              <a:ext uri="{FF2B5EF4-FFF2-40B4-BE49-F238E27FC236}">
                <a16:creationId xmlns:a16="http://schemas.microsoft.com/office/drawing/2014/main" id="{4110C8F5-15FA-8648-86D9-8E9CAFD1E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4313238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11" name="Rectangle 5222">
            <a:extLst>
              <a:ext uri="{FF2B5EF4-FFF2-40B4-BE49-F238E27FC236}">
                <a16:creationId xmlns:a16="http://schemas.microsoft.com/office/drawing/2014/main" id="{6ECB0EC7-5F27-6647-86D8-28295F6B8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4572000"/>
            <a:ext cx="30163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12" name="Rectangle 5223">
            <a:extLst>
              <a:ext uri="{FF2B5EF4-FFF2-40B4-BE49-F238E27FC236}">
                <a16:creationId xmlns:a16="http://schemas.microsoft.com/office/drawing/2014/main" id="{9B1175D7-E4F5-224C-AFA2-6D99AF65A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4572000"/>
            <a:ext cx="30163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13" name="Rectangle 5224">
            <a:extLst>
              <a:ext uri="{FF2B5EF4-FFF2-40B4-BE49-F238E27FC236}">
                <a16:creationId xmlns:a16="http://schemas.microsoft.com/office/drawing/2014/main" id="{948791C3-EA55-5848-8830-6F7C50F46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4832350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14" name="Rectangle 5225">
            <a:extLst>
              <a:ext uri="{FF2B5EF4-FFF2-40B4-BE49-F238E27FC236}">
                <a16:creationId xmlns:a16="http://schemas.microsoft.com/office/drawing/2014/main" id="{92CEB399-D707-5343-A410-36F7A3D54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4832350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15" name="Rectangle 5226">
            <a:extLst>
              <a:ext uri="{FF2B5EF4-FFF2-40B4-BE49-F238E27FC236}">
                <a16:creationId xmlns:a16="http://schemas.microsoft.com/office/drawing/2014/main" id="{46E36DFF-DFB9-F948-9E11-5A3A187964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5091113"/>
            <a:ext cx="30163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16" name="Rectangle 5227">
            <a:extLst>
              <a:ext uri="{FF2B5EF4-FFF2-40B4-BE49-F238E27FC236}">
                <a16:creationId xmlns:a16="http://schemas.microsoft.com/office/drawing/2014/main" id="{84F8DFEA-74D8-2845-8C4D-1827F4E37F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5091113"/>
            <a:ext cx="30163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17" name="Rectangle 5228">
            <a:extLst>
              <a:ext uri="{FF2B5EF4-FFF2-40B4-BE49-F238E27FC236}">
                <a16:creationId xmlns:a16="http://schemas.microsoft.com/office/drawing/2014/main" id="{0316198B-45D3-7247-95B4-A48908441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5351463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18" name="Rectangle 5229">
            <a:extLst>
              <a:ext uri="{FF2B5EF4-FFF2-40B4-BE49-F238E27FC236}">
                <a16:creationId xmlns:a16="http://schemas.microsoft.com/office/drawing/2014/main" id="{394E46C2-C1A2-344F-9062-EB03804D5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5351463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19" name="Rectangle 5230">
            <a:extLst>
              <a:ext uri="{FF2B5EF4-FFF2-40B4-BE49-F238E27FC236}">
                <a16:creationId xmlns:a16="http://schemas.microsoft.com/office/drawing/2014/main" id="{13EA0986-407B-7D4C-A6D3-45EFC7AC4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5611813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20" name="Rectangle 5231">
            <a:extLst>
              <a:ext uri="{FF2B5EF4-FFF2-40B4-BE49-F238E27FC236}">
                <a16:creationId xmlns:a16="http://schemas.microsoft.com/office/drawing/2014/main" id="{342638AB-ECA4-3845-A1F9-ABB541645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5611813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21" name="Rectangle 5232">
            <a:extLst>
              <a:ext uri="{FF2B5EF4-FFF2-40B4-BE49-F238E27FC236}">
                <a16:creationId xmlns:a16="http://schemas.microsoft.com/office/drawing/2014/main" id="{698D90A8-45C7-5C46-87CA-BE556FF63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5870575"/>
            <a:ext cx="30163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22" name="Rectangle 5233">
            <a:extLst>
              <a:ext uri="{FF2B5EF4-FFF2-40B4-BE49-F238E27FC236}">
                <a16:creationId xmlns:a16="http://schemas.microsoft.com/office/drawing/2014/main" id="{BC7822E6-689A-9D49-89E8-CB0573E8E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5870575"/>
            <a:ext cx="30163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23" name="Rectangle 5234">
            <a:extLst>
              <a:ext uri="{FF2B5EF4-FFF2-40B4-BE49-F238E27FC236}">
                <a16:creationId xmlns:a16="http://schemas.microsoft.com/office/drawing/2014/main" id="{82E36603-5F52-BE42-AAF3-8E3DA382C9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6130925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24" name="Rectangle 5235">
            <a:extLst>
              <a:ext uri="{FF2B5EF4-FFF2-40B4-BE49-F238E27FC236}">
                <a16:creationId xmlns:a16="http://schemas.microsoft.com/office/drawing/2014/main" id="{860D2E20-F499-5D43-8E29-A17084FE0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6130925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25" name="Rectangle 5236">
            <a:extLst>
              <a:ext uri="{FF2B5EF4-FFF2-40B4-BE49-F238E27FC236}">
                <a16:creationId xmlns:a16="http://schemas.microsoft.com/office/drawing/2014/main" id="{A74BB5D4-70C8-AE45-944F-1E108DCE0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6389688"/>
            <a:ext cx="30163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26" name="Rectangle 5237">
            <a:extLst>
              <a:ext uri="{FF2B5EF4-FFF2-40B4-BE49-F238E27FC236}">
                <a16:creationId xmlns:a16="http://schemas.microsoft.com/office/drawing/2014/main" id="{8EE5C2C2-F25F-594D-86E0-1A6DC7C64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6389688"/>
            <a:ext cx="30163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27" name="Rectangle 5238">
            <a:extLst>
              <a:ext uri="{FF2B5EF4-FFF2-40B4-BE49-F238E27FC236}">
                <a16:creationId xmlns:a16="http://schemas.microsoft.com/office/drawing/2014/main" id="{947C67C5-9039-4943-AC17-15F08CF57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6650038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28" name="Rectangle 5239">
            <a:extLst>
              <a:ext uri="{FF2B5EF4-FFF2-40B4-BE49-F238E27FC236}">
                <a16:creationId xmlns:a16="http://schemas.microsoft.com/office/drawing/2014/main" id="{CFD72B36-76AF-2548-91E8-470BBC307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6650038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29" name="Rectangle 5240">
            <a:extLst>
              <a:ext uri="{FF2B5EF4-FFF2-40B4-BE49-F238E27FC236}">
                <a16:creationId xmlns:a16="http://schemas.microsoft.com/office/drawing/2014/main" id="{A952FCFE-7AD3-A341-BABD-9815746BF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2235200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30" name="Rectangle 5241">
            <a:extLst>
              <a:ext uri="{FF2B5EF4-FFF2-40B4-BE49-F238E27FC236}">
                <a16:creationId xmlns:a16="http://schemas.microsoft.com/office/drawing/2014/main" id="{2453F1D7-9A2D-8B48-97DD-BF0A0D584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2235200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31" name="Rectangle 5242">
            <a:extLst>
              <a:ext uri="{FF2B5EF4-FFF2-40B4-BE49-F238E27FC236}">
                <a16:creationId xmlns:a16="http://schemas.microsoft.com/office/drawing/2014/main" id="{B41CC4E2-6103-DC49-8F4C-BC840675D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2493963"/>
            <a:ext cx="30163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32" name="Rectangle 5243">
            <a:extLst>
              <a:ext uri="{FF2B5EF4-FFF2-40B4-BE49-F238E27FC236}">
                <a16:creationId xmlns:a16="http://schemas.microsoft.com/office/drawing/2014/main" id="{BD204B49-C529-D041-96AA-CCD2C4203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2493963"/>
            <a:ext cx="30163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33" name="Rectangle 5244">
            <a:extLst>
              <a:ext uri="{FF2B5EF4-FFF2-40B4-BE49-F238E27FC236}">
                <a16:creationId xmlns:a16="http://schemas.microsoft.com/office/drawing/2014/main" id="{E6731B42-1BF4-1445-83F8-7BDF49EAA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2754313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34" name="Rectangle 5245">
            <a:extLst>
              <a:ext uri="{FF2B5EF4-FFF2-40B4-BE49-F238E27FC236}">
                <a16:creationId xmlns:a16="http://schemas.microsoft.com/office/drawing/2014/main" id="{A7B920B4-02E6-514C-B2F2-A87B582F9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2754313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35" name="Rectangle 5246">
            <a:extLst>
              <a:ext uri="{FF2B5EF4-FFF2-40B4-BE49-F238E27FC236}">
                <a16:creationId xmlns:a16="http://schemas.microsoft.com/office/drawing/2014/main" id="{3603156F-0561-994A-8EA4-88C30A3813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3013075"/>
            <a:ext cx="30163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36" name="Rectangle 5247">
            <a:extLst>
              <a:ext uri="{FF2B5EF4-FFF2-40B4-BE49-F238E27FC236}">
                <a16:creationId xmlns:a16="http://schemas.microsoft.com/office/drawing/2014/main" id="{8E6C0C42-F397-4745-AD75-69C0E428C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3013075"/>
            <a:ext cx="30163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37" name="Rectangle 5248">
            <a:extLst>
              <a:ext uri="{FF2B5EF4-FFF2-40B4-BE49-F238E27FC236}">
                <a16:creationId xmlns:a16="http://schemas.microsoft.com/office/drawing/2014/main" id="{0C31D45B-65CB-9247-9679-F02F561EF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3273425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38" name="Rectangle 5249">
            <a:extLst>
              <a:ext uri="{FF2B5EF4-FFF2-40B4-BE49-F238E27FC236}">
                <a16:creationId xmlns:a16="http://schemas.microsoft.com/office/drawing/2014/main" id="{D56DAF90-61B7-024A-90D9-163808E1C0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3273425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39" name="Rectangle 5250">
            <a:extLst>
              <a:ext uri="{FF2B5EF4-FFF2-40B4-BE49-F238E27FC236}">
                <a16:creationId xmlns:a16="http://schemas.microsoft.com/office/drawing/2014/main" id="{1F9C639C-708C-A245-8EF3-CB5F44150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3533775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40" name="Rectangle 5251">
            <a:extLst>
              <a:ext uri="{FF2B5EF4-FFF2-40B4-BE49-F238E27FC236}">
                <a16:creationId xmlns:a16="http://schemas.microsoft.com/office/drawing/2014/main" id="{9AAEC402-655A-F947-8A66-C977CD9A1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3533775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41" name="Rectangle 5252">
            <a:extLst>
              <a:ext uri="{FF2B5EF4-FFF2-40B4-BE49-F238E27FC236}">
                <a16:creationId xmlns:a16="http://schemas.microsoft.com/office/drawing/2014/main" id="{3BA249BA-E26A-194F-8089-81C8CB21A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3792538"/>
            <a:ext cx="30163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42" name="Rectangle 5253">
            <a:extLst>
              <a:ext uri="{FF2B5EF4-FFF2-40B4-BE49-F238E27FC236}">
                <a16:creationId xmlns:a16="http://schemas.microsoft.com/office/drawing/2014/main" id="{320BFA2A-48B8-EB46-9D6F-527B68845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3792538"/>
            <a:ext cx="30163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43" name="Rectangle 5254">
            <a:extLst>
              <a:ext uri="{FF2B5EF4-FFF2-40B4-BE49-F238E27FC236}">
                <a16:creationId xmlns:a16="http://schemas.microsoft.com/office/drawing/2014/main" id="{3AB7E8CC-ACF2-BB44-90C7-09EE337D09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4052888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44" name="Rectangle 5255">
            <a:extLst>
              <a:ext uri="{FF2B5EF4-FFF2-40B4-BE49-F238E27FC236}">
                <a16:creationId xmlns:a16="http://schemas.microsoft.com/office/drawing/2014/main" id="{DCAE756B-C1D2-B64F-AC8B-C6BC4BB7E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4052888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45" name="Rectangle 5256">
            <a:extLst>
              <a:ext uri="{FF2B5EF4-FFF2-40B4-BE49-F238E27FC236}">
                <a16:creationId xmlns:a16="http://schemas.microsoft.com/office/drawing/2014/main" id="{48AE0943-A2F3-3D41-A51F-BAF3A658F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5" y="1714500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46" name="Rectangle 5257">
            <a:extLst>
              <a:ext uri="{FF2B5EF4-FFF2-40B4-BE49-F238E27FC236}">
                <a16:creationId xmlns:a16="http://schemas.microsoft.com/office/drawing/2014/main" id="{26E0BDDE-6372-3F49-B024-0FE63FCB7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5" y="1714500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47" name="Rectangle 5258">
            <a:extLst>
              <a:ext uri="{FF2B5EF4-FFF2-40B4-BE49-F238E27FC236}">
                <a16:creationId xmlns:a16="http://schemas.microsoft.com/office/drawing/2014/main" id="{E6FA232B-165B-E843-8FE4-51D8DA9C1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5" y="1974850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48" name="Rectangle 5259">
            <a:extLst>
              <a:ext uri="{FF2B5EF4-FFF2-40B4-BE49-F238E27FC236}">
                <a16:creationId xmlns:a16="http://schemas.microsoft.com/office/drawing/2014/main" id="{85117914-C5CC-C14C-8A5E-842934647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5" y="19748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49" name="Rectangle 5260">
            <a:extLst>
              <a:ext uri="{FF2B5EF4-FFF2-40B4-BE49-F238E27FC236}">
                <a16:creationId xmlns:a16="http://schemas.microsoft.com/office/drawing/2014/main" id="{4455F1D3-F693-8A4B-93DE-855B4A667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5" y="4313238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50" name="Rectangle 5261">
            <a:extLst>
              <a:ext uri="{FF2B5EF4-FFF2-40B4-BE49-F238E27FC236}">
                <a16:creationId xmlns:a16="http://schemas.microsoft.com/office/drawing/2014/main" id="{448A2470-06DD-C243-BE6C-9304C4812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5" y="43132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51" name="Rectangle 5262">
            <a:extLst>
              <a:ext uri="{FF2B5EF4-FFF2-40B4-BE49-F238E27FC236}">
                <a16:creationId xmlns:a16="http://schemas.microsoft.com/office/drawing/2014/main" id="{D237E7A8-0B0C-8341-AF49-781EAC5C8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5" y="4572000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52" name="Rectangle 5263">
            <a:extLst>
              <a:ext uri="{FF2B5EF4-FFF2-40B4-BE49-F238E27FC236}">
                <a16:creationId xmlns:a16="http://schemas.microsoft.com/office/drawing/2014/main" id="{2704E3AD-61CB-554B-96AF-4C602E18C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5" y="4572000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53" name="Rectangle 5264">
            <a:extLst>
              <a:ext uri="{FF2B5EF4-FFF2-40B4-BE49-F238E27FC236}">
                <a16:creationId xmlns:a16="http://schemas.microsoft.com/office/drawing/2014/main" id="{27D3E331-F843-214D-8320-E92F8520B3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5" y="4832350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54" name="Rectangle 5265">
            <a:extLst>
              <a:ext uri="{FF2B5EF4-FFF2-40B4-BE49-F238E27FC236}">
                <a16:creationId xmlns:a16="http://schemas.microsoft.com/office/drawing/2014/main" id="{6B8FD0EC-6E20-5248-8587-6B371B695C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5" y="48323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55" name="Rectangle 5266">
            <a:extLst>
              <a:ext uri="{FF2B5EF4-FFF2-40B4-BE49-F238E27FC236}">
                <a16:creationId xmlns:a16="http://schemas.microsoft.com/office/drawing/2014/main" id="{4CFDCBC2-5C62-204C-A16E-BF5C573540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5" y="5091113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56" name="Rectangle 5267">
            <a:extLst>
              <a:ext uri="{FF2B5EF4-FFF2-40B4-BE49-F238E27FC236}">
                <a16:creationId xmlns:a16="http://schemas.microsoft.com/office/drawing/2014/main" id="{A264618D-EDCC-6247-BC00-0BEADF0B7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5" y="5091113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57" name="Rectangle 5268">
            <a:extLst>
              <a:ext uri="{FF2B5EF4-FFF2-40B4-BE49-F238E27FC236}">
                <a16:creationId xmlns:a16="http://schemas.microsoft.com/office/drawing/2014/main" id="{AF0482A3-D61D-C84E-BD15-44D5C5456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5" y="5351463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58" name="Rectangle 5269">
            <a:extLst>
              <a:ext uri="{FF2B5EF4-FFF2-40B4-BE49-F238E27FC236}">
                <a16:creationId xmlns:a16="http://schemas.microsoft.com/office/drawing/2014/main" id="{08DD80BD-EFAE-764D-98EB-F5F99E7B2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5" y="53514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59" name="Rectangle 5270">
            <a:extLst>
              <a:ext uri="{FF2B5EF4-FFF2-40B4-BE49-F238E27FC236}">
                <a16:creationId xmlns:a16="http://schemas.microsoft.com/office/drawing/2014/main" id="{09DD86E8-E358-5F47-A786-696C21695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5" y="5611813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60" name="Rectangle 5271">
            <a:extLst>
              <a:ext uri="{FF2B5EF4-FFF2-40B4-BE49-F238E27FC236}">
                <a16:creationId xmlns:a16="http://schemas.microsoft.com/office/drawing/2014/main" id="{EED60D1A-7F0B-8441-9A42-7A8C96F45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5" y="56118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61" name="Rectangle 5272">
            <a:extLst>
              <a:ext uri="{FF2B5EF4-FFF2-40B4-BE49-F238E27FC236}">
                <a16:creationId xmlns:a16="http://schemas.microsoft.com/office/drawing/2014/main" id="{7138F632-A6F8-B941-80B8-851900E31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5" y="5870575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62" name="Rectangle 5273">
            <a:extLst>
              <a:ext uri="{FF2B5EF4-FFF2-40B4-BE49-F238E27FC236}">
                <a16:creationId xmlns:a16="http://schemas.microsoft.com/office/drawing/2014/main" id="{632DE974-F196-B745-A833-51041C0F92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5" y="5870575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63" name="Rectangle 5274">
            <a:extLst>
              <a:ext uri="{FF2B5EF4-FFF2-40B4-BE49-F238E27FC236}">
                <a16:creationId xmlns:a16="http://schemas.microsoft.com/office/drawing/2014/main" id="{F30E8BB0-965D-8E4C-96D0-A3467DE7F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5" y="6130925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64" name="Rectangle 5275">
            <a:extLst>
              <a:ext uri="{FF2B5EF4-FFF2-40B4-BE49-F238E27FC236}">
                <a16:creationId xmlns:a16="http://schemas.microsoft.com/office/drawing/2014/main" id="{F46700B0-3B36-4A4D-85E9-BE14707CD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5" y="61309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65" name="Rectangle 5276">
            <a:extLst>
              <a:ext uri="{FF2B5EF4-FFF2-40B4-BE49-F238E27FC236}">
                <a16:creationId xmlns:a16="http://schemas.microsoft.com/office/drawing/2014/main" id="{4D3E34F0-81AF-6A4A-A85D-111A00811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5" y="6389688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66" name="Rectangle 5277">
            <a:extLst>
              <a:ext uri="{FF2B5EF4-FFF2-40B4-BE49-F238E27FC236}">
                <a16:creationId xmlns:a16="http://schemas.microsoft.com/office/drawing/2014/main" id="{3A75FDD7-D09D-C347-A5F0-39DBBECFD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5" y="6389688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67" name="Rectangle 5278">
            <a:extLst>
              <a:ext uri="{FF2B5EF4-FFF2-40B4-BE49-F238E27FC236}">
                <a16:creationId xmlns:a16="http://schemas.microsoft.com/office/drawing/2014/main" id="{0049CF9A-A7BC-064B-8B0A-0C0FF8D49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5" y="6650038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68" name="Rectangle 5279">
            <a:extLst>
              <a:ext uri="{FF2B5EF4-FFF2-40B4-BE49-F238E27FC236}">
                <a16:creationId xmlns:a16="http://schemas.microsoft.com/office/drawing/2014/main" id="{7D0DB7D5-A47E-7441-AD81-BEBBC8C99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5" y="66500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69" name="Rectangle 5280">
            <a:extLst>
              <a:ext uri="{FF2B5EF4-FFF2-40B4-BE49-F238E27FC236}">
                <a16:creationId xmlns:a16="http://schemas.microsoft.com/office/drawing/2014/main" id="{6D8F3B22-30D0-F248-B199-26CF98087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5" y="2235200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70" name="Rectangle 5281">
            <a:extLst>
              <a:ext uri="{FF2B5EF4-FFF2-40B4-BE49-F238E27FC236}">
                <a16:creationId xmlns:a16="http://schemas.microsoft.com/office/drawing/2014/main" id="{360BD28D-A494-6343-A0BA-902AA8293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5" y="22352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71" name="Rectangle 5282">
            <a:extLst>
              <a:ext uri="{FF2B5EF4-FFF2-40B4-BE49-F238E27FC236}">
                <a16:creationId xmlns:a16="http://schemas.microsoft.com/office/drawing/2014/main" id="{519AF62F-F558-AB4C-8BBD-A954F9009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5" y="2493963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72" name="Rectangle 5283">
            <a:extLst>
              <a:ext uri="{FF2B5EF4-FFF2-40B4-BE49-F238E27FC236}">
                <a16:creationId xmlns:a16="http://schemas.microsoft.com/office/drawing/2014/main" id="{063B93DF-D24F-784C-997E-C8CE2B7BD4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5" y="2493963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73" name="Rectangle 5284">
            <a:extLst>
              <a:ext uri="{FF2B5EF4-FFF2-40B4-BE49-F238E27FC236}">
                <a16:creationId xmlns:a16="http://schemas.microsoft.com/office/drawing/2014/main" id="{EF2F2451-BCDF-6941-88AE-9DB337415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5" y="2754313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74" name="Rectangle 5285">
            <a:extLst>
              <a:ext uri="{FF2B5EF4-FFF2-40B4-BE49-F238E27FC236}">
                <a16:creationId xmlns:a16="http://schemas.microsoft.com/office/drawing/2014/main" id="{2DA172FC-875D-2D4E-A2FC-BECA859B0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5" y="2754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75" name="Rectangle 5286">
            <a:extLst>
              <a:ext uri="{FF2B5EF4-FFF2-40B4-BE49-F238E27FC236}">
                <a16:creationId xmlns:a16="http://schemas.microsoft.com/office/drawing/2014/main" id="{76F6C0FC-5740-D14F-8FED-74E29C52C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5" y="3013075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76" name="Rectangle 5287">
            <a:extLst>
              <a:ext uri="{FF2B5EF4-FFF2-40B4-BE49-F238E27FC236}">
                <a16:creationId xmlns:a16="http://schemas.microsoft.com/office/drawing/2014/main" id="{3DF6324A-C82C-D042-BDA8-1F4B89C956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5" y="3013075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77" name="Rectangle 5288">
            <a:extLst>
              <a:ext uri="{FF2B5EF4-FFF2-40B4-BE49-F238E27FC236}">
                <a16:creationId xmlns:a16="http://schemas.microsoft.com/office/drawing/2014/main" id="{5C84A918-4B48-DB48-87A1-F809A8A1B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5" y="3273425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78" name="Rectangle 5289">
            <a:extLst>
              <a:ext uri="{FF2B5EF4-FFF2-40B4-BE49-F238E27FC236}">
                <a16:creationId xmlns:a16="http://schemas.microsoft.com/office/drawing/2014/main" id="{92FBD6CB-594F-6248-9DD8-1095A6638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5" y="32734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79" name="Rectangle 5290">
            <a:extLst>
              <a:ext uri="{FF2B5EF4-FFF2-40B4-BE49-F238E27FC236}">
                <a16:creationId xmlns:a16="http://schemas.microsoft.com/office/drawing/2014/main" id="{02A00DDF-4914-5248-A990-440180B97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5" y="3533775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80" name="Rectangle 5291">
            <a:extLst>
              <a:ext uri="{FF2B5EF4-FFF2-40B4-BE49-F238E27FC236}">
                <a16:creationId xmlns:a16="http://schemas.microsoft.com/office/drawing/2014/main" id="{4B1D7585-9703-9544-B580-56163F7D8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5" y="35337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81" name="Rectangle 5292">
            <a:extLst>
              <a:ext uri="{FF2B5EF4-FFF2-40B4-BE49-F238E27FC236}">
                <a16:creationId xmlns:a16="http://schemas.microsoft.com/office/drawing/2014/main" id="{524A578F-3C82-3F4B-89CF-FB2E01EF2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5" y="3792538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82" name="Rectangle 5293">
            <a:extLst>
              <a:ext uri="{FF2B5EF4-FFF2-40B4-BE49-F238E27FC236}">
                <a16:creationId xmlns:a16="http://schemas.microsoft.com/office/drawing/2014/main" id="{C700893F-4D20-6745-8CA4-5C15EA64A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5" y="3792538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83" name="Rectangle 5294">
            <a:extLst>
              <a:ext uri="{FF2B5EF4-FFF2-40B4-BE49-F238E27FC236}">
                <a16:creationId xmlns:a16="http://schemas.microsoft.com/office/drawing/2014/main" id="{F1B58780-A108-4049-90CD-DDFF1E3DC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5" y="4052888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84" name="Rectangle 5295">
            <a:extLst>
              <a:ext uri="{FF2B5EF4-FFF2-40B4-BE49-F238E27FC236}">
                <a16:creationId xmlns:a16="http://schemas.microsoft.com/office/drawing/2014/main" id="{D1285DEC-81C5-AD4B-93F8-328D67345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5" y="40528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85" name="Rectangle 5296">
            <a:extLst>
              <a:ext uri="{FF2B5EF4-FFF2-40B4-BE49-F238E27FC236}">
                <a16:creationId xmlns:a16="http://schemas.microsoft.com/office/drawing/2014/main" id="{98FE7754-C740-4C45-97E4-D5EF962643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1714500"/>
            <a:ext cx="30162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86" name="Rectangle 5297">
            <a:extLst>
              <a:ext uri="{FF2B5EF4-FFF2-40B4-BE49-F238E27FC236}">
                <a16:creationId xmlns:a16="http://schemas.microsoft.com/office/drawing/2014/main" id="{B7E5C3BE-8671-4845-BDE2-6BD8B3AC9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1714500"/>
            <a:ext cx="30162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87" name="Rectangle 5298">
            <a:extLst>
              <a:ext uri="{FF2B5EF4-FFF2-40B4-BE49-F238E27FC236}">
                <a16:creationId xmlns:a16="http://schemas.microsoft.com/office/drawing/2014/main" id="{DEA6668B-7C9A-6947-95CB-70B3ACBB0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1974850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88" name="Rectangle 5299">
            <a:extLst>
              <a:ext uri="{FF2B5EF4-FFF2-40B4-BE49-F238E27FC236}">
                <a16:creationId xmlns:a16="http://schemas.microsoft.com/office/drawing/2014/main" id="{6C21A14D-C734-5444-A525-F0C8FC58F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1974850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89" name="Rectangle 5300">
            <a:extLst>
              <a:ext uri="{FF2B5EF4-FFF2-40B4-BE49-F238E27FC236}">
                <a16:creationId xmlns:a16="http://schemas.microsoft.com/office/drawing/2014/main" id="{3E6F24E8-FC12-3C4E-8321-E684C71BA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4313238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90" name="Rectangle 5301">
            <a:extLst>
              <a:ext uri="{FF2B5EF4-FFF2-40B4-BE49-F238E27FC236}">
                <a16:creationId xmlns:a16="http://schemas.microsoft.com/office/drawing/2014/main" id="{FC09EEB8-F14E-0444-B554-AA8419E53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4313238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91" name="Rectangle 5302">
            <a:extLst>
              <a:ext uri="{FF2B5EF4-FFF2-40B4-BE49-F238E27FC236}">
                <a16:creationId xmlns:a16="http://schemas.microsoft.com/office/drawing/2014/main" id="{40FF37CA-686F-034F-B07D-D4868D900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4572000"/>
            <a:ext cx="30162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92" name="Rectangle 5303">
            <a:extLst>
              <a:ext uri="{FF2B5EF4-FFF2-40B4-BE49-F238E27FC236}">
                <a16:creationId xmlns:a16="http://schemas.microsoft.com/office/drawing/2014/main" id="{EC563750-6A8A-6C48-99B4-31FD1A983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4572000"/>
            <a:ext cx="30162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93" name="Rectangle 5304">
            <a:extLst>
              <a:ext uri="{FF2B5EF4-FFF2-40B4-BE49-F238E27FC236}">
                <a16:creationId xmlns:a16="http://schemas.microsoft.com/office/drawing/2014/main" id="{25D06B89-02FB-6F42-81BC-569EFF796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4832350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94" name="Rectangle 5305">
            <a:extLst>
              <a:ext uri="{FF2B5EF4-FFF2-40B4-BE49-F238E27FC236}">
                <a16:creationId xmlns:a16="http://schemas.microsoft.com/office/drawing/2014/main" id="{542B3B2D-7B9B-5343-9A7F-F2919B5B3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4832350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95" name="Rectangle 5306">
            <a:extLst>
              <a:ext uri="{FF2B5EF4-FFF2-40B4-BE49-F238E27FC236}">
                <a16:creationId xmlns:a16="http://schemas.microsoft.com/office/drawing/2014/main" id="{1818F203-7767-3F40-94B6-82609C018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5091113"/>
            <a:ext cx="30162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96" name="Rectangle 5307">
            <a:extLst>
              <a:ext uri="{FF2B5EF4-FFF2-40B4-BE49-F238E27FC236}">
                <a16:creationId xmlns:a16="http://schemas.microsoft.com/office/drawing/2014/main" id="{F19D77CA-786F-3646-922F-3F4E200ED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5091113"/>
            <a:ext cx="30162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97" name="Rectangle 5308">
            <a:extLst>
              <a:ext uri="{FF2B5EF4-FFF2-40B4-BE49-F238E27FC236}">
                <a16:creationId xmlns:a16="http://schemas.microsoft.com/office/drawing/2014/main" id="{FAAAACF9-8470-4544-9D77-6063A5880E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5351463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98" name="Rectangle 5309">
            <a:extLst>
              <a:ext uri="{FF2B5EF4-FFF2-40B4-BE49-F238E27FC236}">
                <a16:creationId xmlns:a16="http://schemas.microsoft.com/office/drawing/2014/main" id="{229BB554-0ADB-2548-B4BB-0950A27F7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5351463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99" name="Rectangle 5310">
            <a:extLst>
              <a:ext uri="{FF2B5EF4-FFF2-40B4-BE49-F238E27FC236}">
                <a16:creationId xmlns:a16="http://schemas.microsoft.com/office/drawing/2014/main" id="{0B3078AA-A689-6549-A563-BDB900079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5611813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00" name="Rectangle 5311">
            <a:extLst>
              <a:ext uri="{FF2B5EF4-FFF2-40B4-BE49-F238E27FC236}">
                <a16:creationId xmlns:a16="http://schemas.microsoft.com/office/drawing/2014/main" id="{24F477A7-8325-7E43-B915-5F7CF291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5611813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01" name="Rectangle 5312">
            <a:extLst>
              <a:ext uri="{FF2B5EF4-FFF2-40B4-BE49-F238E27FC236}">
                <a16:creationId xmlns:a16="http://schemas.microsoft.com/office/drawing/2014/main" id="{CE403F87-B1BC-DA4A-BCA7-391F0A0F6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5870575"/>
            <a:ext cx="30162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02" name="Rectangle 5313">
            <a:extLst>
              <a:ext uri="{FF2B5EF4-FFF2-40B4-BE49-F238E27FC236}">
                <a16:creationId xmlns:a16="http://schemas.microsoft.com/office/drawing/2014/main" id="{F4E5F0F1-2060-914C-99A0-FA7410F8C0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5870575"/>
            <a:ext cx="30162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03" name="Rectangle 5314">
            <a:extLst>
              <a:ext uri="{FF2B5EF4-FFF2-40B4-BE49-F238E27FC236}">
                <a16:creationId xmlns:a16="http://schemas.microsoft.com/office/drawing/2014/main" id="{99E7BEB4-E958-9D42-AA56-46AF8EB68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6130925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04" name="Rectangle 5315">
            <a:extLst>
              <a:ext uri="{FF2B5EF4-FFF2-40B4-BE49-F238E27FC236}">
                <a16:creationId xmlns:a16="http://schemas.microsoft.com/office/drawing/2014/main" id="{0B4FAB41-94D2-9F49-8D34-F73C21D40B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6130925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05" name="Rectangle 5316">
            <a:extLst>
              <a:ext uri="{FF2B5EF4-FFF2-40B4-BE49-F238E27FC236}">
                <a16:creationId xmlns:a16="http://schemas.microsoft.com/office/drawing/2014/main" id="{A72C9312-6759-C244-94B0-924E65D9A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6389688"/>
            <a:ext cx="30162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06" name="Rectangle 5317">
            <a:extLst>
              <a:ext uri="{FF2B5EF4-FFF2-40B4-BE49-F238E27FC236}">
                <a16:creationId xmlns:a16="http://schemas.microsoft.com/office/drawing/2014/main" id="{D48612BB-5FC5-1C45-90DF-C967ACF3B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6389688"/>
            <a:ext cx="30162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07" name="Rectangle 5318">
            <a:extLst>
              <a:ext uri="{FF2B5EF4-FFF2-40B4-BE49-F238E27FC236}">
                <a16:creationId xmlns:a16="http://schemas.microsoft.com/office/drawing/2014/main" id="{0DFFA75A-AFA9-1441-8B66-43D065155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6650038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08" name="Rectangle 5319">
            <a:extLst>
              <a:ext uri="{FF2B5EF4-FFF2-40B4-BE49-F238E27FC236}">
                <a16:creationId xmlns:a16="http://schemas.microsoft.com/office/drawing/2014/main" id="{19DF7A43-E931-B44D-A63B-059FB56C8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6650038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09" name="Rectangle 5320">
            <a:extLst>
              <a:ext uri="{FF2B5EF4-FFF2-40B4-BE49-F238E27FC236}">
                <a16:creationId xmlns:a16="http://schemas.microsoft.com/office/drawing/2014/main" id="{29B15390-8D41-B649-B264-3CDD3B482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2235200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10" name="Rectangle 5321">
            <a:extLst>
              <a:ext uri="{FF2B5EF4-FFF2-40B4-BE49-F238E27FC236}">
                <a16:creationId xmlns:a16="http://schemas.microsoft.com/office/drawing/2014/main" id="{B884965E-37BD-B946-BC35-CDEAFCC08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2235200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11" name="Rectangle 5322">
            <a:extLst>
              <a:ext uri="{FF2B5EF4-FFF2-40B4-BE49-F238E27FC236}">
                <a16:creationId xmlns:a16="http://schemas.microsoft.com/office/drawing/2014/main" id="{DAC49956-BE0A-A046-9B04-8C9D9A2A5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2493963"/>
            <a:ext cx="30162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12" name="Rectangle 5323">
            <a:extLst>
              <a:ext uri="{FF2B5EF4-FFF2-40B4-BE49-F238E27FC236}">
                <a16:creationId xmlns:a16="http://schemas.microsoft.com/office/drawing/2014/main" id="{C3501B85-07DD-5547-98AE-DECB515DC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2493963"/>
            <a:ext cx="30162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13" name="Rectangle 5324">
            <a:extLst>
              <a:ext uri="{FF2B5EF4-FFF2-40B4-BE49-F238E27FC236}">
                <a16:creationId xmlns:a16="http://schemas.microsoft.com/office/drawing/2014/main" id="{BA9CCA1E-755A-7544-8833-33A5CA29C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2754313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14" name="Rectangle 5325">
            <a:extLst>
              <a:ext uri="{FF2B5EF4-FFF2-40B4-BE49-F238E27FC236}">
                <a16:creationId xmlns:a16="http://schemas.microsoft.com/office/drawing/2014/main" id="{7CEAD19D-7820-C544-A0A8-47E3B4F85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2754313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15" name="Rectangle 5326">
            <a:extLst>
              <a:ext uri="{FF2B5EF4-FFF2-40B4-BE49-F238E27FC236}">
                <a16:creationId xmlns:a16="http://schemas.microsoft.com/office/drawing/2014/main" id="{EDEDD640-3F81-234B-BABB-A7CD7EBCB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3013075"/>
            <a:ext cx="30162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16" name="Rectangle 5327">
            <a:extLst>
              <a:ext uri="{FF2B5EF4-FFF2-40B4-BE49-F238E27FC236}">
                <a16:creationId xmlns:a16="http://schemas.microsoft.com/office/drawing/2014/main" id="{DF87AE2D-332A-2C49-9590-8125306BD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3013075"/>
            <a:ext cx="30162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17" name="Rectangle 5328">
            <a:extLst>
              <a:ext uri="{FF2B5EF4-FFF2-40B4-BE49-F238E27FC236}">
                <a16:creationId xmlns:a16="http://schemas.microsoft.com/office/drawing/2014/main" id="{4D16500E-7CCB-224A-8506-F5C241701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3273425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18" name="Rectangle 5329">
            <a:extLst>
              <a:ext uri="{FF2B5EF4-FFF2-40B4-BE49-F238E27FC236}">
                <a16:creationId xmlns:a16="http://schemas.microsoft.com/office/drawing/2014/main" id="{7DCC6F25-C291-1940-A9C0-78E819A75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3273425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19" name="Rectangle 5330">
            <a:extLst>
              <a:ext uri="{FF2B5EF4-FFF2-40B4-BE49-F238E27FC236}">
                <a16:creationId xmlns:a16="http://schemas.microsoft.com/office/drawing/2014/main" id="{6D226AA4-0602-6D42-92AF-799518D73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3533775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20" name="Rectangle 5331">
            <a:extLst>
              <a:ext uri="{FF2B5EF4-FFF2-40B4-BE49-F238E27FC236}">
                <a16:creationId xmlns:a16="http://schemas.microsoft.com/office/drawing/2014/main" id="{ABEEDD60-C152-F240-BC00-391CE2BE7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3533775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21" name="Rectangle 5332">
            <a:extLst>
              <a:ext uri="{FF2B5EF4-FFF2-40B4-BE49-F238E27FC236}">
                <a16:creationId xmlns:a16="http://schemas.microsoft.com/office/drawing/2014/main" id="{86780872-3C89-7A4B-97C1-AA7770C15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3792538"/>
            <a:ext cx="30162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22" name="Rectangle 5333">
            <a:extLst>
              <a:ext uri="{FF2B5EF4-FFF2-40B4-BE49-F238E27FC236}">
                <a16:creationId xmlns:a16="http://schemas.microsoft.com/office/drawing/2014/main" id="{8EBD6ACD-99F4-D043-A1B0-0DD252BCE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3792538"/>
            <a:ext cx="30162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23" name="Rectangle 5334">
            <a:extLst>
              <a:ext uri="{FF2B5EF4-FFF2-40B4-BE49-F238E27FC236}">
                <a16:creationId xmlns:a16="http://schemas.microsoft.com/office/drawing/2014/main" id="{25E3A15B-43EF-0C4A-9073-44D02A15C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4052888"/>
            <a:ext cx="30162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24" name="Rectangle 5336">
            <a:extLst>
              <a:ext uri="{FF2B5EF4-FFF2-40B4-BE49-F238E27FC236}">
                <a16:creationId xmlns:a16="http://schemas.microsoft.com/office/drawing/2014/main" id="{9E589407-784E-FA45-9F91-82CBC5C6F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4052888"/>
            <a:ext cx="30162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25" name="Rectangle 5337">
            <a:extLst>
              <a:ext uri="{FF2B5EF4-FFF2-40B4-BE49-F238E27FC236}">
                <a16:creationId xmlns:a16="http://schemas.microsoft.com/office/drawing/2014/main" id="{3D1BFF2F-4A69-C845-B0BC-7398533A0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1714500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26" name="Rectangle 5338">
            <a:extLst>
              <a:ext uri="{FF2B5EF4-FFF2-40B4-BE49-F238E27FC236}">
                <a16:creationId xmlns:a16="http://schemas.microsoft.com/office/drawing/2014/main" id="{26E2E84F-7829-1746-93C8-AFA128DBA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1714500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27" name="Rectangle 5339">
            <a:extLst>
              <a:ext uri="{FF2B5EF4-FFF2-40B4-BE49-F238E27FC236}">
                <a16:creationId xmlns:a16="http://schemas.microsoft.com/office/drawing/2014/main" id="{C08AC071-303D-B148-94EB-5168989DF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1974850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28" name="Rectangle 5340">
            <a:extLst>
              <a:ext uri="{FF2B5EF4-FFF2-40B4-BE49-F238E27FC236}">
                <a16:creationId xmlns:a16="http://schemas.microsoft.com/office/drawing/2014/main" id="{213F7CB1-7FE1-AB4C-83DB-F897953C0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19748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29" name="Rectangle 5341">
            <a:extLst>
              <a:ext uri="{FF2B5EF4-FFF2-40B4-BE49-F238E27FC236}">
                <a16:creationId xmlns:a16="http://schemas.microsoft.com/office/drawing/2014/main" id="{3FA4C8B5-1C75-AB40-8864-B85D096F6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4313238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30" name="Rectangle 5342">
            <a:extLst>
              <a:ext uri="{FF2B5EF4-FFF2-40B4-BE49-F238E27FC236}">
                <a16:creationId xmlns:a16="http://schemas.microsoft.com/office/drawing/2014/main" id="{8ECB5A2F-1EE7-DF49-A1E4-6996B27F8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43132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31" name="Rectangle 5343">
            <a:extLst>
              <a:ext uri="{FF2B5EF4-FFF2-40B4-BE49-F238E27FC236}">
                <a16:creationId xmlns:a16="http://schemas.microsoft.com/office/drawing/2014/main" id="{91833F1C-A882-964B-9B7A-DE880E272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4572000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32" name="Rectangle 5344">
            <a:extLst>
              <a:ext uri="{FF2B5EF4-FFF2-40B4-BE49-F238E27FC236}">
                <a16:creationId xmlns:a16="http://schemas.microsoft.com/office/drawing/2014/main" id="{17BFD8B4-9723-4D4D-AD50-9F191CB53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4572000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33" name="Rectangle 5345">
            <a:extLst>
              <a:ext uri="{FF2B5EF4-FFF2-40B4-BE49-F238E27FC236}">
                <a16:creationId xmlns:a16="http://schemas.microsoft.com/office/drawing/2014/main" id="{613E37B2-0992-4F46-B409-942112DC2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4832350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34" name="Rectangle 5346">
            <a:extLst>
              <a:ext uri="{FF2B5EF4-FFF2-40B4-BE49-F238E27FC236}">
                <a16:creationId xmlns:a16="http://schemas.microsoft.com/office/drawing/2014/main" id="{85AA3C31-A7BA-644B-A5CB-A2E005DFB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48323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35" name="Rectangle 5347">
            <a:extLst>
              <a:ext uri="{FF2B5EF4-FFF2-40B4-BE49-F238E27FC236}">
                <a16:creationId xmlns:a16="http://schemas.microsoft.com/office/drawing/2014/main" id="{F778B30F-8EAA-8E4F-B3D2-0A8C34AA4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5091113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36" name="Rectangle 5348">
            <a:extLst>
              <a:ext uri="{FF2B5EF4-FFF2-40B4-BE49-F238E27FC236}">
                <a16:creationId xmlns:a16="http://schemas.microsoft.com/office/drawing/2014/main" id="{6E0B2159-72BC-0E40-B456-BE89DBC8A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5091113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37" name="Rectangle 5349">
            <a:extLst>
              <a:ext uri="{FF2B5EF4-FFF2-40B4-BE49-F238E27FC236}">
                <a16:creationId xmlns:a16="http://schemas.microsoft.com/office/drawing/2014/main" id="{0E482FAA-5123-7542-9313-30C31E5D5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5351463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38" name="Rectangle 5350">
            <a:extLst>
              <a:ext uri="{FF2B5EF4-FFF2-40B4-BE49-F238E27FC236}">
                <a16:creationId xmlns:a16="http://schemas.microsoft.com/office/drawing/2014/main" id="{6897F19B-EDFD-8C4D-997D-F9B8B584E5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53514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39" name="Rectangle 5351">
            <a:extLst>
              <a:ext uri="{FF2B5EF4-FFF2-40B4-BE49-F238E27FC236}">
                <a16:creationId xmlns:a16="http://schemas.microsoft.com/office/drawing/2014/main" id="{0B7FE799-DE2E-2F46-8696-998D271AA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5611813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40" name="Rectangle 5352">
            <a:extLst>
              <a:ext uri="{FF2B5EF4-FFF2-40B4-BE49-F238E27FC236}">
                <a16:creationId xmlns:a16="http://schemas.microsoft.com/office/drawing/2014/main" id="{3FA651EB-5366-1E4A-816F-29D6C4E19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56118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41" name="Rectangle 5353">
            <a:extLst>
              <a:ext uri="{FF2B5EF4-FFF2-40B4-BE49-F238E27FC236}">
                <a16:creationId xmlns:a16="http://schemas.microsoft.com/office/drawing/2014/main" id="{C3DDCC97-55CA-EC45-BC1E-3DFEEE40B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5870575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42" name="Rectangle 5354">
            <a:extLst>
              <a:ext uri="{FF2B5EF4-FFF2-40B4-BE49-F238E27FC236}">
                <a16:creationId xmlns:a16="http://schemas.microsoft.com/office/drawing/2014/main" id="{F488333C-DE1A-4F4F-8E33-18C5E3AEF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5870575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43" name="Rectangle 5355">
            <a:extLst>
              <a:ext uri="{FF2B5EF4-FFF2-40B4-BE49-F238E27FC236}">
                <a16:creationId xmlns:a16="http://schemas.microsoft.com/office/drawing/2014/main" id="{239A2BF7-DEE5-B94D-AA45-9EA41D5C9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6130925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44" name="Rectangle 5356">
            <a:extLst>
              <a:ext uri="{FF2B5EF4-FFF2-40B4-BE49-F238E27FC236}">
                <a16:creationId xmlns:a16="http://schemas.microsoft.com/office/drawing/2014/main" id="{6FE0644D-3BCC-ED44-BB01-0265CEAAD2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61309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45" name="Rectangle 5357">
            <a:extLst>
              <a:ext uri="{FF2B5EF4-FFF2-40B4-BE49-F238E27FC236}">
                <a16:creationId xmlns:a16="http://schemas.microsoft.com/office/drawing/2014/main" id="{301832E6-4A8F-DF41-8F9E-ED9F92668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6389688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46" name="Rectangle 5358">
            <a:extLst>
              <a:ext uri="{FF2B5EF4-FFF2-40B4-BE49-F238E27FC236}">
                <a16:creationId xmlns:a16="http://schemas.microsoft.com/office/drawing/2014/main" id="{BE0ED236-5B00-D34A-966A-827A92EE3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6389688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47" name="Rectangle 5359">
            <a:extLst>
              <a:ext uri="{FF2B5EF4-FFF2-40B4-BE49-F238E27FC236}">
                <a16:creationId xmlns:a16="http://schemas.microsoft.com/office/drawing/2014/main" id="{E7B2E281-0310-AF43-B274-323B72DCC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6650038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48" name="Rectangle 5360">
            <a:extLst>
              <a:ext uri="{FF2B5EF4-FFF2-40B4-BE49-F238E27FC236}">
                <a16:creationId xmlns:a16="http://schemas.microsoft.com/office/drawing/2014/main" id="{B561E3D0-2D39-5940-9B55-886116B89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66500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49" name="Rectangle 5361">
            <a:extLst>
              <a:ext uri="{FF2B5EF4-FFF2-40B4-BE49-F238E27FC236}">
                <a16:creationId xmlns:a16="http://schemas.microsoft.com/office/drawing/2014/main" id="{7F56781F-E3AA-D249-A302-7B0184620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2235200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50" name="Rectangle 5362">
            <a:extLst>
              <a:ext uri="{FF2B5EF4-FFF2-40B4-BE49-F238E27FC236}">
                <a16:creationId xmlns:a16="http://schemas.microsoft.com/office/drawing/2014/main" id="{2EF25CFB-AD37-8148-942D-739BCD664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22352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51" name="Rectangle 5363">
            <a:extLst>
              <a:ext uri="{FF2B5EF4-FFF2-40B4-BE49-F238E27FC236}">
                <a16:creationId xmlns:a16="http://schemas.microsoft.com/office/drawing/2014/main" id="{956A74EB-5348-EA4E-B847-7A6B0C357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2493963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52" name="Rectangle 5364">
            <a:extLst>
              <a:ext uri="{FF2B5EF4-FFF2-40B4-BE49-F238E27FC236}">
                <a16:creationId xmlns:a16="http://schemas.microsoft.com/office/drawing/2014/main" id="{26312437-4841-924D-A59A-C664273AF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2493963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53" name="Rectangle 5365">
            <a:extLst>
              <a:ext uri="{FF2B5EF4-FFF2-40B4-BE49-F238E27FC236}">
                <a16:creationId xmlns:a16="http://schemas.microsoft.com/office/drawing/2014/main" id="{3B79A589-A05C-7F40-BDF3-35D618109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2754313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54" name="Rectangle 5366">
            <a:extLst>
              <a:ext uri="{FF2B5EF4-FFF2-40B4-BE49-F238E27FC236}">
                <a16:creationId xmlns:a16="http://schemas.microsoft.com/office/drawing/2014/main" id="{47AF5A8C-9A32-BB4F-815B-FBB46B12A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2754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55" name="Rectangle 5367">
            <a:extLst>
              <a:ext uri="{FF2B5EF4-FFF2-40B4-BE49-F238E27FC236}">
                <a16:creationId xmlns:a16="http://schemas.microsoft.com/office/drawing/2014/main" id="{8426AF58-A594-B542-9BFC-273C11A10D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3013075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56" name="Rectangle 5368">
            <a:extLst>
              <a:ext uri="{FF2B5EF4-FFF2-40B4-BE49-F238E27FC236}">
                <a16:creationId xmlns:a16="http://schemas.microsoft.com/office/drawing/2014/main" id="{18F6F9E9-8D1A-8547-BE33-6F6E35263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3013075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57" name="Rectangle 5369">
            <a:extLst>
              <a:ext uri="{FF2B5EF4-FFF2-40B4-BE49-F238E27FC236}">
                <a16:creationId xmlns:a16="http://schemas.microsoft.com/office/drawing/2014/main" id="{F1E8DDFA-7166-7542-BE25-BA1035FD2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3273425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58" name="Rectangle 5370">
            <a:extLst>
              <a:ext uri="{FF2B5EF4-FFF2-40B4-BE49-F238E27FC236}">
                <a16:creationId xmlns:a16="http://schemas.microsoft.com/office/drawing/2014/main" id="{71F1C099-BDCB-8D47-BE03-AF94152CC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32734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59" name="Rectangle 5371">
            <a:extLst>
              <a:ext uri="{FF2B5EF4-FFF2-40B4-BE49-F238E27FC236}">
                <a16:creationId xmlns:a16="http://schemas.microsoft.com/office/drawing/2014/main" id="{28929981-3BEF-DB4F-A9C8-286DCFFCE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3533775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60" name="Rectangle 5372">
            <a:extLst>
              <a:ext uri="{FF2B5EF4-FFF2-40B4-BE49-F238E27FC236}">
                <a16:creationId xmlns:a16="http://schemas.microsoft.com/office/drawing/2014/main" id="{9E60574B-BC47-9F47-BB24-6419DC855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35337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61" name="Rectangle 5373">
            <a:extLst>
              <a:ext uri="{FF2B5EF4-FFF2-40B4-BE49-F238E27FC236}">
                <a16:creationId xmlns:a16="http://schemas.microsoft.com/office/drawing/2014/main" id="{3A20D23D-5D3B-E841-B63A-4CD4A7ABC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3792538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62" name="Rectangle 5374">
            <a:extLst>
              <a:ext uri="{FF2B5EF4-FFF2-40B4-BE49-F238E27FC236}">
                <a16:creationId xmlns:a16="http://schemas.microsoft.com/office/drawing/2014/main" id="{EC16AC40-A60A-8B4F-B80A-B21BCD929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3792538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63" name="Rectangle 5375">
            <a:extLst>
              <a:ext uri="{FF2B5EF4-FFF2-40B4-BE49-F238E27FC236}">
                <a16:creationId xmlns:a16="http://schemas.microsoft.com/office/drawing/2014/main" id="{66E76493-1108-DA48-A2F7-A5E30148B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4052888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64" name="Rectangle 5376">
            <a:extLst>
              <a:ext uri="{FF2B5EF4-FFF2-40B4-BE49-F238E27FC236}">
                <a16:creationId xmlns:a16="http://schemas.microsoft.com/office/drawing/2014/main" id="{1585C175-9EC7-9E47-A7EA-8EC625AEC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40528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65" name="Rectangle 5377">
            <a:extLst>
              <a:ext uri="{FF2B5EF4-FFF2-40B4-BE49-F238E27FC236}">
                <a16:creationId xmlns:a16="http://schemas.microsoft.com/office/drawing/2014/main" id="{6ACA30C1-735E-9548-A361-D4EC89F08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1714500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66" name="Rectangle 5378">
            <a:extLst>
              <a:ext uri="{FF2B5EF4-FFF2-40B4-BE49-F238E27FC236}">
                <a16:creationId xmlns:a16="http://schemas.microsoft.com/office/drawing/2014/main" id="{8E743EA6-4148-8842-9EF5-4CA6DC5FE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1714500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67" name="Rectangle 5379">
            <a:extLst>
              <a:ext uri="{FF2B5EF4-FFF2-40B4-BE49-F238E27FC236}">
                <a16:creationId xmlns:a16="http://schemas.microsoft.com/office/drawing/2014/main" id="{E99FD2D0-34E2-7D49-9C1F-F164D1CCD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1974850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68" name="Rectangle 5380">
            <a:extLst>
              <a:ext uri="{FF2B5EF4-FFF2-40B4-BE49-F238E27FC236}">
                <a16:creationId xmlns:a16="http://schemas.microsoft.com/office/drawing/2014/main" id="{A3B130C2-69D2-FD4E-AC2E-CBE57A1775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19748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69" name="Rectangle 5381">
            <a:extLst>
              <a:ext uri="{FF2B5EF4-FFF2-40B4-BE49-F238E27FC236}">
                <a16:creationId xmlns:a16="http://schemas.microsoft.com/office/drawing/2014/main" id="{B85F799F-F42A-A447-9005-FD5ECCEFF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4313238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70" name="Rectangle 5382">
            <a:extLst>
              <a:ext uri="{FF2B5EF4-FFF2-40B4-BE49-F238E27FC236}">
                <a16:creationId xmlns:a16="http://schemas.microsoft.com/office/drawing/2014/main" id="{B740CFE8-DE9C-F44F-8CD4-E1A76BB1C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43132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71" name="Rectangle 5383">
            <a:extLst>
              <a:ext uri="{FF2B5EF4-FFF2-40B4-BE49-F238E27FC236}">
                <a16:creationId xmlns:a16="http://schemas.microsoft.com/office/drawing/2014/main" id="{6BD9C4E3-CC46-4841-8719-74D4F98B3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4572000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72" name="Rectangle 5384">
            <a:extLst>
              <a:ext uri="{FF2B5EF4-FFF2-40B4-BE49-F238E27FC236}">
                <a16:creationId xmlns:a16="http://schemas.microsoft.com/office/drawing/2014/main" id="{11BE8F63-7768-EE4C-AF6D-3056978C8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4572000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73" name="Rectangle 5385">
            <a:extLst>
              <a:ext uri="{FF2B5EF4-FFF2-40B4-BE49-F238E27FC236}">
                <a16:creationId xmlns:a16="http://schemas.microsoft.com/office/drawing/2014/main" id="{4060C4DD-8688-5A44-84DE-0DC5A6E7A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4832350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74" name="Rectangle 5386">
            <a:extLst>
              <a:ext uri="{FF2B5EF4-FFF2-40B4-BE49-F238E27FC236}">
                <a16:creationId xmlns:a16="http://schemas.microsoft.com/office/drawing/2014/main" id="{CF1297D0-9A5B-DE4D-873F-9D756C40F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48323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75" name="Rectangle 5387">
            <a:extLst>
              <a:ext uri="{FF2B5EF4-FFF2-40B4-BE49-F238E27FC236}">
                <a16:creationId xmlns:a16="http://schemas.microsoft.com/office/drawing/2014/main" id="{20016400-7E5E-114C-8996-E6EE22737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5091113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76" name="Rectangle 5388">
            <a:extLst>
              <a:ext uri="{FF2B5EF4-FFF2-40B4-BE49-F238E27FC236}">
                <a16:creationId xmlns:a16="http://schemas.microsoft.com/office/drawing/2014/main" id="{46D961C5-6D54-8347-B333-17118DE27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5091113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77" name="Rectangle 5389">
            <a:extLst>
              <a:ext uri="{FF2B5EF4-FFF2-40B4-BE49-F238E27FC236}">
                <a16:creationId xmlns:a16="http://schemas.microsoft.com/office/drawing/2014/main" id="{B111B3CE-8B40-AC41-BE30-17E2D78DE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5351463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78" name="Rectangle 5390">
            <a:extLst>
              <a:ext uri="{FF2B5EF4-FFF2-40B4-BE49-F238E27FC236}">
                <a16:creationId xmlns:a16="http://schemas.microsoft.com/office/drawing/2014/main" id="{3D2915B5-766D-494F-AB23-12EA8C91D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53514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79" name="Rectangle 5391">
            <a:extLst>
              <a:ext uri="{FF2B5EF4-FFF2-40B4-BE49-F238E27FC236}">
                <a16:creationId xmlns:a16="http://schemas.microsoft.com/office/drawing/2014/main" id="{AF61980E-2411-4448-9B6E-6FE2969F09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5611813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80" name="Rectangle 5392">
            <a:extLst>
              <a:ext uri="{FF2B5EF4-FFF2-40B4-BE49-F238E27FC236}">
                <a16:creationId xmlns:a16="http://schemas.microsoft.com/office/drawing/2014/main" id="{2196BD15-E4C1-3C4A-87E7-424EC7650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56118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81" name="Rectangle 5393">
            <a:extLst>
              <a:ext uri="{FF2B5EF4-FFF2-40B4-BE49-F238E27FC236}">
                <a16:creationId xmlns:a16="http://schemas.microsoft.com/office/drawing/2014/main" id="{5CD8A2CA-C81B-F54D-B942-B944E8FDC4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5870575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82" name="Rectangle 5394">
            <a:extLst>
              <a:ext uri="{FF2B5EF4-FFF2-40B4-BE49-F238E27FC236}">
                <a16:creationId xmlns:a16="http://schemas.microsoft.com/office/drawing/2014/main" id="{E976D215-5A3D-4C4E-8C2C-CF18DB190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5870575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83" name="Rectangle 5395">
            <a:extLst>
              <a:ext uri="{FF2B5EF4-FFF2-40B4-BE49-F238E27FC236}">
                <a16:creationId xmlns:a16="http://schemas.microsoft.com/office/drawing/2014/main" id="{4C4D4E93-7968-6C45-A094-3C0B1DF60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6130925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84" name="Rectangle 5396">
            <a:extLst>
              <a:ext uri="{FF2B5EF4-FFF2-40B4-BE49-F238E27FC236}">
                <a16:creationId xmlns:a16="http://schemas.microsoft.com/office/drawing/2014/main" id="{98B7EA2F-EEC5-734D-8851-164EEE3DC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61309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85" name="Rectangle 5397">
            <a:extLst>
              <a:ext uri="{FF2B5EF4-FFF2-40B4-BE49-F238E27FC236}">
                <a16:creationId xmlns:a16="http://schemas.microsoft.com/office/drawing/2014/main" id="{4123DF3F-0A16-F245-AACF-0B54F71FB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6389688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86" name="Rectangle 5398">
            <a:extLst>
              <a:ext uri="{FF2B5EF4-FFF2-40B4-BE49-F238E27FC236}">
                <a16:creationId xmlns:a16="http://schemas.microsoft.com/office/drawing/2014/main" id="{C761AEDD-FEE9-2D4E-B9AD-72F040C09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6389688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87" name="Rectangle 5399">
            <a:extLst>
              <a:ext uri="{FF2B5EF4-FFF2-40B4-BE49-F238E27FC236}">
                <a16:creationId xmlns:a16="http://schemas.microsoft.com/office/drawing/2014/main" id="{85853AAC-49E0-564D-872F-B8864FA5F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6650038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88" name="Rectangle 5400">
            <a:extLst>
              <a:ext uri="{FF2B5EF4-FFF2-40B4-BE49-F238E27FC236}">
                <a16:creationId xmlns:a16="http://schemas.microsoft.com/office/drawing/2014/main" id="{D386613B-8F6C-6044-BD34-8F81A42B51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66500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89" name="Rectangle 5401">
            <a:extLst>
              <a:ext uri="{FF2B5EF4-FFF2-40B4-BE49-F238E27FC236}">
                <a16:creationId xmlns:a16="http://schemas.microsoft.com/office/drawing/2014/main" id="{9661E4F5-186D-D64F-9E0A-0782376781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2235200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90" name="Rectangle 5402">
            <a:extLst>
              <a:ext uri="{FF2B5EF4-FFF2-40B4-BE49-F238E27FC236}">
                <a16:creationId xmlns:a16="http://schemas.microsoft.com/office/drawing/2014/main" id="{990B5265-DD8E-684D-8112-04CC51487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22352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91" name="Rectangle 5403">
            <a:extLst>
              <a:ext uri="{FF2B5EF4-FFF2-40B4-BE49-F238E27FC236}">
                <a16:creationId xmlns:a16="http://schemas.microsoft.com/office/drawing/2014/main" id="{0BDDD143-1B10-5A48-8DCF-379A05172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2493963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92" name="Rectangle 5404">
            <a:extLst>
              <a:ext uri="{FF2B5EF4-FFF2-40B4-BE49-F238E27FC236}">
                <a16:creationId xmlns:a16="http://schemas.microsoft.com/office/drawing/2014/main" id="{D720758B-9BB7-8943-9B73-56BBEBC3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2493963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93" name="Rectangle 5405">
            <a:extLst>
              <a:ext uri="{FF2B5EF4-FFF2-40B4-BE49-F238E27FC236}">
                <a16:creationId xmlns:a16="http://schemas.microsoft.com/office/drawing/2014/main" id="{890BD47C-1A28-1848-B0C7-BDB7D8296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2754313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94" name="Rectangle 5406">
            <a:extLst>
              <a:ext uri="{FF2B5EF4-FFF2-40B4-BE49-F238E27FC236}">
                <a16:creationId xmlns:a16="http://schemas.microsoft.com/office/drawing/2014/main" id="{007F2723-8E08-FD40-8BA7-0EF706324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2754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95" name="Rectangle 5407">
            <a:extLst>
              <a:ext uri="{FF2B5EF4-FFF2-40B4-BE49-F238E27FC236}">
                <a16:creationId xmlns:a16="http://schemas.microsoft.com/office/drawing/2014/main" id="{8A5B370E-00AE-5844-B827-45D51F30F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3013075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96" name="Rectangle 5408">
            <a:extLst>
              <a:ext uri="{FF2B5EF4-FFF2-40B4-BE49-F238E27FC236}">
                <a16:creationId xmlns:a16="http://schemas.microsoft.com/office/drawing/2014/main" id="{DF75B725-B9C5-4145-A029-D70207ED7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3013075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97" name="Rectangle 5409">
            <a:extLst>
              <a:ext uri="{FF2B5EF4-FFF2-40B4-BE49-F238E27FC236}">
                <a16:creationId xmlns:a16="http://schemas.microsoft.com/office/drawing/2014/main" id="{AD11463F-3405-A746-89A3-9F74866088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3273425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98" name="Rectangle 5410">
            <a:extLst>
              <a:ext uri="{FF2B5EF4-FFF2-40B4-BE49-F238E27FC236}">
                <a16:creationId xmlns:a16="http://schemas.microsoft.com/office/drawing/2014/main" id="{A4016E5D-ACDF-584B-BF88-82F6140A6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32734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399" name="Rectangle 5411">
            <a:extLst>
              <a:ext uri="{FF2B5EF4-FFF2-40B4-BE49-F238E27FC236}">
                <a16:creationId xmlns:a16="http://schemas.microsoft.com/office/drawing/2014/main" id="{C62404AA-C14D-5D4B-9D66-47B40303C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3533775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00" name="Rectangle 5412">
            <a:extLst>
              <a:ext uri="{FF2B5EF4-FFF2-40B4-BE49-F238E27FC236}">
                <a16:creationId xmlns:a16="http://schemas.microsoft.com/office/drawing/2014/main" id="{E03FBDBE-3A03-C549-9762-60782AB05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35337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01" name="Rectangle 5413">
            <a:extLst>
              <a:ext uri="{FF2B5EF4-FFF2-40B4-BE49-F238E27FC236}">
                <a16:creationId xmlns:a16="http://schemas.microsoft.com/office/drawing/2014/main" id="{1AAB4D88-5FAE-2748-949D-16359DE71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3792538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02" name="Rectangle 5414">
            <a:extLst>
              <a:ext uri="{FF2B5EF4-FFF2-40B4-BE49-F238E27FC236}">
                <a16:creationId xmlns:a16="http://schemas.microsoft.com/office/drawing/2014/main" id="{7CF909F5-1A7F-7240-BF46-7D5D0DDE23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3792538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03" name="Rectangle 5415">
            <a:extLst>
              <a:ext uri="{FF2B5EF4-FFF2-40B4-BE49-F238E27FC236}">
                <a16:creationId xmlns:a16="http://schemas.microsoft.com/office/drawing/2014/main" id="{DFEA9F37-0E32-BD4C-96D7-B3C03C6CD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4052888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04" name="Rectangle 5416">
            <a:extLst>
              <a:ext uri="{FF2B5EF4-FFF2-40B4-BE49-F238E27FC236}">
                <a16:creationId xmlns:a16="http://schemas.microsoft.com/office/drawing/2014/main" id="{E4C59831-B6DE-114A-A27F-2A61836200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40528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05" name="Rectangle 5417">
            <a:extLst>
              <a:ext uri="{FF2B5EF4-FFF2-40B4-BE49-F238E27FC236}">
                <a16:creationId xmlns:a16="http://schemas.microsoft.com/office/drawing/2014/main" id="{D07EEE8B-D3FA-7947-8577-77DB38629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1714500"/>
            <a:ext cx="30163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06" name="Rectangle 5418">
            <a:extLst>
              <a:ext uri="{FF2B5EF4-FFF2-40B4-BE49-F238E27FC236}">
                <a16:creationId xmlns:a16="http://schemas.microsoft.com/office/drawing/2014/main" id="{9C26CA87-AF16-C84B-9E3A-DC6AC6566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1714500"/>
            <a:ext cx="30163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07" name="Rectangle 5419">
            <a:extLst>
              <a:ext uri="{FF2B5EF4-FFF2-40B4-BE49-F238E27FC236}">
                <a16:creationId xmlns:a16="http://schemas.microsoft.com/office/drawing/2014/main" id="{66750C12-0BF9-C94F-88E2-8B4514526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1974850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08" name="Rectangle 5420">
            <a:extLst>
              <a:ext uri="{FF2B5EF4-FFF2-40B4-BE49-F238E27FC236}">
                <a16:creationId xmlns:a16="http://schemas.microsoft.com/office/drawing/2014/main" id="{13E647FF-691E-474A-9D8C-A2EE3F818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1974850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09" name="Rectangle 5421">
            <a:extLst>
              <a:ext uri="{FF2B5EF4-FFF2-40B4-BE49-F238E27FC236}">
                <a16:creationId xmlns:a16="http://schemas.microsoft.com/office/drawing/2014/main" id="{8937DE1F-5431-BD42-91D4-5FE3EAFDC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4313238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10" name="Rectangle 5422">
            <a:extLst>
              <a:ext uri="{FF2B5EF4-FFF2-40B4-BE49-F238E27FC236}">
                <a16:creationId xmlns:a16="http://schemas.microsoft.com/office/drawing/2014/main" id="{52FD0E27-4D33-FB4A-BF0E-8248AC14E9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4313238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11" name="Rectangle 5423">
            <a:extLst>
              <a:ext uri="{FF2B5EF4-FFF2-40B4-BE49-F238E27FC236}">
                <a16:creationId xmlns:a16="http://schemas.microsoft.com/office/drawing/2014/main" id="{8685D0AD-B886-4A43-8C58-D9183CFE2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4572000"/>
            <a:ext cx="30163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12" name="Rectangle 5424">
            <a:extLst>
              <a:ext uri="{FF2B5EF4-FFF2-40B4-BE49-F238E27FC236}">
                <a16:creationId xmlns:a16="http://schemas.microsoft.com/office/drawing/2014/main" id="{D7E56E41-46A8-A743-99EE-851AE9AA6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4572000"/>
            <a:ext cx="30163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13" name="Rectangle 5425">
            <a:extLst>
              <a:ext uri="{FF2B5EF4-FFF2-40B4-BE49-F238E27FC236}">
                <a16:creationId xmlns:a16="http://schemas.microsoft.com/office/drawing/2014/main" id="{8C32BD53-C853-1B49-8169-88221D381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4832350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14" name="Rectangle 5426">
            <a:extLst>
              <a:ext uri="{FF2B5EF4-FFF2-40B4-BE49-F238E27FC236}">
                <a16:creationId xmlns:a16="http://schemas.microsoft.com/office/drawing/2014/main" id="{2503D712-07ED-E843-B129-8CB2502A7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4832350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15" name="Rectangle 5427">
            <a:extLst>
              <a:ext uri="{FF2B5EF4-FFF2-40B4-BE49-F238E27FC236}">
                <a16:creationId xmlns:a16="http://schemas.microsoft.com/office/drawing/2014/main" id="{470A340E-6625-FC47-96A2-ACB8A3A8C6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5091113"/>
            <a:ext cx="30163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16" name="Rectangle 5428">
            <a:extLst>
              <a:ext uri="{FF2B5EF4-FFF2-40B4-BE49-F238E27FC236}">
                <a16:creationId xmlns:a16="http://schemas.microsoft.com/office/drawing/2014/main" id="{7519DA34-BC34-D941-9702-826B42421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5091113"/>
            <a:ext cx="30163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17" name="Rectangle 5429">
            <a:extLst>
              <a:ext uri="{FF2B5EF4-FFF2-40B4-BE49-F238E27FC236}">
                <a16:creationId xmlns:a16="http://schemas.microsoft.com/office/drawing/2014/main" id="{F119DC01-B0BE-EB4F-85FC-3BD004D01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5351463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18" name="Rectangle 5430">
            <a:extLst>
              <a:ext uri="{FF2B5EF4-FFF2-40B4-BE49-F238E27FC236}">
                <a16:creationId xmlns:a16="http://schemas.microsoft.com/office/drawing/2014/main" id="{FC39C283-AB46-D147-AFFF-D8F9B1DBD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5351463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19" name="Rectangle 5431">
            <a:extLst>
              <a:ext uri="{FF2B5EF4-FFF2-40B4-BE49-F238E27FC236}">
                <a16:creationId xmlns:a16="http://schemas.microsoft.com/office/drawing/2014/main" id="{7037A241-D2D5-5943-A8B6-B35603A43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5611813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20" name="Rectangle 5432">
            <a:extLst>
              <a:ext uri="{FF2B5EF4-FFF2-40B4-BE49-F238E27FC236}">
                <a16:creationId xmlns:a16="http://schemas.microsoft.com/office/drawing/2014/main" id="{209B7D0E-04E1-7649-B090-BF63BFA08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5611813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21" name="Rectangle 5433">
            <a:extLst>
              <a:ext uri="{FF2B5EF4-FFF2-40B4-BE49-F238E27FC236}">
                <a16:creationId xmlns:a16="http://schemas.microsoft.com/office/drawing/2014/main" id="{D2B8AB43-2BAB-5C47-8725-ED625E45D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5870575"/>
            <a:ext cx="30163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22" name="Rectangle 5434">
            <a:extLst>
              <a:ext uri="{FF2B5EF4-FFF2-40B4-BE49-F238E27FC236}">
                <a16:creationId xmlns:a16="http://schemas.microsoft.com/office/drawing/2014/main" id="{1E2FEFF2-9C78-6F40-BDE1-EAE2410A0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5870575"/>
            <a:ext cx="30163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23" name="Rectangle 5435">
            <a:extLst>
              <a:ext uri="{FF2B5EF4-FFF2-40B4-BE49-F238E27FC236}">
                <a16:creationId xmlns:a16="http://schemas.microsoft.com/office/drawing/2014/main" id="{70AF672E-A12B-2543-9DB1-3F0CEF7CE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6130925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24" name="Rectangle 5436">
            <a:extLst>
              <a:ext uri="{FF2B5EF4-FFF2-40B4-BE49-F238E27FC236}">
                <a16:creationId xmlns:a16="http://schemas.microsoft.com/office/drawing/2014/main" id="{7B190031-BE40-1048-8D49-0A4C715DB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6130925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25" name="Rectangle 5437">
            <a:extLst>
              <a:ext uri="{FF2B5EF4-FFF2-40B4-BE49-F238E27FC236}">
                <a16:creationId xmlns:a16="http://schemas.microsoft.com/office/drawing/2014/main" id="{BFF915D5-F00A-F542-959E-FA584B2EF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6389688"/>
            <a:ext cx="30163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26" name="Rectangle 5438">
            <a:extLst>
              <a:ext uri="{FF2B5EF4-FFF2-40B4-BE49-F238E27FC236}">
                <a16:creationId xmlns:a16="http://schemas.microsoft.com/office/drawing/2014/main" id="{A742882F-48BD-0E4B-B65F-405FD5617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6389688"/>
            <a:ext cx="30163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27" name="Rectangle 5439">
            <a:extLst>
              <a:ext uri="{FF2B5EF4-FFF2-40B4-BE49-F238E27FC236}">
                <a16:creationId xmlns:a16="http://schemas.microsoft.com/office/drawing/2014/main" id="{BE765158-7A5D-4049-B392-1ABADD3D5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6650038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28" name="Rectangle 5440">
            <a:extLst>
              <a:ext uri="{FF2B5EF4-FFF2-40B4-BE49-F238E27FC236}">
                <a16:creationId xmlns:a16="http://schemas.microsoft.com/office/drawing/2014/main" id="{EB149AF2-FB52-B243-BDAC-19BDADAB0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6650038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29" name="Rectangle 5441">
            <a:extLst>
              <a:ext uri="{FF2B5EF4-FFF2-40B4-BE49-F238E27FC236}">
                <a16:creationId xmlns:a16="http://schemas.microsoft.com/office/drawing/2014/main" id="{13A8564B-D65C-9448-B53B-3FF4A41CE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2235200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30" name="Rectangle 5442">
            <a:extLst>
              <a:ext uri="{FF2B5EF4-FFF2-40B4-BE49-F238E27FC236}">
                <a16:creationId xmlns:a16="http://schemas.microsoft.com/office/drawing/2014/main" id="{8BAD89D6-BF82-D74E-901A-BEAD5D4111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2235200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31" name="Rectangle 5443">
            <a:extLst>
              <a:ext uri="{FF2B5EF4-FFF2-40B4-BE49-F238E27FC236}">
                <a16:creationId xmlns:a16="http://schemas.microsoft.com/office/drawing/2014/main" id="{469C629B-CAC6-2B44-96AD-C3793C3B7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2493963"/>
            <a:ext cx="30163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32" name="Rectangle 5444">
            <a:extLst>
              <a:ext uri="{FF2B5EF4-FFF2-40B4-BE49-F238E27FC236}">
                <a16:creationId xmlns:a16="http://schemas.microsoft.com/office/drawing/2014/main" id="{F8447002-057A-F141-B623-14865BDCA6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2493963"/>
            <a:ext cx="30163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33" name="Rectangle 5445">
            <a:extLst>
              <a:ext uri="{FF2B5EF4-FFF2-40B4-BE49-F238E27FC236}">
                <a16:creationId xmlns:a16="http://schemas.microsoft.com/office/drawing/2014/main" id="{9F96E99A-AA9D-CD41-B9C2-D95C81428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2754313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34" name="Rectangle 5446">
            <a:extLst>
              <a:ext uri="{FF2B5EF4-FFF2-40B4-BE49-F238E27FC236}">
                <a16:creationId xmlns:a16="http://schemas.microsoft.com/office/drawing/2014/main" id="{8AE17E35-8924-5A46-80D0-C0CC92339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2754313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35" name="Rectangle 5447">
            <a:extLst>
              <a:ext uri="{FF2B5EF4-FFF2-40B4-BE49-F238E27FC236}">
                <a16:creationId xmlns:a16="http://schemas.microsoft.com/office/drawing/2014/main" id="{5D5913FB-B9CB-E44C-8D88-3CA1BF5F4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3013075"/>
            <a:ext cx="30163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36" name="Rectangle 5448">
            <a:extLst>
              <a:ext uri="{FF2B5EF4-FFF2-40B4-BE49-F238E27FC236}">
                <a16:creationId xmlns:a16="http://schemas.microsoft.com/office/drawing/2014/main" id="{F59E2EA3-B150-BE4B-971B-0096FB073A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3013075"/>
            <a:ext cx="30163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37" name="Rectangle 5449">
            <a:extLst>
              <a:ext uri="{FF2B5EF4-FFF2-40B4-BE49-F238E27FC236}">
                <a16:creationId xmlns:a16="http://schemas.microsoft.com/office/drawing/2014/main" id="{3CEE6357-CC81-DC4F-BD1E-77DF33CC6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3273425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38" name="Rectangle 5450">
            <a:extLst>
              <a:ext uri="{FF2B5EF4-FFF2-40B4-BE49-F238E27FC236}">
                <a16:creationId xmlns:a16="http://schemas.microsoft.com/office/drawing/2014/main" id="{FA94386C-B4B8-4542-8B1C-97AB187FFF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3273425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39" name="Rectangle 5451">
            <a:extLst>
              <a:ext uri="{FF2B5EF4-FFF2-40B4-BE49-F238E27FC236}">
                <a16:creationId xmlns:a16="http://schemas.microsoft.com/office/drawing/2014/main" id="{6FE51BA8-2EF6-CE49-AEFA-AE7373833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3533775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40" name="Rectangle 5452">
            <a:extLst>
              <a:ext uri="{FF2B5EF4-FFF2-40B4-BE49-F238E27FC236}">
                <a16:creationId xmlns:a16="http://schemas.microsoft.com/office/drawing/2014/main" id="{717CEAB2-588A-E045-8ACE-5DD5193A6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3533775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41" name="Rectangle 5453">
            <a:extLst>
              <a:ext uri="{FF2B5EF4-FFF2-40B4-BE49-F238E27FC236}">
                <a16:creationId xmlns:a16="http://schemas.microsoft.com/office/drawing/2014/main" id="{222894E3-894D-F248-A862-C6BABEEC9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3792538"/>
            <a:ext cx="30163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42" name="Rectangle 5454">
            <a:extLst>
              <a:ext uri="{FF2B5EF4-FFF2-40B4-BE49-F238E27FC236}">
                <a16:creationId xmlns:a16="http://schemas.microsoft.com/office/drawing/2014/main" id="{F3D2E9AB-79DD-354D-9E82-DBA892B8CB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3792538"/>
            <a:ext cx="30163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43" name="Rectangle 5455">
            <a:extLst>
              <a:ext uri="{FF2B5EF4-FFF2-40B4-BE49-F238E27FC236}">
                <a16:creationId xmlns:a16="http://schemas.microsoft.com/office/drawing/2014/main" id="{A8876728-5AB3-BD4F-9C23-3D07AF0EA1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4052888"/>
            <a:ext cx="30163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44" name="Rectangle 5456">
            <a:extLst>
              <a:ext uri="{FF2B5EF4-FFF2-40B4-BE49-F238E27FC236}">
                <a16:creationId xmlns:a16="http://schemas.microsoft.com/office/drawing/2014/main" id="{123FEBFB-1462-1542-90C9-7B7CA10F6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4052888"/>
            <a:ext cx="30163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45" name="Rectangle 5457">
            <a:extLst>
              <a:ext uri="{FF2B5EF4-FFF2-40B4-BE49-F238E27FC236}">
                <a16:creationId xmlns:a16="http://schemas.microsoft.com/office/drawing/2014/main" id="{CCC4ADFF-4734-0E48-9E78-2E563BAC9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714500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46" name="Rectangle 5458">
            <a:extLst>
              <a:ext uri="{FF2B5EF4-FFF2-40B4-BE49-F238E27FC236}">
                <a16:creationId xmlns:a16="http://schemas.microsoft.com/office/drawing/2014/main" id="{50D8DB0C-CE40-814F-B115-B7003673D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714500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47" name="Rectangle 5459">
            <a:extLst>
              <a:ext uri="{FF2B5EF4-FFF2-40B4-BE49-F238E27FC236}">
                <a16:creationId xmlns:a16="http://schemas.microsoft.com/office/drawing/2014/main" id="{F3C363E8-D50D-1146-9051-6AD2470D7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974850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48" name="Rectangle 5460">
            <a:extLst>
              <a:ext uri="{FF2B5EF4-FFF2-40B4-BE49-F238E27FC236}">
                <a16:creationId xmlns:a16="http://schemas.microsoft.com/office/drawing/2014/main" id="{C0EC8FD6-A81E-8242-AD1B-3FC2575BE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9748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49" name="Rectangle 5461">
            <a:extLst>
              <a:ext uri="{FF2B5EF4-FFF2-40B4-BE49-F238E27FC236}">
                <a16:creationId xmlns:a16="http://schemas.microsoft.com/office/drawing/2014/main" id="{883ABE3D-0803-3040-8590-8D53C9678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313238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50" name="Rectangle 5462">
            <a:extLst>
              <a:ext uri="{FF2B5EF4-FFF2-40B4-BE49-F238E27FC236}">
                <a16:creationId xmlns:a16="http://schemas.microsoft.com/office/drawing/2014/main" id="{83669755-C05D-3F41-959C-C08D60801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3132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51" name="Rectangle 5463">
            <a:extLst>
              <a:ext uri="{FF2B5EF4-FFF2-40B4-BE49-F238E27FC236}">
                <a16:creationId xmlns:a16="http://schemas.microsoft.com/office/drawing/2014/main" id="{801F5927-5E19-C44C-B025-487D7E479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572000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52" name="Rectangle 5464">
            <a:extLst>
              <a:ext uri="{FF2B5EF4-FFF2-40B4-BE49-F238E27FC236}">
                <a16:creationId xmlns:a16="http://schemas.microsoft.com/office/drawing/2014/main" id="{BAAFA814-FC6C-DA4B-8E78-1ACD339EC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572000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53" name="Rectangle 5465">
            <a:extLst>
              <a:ext uri="{FF2B5EF4-FFF2-40B4-BE49-F238E27FC236}">
                <a16:creationId xmlns:a16="http://schemas.microsoft.com/office/drawing/2014/main" id="{3A5B2E76-5669-C247-8B86-FF31043CE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832350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54" name="Rectangle 5466">
            <a:extLst>
              <a:ext uri="{FF2B5EF4-FFF2-40B4-BE49-F238E27FC236}">
                <a16:creationId xmlns:a16="http://schemas.microsoft.com/office/drawing/2014/main" id="{CF23EC27-E97B-DA40-AA51-FCC06FEE7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83235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55" name="Rectangle 5467">
            <a:extLst>
              <a:ext uri="{FF2B5EF4-FFF2-40B4-BE49-F238E27FC236}">
                <a16:creationId xmlns:a16="http://schemas.microsoft.com/office/drawing/2014/main" id="{262F636A-60AC-274C-BBD1-A5653045F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091113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56" name="Rectangle 5468">
            <a:extLst>
              <a:ext uri="{FF2B5EF4-FFF2-40B4-BE49-F238E27FC236}">
                <a16:creationId xmlns:a16="http://schemas.microsoft.com/office/drawing/2014/main" id="{8B5639DE-349A-F149-A513-B1719850B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091113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57" name="Rectangle 5469">
            <a:extLst>
              <a:ext uri="{FF2B5EF4-FFF2-40B4-BE49-F238E27FC236}">
                <a16:creationId xmlns:a16="http://schemas.microsoft.com/office/drawing/2014/main" id="{C0220B9C-33D9-A446-8A30-9CAD31D68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351463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58" name="Rectangle 5470">
            <a:extLst>
              <a:ext uri="{FF2B5EF4-FFF2-40B4-BE49-F238E27FC236}">
                <a16:creationId xmlns:a16="http://schemas.microsoft.com/office/drawing/2014/main" id="{4EE2BA44-1F72-B847-A1F4-D2959EF77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35146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59" name="Rectangle 5471">
            <a:extLst>
              <a:ext uri="{FF2B5EF4-FFF2-40B4-BE49-F238E27FC236}">
                <a16:creationId xmlns:a16="http://schemas.microsoft.com/office/drawing/2014/main" id="{21778D57-0613-F247-BE59-F0D347E8C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611813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60" name="Rectangle 5472">
            <a:extLst>
              <a:ext uri="{FF2B5EF4-FFF2-40B4-BE49-F238E27FC236}">
                <a16:creationId xmlns:a16="http://schemas.microsoft.com/office/drawing/2014/main" id="{B16A9633-10E6-7546-90A6-6F4CD6FD1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6118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61" name="Rectangle 5473">
            <a:extLst>
              <a:ext uri="{FF2B5EF4-FFF2-40B4-BE49-F238E27FC236}">
                <a16:creationId xmlns:a16="http://schemas.microsoft.com/office/drawing/2014/main" id="{D41B20E6-6B1A-5C4B-9424-37D82AF82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870575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62" name="Rectangle 5474">
            <a:extLst>
              <a:ext uri="{FF2B5EF4-FFF2-40B4-BE49-F238E27FC236}">
                <a16:creationId xmlns:a16="http://schemas.microsoft.com/office/drawing/2014/main" id="{CD95B8AF-127D-B84D-AC1F-22878BAD0A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870575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63" name="Rectangle 5475">
            <a:extLst>
              <a:ext uri="{FF2B5EF4-FFF2-40B4-BE49-F238E27FC236}">
                <a16:creationId xmlns:a16="http://schemas.microsoft.com/office/drawing/2014/main" id="{2CE89483-0E56-E848-BBA9-E1FB951C63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6130925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64" name="Rectangle 5476">
            <a:extLst>
              <a:ext uri="{FF2B5EF4-FFF2-40B4-BE49-F238E27FC236}">
                <a16:creationId xmlns:a16="http://schemas.microsoft.com/office/drawing/2014/main" id="{141AA9DC-E3AE-3D4C-98CE-A8D46F63A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61309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65" name="Rectangle 5477">
            <a:extLst>
              <a:ext uri="{FF2B5EF4-FFF2-40B4-BE49-F238E27FC236}">
                <a16:creationId xmlns:a16="http://schemas.microsoft.com/office/drawing/2014/main" id="{73ACFF70-8128-ED48-908F-E4022F09A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6389688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66" name="Rectangle 5478">
            <a:extLst>
              <a:ext uri="{FF2B5EF4-FFF2-40B4-BE49-F238E27FC236}">
                <a16:creationId xmlns:a16="http://schemas.microsoft.com/office/drawing/2014/main" id="{158853ED-E00B-1D4F-8B8B-4A7302715C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6389688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67" name="Rectangle 5479">
            <a:extLst>
              <a:ext uri="{FF2B5EF4-FFF2-40B4-BE49-F238E27FC236}">
                <a16:creationId xmlns:a16="http://schemas.microsoft.com/office/drawing/2014/main" id="{23FD92DB-9121-C34F-9DA9-A7076944B1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6650038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68" name="Rectangle 5480">
            <a:extLst>
              <a:ext uri="{FF2B5EF4-FFF2-40B4-BE49-F238E27FC236}">
                <a16:creationId xmlns:a16="http://schemas.microsoft.com/office/drawing/2014/main" id="{71596936-5186-514D-AC22-F2C757D6E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665003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69" name="Rectangle 5481">
            <a:extLst>
              <a:ext uri="{FF2B5EF4-FFF2-40B4-BE49-F238E27FC236}">
                <a16:creationId xmlns:a16="http://schemas.microsoft.com/office/drawing/2014/main" id="{5F6B185A-6083-0348-8879-47DC4B6B1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235200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70" name="Rectangle 5482">
            <a:extLst>
              <a:ext uri="{FF2B5EF4-FFF2-40B4-BE49-F238E27FC236}">
                <a16:creationId xmlns:a16="http://schemas.microsoft.com/office/drawing/2014/main" id="{E0C7F5EA-6CA3-B541-9ADB-AFF50A23E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235200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71" name="Rectangle 5483">
            <a:extLst>
              <a:ext uri="{FF2B5EF4-FFF2-40B4-BE49-F238E27FC236}">
                <a16:creationId xmlns:a16="http://schemas.microsoft.com/office/drawing/2014/main" id="{DE515B4F-5982-1A4E-8B54-1E142F68F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493963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72" name="Rectangle 5484">
            <a:extLst>
              <a:ext uri="{FF2B5EF4-FFF2-40B4-BE49-F238E27FC236}">
                <a16:creationId xmlns:a16="http://schemas.microsoft.com/office/drawing/2014/main" id="{3ABFCCBF-0E3E-6049-8904-5046CB848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493963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73" name="Rectangle 5485">
            <a:extLst>
              <a:ext uri="{FF2B5EF4-FFF2-40B4-BE49-F238E27FC236}">
                <a16:creationId xmlns:a16="http://schemas.microsoft.com/office/drawing/2014/main" id="{EDA076D2-3CB9-054D-B0C2-32DCA77CB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754313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74" name="Rectangle 5486">
            <a:extLst>
              <a:ext uri="{FF2B5EF4-FFF2-40B4-BE49-F238E27FC236}">
                <a16:creationId xmlns:a16="http://schemas.microsoft.com/office/drawing/2014/main" id="{363B4026-C100-134B-9B01-8A8290305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754313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75" name="Rectangle 5487">
            <a:extLst>
              <a:ext uri="{FF2B5EF4-FFF2-40B4-BE49-F238E27FC236}">
                <a16:creationId xmlns:a16="http://schemas.microsoft.com/office/drawing/2014/main" id="{DE0DC382-C34F-BE42-AF11-36B11A9CB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013075"/>
            <a:ext cx="28575" cy="30163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76" name="Rectangle 5488">
            <a:extLst>
              <a:ext uri="{FF2B5EF4-FFF2-40B4-BE49-F238E27FC236}">
                <a16:creationId xmlns:a16="http://schemas.microsoft.com/office/drawing/2014/main" id="{141CF3BD-9903-064D-A10B-E841FA682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013075"/>
            <a:ext cx="28575" cy="30163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77" name="Rectangle 5489">
            <a:extLst>
              <a:ext uri="{FF2B5EF4-FFF2-40B4-BE49-F238E27FC236}">
                <a16:creationId xmlns:a16="http://schemas.microsoft.com/office/drawing/2014/main" id="{5B3081CA-495F-E24E-94AB-7264D8EB5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273425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78" name="Rectangle 5490">
            <a:extLst>
              <a:ext uri="{FF2B5EF4-FFF2-40B4-BE49-F238E27FC236}">
                <a16:creationId xmlns:a16="http://schemas.microsoft.com/office/drawing/2014/main" id="{338EBC4F-129F-8146-B9A8-2B87D2C9C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27342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79" name="Rectangle 5491">
            <a:extLst>
              <a:ext uri="{FF2B5EF4-FFF2-40B4-BE49-F238E27FC236}">
                <a16:creationId xmlns:a16="http://schemas.microsoft.com/office/drawing/2014/main" id="{48A47EE4-0AF5-9946-8D65-BD36B3C89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533775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80" name="Rectangle 5492">
            <a:extLst>
              <a:ext uri="{FF2B5EF4-FFF2-40B4-BE49-F238E27FC236}">
                <a16:creationId xmlns:a16="http://schemas.microsoft.com/office/drawing/2014/main" id="{50D5CD4C-6D3E-2A42-B673-A203D4B43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533775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81" name="Rectangle 5493">
            <a:extLst>
              <a:ext uri="{FF2B5EF4-FFF2-40B4-BE49-F238E27FC236}">
                <a16:creationId xmlns:a16="http://schemas.microsoft.com/office/drawing/2014/main" id="{09069891-C41A-BA4C-876D-6D520429C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792538"/>
            <a:ext cx="28575" cy="30162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82" name="Rectangle 5494">
            <a:extLst>
              <a:ext uri="{FF2B5EF4-FFF2-40B4-BE49-F238E27FC236}">
                <a16:creationId xmlns:a16="http://schemas.microsoft.com/office/drawing/2014/main" id="{D8744510-A47B-2348-B07B-07043C76A3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792538"/>
            <a:ext cx="28575" cy="30162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83" name="Rectangle 5495">
            <a:extLst>
              <a:ext uri="{FF2B5EF4-FFF2-40B4-BE49-F238E27FC236}">
                <a16:creationId xmlns:a16="http://schemas.microsoft.com/office/drawing/2014/main" id="{4B0BECDF-3B11-2945-8EAC-1CB1DFFDC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052888"/>
            <a:ext cx="28575" cy="28575"/>
          </a:xfrm>
          <a:prstGeom prst="rect">
            <a:avLst/>
          </a:prstGeom>
          <a:solidFill>
            <a:srgbClr val="0000FF"/>
          </a:solidFill>
          <a:ln w="1588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84" name="Rectangle 5496">
            <a:extLst>
              <a:ext uri="{FF2B5EF4-FFF2-40B4-BE49-F238E27FC236}">
                <a16:creationId xmlns:a16="http://schemas.microsoft.com/office/drawing/2014/main" id="{8B22D875-6AEE-184D-9AD0-BCCBFA2FF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052888"/>
            <a:ext cx="28575" cy="285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85" name="Oval 5497">
            <a:extLst>
              <a:ext uri="{FF2B5EF4-FFF2-40B4-BE49-F238E27FC236}">
                <a16:creationId xmlns:a16="http://schemas.microsoft.com/office/drawing/2014/main" id="{5F9D7D62-7687-A147-A187-0C8D3075E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4900" y="218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486" name="Oval 5498">
            <a:extLst>
              <a:ext uri="{FF2B5EF4-FFF2-40B4-BE49-F238E27FC236}">
                <a16:creationId xmlns:a16="http://schemas.microsoft.com/office/drawing/2014/main" id="{22C80485-ADA4-FA43-9B37-7ADAA9B82F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9200" y="60579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" name="Group 5523">
            <a:extLst>
              <a:ext uri="{FF2B5EF4-FFF2-40B4-BE49-F238E27FC236}">
                <a16:creationId xmlns:a16="http://schemas.microsoft.com/office/drawing/2014/main" id="{E1EF1099-A9C0-944A-A62C-75175E534C06}"/>
              </a:ext>
            </a:extLst>
          </p:cNvPr>
          <p:cNvGrpSpPr>
            <a:grpSpLocks/>
          </p:cNvGrpSpPr>
          <p:nvPr/>
        </p:nvGrpSpPr>
        <p:grpSpPr bwMode="auto">
          <a:xfrm>
            <a:off x="2463800" y="2209800"/>
            <a:ext cx="3897313" cy="3895725"/>
            <a:chOff x="1552" y="1420"/>
            <a:chExt cx="2455" cy="2454"/>
          </a:xfrm>
        </p:grpSpPr>
        <p:sp>
          <p:nvSpPr>
            <p:cNvPr id="32491" name="Line 5499">
              <a:extLst>
                <a:ext uri="{FF2B5EF4-FFF2-40B4-BE49-F238E27FC236}">
                  <a16:creationId xmlns:a16="http://schemas.microsoft.com/office/drawing/2014/main" id="{44137FB8-8DA6-C343-BA8C-628EA3C794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15" y="3220"/>
              <a:ext cx="1" cy="163"/>
            </a:xfrm>
            <a:prstGeom prst="line">
              <a:avLst/>
            </a:prstGeom>
            <a:noFill/>
            <a:ln w="76200" cap="sq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92" name="Line 5500">
              <a:extLst>
                <a:ext uri="{FF2B5EF4-FFF2-40B4-BE49-F238E27FC236}">
                  <a16:creationId xmlns:a16="http://schemas.microsoft.com/office/drawing/2014/main" id="{C270F0E4-DB5A-964A-BB14-9549CD79F3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15" y="3383"/>
              <a:ext cx="164" cy="1"/>
            </a:xfrm>
            <a:prstGeom prst="line">
              <a:avLst/>
            </a:prstGeom>
            <a:noFill/>
            <a:ln w="76200" cap="sq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93" name="Line 5501">
              <a:extLst>
                <a:ext uri="{FF2B5EF4-FFF2-40B4-BE49-F238E27FC236}">
                  <a16:creationId xmlns:a16="http://schemas.microsoft.com/office/drawing/2014/main" id="{BCBA3E12-F4AC-3443-BEE2-E800854993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79" y="3056"/>
              <a:ext cx="1" cy="164"/>
            </a:xfrm>
            <a:prstGeom prst="line">
              <a:avLst/>
            </a:prstGeom>
            <a:noFill/>
            <a:ln w="76200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94" name="Line 5502">
              <a:extLst>
                <a:ext uri="{FF2B5EF4-FFF2-40B4-BE49-F238E27FC236}">
                  <a16:creationId xmlns:a16="http://schemas.microsoft.com/office/drawing/2014/main" id="{63047646-7865-324D-9D70-F17226542D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06" y="3710"/>
              <a:ext cx="1" cy="164"/>
            </a:xfrm>
            <a:prstGeom prst="line">
              <a:avLst/>
            </a:prstGeom>
            <a:noFill/>
            <a:ln w="76200" cap="sq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95" name="Line 5503">
              <a:extLst>
                <a:ext uri="{FF2B5EF4-FFF2-40B4-BE49-F238E27FC236}">
                  <a16:creationId xmlns:a16="http://schemas.microsoft.com/office/drawing/2014/main" id="{67ADE1C4-D7B1-F844-B7C2-2E5C702E39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79" y="3383"/>
              <a:ext cx="1" cy="164"/>
            </a:xfrm>
            <a:prstGeom prst="line">
              <a:avLst/>
            </a:prstGeom>
            <a:noFill/>
            <a:ln w="76200" cap="sq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96" name="Line 5504">
              <a:extLst>
                <a:ext uri="{FF2B5EF4-FFF2-40B4-BE49-F238E27FC236}">
                  <a16:creationId xmlns:a16="http://schemas.microsoft.com/office/drawing/2014/main" id="{71AA3E67-F9A2-8A4E-B7F1-29609A1CB6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61" y="2729"/>
              <a:ext cx="1" cy="163"/>
            </a:xfrm>
            <a:prstGeom prst="line">
              <a:avLst/>
            </a:prstGeom>
            <a:noFill/>
            <a:ln w="76200" cap="sq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97" name="Line 5505">
              <a:extLst>
                <a:ext uri="{FF2B5EF4-FFF2-40B4-BE49-F238E27FC236}">
                  <a16:creationId xmlns:a16="http://schemas.microsoft.com/office/drawing/2014/main" id="{E0F13F54-725C-D140-A4C8-6283306D13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52" y="3056"/>
              <a:ext cx="1" cy="164"/>
            </a:xfrm>
            <a:prstGeom prst="line">
              <a:avLst/>
            </a:prstGeom>
            <a:noFill/>
            <a:ln w="76200" cap="sq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98" name="Line 5506">
              <a:extLst>
                <a:ext uri="{FF2B5EF4-FFF2-40B4-BE49-F238E27FC236}">
                  <a16:creationId xmlns:a16="http://schemas.microsoft.com/office/drawing/2014/main" id="{A1485546-537D-2B4D-BA85-B7890352B3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52" y="3220"/>
              <a:ext cx="163" cy="1"/>
            </a:xfrm>
            <a:prstGeom prst="line">
              <a:avLst/>
            </a:prstGeom>
            <a:noFill/>
            <a:ln w="76200" cap="sq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99" name="Line 5507">
              <a:extLst>
                <a:ext uri="{FF2B5EF4-FFF2-40B4-BE49-F238E27FC236}">
                  <a16:creationId xmlns:a16="http://schemas.microsoft.com/office/drawing/2014/main" id="{582382AD-2AB2-B74A-8898-1DDADE07D0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52" y="1420"/>
              <a:ext cx="327" cy="1636"/>
            </a:xfrm>
            <a:prstGeom prst="line">
              <a:avLst/>
            </a:prstGeom>
            <a:noFill/>
            <a:ln w="76200" cap="sq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00" name="Line 5508">
              <a:extLst>
                <a:ext uri="{FF2B5EF4-FFF2-40B4-BE49-F238E27FC236}">
                  <a16:creationId xmlns:a16="http://schemas.microsoft.com/office/drawing/2014/main" id="{96C97E82-97FB-9B42-BA8B-2F33838FF2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2" y="3547"/>
              <a:ext cx="1" cy="163"/>
            </a:xfrm>
            <a:prstGeom prst="line">
              <a:avLst/>
            </a:prstGeom>
            <a:noFill/>
            <a:ln w="76200" cap="sq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01" name="Line 5509">
              <a:extLst>
                <a:ext uri="{FF2B5EF4-FFF2-40B4-BE49-F238E27FC236}">
                  <a16:creationId xmlns:a16="http://schemas.microsoft.com/office/drawing/2014/main" id="{470D3BB8-AEA5-2842-B85A-D8B67028B3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42" y="3710"/>
              <a:ext cx="164" cy="1"/>
            </a:xfrm>
            <a:prstGeom prst="line">
              <a:avLst/>
            </a:prstGeom>
            <a:noFill/>
            <a:ln w="76200" cap="sq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02" name="Line 5510">
              <a:extLst>
                <a:ext uri="{FF2B5EF4-FFF2-40B4-BE49-F238E27FC236}">
                  <a16:creationId xmlns:a16="http://schemas.microsoft.com/office/drawing/2014/main" id="{4144354D-1D87-5541-8BD1-EA9B611089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24" y="2892"/>
              <a:ext cx="328" cy="164"/>
            </a:xfrm>
            <a:prstGeom prst="line">
              <a:avLst/>
            </a:prstGeom>
            <a:noFill/>
            <a:ln w="76200" cap="sq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03" name="Line 5511">
              <a:extLst>
                <a:ext uri="{FF2B5EF4-FFF2-40B4-BE49-F238E27FC236}">
                  <a16:creationId xmlns:a16="http://schemas.microsoft.com/office/drawing/2014/main" id="{AB6F4470-92A8-E443-8AEF-3EA1443169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79" y="2729"/>
              <a:ext cx="982" cy="491"/>
            </a:xfrm>
            <a:prstGeom prst="line">
              <a:avLst/>
            </a:prstGeom>
            <a:noFill/>
            <a:ln w="76200" cap="sq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04" name="Line 5512">
              <a:extLst>
                <a:ext uri="{FF2B5EF4-FFF2-40B4-BE49-F238E27FC236}">
                  <a16:creationId xmlns:a16="http://schemas.microsoft.com/office/drawing/2014/main" id="{BBB7ACAC-1D1F-2742-B406-225BC9F11D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79" y="3547"/>
              <a:ext cx="163" cy="1"/>
            </a:xfrm>
            <a:prstGeom prst="line">
              <a:avLst/>
            </a:prstGeom>
            <a:noFill/>
            <a:ln w="76200" cap="sq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05" name="Line 5513">
              <a:extLst>
                <a:ext uri="{FF2B5EF4-FFF2-40B4-BE49-F238E27FC236}">
                  <a16:creationId xmlns:a16="http://schemas.microsoft.com/office/drawing/2014/main" id="{4DEA4CA2-C446-7D43-B421-B7D0CCD5B1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61" y="2892"/>
              <a:ext cx="163" cy="1"/>
            </a:xfrm>
            <a:prstGeom prst="line">
              <a:avLst/>
            </a:prstGeom>
            <a:noFill/>
            <a:ln w="76200" cap="sq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488" name="Line 5518">
            <a:extLst>
              <a:ext uri="{FF2B5EF4-FFF2-40B4-BE49-F238E27FC236}">
                <a16:creationId xmlns:a16="http://schemas.microsoft.com/office/drawing/2014/main" id="{63E48137-0CEA-6D44-BADF-CCE14160F93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43263" y="3806825"/>
            <a:ext cx="3635375" cy="520700"/>
          </a:xfrm>
          <a:prstGeom prst="line">
            <a:avLst/>
          </a:prstGeom>
          <a:noFill/>
          <a:ln w="9525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489" name="Rectangle 5524">
            <a:extLst>
              <a:ext uri="{FF2B5EF4-FFF2-40B4-BE49-F238E27FC236}">
                <a16:creationId xmlns:a16="http://schemas.microsoft.com/office/drawing/2014/main" id="{9795CC06-8C25-C844-9FEF-2AAABFB97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667000"/>
            <a:ext cx="1600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When </a:t>
            </a:r>
            <a:r>
              <a:rPr lang="en-US" altLang="en-US" b="1"/>
              <a:t>r&lt;2</a:t>
            </a:r>
            <a:r>
              <a:rPr lang="en-US" altLang="en-US"/>
              <a:t>, </a:t>
            </a:r>
          </a:p>
          <a:p>
            <a:pPr eaLnBrk="1" hangingPunct="1"/>
            <a:r>
              <a:rPr lang="en-US" altLang="en-US"/>
              <a:t>expected time at </a:t>
            </a:r>
          </a:p>
          <a:p>
            <a:pPr eaLnBrk="1" hangingPunct="1"/>
            <a:r>
              <a:rPr lang="en-US" altLang="en-US"/>
              <a:t>least </a:t>
            </a:r>
            <a:r>
              <a:rPr lang="en-US" altLang="en-US">
                <a:latin typeface="Symbol" pitchFamily="2" charset="2"/>
              </a:rPr>
              <a:t>a</a:t>
            </a:r>
            <a:r>
              <a:rPr lang="en-US" altLang="en-US" baseline="-25000"/>
              <a:t>r</a:t>
            </a:r>
            <a:r>
              <a:rPr lang="en-US" altLang="en-US"/>
              <a:t>n</a:t>
            </a:r>
            <a:r>
              <a:rPr lang="en-US" altLang="en-US" baseline="30000"/>
              <a:t>(2-r)/3</a:t>
            </a:r>
          </a:p>
        </p:txBody>
      </p:sp>
      <p:graphicFrame>
        <p:nvGraphicFramePr>
          <p:cNvPr id="32490" name="Object 2">
            <a:extLst>
              <a:ext uri="{FF2B5EF4-FFF2-40B4-BE49-F238E27FC236}">
                <a16:creationId xmlns:a16="http://schemas.microsoft.com/office/drawing/2014/main" id="{ECC60F01-9EF5-AF42-AF22-FA921639AB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9775" y="3606800"/>
          <a:ext cx="957263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236200" imgH="5270500" progId="Equation.DSMT4">
                  <p:embed/>
                </p:oleObj>
              </mc:Choice>
              <mc:Fallback>
                <p:oleObj name="Equation" r:id="rId2" imgW="10236200" imgH="5270500" progId="Equation.DSMT4">
                  <p:embed/>
                  <p:pic>
                    <p:nvPicPr>
                      <p:cNvPr id="32490" name="Object 2">
                        <a:extLst>
                          <a:ext uri="{FF2B5EF4-FFF2-40B4-BE49-F238E27FC236}">
                            <a16:creationId xmlns:a16="http://schemas.microsoft.com/office/drawing/2014/main" id="{ECC60F01-9EF5-AF42-AF22-FA921639AB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775" y="3606800"/>
                        <a:ext cx="957263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46289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yMaster">
  <a:themeElements>
    <a:clrScheme name="My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yMaster">
      <a:majorFont>
        <a:latin typeface="Helvetica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y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2450</TotalTime>
  <Words>864</Words>
  <Application>Microsoft Macintosh PowerPoint</Application>
  <PresentationFormat>On-screen Show (4:3)</PresentationFormat>
  <Paragraphs>113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Arial Black</vt:lpstr>
      <vt:lpstr>Helvetica</vt:lpstr>
      <vt:lpstr>Symbol</vt:lpstr>
      <vt:lpstr>Times New Roman</vt:lpstr>
      <vt:lpstr>Wingdings</vt:lpstr>
      <vt:lpstr>MyMaster</vt:lpstr>
      <vt:lpstr>Equation</vt:lpstr>
      <vt:lpstr>Navigation and Propagation in Networks</vt:lpstr>
      <vt:lpstr>PowerPoint Presentation</vt:lpstr>
      <vt:lpstr>Small world phenomenon:  Milgram’s experiment</vt:lpstr>
      <vt:lpstr>PowerPoint Presentation</vt:lpstr>
      <vt:lpstr>Milgram’s experiment revisited</vt:lpstr>
      <vt:lpstr>Kleinberg’s model</vt:lpstr>
      <vt:lpstr>Searching in a small world</vt:lpstr>
      <vt:lpstr>Searching in a small world</vt:lpstr>
      <vt:lpstr>PowerPoint Presentation</vt:lpstr>
      <vt:lpstr>PowerPoint Presentation</vt:lpstr>
      <vt:lpstr>PowerPoint Presentation</vt:lpstr>
      <vt:lpstr>Extensions</vt:lpstr>
      <vt:lpstr>Small Worlds</vt:lpstr>
      <vt:lpstr>Diffusion in Social Networks</vt:lpstr>
      <vt:lpstr>Diffusion in Social Networks</vt:lpstr>
      <vt:lpstr>Failures in networks</vt:lpstr>
      <vt:lpstr>Effect of peers &amp; pundits  (hubs and authorities)</vt:lpstr>
    </vt:vector>
  </TitlesOfParts>
  <Company>University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Networks</dc:title>
  <dc:creator>admin</dc:creator>
  <cp:lastModifiedBy>Michael Goodrich</cp:lastModifiedBy>
  <cp:revision>31</cp:revision>
  <dcterms:created xsi:type="dcterms:W3CDTF">2005-03-17T00:20:45Z</dcterms:created>
  <dcterms:modified xsi:type="dcterms:W3CDTF">2022-05-24T21:43:01Z</dcterms:modified>
</cp:coreProperties>
</file>